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4" r:id="rId5"/>
    <p:sldId id="265" r:id="rId6"/>
    <p:sldId id="259" r:id="rId7"/>
    <p:sldId id="338" r:id="rId8"/>
    <p:sldId id="278" r:id="rId9"/>
    <p:sldId id="276" r:id="rId10"/>
    <p:sldId id="274" r:id="rId11"/>
    <p:sldId id="260" r:id="rId12"/>
    <p:sldId id="266" r:id="rId13"/>
    <p:sldId id="267" r:id="rId14"/>
    <p:sldId id="347" r:id="rId15"/>
    <p:sldId id="277" r:id="rId16"/>
    <p:sldId id="261" r:id="rId17"/>
    <p:sldId id="349" r:id="rId18"/>
    <p:sldId id="262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125" d="100"/>
          <a:sy n="125" d="100"/>
        </p:scale>
        <p:origin x="90" y="-852"/>
      </p:cViewPr>
      <p:guideLst>
        <p:guide pos="416"/>
        <p:guide pos="7256"/>
        <p:guide orient="horz" pos="648"/>
        <p:guide orient="horz" pos="712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E6D2F4E-712D-4F40-BB7C-235AE273B7A8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0178B26-5AFD-439E-B51F-AC9791B39CF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85B41"/>
          </a:solidFill>
          <a:ln w="12700" cap="flat" cmpd="sng" algn="ctr">
            <a:solidFill>
              <a:srgbClr val="085B4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85B41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85B4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jpeg"/><Relationship Id="rId5" Type="http://schemas.openxmlformats.org/officeDocument/2006/relationships/tags" Target="../tags/tag6.xml"/><Relationship Id="rId10" Type="http://schemas.openxmlformats.org/officeDocument/2006/relationships/image" Target="../media/image1.jpe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.jpeg"/><Relationship Id="rId5" Type="http://schemas.openxmlformats.org/officeDocument/2006/relationships/tags" Target="../tags/tag24.xml"/><Relationship Id="rId10" Type="http://schemas.openxmlformats.org/officeDocument/2006/relationships/image" Target="../media/image1.jpe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80435" y="453961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6.1 </a:t>
            </a:r>
            <a:r>
              <a: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小数加减法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4783389" y="2623898"/>
            <a:ext cx="4975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5894653" y="2998403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6189160" y="2993261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970266" y="2991423"/>
            <a:ext cx="67945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5941234" y="2311161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312027" y="2309573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245706" y="2306398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277428" y="2567428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4818314" y="3051313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6030359" y="2776611"/>
            <a:ext cx="30038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5664269" y="2473139"/>
            <a:ext cx="144463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5583162" y="2979894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267709" y="2258132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858364" y="2643937"/>
            <a:ext cx="2843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969628" y="3018442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9264135" y="3013300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8344791" y="3010437"/>
            <a:ext cx="31839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9016209" y="2331200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8387002" y="2329612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320681" y="2326437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352403" y="2587467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7893289" y="3071352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8751749" y="2482301"/>
            <a:ext cx="144463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8658137" y="2999933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342684" y="2278171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895055" y="1320449"/>
            <a:ext cx="859221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计算小数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数位相同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加减法时要注意什么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505273" y="3803618"/>
            <a:ext cx="6498922" cy="15748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600816" y="3994226"/>
            <a:ext cx="5586084" cy="377026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相同数位对齐（即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小数点对齐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）。</a:t>
            </a:r>
          </a:p>
        </p:txBody>
      </p:sp>
      <p:sp>
        <p:nvSpPr>
          <p:cNvPr id="31" name="矩形 30"/>
          <p:cNvSpPr/>
          <p:nvPr/>
        </p:nvSpPr>
        <p:spPr>
          <a:xfrm>
            <a:off x="4600817" y="4486000"/>
            <a:ext cx="6322458" cy="684803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rPr>
              <a:t>低位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加（减）起。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满十向前一位进一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不够减向前一位借一当十再减。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516" y="3071352"/>
            <a:ext cx="5312232" cy="366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/>
          <p:nvPr/>
        </p:nvSpPr>
        <p:spPr>
          <a:xfrm>
            <a:off x="2119393" y="1764042"/>
            <a:ext cx="779967" cy="317527"/>
          </a:xfrm>
          <a:custGeom>
            <a:avLst/>
            <a:gdLst/>
            <a:ahLst/>
            <a:cxnLst/>
            <a:rect l="l" t="t" r="r" b="b"/>
            <a:pathLst>
              <a:path w="779967" h="317527">
                <a:moveTo>
                  <a:pt x="734351" y="225715"/>
                </a:moveTo>
                <a:cubicBezTo>
                  <a:pt x="730979" y="225905"/>
                  <a:pt x="727700" y="227184"/>
                  <a:pt x="724513" y="229554"/>
                </a:cubicBezTo>
                <a:cubicBezTo>
                  <a:pt x="718138" y="234294"/>
                  <a:pt x="714951" y="240610"/>
                  <a:pt x="714951" y="248505"/>
                </a:cubicBezTo>
                <a:cubicBezTo>
                  <a:pt x="714951" y="256399"/>
                  <a:pt x="718500" y="262325"/>
                  <a:pt x="725599" y="266283"/>
                </a:cubicBezTo>
                <a:cubicBezTo>
                  <a:pt x="732697" y="270241"/>
                  <a:pt x="739645" y="270040"/>
                  <a:pt x="746442" y="265681"/>
                </a:cubicBezTo>
                <a:cubicBezTo>
                  <a:pt x="753240" y="261307"/>
                  <a:pt x="756434" y="254997"/>
                  <a:pt x="756025" y="246752"/>
                </a:cubicBezTo>
                <a:cubicBezTo>
                  <a:pt x="755616" y="238506"/>
                  <a:pt x="751856" y="232394"/>
                  <a:pt x="744743" y="228414"/>
                </a:cubicBezTo>
                <a:cubicBezTo>
                  <a:pt x="741187" y="226424"/>
                  <a:pt x="737723" y="225525"/>
                  <a:pt x="734351" y="225715"/>
                </a:cubicBezTo>
                <a:close/>
                <a:moveTo>
                  <a:pt x="736833" y="202795"/>
                </a:moveTo>
                <a:cubicBezTo>
                  <a:pt x="742354" y="202917"/>
                  <a:pt x="747998" y="204190"/>
                  <a:pt x="753767" y="206613"/>
                </a:cubicBezTo>
                <a:cubicBezTo>
                  <a:pt x="765303" y="211460"/>
                  <a:pt x="772965" y="219140"/>
                  <a:pt x="776750" y="229651"/>
                </a:cubicBezTo>
                <a:cubicBezTo>
                  <a:pt x="780536" y="240162"/>
                  <a:pt x="780981" y="250559"/>
                  <a:pt x="778084" y="260841"/>
                </a:cubicBezTo>
                <a:cubicBezTo>
                  <a:pt x="775187" y="271123"/>
                  <a:pt x="769767" y="278992"/>
                  <a:pt x="761822" y="284448"/>
                </a:cubicBezTo>
                <a:cubicBezTo>
                  <a:pt x="753878" y="289905"/>
                  <a:pt x="744438" y="292633"/>
                  <a:pt x="733504" y="292633"/>
                </a:cubicBezTo>
                <a:cubicBezTo>
                  <a:pt x="722569" y="292633"/>
                  <a:pt x="712668" y="288195"/>
                  <a:pt x="703798" y="279318"/>
                </a:cubicBezTo>
                <a:cubicBezTo>
                  <a:pt x="694929" y="270442"/>
                  <a:pt x="690494" y="260898"/>
                  <a:pt x="690494" y="250688"/>
                </a:cubicBezTo>
                <a:cubicBezTo>
                  <a:pt x="690494" y="240478"/>
                  <a:pt x="692882" y="231547"/>
                  <a:pt x="697657" y="223897"/>
                </a:cubicBezTo>
                <a:cubicBezTo>
                  <a:pt x="702432" y="216246"/>
                  <a:pt x="710093" y="210241"/>
                  <a:pt x="720641" y="205882"/>
                </a:cubicBezTo>
                <a:cubicBezTo>
                  <a:pt x="725914" y="203702"/>
                  <a:pt x="731312" y="202673"/>
                  <a:pt x="736833" y="202795"/>
                </a:cubicBezTo>
                <a:close/>
                <a:moveTo>
                  <a:pt x="488610" y="181814"/>
                </a:moveTo>
                <a:lnTo>
                  <a:pt x="430004" y="188437"/>
                </a:lnTo>
                <a:cubicBezTo>
                  <a:pt x="428670" y="190506"/>
                  <a:pt x="427389" y="192146"/>
                  <a:pt x="426161" y="193358"/>
                </a:cubicBezTo>
                <a:lnTo>
                  <a:pt x="424731" y="194311"/>
                </a:lnTo>
                <a:lnTo>
                  <a:pt x="431919" y="196149"/>
                </a:lnTo>
                <a:cubicBezTo>
                  <a:pt x="437841" y="198436"/>
                  <a:pt x="440329" y="200885"/>
                  <a:pt x="439383" y="203494"/>
                </a:cubicBezTo>
                <a:cubicBezTo>
                  <a:pt x="438436" y="206104"/>
                  <a:pt x="437561" y="208764"/>
                  <a:pt x="436758" y="211475"/>
                </a:cubicBezTo>
                <a:cubicBezTo>
                  <a:pt x="450296" y="210686"/>
                  <a:pt x="468687" y="208628"/>
                  <a:pt x="491932" y="205301"/>
                </a:cubicBezTo>
                <a:cubicBezTo>
                  <a:pt x="491932" y="198619"/>
                  <a:pt x="490810" y="192578"/>
                  <a:pt x="488566" y="187179"/>
                </a:cubicBezTo>
                <a:close/>
                <a:moveTo>
                  <a:pt x="499289" y="180607"/>
                </a:moveTo>
                <a:lnTo>
                  <a:pt x="491605" y="181476"/>
                </a:lnTo>
                <a:lnTo>
                  <a:pt x="495481" y="181253"/>
                </a:lnTo>
                <a:lnTo>
                  <a:pt x="502071" y="183232"/>
                </a:lnTo>
                <a:close/>
                <a:moveTo>
                  <a:pt x="148078" y="100073"/>
                </a:moveTo>
                <a:cubicBezTo>
                  <a:pt x="142955" y="99994"/>
                  <a:pt x="136457" y="100517"/>
                  <a:pt x="128584" y="101643"/>
                </a:cubicBezTo>
                <a:cubicBezTo>
                  <a:pt x="112839" y="103894"/>
                  <a:pt x="84115" y="107996"/>
                  <a:pt x="42414" y="113947"/>
                </a:cubicBezTo>
                <a:cubicBezTo>
                  <a:pt x="44178" y="142914"/>
                  <a:pt x="46336" y="175875"/>
                  <a:pt x="48888" y="212830"/>
                </a:cubicBezTo>
                <a:cubicBezTo>
                  <a:pt x="71618" y="210234"/>
                  <a:pt x="106887" y="206327"/>
                  <a:pt x="154698" y="201107"/>
                </a:cubicBezTo>
                <a:cubicBezTo>
                  <a:pt x="158025" y="182880"/>
                  <a:pt x="160814" y="162467"/>
                  <a:pt x="163065" y="139867"/>
                </a:cubicBezTo>
                <a:cubicBezTo>
                  <a:pt x="165317" y="117267"/>
                  <a:pt x="164069" y="104683"/>
                  <a:pt x="159322" y="102116"/>
                </a:cubicBezTo>
                <a:cubicBezTo>
                  <a:pt x="156949" y="100833"/>
                  <a:pt x="153201" y="100152"/>
                  <a:pt x="148078" y="100073"/>
                </a:cubicBezTo>
                <a:close/>
                <a:moveTo>
                  <a:pt x="489539" y="94203"/>
                </a:moveTo>
                <a:cubicBezTo>
                  <a:pt x="485305" y="94438"/>
                  <a:pt x="479578" y="95118"/>
                  <a:pt x="472358" y="96244"/>
                </a:cubicBezTo>
                <a:cubicBezTo>
                  <a:pt x="457917" y="98495"/>
                  <a:pt x="442000" y="100804"/>
                  <a:pt x="424605" y="103170"/>
                </a:cubicBezTo>
                <a:cubicBezTo>
                  <a:pt x="424605" y="109652"/>
                  <a:pt x="424791" y="113359"/>
                  <a:pt x="425164" y="114291"/>
                </a:cubicBezTo>
                <a:cubicBezTo>
                  <a:pt x="434672" y="113502"/>
                  <a:pt x="445011" y="111057"/>
                  <a:pt x="456182" y="106956"/>
                </a:cubicBezTo>
                <a:cubicBezTo>
                  <a:pt x="467353" y="102855"/>
                  <a:pt x="475907" y="104181"/>
                  <a:pt x="481844" y="110936"/>
                </a:cubicBezTo>
                <a:cubicBezTo>
                  <a:pt x="487781" y="117690"/>
                  <a:pt x="483396" y="122662"/>
                  <a:pt x="468690" y="125853"/>
                </a:cubicBezTo>
                <a:cubicBezTo>
                  <a:pt x="453985" y="129044"/>
                  <a:pt x="440193" y="131005"/>
                  <a:pt x="427315" y="131736"/>
                </a:cubicBezTo>
                <a:cubicBezTo>
                  <a:pt x="428219" y="135464"/>
                  <a:pt x="428670" y="138648"/>
                  <a:pt x="428670" y="141287"/>
                </a:cubicBezTo>
                <a:cubicBezTo>
                  <a:pt x="439454" y="138920"/>
                  <a:pt x="449984" y="136307"/>
                  <a:pt x="460258" y="133446"/>
                </a:cubicBezTo>
                <a:cubicBezTo>
                  <a:pt x="470533" y="130585"/>
                  <a:pt x="478635" y="132267"/>
                  <a:pt x="484565" y="138490"/>
                </a:cubicBezTo>
                <a:cubicBezTo>
                  <a:pt x="490495" y="144714"/>
                  <a:pt x="487049" y="149461"/>
                  <a:pt x="474229" y="152730"/>
                </a:cubicBezTo>
                <a:cubicBezTo>
                  <a:pt x="461409" y="156000"/>
                  <a:pt x="446667" y="158022"/>
                  <a:pt x="430004" y="158796"/>
                </a:cubicBezTo>
                <a:lnTo>
                  <a:pt x="431015" y="172347"/>
                </a:lnTo>
                <a:cubicBezTo>
                  <a:pt x="432033" y="171573"/>
                  <a:pt x="440817" y="169809"/>
                  <a:pt x="457365" y="167056"/>
                </a:cubicBezTo>
                <a:cubicBezTo>
                  <a:pt x="473914" y="164303"/>
                  <a:pt x="484117" y="162926"/>
                  <a:pt x="487974" y="162926"/>
                </a:cubicBezTo>
                <a:cubicBezTo>
                  <a:pt x="492735" y="162926"/>
                  <a:pt x="496414" y="162912"/>
                  <a:pt x="499009" y="162883"/>
                </a:cubicBezTo>
                <a:cubicBezTo>
                  <a:pt x="501490" y="138576"/>
                  <a:pt x="502526" y="121486"/>
                  <a:pt x="502117" y="111613"/>
                </a:cubicBezTo>
                <a:cubicBezTo>
                  <a:pt x="501709" y="101740"/>
                  <a:pt x="500257" y="96147"/>
                  <a:pt x="497762" y="94835"/>
                </a:cubicBezTo>
                <a:cubicBezTo>
                  <a:pt x="496514" y="94179"/>
                  <a:pt x="493773" y="93968"/>
                  <a:pt x="489539" y="94203"/>
                </a:cubicBezTo>
                <a:close/>
                <a:moveTo>
                  <a:pt x="167913" y="69878"/>
                </a:moveTo>
                <a:cubicBezTo>
                  <a:pt x="171658" y="69906"/>
                  <a:pt x="175434" y="70876"/>
                  <a:pt x="179241" y="72787"/>
                </a:cubicBezTo>
                <a:cubicBezTo>
                  <a:pt x="186856" y="76609"/>
                  <a:pt x="196324" y="82739"/>
                  <a:pt x="207645" y="91178"/>
                </a:cubicBezTo>
                <a:cubicBezTo>
                  <a:pt x="218967" y="99617"/>
                  <a:pt x="220286" y="107985"/>
                  <a:pt x="211603" y="116281"/>
                </a:cubicBezTo>
                <a:cubicBezTo>
                  <a:pt x="202920" y="124577"/>
                  <a:pt x="192420" y="153440"/>
                  <a:pt x="180101" y="202871"/>
                </a:cubicBezTo>
                <a:cubicBezTo>
                  <a:pt x="195388" y="218616"/>
                  <a:pt x="194011" y="226489"/>
                  <a:pt x="175971" y="226489"/>
                </a:cubicBezTo>
                <a:cubicBezTo>
                  <a:pt x="160842" y="226489"/>
                  <a:pt x="140691" y="227389"/>
                  <a:pt x="115517" y="229188"/>
                </a:cubicBezTo>
                <a:cubicBezTo>
                  <a:pt x="90342" y="230988"/>
                  <a:pt x="67896" y="232713"/>
                  <a:pt x="48179" y="234362"/>
                </a:cubicBezTo>
                <a:cubicBezTo>
                  <a:pt x="41969" y="249806"/>
                  <a:pt x="36742" y="253642"/>
                  <a:pt x="32498" y="245870"/>
                </a:cubicBezTo>
                <a:cubicBezTo>
                  <a:pt x="28253" y="238097"/>
                  <a:pt x="24786" y="223004"/>
                  <a:pt x="22097" y="200591"/>
                </a:cubicBezTo>
                <a:cubicBezTo>
                  <a:pt x="19409" y="178177"/>
                  <a:pt x="16720" y="158212"/>
                  <a:pt x="14031" y="140695"/>
                </a:cubicBezTo>
                <a:cubicBezTo>
                  <a:pt x="11342" y="123178"/>
                  <a:pt x="7499" y="109000"/>
                  <a:pt x="2501" y="98158"/>
                </a:cubicBezTo>
                <a:cubicBezTo>
                  <a:pt x="-2496" y="87317"/>
                  <a:pt x="-5" y="83065"/>
                  <a:pt x="9976" y="85403"/>
                </a:cubicBezTo>
                <a:cubicBezTo>
                  <a:pt x="19957" y="87740"/>
                  <a:pt x="27278" y="89540"/>
                  <a:pt x="31938" y="90802"/>
                </a:cubicBezTo>
                <a:cubicBezTo>
                  <a:pt x="36599" y="92064"/>
                  <a:pt x="50380" y="91591"/>
                  <a:pt x="73281" y="89382"/>
                </a:cubicBezTo>
                <a:cubicBezTo>
                  <a:pt x="96182" y="87174"/>
                  <a:pt x="113982" y="84754"/>
                  <a:pt x="126680" y="82122"/>
                </a:cubicBezTo>
                <a:cubicBezTo>
                  <a:pt x="139379" y="79491"/>
                  <a:pt x="149410" y="76322"/>
                  <a:pt x="156773" y="72615"/>
                </a:cubicBezTo>
                <a:cubicBezTo>
                  <a:pt x="160455" y="70761"/>
                  <a:pt x="164168" y="69849"/>
                  <a:pt x="167913" y="69878"/>
                </a:cubicBezTo>
                <a:close/>
                <a:moveTo>
                  <a:pt x="423244" y="60142"/>
                </a:moveTo>
                <a:cubicBezTo>
                  <a:pt x="426632" y="60251"/>
                  <a:pt x="430764" y="61204"/>
                  <a:pt x="435640" y="63000"/>
                </a:cubicBezTo>
                <a:cubicBezTo>
                  <a:pt x="445391" y="66592"/>
                  <a:pt x="448801" y="73142"/>
                  <a:pt x="445868" y="82649"/>
                </a:cubicBezTo>
                <a:lnTo>
                  <a:pt x="444618" y="84844"/>
                </a:lnTo>
                <a:lnTo>
                  <a:pt x="454719" y="83392"/>
                </a:lnTo>
                <a:lnTo>
                  <a:pt x="476508" y="78377"/>
                </a:lnTo>
                <a:lnTo>
                  <a:pt x="476491" y="78433"/>
                </a:lnTo>
                <a:lnTo>
                  <a:pt x="476846" y="78299"/>
                </a:lnTo>
                <a:lnTo>
                  <a:pt x="495750" y="73949"/>
                </a:lnTo>
                <a:cubicBezTo>
                  <a:pt x="501192" y="71159"/>
                  <a:pt x="507284" y="71217"/>
                  <a:pt x="514023" y="74121"/>
                </a:cubicBezTo>
                <a:cubicBezTo>
                  <a:pt x="520763" y="77025"/>
                  <a:pt x="527342" y="80567"/>
                  <a:pt x="533759" y="84747"/>
                </a:cubicBezTo>
                <a:cubicBezTo>
                  <a:pt x="540176" y="88927"/>
                  <a:pt x="541553" y="94043"/>
                  <a:pt x="537889" y="100094"/>
                </a:cubicBezTo>
                <a:cubicBezTo>
                  <a:pt x="534225" y="106146"/>
                  <a:pt x="531056" y="118310"/>
                  <a:pt x="528382" y="136587"/>
                </a:cubicBezTo>
                <a:cubicBezTo>
                  <a:pt x="525707" y="154863"/>
                  <a:pt x="522025" y="169017"/>
                  <a:pt x="517336" y="179048"/>
                </a:cubicBezTo>
                <a:cubicBezTo>
                  <a:pt x="516164" y="181556"/>
                  <a:pt x="514908" y="183469"/>
                  <a:pt x="513570" y="184788"/>
                </a:cubicBezTo>
                <a:lnTo>
                  <a:pt x="511226" y="185983"/>
                </a:lnTo>
                <a:lnTo>
                  <a:pt x="513776" y="186749"/>
                </a:lnTo>
                <a:cubicBezTo>
                  <a:pt x="519118" y="188964"/>
                  <a:pt x="521534" y="191147"/>
                  <a:pt x="521025" y="193299"/>
                </a:cubicBezTo>
                <a:cubicBezTo>
                  <a:pt x="520516" y="195450"/>
                  <a:pt x="519422" y="197909"/>
                  <a:pt x="517745" y="200677"/>
                </a:cubicBezTo>
                <a:cubicBezTo>
                  <a:pt x="545550" y="198095"/>
                  <a:pt x="566172" y="195650"/>
                  <a:pt x="579608" y="193342"/>
                </a:cubicBezTo>
                <a:cubicBezTo>
                  <a:pt x="593045" y="191033"/>
                  <a:pt x="603865" y="192703"/>
                  <a:pt x="612067" y="198353"/>
                </a:cubicBezTo>
                <a:cubicBezTo>
                  <a:pt x="620270" y="204004"/>
                  <a:pt x="623450" y="209205"/>
                  <a:pt x="621607" y="213959"/>
                </a:cubicBezTo>
                <a:cubicBezTo>
                  <a:pt x="619765" y="218713"/>
                  <a:pt x="612777" y="220864"/>
                  <a:pt x="600645" y="220412"/>
                </a:cubicBezTo>
                <a:cubicBezTo>
                  <a:pt x="588514" y="219961"/>
                  <a:pt x="577952" y="219735"/>
                  <a:pt x="568961" y="219735"/>
                </a:cubicBezTo>
                <a:cubicBezTo>
                  <a:pt x="561031" y="219735"/>
                  <a:pt x="543959" y="220559"/>
                  <a:pt x="517745" y="222208"/>
                </a:cubicBezTo>
                <a:cubicBezTo>
                  <a:pt x="517745" y="261902"/>
                  <a:pt x="517501" y="283696"/>
                  <a:pt x="517013" y="287589"/>
                </a:cubicBezTo>
                <a:cubicBezTo>
                  <a:pt x="516526" y="291482"/>
                  <a:pt x="514791" y="298021"/>
                  <a:pt x="511808" y="307206"/>
                </a:cubicBezTo>
                <a:cubicBezTo>
                  <a:pt x="508825" y="316391"/>
                  <a:pt x="505469" y="319446"/>
                  <a:pt x="501741" y="316370"/>
                </a:cubicBezTo>
                <a:cubicBezTo>
                  <a:pt x="498013" y="313294"/>
                  <a:pt x="495675" y="308680"/>
                  <a:pt x="494729" y="302528"/>
                </a:cubicBezTo>
                <a:cubicBezTo>
                  <a:pt x="493782" y="296376"/>
                  <a:pt x="493080" y="287327"/>
                  <a:pt x="492621" y="275382"/>
                </a:cubicBezTo>
                <a:cubicBezTo>
                  <a:pt x="492162" y="263437"/>
                  <a:pt x="491932" y="246243"/>
                  <a:pt x="491932" y="223800"/>
                </a:cubicBezTo>
                <a:lnTo>
                  <a:pt x="434693" y="231501"/>
                </a:lnTo>
                <a:cubicBezTo>
                  <a:pt x="431323" y="248322"/>
                  <a:pt x="423286" y="263558"/>
                  <a:pt x="410580" y="277210"/>
                </a:cubicBezTo>
                <a:cubicBezTo>
                  <a:pt x="397875" y="290862"/>
                  <a:pt x="382162" y="299771"/>
                  <a:pt x="363440" y="303937"/>
                </a:cubicBezTo>
                <a:cubicBezTo>
                  <a:pt x="344719" y="308103"/>
                  <a:pt x="342034" y="305611"/>
                  <a:pt x="355385" y="296462"/>
                </a:cubicBezTo>
                <a:cubicBezTo>
                  <a:pt x="368736" y="287313"/>
                  <a:pt x="380007" y="277486"/>
                  <a:pt x="389199" y="266982"/>
                </a:cubicBezTo>
                <a:cubicBezTo>
                  <a:pt x="398391" y="256478"/>
                  <a:pt x="404744" y="245232"/>
                  <a:pt x="408257" y="233243"/>
                </a:cubicBezTo>
                <a:cubicBezTo>
                  <a:pt x="377483" y="238635"/>
                  <a:pt x="357471" y="242231"/>
                  <a:pt x="348222" y="244031"/>
                </a:cubicBezTo>
                <a:cubicBezTo>
                  <a:pt x="338972" y="245830"/>
                  <a:pt x="329795" y="242206"/>
                  <a:pt x="320689" y="233157"/>
                </a:cubicBezTo>
                <a:cubicBezTo>
                  <a:pt x="311583" y="224108"/>
                  <a:pt x="314422" y="220262"/>
                  <a:pt x="329207" y="221617"/>
                </a:cubicBezTo>
                <a:cubicBezTo>
                  <a:pt x="343992" y="222972"/>
                  <a:pt x="370793" y="221119"/>
                  <a:pt x="409612" y="216056"/>
                </a:cubicBezTo>
                <a:cubicBezTo>
                  <a:pt x="409612" y="209403"/>
                  <a:pt x="408487" y="203376"/>
                  <a:pt x="406235" y="197977"/>
                </a:cubicBezTo>
                <a:cubicBezTo>
                  <a:pt x="403984" y="192578"/>
                  <a:pt x="406221" y="190352"/>
                  <a:pt x="412946" y="191298"/>
                </a:cubicBezTo>
                <a:lnTo>
                  <a:pt x="416257" y="192144"/>
                </a:lnTo>
                <a:lnTo>
                  <a:pt x="411903" y="183283"/>
                </a:lnTo>
                <a:cubicBezTo>
                  <a:pt x="410645" y="179725"/>
                  <a:pt x="409670" y="175746"/>
                  <a:pt x="408978" y="171347"/>
                </a:cubicBezTo>
                <a:cubicBezTo>
                  <a:pt x="407594" y="162550"/>
                  <a:pt x="405798" y="149988"/>
                  <a:pt x="403589" y="133661"/>
                </a:cubicBezTo>
                <a:cubicBezTo>
                  <a:pt x="401381" y="117335"/>
                  <a:pt x="398233" y="105533"/>
                  <a:pt x="394146" y="98255"/>
                </a:cubicBezTo>
                <a:cubicBezTo>
                  <a:pt x="390059" y="90978"/>
                  <a:pt x="392089" y="87339"/>
                  <a:pt x="400234" y="87339"/>
                </a:cubicBezTo>
                <a:cubicBezTo>
                  <a:pt x="405870" y="87339"/>
                  <a:pt x="410881" y="87557"/>
                  <a:pt x="415270" y="87995"/>
                </a:cubicBezTo>
                <a:cubicBezTo>
                  <a:pt x="417464" y="88213"/>
                  <a:pt x="421848" y="87939"/>
                  <a:pt x="428423" y="87172"/>
                </a:cubicBezTo>
                <a:lnTo>
                  <a:pt x="428895" y="87104"/>
                </a:lnTo>
                <a:lnTo>
                  <a:pt x="422970" y="83617"/>
                </a:lnTo>
                <a:cubicBezTo>
                  <a:pt x="414065" y="72590"/>
                  <a:pt x="411512" y="65499"/>
                  <a:pt x="415313" y="62344"/>
                </a:cubicBezTo>
                <a:cubicBezTo>
                  <a:pt x="417213" y="60766"/>
                  <a:pt x="419857" y="60032"/>
                  <a:pt x="423244" y="60142"/>
                </a:cubicBezTo>
                <a:close/>
                <a:moveTo>
                  <a:pt x="517245" y="47867"/>
                </a:moveTo>
                <a:cubicBezTo>
                  <a:pt x="519973" y="47157"/>
                  <a:pt x="525288" y="48147"/>
                  <a:pt x="533189" y="50836"/>
                </a:cubicBezTo>
                <a:cubicBezTo>
                  <a:pt x="548992" y="56213"/>
                  <a:pt x="555710" y="64111"/>
                  <a:pt x="553344" y="74529"/>
                </a:cubicBezTo>
                <a:cubicBezTo>
                  <a:pt x="550978" y="84947"/>
                  <a:pt x="544331" y="86105"/>
                  <a:pt x="533404" y="78003"/>
                </a:cubicBezTo>
                <a:cubicBezTo>
                  <a:pt x="527238" y="70948"/>
                  <a:pt x="521710" y="63312"/>
                  <a:pt x="516820" y="55095"/>
                </a:cubicBezTo>
                <a:cubicBezTo>
                  <a:pt x="514375" y="50986"/>
                  <a:pt x="514516" y="48577"/>
                  <a:pt x="517245" y="47867"/>
                </a:cubicBezTo>
                <a:close/>
                <a:moveTo>
                  <a:pt x="403563" y="11023"/>
                </a:moveTo>
                <a:cubicBezTo>
                  <a:pt x="405387" y="10394"/>
                  <a:pt x="408350" y="10432"/>
                  <a:pt x="412452" y="11138"/>
                </a:cubicBezTo>
                <a:cubicBezTo>
                  <a:pt x="420654" y="12551"/>
                  <a:pt x="427430" y="14734"/>
                  <a:pt x="432779" y="17688"/>
                </a:cubicBezTo>
                <a:cubicBezTo>
                  <a:pt x="438128" y="20642"/>
                  <a:pt x="439573" y="23926"/>
                  <a:pt x="437113" y="27540"/>
                </a:cubicBezTo>
                <a:cubicBezTo>
                  <a:pt x="434654" y="31154"/>
                  <a:pt x="431840" y="34889"/>
                  <a:pt x="428670" y="38747"/>
                </a:cubicBezTo>
                <a:cubicBezTo>
                  <a:pt x="431596" y="38747"/>
                  <a:pt x="438605" y="36718"/>
                  <a:pt x="449697" y="32659"/>
                </a:cubicBezTo>
                <a:cubicBezTo>
                  <a:pt x="460789" y="28601"/>
                  <a:pt x="469056" y="29885"/>
                  <a:pt x="474498" y="36510"/>
                </a:cubicBezTo>
                <a:cubicBezTo>
                  <a:pt x="479940" y="43135"/>
                  <a:pt x="478306" y="47874"/>
                  <a:pt x="469594" y="50728"/>
                </a:cubicBezTo>
                <a:cubicBezTo>
                  <a:pt x="460882" y="53582"/>
                  <a:pt x="451798" y="55468"/>
                  <a:pt x="442340" y="56385"/>
                </a:cubicBezTo>
                <a:cubicBezTo>
                  <a:pt x="432883" y="57303"/>
                  <a:pt x="425731" y="56866"/>
                  <a:pt x="420884" y="55073"/>
                </a:cubicBezTo>
                <a:cubicBezTo>
                  <a:pt x="410903" y="70503"/>
                  <a:pt x="397305" y="83133"/>
                  <a:pt x="380089" y="92964"/>
                </a:cubicBezTo>
                <a:cubicBezTo>
                  <a:pt x="362874" y="102794"/>
                  <a:pt x="358163" y="102783"/>
                  <a:pt x="365957" y="92931"/>
                </a:cubicBezTo>
                <a:cubicBezTo>
                  <a:pt x="373751" y="83080"/>
                  <a:pt x="380089" y="74601"/>
                  <a:pt x="384972" y="67495"/>
                </a:cubicBezTo>
                <a:cubicBezTo>
                  <a:pt x="389855" y="60390"/>
                  <a:pt x="394057" y="53101"/>
                  <a:pt x="397577" y="45630"/>
                </a:cubicBezTo>
                <a:cubicBezTo>
                  <a:pt x="401098" y="38159"/>
                  <a:pt x="402858" y="32279"/>
                  <a:pt x="402858" y="27992"/>
                </a:cubicBezTo>
                <a:cubicBezTo>
                  <a:pt x="402858" y="23202"/>
                  <a:pt x="402406" y="18843"/>
                  <a:pt x="401503" y="14913"/>
                </a:cubicBezTo>
                <a:cubicBezTo>
                  <a:pt x="401051" y="12949"/>
                  <a:pt x="401738" y="11652"/>
                  <a:pt x="403563" y="11023"/>
                </a:cubicBezTo>
                <a:close/>
                <a:moveTo>
                  <a:pt x="502531" y="1"/>
                </a:moveTo>
                <a:cubicBezTo>
                  <a:pt x="505919" y="-16"/>
                  <a:pt x="510840" y="1011"/>
                  <a:pt x="517293" y="3083"/>
                </a:cubicBezTo>
                <a:cubicBezTo>
                  <a:pt x="530199" y="7227"/>
                  <a:pt x="534853" y="12540"/>
                  <a:pt x="531253" y="19022"/>
                </a:cubicBezTo>
                <a:lnTo>
                  <a:pt x="523144" y="25217"/>
                </a:lnTo>
                <a:cubicBezTo>
                  <a:pt x="529683" y="25289"/>
                  <a:pt x="539449" y="23733"/>
                  <a:pt x="552441" y="20549"/>
                </a:cubicBezTo>
                <a:cubicBezTo>
                  <a:pt x="565433" y="17366"/>
                  <a:pt x="574822" y="19434"/>
                  <a:pt x="580609" y="26755"/>
                </a:cubicBezTo>
                <a:cubicBezTo>
                  <a:pt x="586395" y="34076"/>
                  <a:pt x="580046" y="39274"/>
                  <a:pt x="561561" y="42350"/>
                </a:cubicBezTo>
                <a:cubicBezTo>
                  <a:pt x="543077" y="45426"/>
                  <a:pt x="528650" y="46068"/>
                  <a:pt x="518282" y="44275"/>
                </a:cubicBezTo>
                <a:cubicBezTo>
                  <a:pt x="510840" y="56106"/>
                  <a:pt x="500766" y="66036"/>
                  <a:pt x="488060" y="74067"/>
                </a:cubicBezTo>
                <a:lnTo>
                  <a:pt x="476846" y="78299"/>
                </a:lnTo>
                <a:lnTo>
                  <a:pt x="476508" y="78377"/>
                </a:lnTo>
                <a:lnTo>
                  <a:pt x="479897" y="67442"/>
                </a:lnTo>
                <a:cubicBezTo>
                  <a:pt x="487161" y="54994"/>
                  <a:pt x="492334" y="44017"/>
                  <a:pt x="495417" y="34509"/>
                </a:cubicBezTo>
                <a:cubicBezTo>
                  <a:pt x="498500" y="25002"/>
                  <a:pt x="499368" y="18459"/>
                  <a:pt x="498020" y="14881"/>
                </a:cubicBezTo>
                <a:cubicBezTo>
                  <a:pt x="496672" y="11303"/>
                  <a:pt x="496320" y="7406"/>
                  <a:pt x="496966" y="3190"/>
                </a:cubicBezTo>
                <a:cubicBezTo>
                  <a:pt x="497288" y="1082"/>
                  <a:pt x="499144" y="19"/>
                  <a:pt x="50253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28777" y="2431169"/>
            <a:ext cx="16530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2.5+0.9=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99066" y="2431169"/>
            <a:ext cx="15151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1.2-0.5=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31110" y="3104438"/>
            <a:ext cx="16530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7.8+1.6=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99066" y="3087392"/>
            <a:ext cx="15151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4.7-2.8=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41221" y="3794867"/>
            <a:ext cx="17854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11.7+2.0=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99066" y="3800422"/>
            <a:ext cx="15151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8.6-5.3=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65424" y="4494679"/>
            <a:ext cx="20697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0.39+0.15=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36788" y="4492043"/>
            <a:ext cx="19159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0.96-0.33=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22267" y="2439949"/>
            <a:ext cx="6848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86293" y="2430541"/>
            <a:ext cx="6848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0.7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24600" y="3126135"/>
            <a:ext cx="6848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9.4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86293" y="3098212"/>
            <a:ext cx="6848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1.9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93504" y="3801130"/>
            <a:ext cx="9188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13.7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503518" y="3787576"/>
            <a:ext cx="6848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18443" y="4469862"/>
            <a:ext cx="9188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0.54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89807" y="4498306"/>
            <a:ext cx="9188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0.63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5548" y="4279189"/>
            <a:ext cx="3487881" cy="240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: 形状 79"/>
          <p:cNvSpPr/>
          <p:nvPr/>
        </p:nvSpPr>
        <p:spPr>
          <a:xfrm>
            <a:off x="1580862" y="1863812"/>
            <a:ext cx="3860186" cy="333116"/>
          </a:xfrm>
          <a:custGeom>
            <a:avLst/>
            <a:gdLst/>
            <a:ahLst/>
            <a:cxnLst/>
            <a:rect l="l" t="t" r="r" b="b"/>
            <a:pathLst>
              <a:path w="3860186" h="333116">
                <a:moveTo>
                  <a:pt x="2170750" y="234555"/>
                </a:moveTo>
                <a:cubicBezTo>
                  <a:pt x="2182881" y="232677"/>
                  <a:pt x="2191977" y="235742"/>
                  <a:pt x="2198035" y="243751"/>
                </a:cubicBezTo>
                <a:cubicBezTo>
                  <a:pt x="2204094" y="251760"/>
                  <a:pt x="2206213" y="260461"/>
                  <a:pt x="2204392" y="269854"/>
                </a:cubicBezTo>
                <a:cubicBezTo>
                  <a:pt x="2202470" y="284294"/>
                  <a:pt x="2197469" y="296982"/>
                  <a:pt x="2189388" y="307916"/>
                </a:cubicBezTo>
                <a:cubicBezTo>
                  <a:pt x="2181308" y="318851"/>
                  <a:pt x="2169201" y="327250"/>
                  <a:pt x="2153068" y="333116"/>
                </a:cubicBezTo>
                <a:lnTo>
                  <a:pt x="2144873" y="321995"/>
                </a:lnTo>
                <a:cubicBezTo>
                  <a:pt x="2154380" y="315699"/>
                  <a:pt x="2161256" y="309795"/>
                  <a:pt x="2165501" y="304281"/>
                </a:cubicBezTo>
                <a:cubicBezTo>
                  <a:pt x="2169746" y="298767"/>
                  <a:pt x="2171868" y="293314"/>
                  <a:pt x="2171868" y="287922"/>
                </a:cubicBezTo>
                <a:cubicBezTo>
                  <a:pt x="2171323" y="285743"/>
                  <a:pt x="2167588" y="283040"/>
                  <a:pt x="2160661" y="279813"/>
                </a:cubicBezTo>
                <a:cubicBezTo>
                  <a:pt x="2153735" y="276586"/>
                  <a:pt x="2150272" y="269581"/>
                  <a:pt x="2150272" y="258797"/>
                </a:cubicBezTo>
                <a:cubicBezTo>
                  <a:pt x="2150272" y="254940"/>
                  <a:pt x="2151279" y="250742"/>
                  <a:pt x="2153294" y="246203"/>
                </a:cubicBezTo>
                <a:cubicBezTo>
                  <a:pt x="2155309" y="241664"/>
                  <a:pt x="2161127" y="237782"/>
                  <a:pt x="2170750" y="234555"/>
                </a:cubicBezTo>
                <a:close/>
                <a:moveTo>
                  <a:pt x="3814570" y="225715"/>
                </a:moveTo>
                <a:cubicBezTo>
                  <a:pt x="3811198" y="225905"/>
                  <a:pt x="3807919" y="227184"/>
                  <a:pt x="3804732" y="229554"/>
                </a:cubicBezTo>
                <a:cubicBezTo>
                  <a:pt x="3798357" y="234294"/>
                  <a:pt x="3795170" y="240610"/>
                  <a:pt x="3795170" y="248505"/>
                </a:cubicBezTo>
                <a:cubicBezTo>
                  <a:pt x="3795170" y="256399"/>
                  <a:pt x="3798719" y="262325"/>
                  <a:pt x="3805818" y="266283"/>
                </a:cubicBezTo>
                <a:cubicBezTo>
                  <a:pt x="3812916" y="270241"/>
                  <a:pt x="3819864" y="270040"/>
                  <a:pt x="3826661" y="265681"/>
                </a:cubicBezTo>
                <a:cubicBezTo>
                  <a:pt x="3833459" y="261307"/>
                  <a:pt x="3836653" y="254997"/>
                  <a:pt x="3836244" y="246752"/>
                </a:cubicBezTo>
                <a:cubicBezTo>
                  <a:pt x="3835836" y="238506"/>
                  <a:pt x="3832075" y="232394"/>
                  <a:pt x="3824962" y="228414"/>
                </a:cubicBezTo>
                <a:cubicBezTo>
                  <a:pt x="3821406" y="226424"/>
                  <a:pt x="3817942" y="225525"/>
                  <a:pt x="3814570" y="225715"/>
                </a:cubicBezTo>
                <a:close/>
                <a:moveTo>
                  <a:pt x="1601046" y="224693"/>
                </a:moveTo>
                <a:cubicBezTo>
                  <a:pt x="1598716" y="224098"/>
                  <a:pt x="1591094" y="224678"/>
                  <a:pt x="1578181" y="226435"/>
                </a:cubicBezTo>
                <a:cubicBezTo>
                  <a:pt x="1565268" y="228192"/>
                  <a:pt x="1548457" y="230698"/>
                  <a:pt x="1527750" y="233953"/>
                </a:cubicBezTo>
                <a:cubicBezTo>
                  <a:pt x="1530460" y="246286"/>
                  <a:pt x="1533027" y="261293"/>
                  <a:pt x="1535451" y="278974"/>
                </a:cubicBezTo>
                <a:cubicBezTo>
                  <a:pt x="1551311" y="278142"/>
                  <a:pt x="1572233" y="275217"/>
                  <a:pt x="1598218" y="270198"/>
                </a:cubicBezTo>
                <a:cubicBezTo>
                  <a:pt x="1600641" y="260490"/>
                  <a:pt x="1602301" y="250627"/>
                  <a:pt x="1603197" y="240610"/>
                </a:cubicBezTo>
                <a:cubicBezTo>
                  <a:pt x="1604094" y="230594"/>
                  <a:pt x="1603377" y="225288"/>
                  <a:pt x="1601046" y="224693"/>
                </a:cubicBezTo>
                <a:close/>
                <a:moveTo>
                  <a:pt x="1903036" y="210292"/>
                </a:moveTo>
                <a:lnTo>
                  <a:pt x="1878966" y="215304"/>
                </a:lnTo>
                <a:cubicBezTo>
                  <a:pt x="1873531" y="227507"/>
                  <a:pt x="1870968" y="234122"/>
                  <a:pt x="1871276" y="235147"/>
                </a:cubicBezTo>
                <a:cubicBezTo>
                  <a:pt x="1871585" y="236172"/>
                  <a:pt x="1872987" y="237043"/>
                  <a:pt x="1875482" y="237760"/>
                </a:cubicBezTo>
                <a:cubicBezTo>
                  <a:pt x="1877977" y="238477"/>
                  <a:pt x="1882200" y="240069"/>
                  <a:pt x="1888151" y="242536"/>
                </a:cubicBezTo>
                <a:cubicBezTo>
                  <a:pt x="1893629" y="235882"/>
                  <a:pt x="1898591" y="225134"/>
                  <a:pt x="1903036" y="210292"/>
                </a:cubicBezTo>
                <a:close/>
                <a:moveTo>
                  <a:pt x="3817051" y="202795"/>
                </a:moveTo>
                <a:cubicBezTo>
                  <a:pt x="3822573" y="202917"/>
                  <a:pt x="3828217" y="204190"/>
                  <a:pt x="3833986" y="206613"/>
                </a:cubicBezTo>
                <a:cubicBezTo>
                  <a:pt x="3845522" y="211460"/>
                  <a:pt x="3853184" y="219140"/>
                  <a:pt x="3856969" y="229651"/>
                </a:cubicBezTo>
                <a:cubicBezTo>
                  <a:pt x="3860755" y="240162"/>
                  <a:pt x="3861200" y="250559"/>
                  <a:pt x="3858303" y="260841"/>
                </a:cubicBezTo>
                <a:cubicBezTo>
                  <a:pt x="3855406" y="271123"/>
                  <a:pt x="3849986" y="278992"/>
                  <a:pt x="3842041" y="284448"/>
                </a:cubicBezTo>
                <a:cubicBezTo>
                  <a:pt x="3834097" y="289905"/>
                  <a:pt x="3824657" y="292633"/>
                  <a:pt x="3813723" y="292633"/>
                </a:cubicBezTo>
                <a:cubicBezTo>
                  <a:pt x="3802788" y="292633"/>
                  <a:pt x="3792886" y="288195"/>
                  <a:pt x="3784017" y="279318"/>
                </a:cubicBezTo>
                <a:cubicBezTo>
                  <a:pt x="3775148" y="270442"/>
                  <a:pt x="3770713" y="260898"/>
                  <a:pt x="3770713" y="250688"/>
                </a:cubicBezTo>
                <a:cubicBezTo>
                  <a:pt x="3770713" y="240478"/>
                  <a:pt x="3773101" y="231547"/>
                  <a:pt x="3777876" y="223897"/>
                </a:cubicBezTo>
                <a:cubicBezTo>
                  <a:pt x="3782651" y="216246"/>
                  <a:pt x="3790312" y="210241"/>
                  <a:pt x="3800860" y="205882"/>
                </a:cubicBezTo>
                <a:cubicBezTo>
                  <a:pt x="3806133" y="203702"/>
                  <a:pt x="3811531" y="202673"/>
                  <a:pt x="3817051" y="202795"/>
                </a:cubicBezTo>
                <a:close/>
                <a:moveTo>
                  <a:pt x="3122904" y="201279"/>
                </a:moveTo>
                <a:cubicBezTo>
                  <a:pt x="3129345" y="200598"/>
                  <a:pt x="3130929" y="201917"/>
                  <a:pt x="3127655" y="205237"/>
                </a:cubicBezTo>
                <a:cubicBezTo>
                  <a:pt x="3121109" y="211876"/>
                  <a:pt x="3109576" y="218767"/>
                  <a:pt x="3093056" y="225908"/>
                </a:cubicBezTo>
                <a:cubicBezTo>
                  <a:pt x="3076536" y="233050"/>
                  <a:pt x="3065864" y="238757"/>
                  <a:pt x="3061038" y="243030"/>
                </a:cubicBezTo>
                <a:cubicBezTo>
                  <a:pt x="3056212" y="247304"/>
                  <a:pt x="3049050" y="244468"/>
                  <a:pt x="3039549" y="234523"/>
                </a:cubicBezTo>
                <a:cubicBezTo>
                  <a:pt x="3030049" y="224578"/>
                  <a:pt x="3029823" y="219606"/>
                  <a:pt x="3038872" y="219606"/>
                </a:cubicBezTo>
                <a:cubicBezTo>
                  <a:pt x="3045712" y="219606"/>
                  <a:pt x="3062425" y="216178"/>
                  <a:pt x="3089012" y="209324"/>
                </a:cubicBezTo>
                <a:cubicBezTo>
                  <a:pt x="3105166" y="204642"/>
                  <a:pt x="3116464" y="201960"/>
                  <a:pt x="3122904" y="201279"/>
                </a:cubicBezTo>
                <a:close/>
                <a:moveTo>
                  <a:pt x="1611049" y="194923"/>
                </a:moveTo>
                <a:cubicBezTo>
                  <a:pt x="1615279" y="195073"/>
                  <a:pt x="1620029" y="196453"/>
                  <a:pt x="1625299" y="199063"/>
                </a:cubicBezTo>
                <a:cubicBezTo>
                  <a:pt x="1635839" y="204283"/>
                  <a:pt x="1644712" y="210263"/>
                  <a:pt x="1651918" y="217003"/>
                </a:cubicBezTo>
                <a:cubicBezTo>
                  <a:pt x="1659124" y="223743"/>
                  <a:pt x="1658518" y="230608"/>
                  <a:pt x="1650101" y="237599"/>
                </a:cubicBezTo>
                <a:cubicBezTo>
                  <a:pt x="1641683" y="244590"/>
                  <a:pt x="1633746" y="254768"/>
                  <a:pt x="1626289" y="268133"/>
                </a:cubicBezTo>
                <a:cubicBezTo>
                  <a:pt x="1639783" y="284251"/>
                  <a:pt x="1639812" y="292590"/>
                  <a:pt x="1626375" y="293149"/>
                </a:cubicBezTo>
                <a:cubicBezTo>
                  <a:pt x="1612938" y="293709"/>
                  <a:pt x="1582967" y="295709"/>
                  <a:pt x="1536462" y="299151"/>
                </a:cubicBezTo>
                <a:cubicBezTo>
                  <a:pt x="1532805" y="312803"/>
                  <a:pt x="1527750" y="315606"/>
                  <a:pt x="1521297" y="307561"/>
                </a:cubicBezTo>
                <a:cubicBezTo>
                  <a:pt x="1514844" y="299516"/>
                  <a:pt x="1509377" y="285424"/>
                  <a:pt x="1504895" y="265283"/>
                </a:cubicBezTo>
                <a:cubicBezTo>
                  <a:pt x="1500414" y="245142"/>
                  <a:pt x="1495879" y="231705"/>
                  <a:pt x="1491290" y="224972"/>
                </a:cubicBezTo>
                <a:cubicBezTo>
                  <a:pt x="1486701" y="218240"/>
                  <a:pt x="1487640" y="214307"/>
                  <a:pt x="1494108" y="213174"/>
                </a:cubicBezTo>
                <a:cubicBezTo>
                  <a:pt x="1500575" y="212041"/>
                  <a:pt x="1506702" y="212152"/>
                  <a:pt x="1512488" y="213507"/>
                </a:cubicBezTo>
                <a:cubicBezTo>
                  <a:pt x="1518275" y="214863"/>
                  <a:pt x="1527503" y="214884"/>
                  <a:pt x="1540172" y="213572"/>
                </a:cubicBezTo>
                <a:cubicBezTo>
                  <a:pt x="1552842" y="212260"/>
                  <a:pt x="1564371" y="210518"/>
                  <a:pt x="1574761" y="208345"/>
                </a:cubicBezTo>
                <a:cubicBezTo>
                  <a:pt x="1585150" y="206172"/>
                  <a:pt x="1593536" y="202777"/>
                  <a:pt x="1599917" y="198160"/>
                </a:cubicBezTo>
                <a:cubicBezTo>
                  <a:pt x="1603108" y="195851"/>
                  <a:pt x="1606818" y="194772"/>
                  <a:pt x="1611049" y="194923"/>
                </a:cubicBezTo>
                <a:close/>
                <a:moveTo>
                  <a:pt x="3179248" y="185856"/>
                </a:moveTo>
                <a:cubicBezTo>
                  <a:pt x="3183235" y="185856"/>
                  <a:pt x="3188967" y="189348"/>
                  <a:pt x="3196445" y="196331"/>
                </a:cubicBezTo>
                <a:cubicBezTo>
                  <a:pt x="3203924" y="203315"/>
                  <a:pt x="3207663" y="211539"/>
                  <a:pt x="3207663" y="221004"/>
                </a:cubicBezTo>
                <a:cubicBezTo>
                  <a:pt x="3207663" y="230325"/>
                  <a:pt x="3204627" y="237169"/>
                  <a:pt x="3198553" y="241535"/>
                </a:cubicBezTo>
                <a:cubicBezTo>
                  <a:pt x="3192480" y="245902"/>
                  <a:pt x="3187063" y="241471"/>
                  <a:pt x="3182302" y="228242"/>
                </a:cubicBezTo>
                <a:cubicBezTo>
                  <a:pt x="3177541" y="215013"/>
                  <a:pt x="3174695" y="205172"/>
                  <a:pt x="3173763" y="198719"/>
                </a:cubicBezTo>
                <a:cubicBezTo>
                  <a:pt x="3172859" y="190144"/>
                  <a:pt x="3174688" y="185856"/>
                  <a:pt x="3179248" y="185856"/>
                </a:cubicBezTo>
                <a:close/>
                <a:moveTo>
                  <a:pt x="3568829" y="181814"/>
                </a:moveTo>
                <a:lnTo>
                  <a:pt x="3510223" y="188437"/>
                </a:lnTo>
                <a:cubicBezTo>
                  <a:pt x="3508889" y="190506"/>
                  <a:pt x="3507608" y="192146"/>
                  <a:pt x="3506380" y="193358"/>
                </a:cubicBezTo>
                <a:lnTo>
                  <a:pt x="3504950" y="194311"/>
                </a:lnTo>
                <a:lnTo>
                  <a:pt x="3512138" y="196149"/>
                </a:lnTo>
                <a:cubicBezTo>
                  <a:pt x="3518060" y="198436"/>
                  <a:pt x="3520548" y="200885"/>
                  <a:pt x="3519602" y="203494"/>
                </a:cubicBezTo>
                <a:cubicBezTo>
                  <a:pt x="3518655" y="206104"/>
                  <a:pt x="3517781" y="208764"/>
                  <a:pt x="3516977" y="211475"/>
                </a:cubicBezTo>
                <a:cubicBezTo>
                  <a:pt x="3530515" y="210686"/>
                  <a:pt x="3548906" y="208628"/>
                  <a:pt x="3572151" y="205301"/>
                </a:cubicBezTo>
                <a:cubicBezTo>
                  <a:pt x="3572151" y="198619"/>
                  <a:pt x="3571029" y="192578"/>
                  <a:pt x="3568785" y="187179"/>
                </a:cubicBezTo>
                <a:close/>
                <a:moveTo>
                  <a:pt x="530354" y="181814"/>
                </a:moveTo>
                <a:lnTo>
                  <a:pt x="471748" y="188437"/>
                </a:lnTo>
                <a:cubicBezTo>
                  <a:pt x="470414" y="190506"/>
                  <a:pt x="469133" y="192146"/>
                  <a:pt x="467905" y="193358"/>
                </a:cubicBezTo>
                <a:lnTo>
                  <a:pt x="466475" y="194311"/>
                </a:lnTo>
                <a:lnTo>
                  <a:pt x="473663" y="196149"/>
                </a:lnTo>
                <a:cubicBezTo>
                  <a:pt x="479585" y="198436"/>
                  <a:pt x="482073" y="200885"/>
                  <a:pt x="481127" y="203494"/>
                </a:cubicBezTo>
                <a:cubicBezTo>
                  <a:pt x="480180" y="206104"/>
                  <a:pt x="479305" y="208764"/>
                  <a:pt x="478502" y="211475"/>
                </a:cubicBezTo>
                <a:cubicBezTo>
                  <a:pt x="492040" y="210686"/>
                  <a:pt x="510431" y="208628"/>
                  <a:pt x="533676" y="205301"/>
                </a:cubicBezTo>
                <a:cubicBezTo>
                  <a:pt x="533676" y="198619"/>
                  <a:pt x="532554" y="192578"/>
                  <a:pt x="530310" y="187179"/>
                </a:cubicBezTo>
                <a:close/>
                <a:moveTo>
                  <a:pt x="3579508" y="180607"/>
                </a:moveTo>
                <a:lnTo>
                  <a:pt x="3571824" y="181476"/>
                </a:lnTo>
                <a:lnTo>
                  <a:pt x="3575701" y="181253"/>
                </a:lnTo>
                <a:lnTo>
                  <a:pt x="3582290" y="183232"/>
                </a:lnTo>
                <a:close/>
                <a:moveTo>
                  <a:pt x="541033" y="180607"/>
                </a:moveTo>
                <a:lnTo>
                  <a:pt x="533349" y="181476"/>
                </a:lnTo>
                <a:lnTo>
                  <a:pt x="537226" y="181253"/>
                </a:lnTo>
                <a:lnTo>
                  <a:pt x="543815" y="183232"/>
                </a:lnTo>
                <a:close/>
                <a:moveTo>
                  <a:pt x="3214415" y="171065"/>
                </a:moveTo>
                <a:cubicBezTo>
                  <a:pt x="3216758" y="171522"/>
                  <a:pt x="3219895" y="173351"/>
                  <a:pt x="3223828" y="176553"/>
                </a:cubicBezTo>
                <a:cubicBezTo>
                  <a:pt x="3231694" y="182956"/>
                  <a:pt x="3237043" y="189341"/>
                  <a:pt x="3239875" y="195708"/>
                </a:cubicBezTo>
                <a:cubicBezTo>
                  <a:pt x="3242707" y="202075"/>
                  <a:pt x="3241366" y="209471"/>
                  <a:pt x="3235852" y="217896"/>
                </a:cubicBezTo>
                <a:cubicBezTo>
                  <a:pt x="3230338" y="226320"/>
                  <a:pt x="3225631" y="227421"/>
                  <a:pt x="3221731" y="221197"/>
                </a:cubicBezTo>
                <a:cubicBezTo>
                  <a:pt x="3217830" y="214974"/>
                  <a:pt x="3214482" y="206728"/>
                  <a:pt x="3211686" y="196461"/>
                </a:cubicBezTo>
                <a:cubicBezTo>
                  <a:pt x="3208903" y="185935"/>
                  <a:pt x="3208265" y="178385"/>
                  <a:pt x="3209771" y="173810"/>
                </a:cubicBezTo>
                <a:cubicBezTo>
                  <a:pt x="3210524" y="171523"/>
                  <a:pt x="3212072" y="170608"/>
                  <a:pt x="3214415" y="171065"/>
                </a:cubicBezTo>
                <a:close/>
                <a:moveTo>
                  <a:pt x="3266838" y="160549"/>
                </a:moveTo>
                <a:cubicBezTo>
                  <a:pt x="3271298" y="159409"/>
                  <a:pt x="3278074" y="162241"/>
                  <a:pt x="3287165" y="169046"/>
                </a:cubicBezTo>
                <a:cubicBezTo>
                  <a:pt x="3296257" y="175850"/>
                  <a:pt x="3299103" y="181228"/>
                  <a:pt x="3295705" y="185178"/>
                </a:cubicBezTo>
                <a:cubicBezTo>
                  <a:pt x="3292306" y="189129"/>
                  <a:pt x="3289725" y="193091"/>
                  <a:pt x="3287961" y="197063"/>
                </a:cubicBezTo>
                <a:cubicBezTo>
                  <a:pt x="3286197" y="201035"/>
                  <a:pt x="3281963" y="209729"/>
                  <a:pt x="3275259" y="223144"/>
                </a:cubicBezTo>
                <a:cubicBezTo>
                  <a:pt x="3268555" y="236559"/>
                  <a:pt x="3261776" y="247971"/>
                  <a:pt x="3254921" y="257378"/>
                </a:cubicBezTo>
                <a:cubicBezTo>
                  <a:pt x="3274309" y="255628"/>
                  <a:pt x="3288194" y="254065"/>
                  <a:pt x="3296576" y="252689"/>
                </a:cubicBezTo>
                <a:cubicBezTo>
                  <a:pt x="3304958" y="251312"/>
                  <a:pt x="3313157" y="255151"/>
                  <a:pt x="3321173" y="264207"/>
                </a:cubicBezTo>
                <a:cubicBezTo>
                  <a:pt x="3329189" y="273263"/>
                  <a:pt x="3326873" y="277791"/>
                  <a:pt x="3314225" y="277791"/>
                </a:cubicBezTo>
                <a:cubicBezTo>
                  <a:pt x="3304115" y="277791"/>
                  <a:pt x="3296167" y="277565"/>
                  <a:pt x="3290381" y="277113"/>
                </a:cubicBezTo>
                <a:cubicBezTo>
                  <a:pt x="3284595" y="276662"/>
                  <a:pt x="3274195" y="276658"/>
                  <a:pt x="3259180" y="277103"/>
                </a:cubicBezTo>
                <a:cubicBezTo>
                  <a:pt x="3244166" y="277547"/>
                  <a:pt x="3228378" y="278885"/>
                  <a:pt x="3211815" y="281114"/>
                </a:cubicBezTo>
                <a:cubicBezTo>
                  <a:pt x="3195252" y="283344"/>
                  <a:pt x="3182994" y="285370"/>
                  <a:pt x="3175043" y="287191"/>
                </a:cubicBezTo>
                <a:cubicBezTo>
                  <a:pt x="3167091" y="289012"/>
                  <a:pt x="3159717" y="285961"/>
                  <a:pt x="3152919" y="278038"/>
                </a:cubicBezTo>
                <a:cubicBezTo>
                  <a:pt x="3146122" y="270115"/>
                  <a:pt x="3146294" y="265828"/>
                  <a:pt x="3153436" y="265175"/>
                </a:cubicBezTo>
                <a:cubicBezTo>
                  <a:pt x="3160577" y="264523"/>
                  <a:pt x="3168410" y="263971"/>
                  <a:pt x="3176936" y="263519"/>
                </a:cubicBezTo>
                <a:cubicBezTo>
                  <a:pt x="3185461" y="263067"/>
                  <a:pt x="3206279" y="261572"/>
                  <a:pt x="3239391" y="259034"/>
                </a:cubicBezTo>
                <a:cubicBezTo>
                  <a:pt x="3246088" y="241453"/>
                  <a:pt x="3251673" y="224431"/>
                  <a:pt x="3256147" y="207969"/>
                </a:cubicBezTo>
                <a:cubicBezTo>
                  <a:pt x="3260622" y="191506"/>
                  <a:pt x="3262407" y="179772"/>
                  <a:pt x="3261503" y="172767"/>
                </a:cubicBezTo>
                <a:cubicBezTo>
                  <a:pt x="3260600" y="165762"/>
                  <a:pt x="3262378" y="161689"/>
                  <a:pt x="3266838" y="160549"/>
                </a:cubicBezTo>
                <a:close/>
                <a:moveTo>
                  <a:pt x="1170270" y="145503"/>
                </a:moveTo>
                <a:cubicBezTo>
                  <a:pt x="1163530" y="146363"/>
                  <a:pt x="1151721" y="147976"/>
                  <a:pt x="1134843" y="150342"/>
                </a:cubicBezTo>
                <a:cubicBezTo>
                  <a:pt x="1137481" y="173645"/>
                  <a:pt x="1139256" y="193022"/>
                  <a:pt x="1140166" y="208474"/>
                </a:cubicBezTo>
                <a:cubicBezTo>
                  <a:pt x="1141077" y="223926"/>
                  <a:pt x="1141919" y="237086"/>
                  <a:pt x="1142694" y="247956"/>
                </a:cubicBezTo>
                <a:cubicBezTo>
                  <a:pt x="1149176" y="247956"/>
                  <a:pt x="1161350" y="247175"/>
                  <a:pt x="1179218" y="245612"/>
                </a:cubicBezTo>
                <a:cubicBezTo>
                  <a:pt x="1179218" y="203595"/>
                  <a:pt x="1178336" y="177517"/>
                  <a:pt x="1176573" y="167379"/>
                </a:cubicBezTo>
                <a:cubicBezTo>
                  <a:pt x="1174809" y="157240"/>
                  <a:pt x="1172708" y="149948"/>
                  <a:pt x="1170270" y="145503"/>
                </a:cubicBezTo>
                <a:close/>
                <a:moveTo>
                  <a:pt x="1236995" y="138748"/>
                </a:moveTo>
                <a:cubicBezTo>
                  <a:pt x="1219916" y="140512"/>
                  <a:pt x="1205662" y="142025"/>
                  <a:pt x="1194233" y="143287"/>
                </a:cubicBezTo>
                <a:cubicBezTo>
                  <a:pt x="1196828" y="144248"/>
                  <a:pt x="1198377" y="145714"/>
                  <a:pt x="1198879" y="147686"/>
                </a:cubicBezTo>
                <a:cubicBezTo>
                  <a:pt x="1199381" y="149658"/>
                  <a:pt x="1199632" y="153827"/>
                  <a:pt x="1199632" y="160194"/>
                </a:cubicBezTo>
                <a:cubicBezTo>
                  <a:pt x="1205095" y="160280"/>
                  <a:pt x="1211670" y="158950"/>
                  <a:pt x="1219357" y="156204"/>
                </a:cubicBezTo>
                <a:cubicBezTo>
                  <a:pt x="1227043" y="153458"/>
                  <a:pt x="1233102" y="155501"/>
                  <a:pt x="1237533" y="162334"/>
                </a:cubicBezTo>
                <a:cubicBezTo>
                  <a:pt x="1241964" y="169168"/>
                  <a:pt x="1239064" y="173695"/>
                  <a:pt x="1228832" y="175918"/>
                </a:cubicBezTo>
                <a:cubicBezTo>
                  <a:pt x="1218600" y="178141"/>
                  <a:pt x="1208867" y="179252"/>
                  <a:pt x="1199632" y="179252"/>
                </a:cubicBezTo>
                <a:lnTo>
                  <a:pt x="1199632" y="197988"/>
                </a:lnTo>
                <a:cubicBezTo>
                  <a:pt x="1205052" y="198088"/>
                  <a:pt x="1211150" y="196988"/>
                  <a:pt x="1217926" y="194686"/>
                </a:cubicBezTo>
                <a:cubicBezTo>
                  <a:pt x="1224702" y="192384"/>
                  <a:pt x="1230320" y="194342"/>
                  <a:pt x="1234780" y="200558"/>
                </a:cubicBezTo>
                <a:cubicBezTo>
                  <a:pt x="1239239" y="206775"/>
                  <a:pt x="1237077" y="211303"/>
                  <a:pt x="1228294" y="214142"/>
                </a:cubicBezTo>
                <a:cubicBezTo>
                  <a:pt x="1219511" y="216981"/>
                  <a:pt x="1209957" y="218401"/>
                  <a:pt x="1199632" y="218401"/>
                </a:cubicBezTo>
                <a:lnTo>
                  <a:pt x="1199632" y="242536"/>
                </a:lnTo>
                <a:lnTo>
                  <a:pt x="1236113" y="238965"/>
                </a:lnTo>
                <a:cubicBezTo>
                  <a:pt x="1237777" y="221369"/>
                  <a:pt x="1238834" y="201956"/>
                  <a:pt x="1239286" y="180726"/>
                </a:cubicBezTo>
                <a:cubicBezTo>
                  <a:pt x="1239738" y="159495"/>
                  <a:pt x="1238974" y="145503"/>
                  <a:pt x="1236995" y="138748"/>
                </a:cubicBezTo>
                <a:close/>
                <a:moveTo>
                  <a:pt x="1308022" y="130908"/>
                </a:moveTo>
                <a:cubicBezTo>
                  <a:pt x="1303907" y="129840"/>
                  <a:pt x="1288469" y="131191"/>
                  <a:pt x="1261710" y="134963"/>
                </a:cubicBezTo>
                <a:cubicBezTo>
                  <a:pt x="1270716" y="141903"/>
                  <a:pt x="1273839" y="147854"/>
                  <a:pt x="1271078" y="152816"/>
                </a:cubicBezTo>
                <a:cubicBezTo>
                  <a:pt x="1268318" y="157778"/>
                  <a:pt x="1266048" y="166712"/>
                  <a:pt x="1264270" y="179618"/>
                </a:cubicBezTo>
                <a:cubicBezTo>
                  <a:pt x="1262492" y="192524"/>
                  <a:pt x="1260742" y="211245"/>
                  <a:pt x="1259022" y="235781"/>
                </a:cubicBezTo>
                <a:cubicBezTo>
                  <a:pt x="1272702" y="233975"/>
                  <a:pt x="1282472" y="234093"/>
                  <a:pt x="1288329" y="236136"/>
                </a:cubicBezTo>
                <a:cubicBezTo>
                  <a:pt x="1294187" y="238180"/>
                  <a:pt x="1297679" y="241105"/>
                  <a:pt x="1298805" y="244913"/>
                </a:cubicBezTo>
                <a:cubicBezTo>
                  <a:pt x="1299931" y="248720"/>
                  <a:pt x="1302103" y="243425"/>
                  <a:pt x="1305323" y="229027"/>
                </a:cubicBezTo>
                <a:cubicBezTo>
                  <a:pt x="1308542" y="214630"/>
                  <a:pt x="1310826" y="199755"/>
                  <a:pt x="1312174" y="184404"/>
                </a:cubicBezTo>
                <a:cubicBezTo>
                  <a:pt x="1313522" y="169053"/>
                  <a:pt x="1314196" y="156057"/>
                  <a:pt x="1314196" y="145417"/>
                </a:cubicBezTo>
                <a:cubicBezTo>
                  <a:pt x="1314196" y="136812"/>
                  <a:pt x="1312138" y="131976"/>
                  <a:pt x="1308022" y="130908"/>
                </a:cubicBezTo>
                <a:close/>
                <a:moveTo>
                  <a:pt x="3255760" y="125791"/>
                </a:moveTo>
                <a:cubicBezTo>
                  <a:pt x="3258940" y="126879"/>
                  <a:pt x="3262005" y="129097"/>
                  <a:pt x="3264956" y="132446"/>
                </a:cubicBezTo>
                <a:cubicBezTo>
                  <a:pt x="3270857" y="139143"/>
                  <a:pt x="3267060" y="144334"/>
                  <a:pt x="3253566" y="148019"/>
                </a:cubicBezTo>
                <a:lnTo>
                  <a:pt x="3217687" y="154946"/>
                </a:lnTo>
                <a:cubicBezTo>
                  <a:pt x="3206688" y="156753"/>
                  <a:pt x="3198191" y="155025"/>
                  <a:pt x="3192197" y="149762"/>
                </a:cubicBezTo>
                <a:cubicBezTo>
                  <a:pt x="3186203" y="144499"/>
                  <a:pt x="3185353" y="141154"/>
                  <a:pt x="3189648" y="139727"/>
                </a:cubicBezTo>
                <a:cubicBezTo>
                  <a:pt x="3193943" y="138300"/>
                  <a:pt x="3202780" y="136160"/>
                  <a:pt x="3216160" y="133306"/>
                </a:cubicBezTo>
                <a:cubicBezTo>
                  <a:pt x="3229152" y="130725"/>
                  <a:pt x="3239057" y="128262"/>
                  <a:pt x="3245876" y="125917"/>
                </a:cubicBezTo>
                <a:cubicBezTo>
                  <a:pt x="3249286" y="124745"/>
                  <a:pt x="3252580" y="124703"/>
                  <a:pt x="3255760" y="125791"/>
                </a:cubicBezTo>
                <a:close/>
                <a:moveTo>
                  <a:pt x="2494622" y="109064"/>
                </a:moveTo>
                <a:cubicBezTo>
                  <a:pt x="2468092" y="113538"/>
                  <a:pt x="2449651" y="115933"/>
                  <a:pt x="2439297" y="116249"/>
                </a:cubicBezTo>
                <a:cubicBezTo>
                  <a:pt x="2450095" y="118844"/>
                  <a:pt x="2454803" y="122257"/>
                  <a:pt x="2453419" y="126487"/>
                </a:cubicBezTo>
                <a:cubicBezTo>
                  <a:pt x="2452035" y="130718"/>
                  <a:pt x="2450483" y="141502"/>
                  <a:pt x="2448762" y="158839"/>
                </a:cubicBezTo>
                <a:cubicBezTo>
                  <a:pt x="2468193" y="157089"/>
                  <a:pt x="2485236" y="155440"/>
                  <a:pt x="2499892" y="153892"/>
                </a:cubicBezTo>
                <a:cubicBezTo>
                  <a:pt x="2499003" y="130890"/>
                  <a:pt x="2497246" y="115947"/>
                  <a:pt x="2494622" y="109064"/>
                </a:cubicBezTo>
                <a:close/>
                <a:moveTo>
                  <a:pt x="72615" y="102829"/>
                </a:moveTo>
                <a:cubicBezTo>
                  <a:pt x="76015" y="102469"/>
                  <a:pt x="80350" y="103235"/>
                  <a:pt x="85621" y="105128"/>
                </a:cubicBezTo>
                <a:cubicBezTo>
                  <a:pt x="99946" y="109788"/>
                  <a:pt x="104550" y="114911"/>
                  <a:pt x="99430" y="120497"/>
                </a:cubicBezTo>
                <a:cubicBezTo>
                  <a:pt x="94311" y="126082"/>
                  <a:pt x="90690" y="132478"/>
                  <a:pt x="88567" y="139684"/>
                </a:cubicBezTo>
                <a:cubicBezTo>
                  <a:pt x="86445" y="146890"/>
                  <a:pt x="83176" y="170820"/>
                  <a:pt x="78759" y="211475"/>
                </a:cubicBezTo>
                <a:cubicBezTo>
                  <a:pt x="90360" y="204821"/>
                  <a:pt x="102033" y="198884"/>
                  <a:pt x="113778" y="193664"/>
                </a:cubicBezTo>
                <a:cubicBezTo>
                  <a:pt x="125522" y="188444"/>
                  <a:pt x="128921" y="188333"/>
                  <a:pt x="123973" y="193331"/>
                </a:cubicBezTo>
                <a:cubicBezTo>
                  <a:pt x="119026" y="198328"/>
                  <a:pt x="109648" y="207789"/>
                  <a:pt x="95838" y="221714"/>
                </a:cubicBezTo>
                <a:cubicBezTo>
                  <a:pt x="82028" y="235638"/>
                  <a:pt x="71610" y="247565"/>
                  <a:pt x="64583" y="257496"/>
                </a:cubicBezTo>
                <a:cubicBezTo>
                  <a:pt x="57557" y="267427"/>
                  <a:pt x="50713" y="266487"/>
                  <a:pt x="44052" y="254678"/>
                </a:cubicBezTo>
                <a:cubicBezTo>
                  <a:pt x="37391" y="242869"/>
                  <a:pt x="36581" y="234570"/>
                  <a:pt x="41621" y="229780"/>
                </a:cubicBezTo>
                <a:cubicBezTo>
                  <a:pt x="46662" y="224990"/>
                  <a:pt x="50709" y="217795"/>
                  <a:pt x="53764" y="208194"/>
                </a:cubicBezTo>
                <a:cubicBezTo>
                  <a:pt x="56818" y="198594"/>
                  <a:pt x="59023" y="186379"/>
                  <a:pt x="60378" y="171552"/>
                </a:cubicBezTo>
                <a:cubicBezTo>
                  <a:pt x="61733" y="156724"/>
                  <a:pt x="62633" y="146650"/>
                  <a:pt x="63078" y="141330"/>
                </a:cubicBezTo>
                <a:cubicBezTo>
                  <a:pt x="63522" y="136009"/>
                  <a:pt x="60181" y="134665"/>
                  <a:pt x="53054" y="137296"/>
                </a:cubicBezTo>
                <a:cubicBezTo>
                  <a:pt x="45927" y="139928"/>
                  <a:pt x="38961" y="142853"/>
                  <a:pt x="32157" y="146073"/>
                </a:cubicBezTo>
                <a:cubicBezTo>
                  <a:pt x="25352" y="149292"/>
                  <a:pt x="16995" y="147758"/>
                  <a:pt x="7086" y="141469"/>
                </a:cubicBezTo>
                <a:cubicBezTo>
                  <a:pt x="-2823" y="135181"/>
                  <a:pt x="-2339" y="131130"/>
                  <a:pt x="8538" y="129316"/>
                </a:cubicBezTo>
                <a:cubicBezTo>
                  <a:pt x="19415" y="127502"/>
                  <a:pt x="30816" y="124684"/>
                  <a:pt x="42740" y="120863"/>
                </a:cubicBezTo>
                <a:cubicBezTo>
                  <a:pt x="54664" y="117041"/>
                  <a:pt x="62156" y="112517"/>
                  <a:pt x="65218" y="107290"/>
                </a:cubicBezTo>
                <a:cubicBezTo>
                  <a:pt x="66749" y="104676"/>
                  <a:pt x="69214" y="103189"/>
                  <a:pt x="72615" y="102829"/>
                </a:cubicBezTo>
                <a:close/>
                <a:moveTo>
                  <a:pt x="3569758" y="94203"/>
                </a:moveTo>
                <a:cubicBezTo>
                  <a:pt x="3565524" y="94438"/>
                  <a:pt x="3559797" y="95118"/>
                  <a:pt x="3552577" y="96244"/>
                </a:cubicBezTo>
                <a:cubicBezTo>
                  <a:pt x="3538136" y="98495"/>
                  <a:pt x="3522219" y="100804"/>
                  <a:pt x="3504824" y="103170"/>
                </a:cubicBezTo>
                <a:cubicBezTo>
                  <a:pt x="3504824" y="109652"/>
                  <a:pt x="3505010" y="113359"/>
                  <a:pt x="3505383" y="114291"/>
                </a:cubicBezTo>
                <a:cubicBezTo>
                  <a:pt x="3514891" y="113502"/>
                  <a:pt x="3525230" y="111057"/>
                  <a:pt x="3536401" y="106956"/>
                </a:cubicBezTo>
                <a:cubicBezTo>
                  <a:pt x="3547572" y="102855"/>
                  <a:pt x="3556126" y="104181"/>
                  <a:pt x="3562063" y="110936"/>
                </a:cubicBezTo>
                <a:cubicBezTo>
                  <a:pt x="3568000" y="117690"/>
                  <a:pt x="3563615" y="122662"/>
                  <a:pt x="3548909" y="125853"/>
                </a:cubicBezTo>
                <a:cubicBezTo>
                  <a:pt x="3534204" y="129044"/>
                  <a:pt x="3520412" y="131005"/>
                  <a:pt x="3507534" y="131736"/>
                </a:cubicBezTo>
                <a:cubicBezTo>
                  <a:pt x="3508438" y="135464"/>
                  <a:pt x="3508889" y="138648"/>
                  <a:pt x="3508889" y="141287"/>
                </a:cubicBezTo>
                <a:cubicBezTo>
                  <a:pt x="3519673" y="138920"/>
                  <a:pt x="3530203" y="136307"/>
                  <a:pt x="3540477" y="133446"/>
                </a:cubicBezTo>
                <a:cubicBezTo>
                  <a:pt x="3550752" y="130585"/>
                  <a:pt x="3558854" y="132267"/>
                  <a:pt x="3564784" y="138490"/>
                </a:cubicBezTo>
                <a:cubicBezTo>
                  <a:pt x="3570714" y="144714"/>
                  <a:pt x="3567268" y="149461"/>
                  <a:pt x="3554448" y="152730"/>
                </a:cubicBezTo>
                <a:cubicBezTo>
                  <a:pt x="3541628" y="156000"/>
                  <a:pt x="3526886" y="158022"/>
                  <a:pt x="3510223" y="158796"/>
                </a:cubicBezTo>
                <a:lnTo>
                  <a:pt x="3511234" y="172347"/>
                </a:lnTo>
                <a:cubicBezTo>
                  <a:pt x="3512252" y="171573"/>
                  <a:pt x="3521036" y="169809"/>
                  <a:pt x="3537584" y="167056"/>
                </a:cubicBezTo>
                <a:cubicBezTo>
                  <a:pt x="3554133" y="164303"/>
                  <a:pt x="3564336" y="162926"/>
                  <a:pt x="3568193" y="162926"/>
                </a:cubicBezTo>
                <a:cubicBezTo>
                  <a:pt x="3572954" y="162926"/>
                  <a:pt x="3576632" y="162912"/>
                  <a:pt x="3579228" y="162883"/>
                </a:cubicBezTo>
                <a:cubicBezTo>
                  <a:pt x="3581709" y="138576"/>
                  <a:pt x="3582745" y="121486"/>
                  <a:pt x="3582336" y="111613"/>
                </a:cubicBezTo>
                <a:cubicBezTo>
                  <a:pt x="3581928" y="101740"/>
                  <a:pt x="3580476" y="96147"/>
                  <a:pt x="3577981" y="94835"/>
                </a:cubicBezTo>
                <a:cubicBezTo>
                  <a:pt x="3576733" y="94179"/>
                  <a:pt x="3573992" y="93968"/>
                  <a:pt x="3569758" y="94203"/>
                </a:cubicBezTo>
                <a:close/>
                <a:moveTo>
                  <a:pt x="531283" y="94203"/>
                </a:moveTo>
                <a:cubicBezTo>
                  <a:pt x="527049" y="94438"/>
                  <a:pt x="521322" y="95118"/>
                  <a:pt x="514102" y="96244"/>
                </a:cubicBezTo>
                <a:cubicBezTo>
                  <a:pt x="499661" y="98495"/>
                  <a:pt x="483744" y="100804"/>
                  <a:pt x="466349" y="103170"/>
                </a:cubicBezTo>
                <a:cubicBezTo>
                  <a:pt x="466349" y="109652"/>
                  <a:pt x="466535" y="113359"/>
                  <a:pt x="466908" y="114291"/>
                </a:cubicBezTo>
                <a:cubicBezTo>
                  <a:pt x="476416" y="113502"/>
                  <a:pt x="486755" y="111057"/>
                  <a:pt x="497926" y="106956"/>
                </a:cubicBezTo>
                <a:cubicBezTo>
                  <a:pt x="509097" y="102855"/>
                  <a:pt x="517651" y="104181"/>
                  <a:pt x="523588" y="110936"/>
                </a:cubicBezTo>
                <a:cubicBezTo>
                  <a:pt x="529525" y="117690"/>
                  <a:pt x="525140" y="122662"/>
                  <a:pt x="510434" y="125853"/>
                </a:cubicBezTo>
                <a:cubicBezTo>
                  <a:pt x="495729" y="129044"/>
                  <a:pt x="481937" y="131005"/>
                  <a:pt x="469059" y="131736"/>
                </a:cubicBezTo>
                <a:cubicBezTo>
                  <a:pt x="469963" y="135464"/>
                  <a:pt x="470414" y="138648"/>
                  <a:pt x="470414" y="141287"/>
                </a:cubicBezTo>
                <a:cubicBezTo>
                  <a:pt x="481198" y="138920"/>
                  <a:pt x="491728" y="136307"/>
                  <a:pt x="502002" y="133446"/>
                </a:cubicBezTo>
                <a:cubicBezTo>
                  <a:pt x="512277" y="130585"/>
                  <a:pt x="520379" y="132267"/>
                  <a:pt x="526309" y="138490"/>
                </a:cubicBezTo>
                <a:cubicBezTo>
                  <a:pt x="532239" y="144714"/>
                  <a:pt x="528794" y="149461"/>
                  <a:pt x="515973" y="152730"/>
                </a:cubicBezTo>
                <a:cubicBezTo>
                  <a:pt x="503153" y="156000"/>
                  <a:pt x="488411" y="158022"/>
                  <a:pt x="471748" y="158796"/>
                </a:cubicBezTo>
                <a:lnTo>
                  <a:pt x="472759" y="172347"/>
                </a:lnTo>
                <a:cubicBezTo>
                  <a:pt x="473777" y="171573"/>
                  <a:pt x="482561" y="169809"/>
                  <a:pt x="499109" y="167056"/>
                </a:cubicBezTo>
                <a:cubicBezTo>
                  <a:pt x="515658" y="164303"/>
                  <a:pt x="525861" y="162926"/>
                  <a:pt x="529718" y="162926"/>
                </a:cubicBezTo>
                <a:cubicBezTo>
                  <a:pt x="534479" y="162926"/>
                  <a:pt x="538158" y="162912"/>
                  <a:pt x="540753" y="162883"/>
                </a:cubicBezTo>
                <a:cubicBezTo>
                  <a:pt x="543234" y="138576"/>
                  <a:pt x="544270" y="121486"/>
                  <a:pt x="543861" y="111613"/>
                </a:cubicBezTo>
                <a:cubicBezTo>
                  <a:pt x="543453" y="101740"/>
                  <a:pt x="542001" y="96147"/>
                  <a:pt x="539506" y="94835"/>
                </a:cubicBezTo>
                <a:cubicBezTo>
                  <a:pt x="538258" y="94179"/>
                  <a:pt x="535517" y="93968"/>
                  <a:pt x="531283" y="94203"/>
                </a:cubicBezTo>
                <a:close/>
                <a:moveTo>
                  <a:pt x="2541447" y="77283"/>
                </a:moveTo>
                <a:cubicBezTo>
                  <a:pt x="2546532" y="78251"/>
                  <a:pt x="2550527" y="80377"/>
                  <a:pt x="2553431" y="83660"/>
                </a:cubicBezTo>
                <a:cubicBezTo>
                  <a:pt x="2559239" y="90228"/>
                  <a:pt x="2557342" y="95194"/>
                  <a:pt x="2547741" y="98556"/>
                </a:cubicBezTo>
                <a:cubicBezTo>
                  <a:pt x="2538141" y="101919"/>
                  <a:pt x="2525840" y="104074"/>
                  <a:pt x="2510841" y="105020"/>
                </a:cubicBezTo>
                <a:cubicBezTo>
                  <a:pt x="2524334" y="108749"/>
                  <a:pt x="2530182" y="113588"/>
                  <a:pt x="2528382" y="119540"/>
                </a:cubicBezTo>
                <a:cubicBezTo>
                  <a:pt x="2526582" y="125491"/>
                  <a:pt x="2525683" y="135895"/>
                  <a:pt x="2525683" y="150751"/>
                </a:cubicBezTo>
                <a:cubicBezTo>
                  <a:pt x="2551337" y="148098"/>
                  <a:pt x="2571062" y="145635"/>
                  <a:pt x="2584858" y="143362"/>
                </a:cubicBezTo>
                <a:cubicBezTo>
                  <a:pt x="2598653" y="141089"/>
                  <a:pt x="2609336" y="143868"/>
                  <a:pt x="2616908" y="151698"/>
                </a:cubicBezTo>
                <a:cubicBezTo>
                  <a:pt x="2624480" y="159527"/>
                  <a:pt x="2626957" y="164952"/>
                  <a:pt x="2624340" y="167970"/>
                </a:cubicBezTo>
                <a:cubicBezTo>
                  <a:pt x="2621723" y="170989"/>
                  <a:pt x="2614513" y="172272"/>
                  <a:pt x="2602711" y="171820"/>
                </a:cubicBezTo>
                <a:cubicBezTo>
                  <a:pt x="2590909" y="171369"/>
                  <a:pt x="2578706" y="171143"/>
                  <a:pt x="2566101" y="171143"/>
                </a:cubicBezTo>
                <a:cubicBezTo>
                  <a:pt x="2553768" y="171143"/>
                  <a:pt x="2540295" y="171917"/>
                  <a:pt x="2525683" y="173466"/>
                </a:cubicBezTo>
                <a:lnTo>
                  <a:pt x="2525683" y="241267"/>
                </a:lnTo>
                <a:cubicBezTo>
                  <a:pt x="2525683" y="263006"/>
                  <a:pt x="2523958" y="283527"/>
                  <a:pt x="2520509" y="302829"/>
                </a:cubicBezTo>
                <a:cubicBezTo>
                  <a:pt x="2517060" y="322131"/>
                  <a:pt x="2511411" y="324182"/>
                  <a:pt x="2503559" y="308981"/>
                </a:cubicBezTo>
                <a:cubicBezTo>
                  <a:pt x="2495708" y="293780"/>
                  <a:pt x="2493356" y="281559"/>
                  <a:pt x="2496504" y="272317"/>
                </a:cubicBezTo>
                <a:cubicBezTo>
                  <a:pt x="2499651" y="263074"/>
                  <a:pt x="2500802" y="230705"/>
                  <a:pt x="2499956" y="175208"/>
                </a:cubicBezTo>
                <a:cubicBezTo>
                  <a:pt x="2491309" y="175208"/>
                  <a:pt x="2474137" y="176872"/>
                  <a:pt x="2448439" y="180199"/>
                </a:cubicBezTo>
                <a:cubicBezTo>
                  <a:pt x="2447665" y="190036"/>
                  <a:pt x="2444273" y="203738"/>
                  <a:pt x="2438265" y="221305"/>
                </a:cubicBezTo>
                <a:cubicBezTo>
                  <a:pt x="2432256" y="238872"/>
                  <a:pt x="2422982" y="253925"/>
                  <a:pt x="2410441" y="266466"/>
                </a:cubicBezTo>
                <a:cubicBezTo>
                  <a:pt x="2397901" y="279006"/>
                  <a:pt x="2383352" y="288077"/>
                  <a:pt x="2366797" y="293676"/>
                </a:cubicBezTo>
                <a:cubicBezTo>
                  <a:pt x="2350241" y="299276"/>
                  <a:pt x="2349492" y="295519"/>
                  <a:pt x="2364549" y="282405"/>
                </a:cubicBezTo>
                <a:cubicBezTo>
                  <a:pt x="2379606" y="269291"/>
                  <a:pt x="2392434" y="253907"/>
                  <a:pt x="2403031" y="236255"/>
                </a:cubicBezTo>
                <a:cubicBezTo>
                  <a:pt x="2413628" y="218602"/>
                  <a:pt x="2419816" y="200949"/>
                  <a:pt x="2421594" y="183296"/>
                </a:cubicBezTo>
                <a:cubicBezTo>
                  <a:pt x="2394936" y="187799"/>
                  <a:pt x="2376200" y="191398"/>
                  <a:pt x="2365388" y="194094"/>
                </a:cubicBezTo>
                <a:cubicBezTo>
                  <a:pt x="2354575" y="196790"/>
                  <a:pt x="2344143" y="193618"/>
                  <a:pt x="2334090" y="184576"/>
                </a:cubicBezTo>
                <a:cubicBezTo>
                  <a:pt x="2324038" y="175535"/>
                  <a:pt x="2324891" y="171014"/>
                  <a:pt x="2336650" y="171014"/>
                </a:cubicBezTo>
                <a:cubicBezTo>
                  <a:pt x="2345627" y="171014"/>
                  <a:pt x="2356784" y="170347"/>
                  <a:pt x="2370120" y="169013"/>
                </a:cubicBezTo>
                <a:cubicBezTo>
                  <a:pt x="2383456" y="167680"/>
                  <a:pt x="2401066" y="165801"/>
                  <a:pt x="2422949" y="163378"/>
                </a:cubicBezTo>
                <a:cubicBezTo>
                  <a:pt x="2422949" y="141767"/>
                  <a:pt x="2422770" y="128983"/>
                  <a:pt x="2422412" y="125025"/>
                </a:cubicBezTo>
                <a:cubicBezTo>
                  <a:pt x="2422053" y="121067"/>
                  <a:pt x="2419522" y="118504"/>
                  <a:pt x="2414818" y="117335"/>
                </a:cubicBezTo>
                <a:cubicBezTo>
                  <a:pt x="2410115" y="116166"/>
                  <a:pt x="2405121" y="112832"/>
                  <a:pt x="2399837" y="107333"/>
                </a:cubicBezTo>
                <a:cubicBezTo>
                  <a:pt x="2394552" y="101833"/>
                  <a:pt x="2398711" y="98266"/>
                  <a:pt x="2412313" y="96631"/>
                </a:cubicBezTo>
                <a:cubicBezTo>
                  <a:pt x="2425914" y="94996"/>
                  <a:pt x="2444116" y="92132"/>
                  <a:pt x="2466916" y="88038"/>
                </a:cubicBezTo>
                <a:cubicBezTo>
                  <a:pt x="2489717" y="83944"/>
                  <a:pt x="2508385" y="80549"/>
                  <a:pt x="2522919" y="77853"/>
                </a:cubicBezTo>
                <a:cubicBezTo>
                  <a:pt x="2530186" y="76505"/>
                  <a:pt x="2536362" y="76315"/>
                  <a:pt x="2541447" y="77283"/>
                </a:cubicBezTo>
                <a:close/>
                <a:moveTo>
                  <a:pt x="1546206" y="71271"/>
                </a:moveTo>
                <a:cubicBezTo>
                  <a:pt x="1542277" y="78398"/>
                  <a:pt x="1536125" y="85510"/>
                  <a:pt x="1527750" y="92609"/>
                </a:cubicBezTo>
                <a:cubicBezTo>
                  <a:pt x="1536455" y="93842"/>
                  <a:pt x="1543148" y="96570"/>
                  <a:pt x="1547830" y="100793"/>
                </a:cubicBezTo>
                <a:cubicBezTo>
                  <a:pt x="1552512" y="105017"/>
                  <a:pt x="1559901" y="111316"/>
                  <a:pt x="1569996" y="119690"/>
                </a:cubicBezTo>
                <a:cubicBezTo>
                  <a:pt x="1576980" y="110168"/>
                  <a:pt x="1582684" y="100983"/>
                  <a:pt x="1587108" y="92136"/>
                </a:cubicBezTo>
                <a:cubicBezTo>
                  <a:pt x="1591532" y="83288"/>
                  <a:pt x="1593744" y="77207"/>
                  <a:pt x="1593744" y="73895"/>
                </a:cubicBezTo>
                <a:cubicBezTo>
                  <a:pt x="1593744" y="72145"/>
                  <a:pt x="1590474" y="71944"/>
                  <a:pt x="1583935" y="73292"/>
                </a:cubicBezTo>
                <a:cubicBezTo>
                  <a:pt x="1577396" y="74640"/>
                  <a:pt x="1570943" y="75988"/>
                  <a:pt x="1564576" y="77336"/>
                </a:cubicBezTo>
                <a:cubicBezTo>
                  <a:pt x="1558209" y="78684"/>
                  <a:pt x="1552085" y="76662"/>
                  <a:pt x="1546206" y="71271"/>
                </a:cubicBezTo>
                <a:close/>
                <a:moveTo>
                  <a:pt x="3503464" y="60142"/>
                </a:moveTo>
                <a:cubicBezTo>
                  <a:pt x="3506852" y="60251"/>
                  <a:pt x="3510983" y="61204"/>
                  <a:pt x="3515859" y="63000"/>
                </a:cubicBezTo>
                <a:cubicBezTo>
                  <a:pt x="3525610" y="66592"/>
                  <a:pt x="3529020" y="73142"/>
                  <a:pt x="3526087" y="82649"/>
                </a:cubicBezTo>
                <a:lnTo>
                  <a:pt x="3524837" y="84844"/>
                </a:lnTo>
                <a:lnTo>
                  <a:pt x="3534938" y="83392"/>
                </a:lnTo>
                <a:lnTo>
                  <a:pt x="3556727" y="78377"/>
                </a:lnTo>
                <a:lnTo>
                  <a:pt x="3556710" y="78433"/>
                </a:lnTo>
                <a:lnTo>
                  <a:pt x="3557066" y="78299"/>
                </a:lnTo>
                <a:lnTo>
                  <a:pt x="3575969" y="73949"/>
                </a:lnTo>
                <a:cubicBezTo>
                  <a:pt x="3581412" y="71159"/>
                  <a:pt x="3587502" y="71217"/>
                  <a:pt x="3594242" y="74121"/>
                </a:cubicBezTo>
                <a:cubicBezTo>
                  <a:pt x="3600982" y="77025"/>
                  <a:pt x="3607561" y="80567"/>
                  <a:pt x="3613978" y="84747"/>
                </a:cubicBezTo>
                <a:cubicBezTo>
                  <a:pt x="3620395" y="88927"/>
                  <a:pt x="3621772" y="94043"/>
                  <a:pt x="3618108" y="100094"/>
                </a:cubicBezTo>
                <a:cubicBezTo>
                  <a:pt x="3614444" y="106146"/>
                  <a:pt x="3611275" y="118310"/>
                  <a:pt x="3608601" y="136587"/>
                </a:cubicBezTo>
                <a:cubicBezTo>
                  <a:pt x="3605926" y="154863"/>
                  <a:pt x="3602244" y="169017"/>
                  <a:pt x="3597555" y="179048"/>
                </a:cubicBezTo>
                <a:cubicBezTo>
                  <a:pt x="3596383" y="181556"/>
                  <a:pt x="3595128" y="183469"/>
                  <a:pt x="3593789" y="184788"/>
                </a:cubicBezTo>
                <a:lnTo>
                  <a:pt x="3591445" y="185983"/>
                </a:lnTo>
                <a:lnTo>
                  <a:pt x="3593995" y="186749"/>
                </a:lnTo>
                <a:cubicBezTo>
                  <a:pt x="3599337" y="188964"/>
                  <a:pt x="3601753" y="191147"/>
                  <a:pt x="3601244" y="193299"/>
                </a:cubicBezTo>
                <a:cubicBezTo>
                  <a:pt x="3600735" y="195450"/>
                  <a:pt x="3599642" y="197909"/>
                  <a:pt x="3597964" y="200677"/>
                </a:cubicBezTo>
                <a:cubicBezTo>
                  <a:pt x="3625769" y="198095"/>
                  <a:pt x="3646390" y="195650"/>
                  <a:pt x="3659827" y="193342"/>
                </a:cubicBezTo>
                <a:cubicBezTo>
                  <a:pt x="3673264" y="191033"/>
                  <a:pt x="3684084" y="192703"/>
                  <a:pt x="3692286" y="198353"/>
                </a:cubicBezTo>
                <a:cubicBezTo>
                  <a:pt x="3700489" y="204004"/>
                  <a:pt x="3703669" y="209205"/>
                  <a:pt x="3701826" y="213959"/>
                </a:cubicBezTo>
                <a:cubicBezTo>
                  <a:pt x="3699983" y="218713"/>
                  <a:pt x="3692996" y="220864"/>
                  <a:pt x="3680864" y="220412"/>
                </a:cubicBezTo>
                <a:cubicBezTo>
                  <a:pt x="3668733" y="219961"/>
                  <a:pt x="3658171" y="219735"/>
                  <a:pt x="3649180" y="219735"/>
                </a:cubicBezTo>
                <a:cubicBezTo>
                  <a:pt x="3641249" y="219735"/>
                  <a:pt x="3624178" y="220559"/>
                  <a:pt x="3597964" y="222208"/>
                </a:cubicBezTo>
                <a:cubicBezTo>
                  <a:pt x="3597964" y="261902"/>
                  <a:pt x="3597720" y="283696"/>
                  <a:pt x="3597232" y="287589"/>
                </a:cubicBezTo>
                <a:cubicBezTo>
                  <a:pt x="3596745" y="291482"/>
                  <a:pt x="3595010" y="298021"/>
                  <a:pt x="3592027" y="307206"/>
                </a:cubicBezTo>
                <a:cubicBezTo>
                  <a:pt x="3589044" y="316391"/>
                  <a:pt x="3585688" y="319446"/>
                  <a:pt x="3581960" y="316370"/>
                </a:cubicBezTo>
                <a:cubicBezTo>
                  <a:pt x="3578231" y="313294"/>
                  <a:pt x="3575894" y="308680"/>
                  <a:pt x="3574948" y="302528"/>
                </a:cubicBezTo>
                <a:cubicBezTo>
                  <a:pt x="3574001" y="296376"/>
                  <a:pt x="3573298" y="287327"/>
                  <a:pt x="3572840" y="275382"/>
                </a:cubicBezTo>
                <a:cubicBezTo>
                  <a:pt x="3572381" y="263437"/>
                  <a:pt x="3572151" y="246243"/>
                  <a:pt x="3572151" y="223800"/>
                </a:cubicBezTo>
                <a:lnTo>
                  <a:pt x="3514912" y="231501"/>
                </a:lnTo>
                <a:cubicBezTo>
                  <a:pt x="3511543" y="248322"/>
                  <a:pt x="3503505" y="263558"/>
                  <a:pt x="3490799" y="277210"/>
                </a:cubicBezTo>
                <a:cubicBezTo>
                  <a:pt x="3478094" y="290862"/>
                  <a:pt x="3462381" y="299771"/>
                  <a:pt x="3443659" y="303937"/>
                </a:cubicBezTo>
                <a:cubicBezTo>
                  <a:pt x="3424938" y="308103"/>
                  <a:pt x="3422253" y="305611"/>
                  <a:pt x="3435604" y="296462"/>
                </a:cubicBezTo>
                <a:cubicBezTo>
                  <a:pt x="3448954" y="287313"/>
                  <a:pt x="3460226" y="277486"/>
                  <a:pt x="3469418" y="266982"/>
                </a:cubicBezTo>
                <a:cubicBezTo>
                  <a:pt x="3478610" y="256478"/>
                  <a:pt x="3484963" y="245232"/>
                  <a:pt x="3488476" y="233243"/>
                </a:cubicBezTo>
                <a:cubicBezTo>
                  <a:pt x="3457702" y="238635"/>
                  <a:pt x="3437690" y="242231"/>
                  <a:pt x="3428441" y="244031"/>
                </a:cubicBezTo>
                <a:cubicBezTo>
                  <a:pt x="3419191" y="245830"/>
                  <a:pt x="3410014" y="242206"/>
                  <a:pt x="3400908" y="233157"/>
                </a:cubicBezTo>
                <a:cubicBezTo>
                  <a:pt x="3391802" y="224108"/>
                  <a:pt x="3394641" y="220262"/>
                  <a:pt x="3409426" y="221617"/>
                </a:cubicBezTo>
                <a:cubicBezTo>
                  <a:pt x="3424210" y="222972"/>
                  <a:pt x="3451012" y="221119"/>
                  <a:pt x="3489831" y="216056"/>
                </a:cubicBezTo>
                <a:cubicBezTo>
                  <a:pt x="3489831" y="209403"/>
                  <a:pt x="3488706" y="203376"/>
                  <a:pt x="3486454" y="197977"/>
                </a:cubicBezTo>
                <a:cubicBezTo>
                  <a:pt x="3484203" y="192578"/>
                  <a:pt x="3486440" y="190352"/>
                  <a:pt x="3493165" y="191298"/>
                </a:cubicBezTo>
                <a:lnTo>
                  <a:pt x="3496476" y="192144"/>
                </a:lnTo>
                <a:lnTo>
                  <a:pt x="3492122" y="183283"/>
                </a:lnTo>
                <a:cubicBezTo>
                  <a:pt x="3490864" y="179725"/>
                  <a:pt x="3489889" y="175746"/>
                  <a:pt x="3489197" y="171347"/>
                </a:cubicBezTo>
                <a:cubicBezTo>
                  <a:pt x="3487813" y="162550"/>
                  <a:pt x="3486017" y="149988"/>
                  <a:pt x="3483808" y="133661"/>
                </a:cubicBezTo>
                <a:cubicBezTo>
                  <a:pt x="3481600" y="117335"/>
                  <a:pt x="3478452" y="105533"/>
                  <a:pt x="3474365" y="98255"/>
                </a:cubicBezTo>
                <a:cubicBezTo>
                  <a:pt x="3470278" y="90978"/>
                  <a:pt x="3472308" y="87339"/>
                  <a:pt x="3480453" y="87339"/>
                </a:cubicBezTo>
                <a:cubicBezTo>
                  <a:pt x="3486089" y="87339"/>
                  <a:pt x="3491100" y="87557"/>
                  <a:pt x="3495489" y="87995"/>
                </a:cubicBezTo>
                <a:cubicBezTo>
                  <a:pt x="3497683" y="88213"/>
                  <a:pt x="3502067" y="87939"/>
                  <a:pt x="3508642" y="87172"/>
                </a:cubicBezTo>
                <a:lnTo>
                  <a:pt x="3509114" y="87104"/>
                </a:lnTo>
                <a:lnTo>
                  <a:pt x="3503189" y="83617"/>
                </a:lnTo>
                <a:cubicBezTo>
                  <a:pt x="3494284" y="72590"/>
                  <a:pt x="3491732" y="65499"/>
                  <a:pt x="3495532" y="62344"/>
                </a:cubicBezTo>
                <a:cubicBezTo>
                  <a:pt x="3497432" y="60766"/>
                  <a:pt x="3500076" y="60032"/>
                  <a:pt x="3503464" y="60142"/>
                </a:cubicBezTo>
                <a:close/>
                <a:moveTo>
                  <a:pt x="464989" y="60142"/>
                </a:moveTo>
                <a:cubicBezTo>
                  <a:pt x="468376" y="60251"/>
                  <a:pt x="472508" y="61204"/>
                  <a:pt x="477384" y="63000"/>
                </a:cubicBezTo>
                <a:cubicBezTo>
                  <a:pt x="487135" y="66592"/>
                  <a:pt x="490545" y="73142"/>
                  <a:pt x="487612" y="82649"/>
                </a:cubicBezTo>
                <a:lnTo>
                  <a:pt x="486362" y="84844"/>
                </a:lnTo>
                <a:lnTo>
                  <a:pt x="496464" y="83392"/>
                </a:lnTo>
                <a:lnTo>
                  <a:pt x="518252" y="78377"/>
                </a:lnTo>
                <a:lnTo>
                  <a:pt x="518235" y="78433"/>
                </a:lnTo>
                <a:lnTo>
                  <a:pt x="518590" y="78299"/>
                </a:lnTo>
                <a:lnTo>
                  <a:pt x="537494" y="73949"/>
                </a:lnTo>
                <a:cubicBezTo>
                  <a:pt x="542937" y="71159"/>
                  <a:pt x="549028" y="71217"/>
                  <a:pt x="555767" y="74121"/>
                </a:cubicBezTo>
                <a:cubicBezTo>
                  <a:pt x="562507" y="77025"/>
                  <a:pt x="569086" y="80567"/>
                  <a:pt x="575503" y="84747"/>
                </a:cubicBezTo>
                <a:cubicBezTo>
                  <a:pt x="581920" y="88927"/>
                  <a:pt x="583297" y="94043"/>
                  <a:pt x="579633" y="100094"/>
                </a:cubicBezTo>
                <a:cubicBezTo>
                  <a:pt x="575969" y="106146"/>
                  <a:pt x="572800" y="118310"/>
                  <a:pt x="570126" y="136587"/>
                </a:cubicBezTo>
                <a:cubicBezTo>
                  <a:pt x="567451" y="154863"/>
                  <a:pt x="563769" y="169017"/>
                  <a:pt x="559080" y="179048"/>
                </a:cubicBezTo>
                <a:cubicBezTo>
                  <a:pt x="557908" y="181556"/>
                  <a:pt x="556653" y="183469"/>
                  <a:pt x="555314" y="184788"/>
                </a:cubicBezTo>
                <a:lnTo>
                  <a:pt x="552970" y="185983"/>
                </a:lnTo>
                <a:lnTo>
                  <a:pt x="555520" y="186749"/>
                </a:lnTo>
                <a:cubicBezTo>
                  <a:pt x="560862" y="188964"/>
                  <a:pt x="563278" y="191147"/>
                  <a:pt x="562769" y="193299"/>
                </a:cubicBezTo>
                <a:cubicBezTo>
                  <a:pt x="562260" y="195450"/>
                  <a:pt x="561167" y="197909"/>
                  <a:pt x="559489" y="200677"/>
                </a:cubicBezTo>
                <a:cubicBezTo>
                  <a:pt x="587294" y="198095"/>
                  <a:pt x="607916" y="195650"/>
                  <a:pt x="621352" y="193342"/>
                </a:cubicBezTo>
                <a:cubicBezTo>
                  <a:pt x="634789" y="191033"/>
                  <a:pt x="645609" y="192703"/>
                  <a:pt x="653811" y="198353"/>
                </a:cubicBezTo>
                <a:cubicBezTo>
                  <a:pt x="662014" y="204004"/>
                  <a:pt x="665194" y="209205"/>
                  <a:pt x="663351" y="213959"/>
                </a:cubicBezTo>
                <a:cubicBezTo>
                  <a:pt x="661509" y="218713"/>
                  <a:pt x="654521" y="220864"/>
                  <a:pt x="642389" y="220412"/>
                </a:cubicBezTo>
                <a:cubicBezTo>
                  <a:pt x="630258" y="219961"/>
                  <a:pt x="619696" y="219735"/>
                  <a:pt x="610705" y="219735"/>
                </a:cubicBezTo>
                <a:cubicBezTo>
                  <a:pt x="602775" y="219735"/>
                  <a:pt x="585703" y="220559"/>
                  <a:pt x="559489" y="222208"/>
                </a:cubicBezTo>
                <a:cubicBezTo>
                  <a:pt x="559489" y="261902"/>
                  <a:pt x="559245" y="283696"/>
                  <a:pt x="558757" y="287589"/>
                </a:cubicBezTo>
                <a:cubicBezTo>
                  <a:pt x="558270" y="291482"/>
                  <a:pt x="556535" y="298021"/>
                  <a:pt x="553552" y="307206"/>
                </a:cubicBezTo>
                <a:cubicBezTo>
                  <a:pt x="550569" y="316391"/>
                  <a:pt x="547214" y="319446"/>
                  <a:pt x="543485" y="316370"/>
                </a:cubicBezTo>
                <a:cubicBezTo>
                  <a:pt x="539757" y="313294"/>
                  <a:pt x="537419" y="308680"/>
                  <a:pt x="536473" y="302528"/>
                </a:cubicBezTo>
                <a:cubicBezTo>
                  <a:pt x="535526" y="296376"/>
                  <a:pt x="534824" y="287327"/>
                  <a:pt x="534365" y="275382"/>
                </a:cubicBezTo>
                <a:cubicBezTo>
                  <a:pt x="533906" y="263437"/>
                  <a:pt x="533676" y="246243"/>
                  <a:pt x="533676" y="223800"/>
                </a:cubicBezTo>
                <a:lnTo>
                  <a:pt x="476437" y="231501"/>
                </a:lnTo>
                <a:cubicBezTo>
                  <a:pt x="473067" y="248322"/>
                  <a:pt x="465030" y="263558"/>
                  <a:pt x="452324" y="277210"/>
                </a:cubicBezTo>
                <a:cubicBezTo>
                  <a:pt x="439619" y="290862"/>
                  <a:pt x="423906" y="299771"/>
                  <a:pt x="405184" y="303937"/>
                </a:cubicBezTo>
                <a:cubicBezTo>
                  <a:pt x="386463" y="308103"/>
                  <a:pt x="383778" y="305611"/>
                  <a:pt x="397129" y="296462"/>
                </a:cubicBezTo>
                <a:cubicBezTo>
                  <a:pt x="410480" y="287313"/>
                  <a:pt x="421751" y="277486"/>
                  <a:pt x="430943" y="266982"/>
                </a:cubicBezTo>
                <a:cubicBezTo>
                  <a:pt x="440135" y="256478"/>
                  <a:pt x="446488" y="245232"/>
                  <a:pt x="450001" y="233243"/>
                </a:cubicBezTo>
                <a:cubicBezTo>
                  <a:pt x="419227" y="238635"/>
                  <a:pt x="399215" y="242231"/>
                  <a:pt x="389966" y="244031"/>
                </a:cubicBezTo>
                <a:cubicBezTo>
                  <a:pt x="380716" y="245830"/>
                  <a:pt x="371539" y="242206"/>
                  <a:pt x="362433" y="233157"/>
                </a:cubicBezTo>
                <a:cubicBezTo>
                  <a:pt x="353327" y="224108"/>
                  <a:pt x="356166" y="220262"/>
                  <a:pt x="370951" y="221617"/>
                </a:cubicBezTo>
                <a:cubicBezTo>
                  <a:pt x="385736" y="222972"/>
                  <a:pt x="412537" y="221119"/>
                  <a:pt x="451356" y="216056"/>
                </a:cubicBezTo>
                <a:cubicBezTo>
                  <a:pt x="451356" y="209403"/>
                  <a:pt x="450231" y="203376"/>
                  <a:pt x="447979" y="197977"/>
                </a:cubicBezTo>
                <a:cubicBezTo>
                  <a:pt x="445728" y="192578"/>
                  <a:pt x="447965" y="190352"/>
                  <a:pt x="454690" y="191298"/>
                </a:cubicBezTo>
                <a:lnTo>
                  <a:pt x="458001" y="192144"/>
                </a:lnTo>
                <a:lnTo>
                  <a:pt x="453647" y="183283"/>
                </a:lnTo>
                <a:cubicBezTo>
                  <a:pt x="452389" y="179725"/>
                  <a:pt x="451414" y="175746"/>
                  <a:pt x="450722" y="171347"/>
                </a:cubicBezTo>
                <a:cubicBezTo>
                  <a:pt x="449338" y="162550"/>
                  <a:pt x="447542" y="149988"/>
                  <a:pt x="445333" y="133661"/>
                </a:cubicBezTo>
                <a:cubicBezTo>
                  <a:pt x="443125" y="117335"/>
                  <a:pt x="439977" y="105533"/>
                  <a:pt x="435890" y="98255"/>
                </a:cubicBezTo>
                <a:cubicBezTo>
                  <a:pt x="431803" y="90978"/>
                  <a:pt x="433833" y="87339"/>
                  <a:pt x="441978" y="87339"/>
                </a:cubicBezTo>
                <a:cubicBezTo>
                  <a:pt x="447614" y="87339"/>
                  <a:pt x="452625" y="87557"/>
                  <a:pt x="457014" y="87995"/>
                </a:cubicBezTo>
                <a:cubicBezTo>
                  <a:pt x="459208" y="88213"/>
                  <a:pt x="463592" y="87939"/>
                  <a:pt x="470167" y="87172"/>
                </a:cubicBezTo>
                <a:lnTo>
                  <a:pt x="470639" y="87104"/>
                </a:lnTo>
                <a:lnTo>
                  <a:pt x="464714" y="83617"/>
                </a:lnTo>
                <a:cubicBezTo>
                  <a:pt x="455809" y="72590"/>
                  <a:pt x="453256" y="65499"/>
                  <a:pt x="457057" y="62344"/>
                </a:cubicBezTo>
                <a:cubicBezTo>
                  <a:pt x="458957" y="60766"/>
                  <a:pt x="461601" y="60032"/>
                  <a:pt x="464989" y="60142"/>
                </a:cubicBezTo>
                <a:close/>
                <a:moveTo>
                  <a:pt x="1842201" y="59794"/>
                </a:moveTo>
                <a:cubicBezTo>
                  <a:pt x="1844676" y="60033"/>
                  <a:pt x="1847663" y="60585"/>
                  <a:pt x="1851164" y="61451"/>
                </a:cubicBezTo>
                <a:cubicBezTo>
                  <a:pt x="1865168" y="64914"/>
                  <a:pt x="1871298" y="73264"/>
                  <a:pt x="1869556" y="86500"/>
                </a:cubicBezTo>
                <a:cubicBezTo>
                  <a:pt x="1867813" y="99736"/>
                  <a:pt x="1860819" y="101342"/>
                  <a:pt x="1848572" y="91318"/>
                </a:cubicBezTo>
                <a:cubicBezTo>
                  <a:pt x="1841115" y="81079"/>
                  <a:pt x="1836182" y="72676"/>
                  <a:pt x="1833773" y="66108"/>
                </a:cubicBezTo>
                <a:cubicBezTo>
                  <a:pt x="1831966" y="61182"/>
                  <a:pt x="1834775" y="59078"/>
                  <a:pt x="1842201" y="59794"/>
                </a:cubicBezTo>
                <a:close/>
                <a:moveTo>
                  <a:pt x="2865474" y="55573"/>
                </a:moveTo>
                <a:cubicBezTo>
                  <a:pt x="2861170" y="55677"/>
                  <a:pt x="2855095" y="56400"/>
                  <a:pt x="2847247" y="57741"/>
                </a:cubicBezTo>
                <a:cubicBezTo>
                  <a:pt x="2831552" y="60422"/>
                  <a:pt x="2817122" y="62537"/>
                  <a:pt x="2803958" y="64086"/>
                </a:cubicBezTo>
                <a:lnTo>
                  <a:pt x="2803958" y="117001"/>
                </a:lnTo>
                <a:cubicBezTo>
                  <a:pt x="2814713" y="116198"/>
                  <a:pt x="2824962" y="113972"/>
                  <a:pt x="2834707" y="110322"/>
                </a:cubicBezTo>
                <a:cubicBezTo>
                  <a:pt x="2844451" y="106673"/>
                  <a:pt x="2853234" y="108663"/>
                  <a:pt x="2861057" y="116292"/>
                </a:cubicBezTo>
                <a:cubicBezTo>
                  <a:pt x="2868879" y="123921"/>
                  <a:pt x="2865412" y="129348"/>
                  <a:pt x="2850656" y="132575"/>
                </a:cubicBezTo>
                <a:cubicBezTo>
                  <a:pt x="2835900" y="135801"/>
                  <a:pt x="2820334" y="136963"/>
                  <a:pt x="2803958" y="136060"/>
                </a:cubicBezTo>
                <a:lnTo>
                  <a:pt x="2803958" y="169637"/>
                </a:lnTo>
                <a:cubicBezTo>
                  <a:pt x="2814110" y="169695"/>
                  <a:pt x="2823815" y="168361"/>
                  <a:pt x="2833072" y="165636"/>
                </a:cubicBezTo>
                <a:cubicBezTo>
                  <a:pt x="2842328" y="162912"/>
                  <a:pt x="2850363" y="165102"/>
                  <a:pt x="2857174" y="172208"/>
                </a:cubicBezTo>
                <a:cubicBezTo>
                  <a:pt x="2863986" y="179313"/>
                  <a:pt x="2861394" y="184512"/>
                  <a:pt x="2849398" y="187803"/>
                </a:cubicBezTo>
                <a:cubicBezTo>
                  <a:pt x="2837403" y="191094"/>
                  <a:pt x="2822191" y="192295"/>
                  <a:pt x="2803764" y="191406"/>
                </a:cubicBezTo>
                <a:cubicBezTo>
                  <a:pt x="2802990" y="218638"/>
                  <a:pt x="2802602" y="237925"/>
                  <a:pt x="2802602" y="249268"/>
                </a:cubicBezTo>
                <a:cubicBezTo>
                  <a:pt x="2810432" y="249326"/>
                  <a:pt x="2834237" y="248078"/>
                  <a:pt x="2874017" y="245526"/>
                </a:cubicBezTo>
                <a:cubicBezTo>
                  <a:pt x="2875795" y="163586"/>
                  <a:pt x="2876462" y="112266"/>
                  <a:pt x="2876017" y="91565"/>
                </a:cubicBezTo>
                <a:cubicBezTo>
                  <a:pt x="2875573" y="70865"/>
                  <a:pt x="2874590" y="59382"/>
                  <a:pt x="2873070" y="57117"/>
                </a:cubicBezTo>
                <a:cubicBezTo>
                  <a:pt x="2872310" y="55984"/>
                  <a:pt x="2869778" y="55469"/>
                  <a:pt x="2865474" y="55573"/>
                </a:cubicBezTo>
                <a:close/>
                <a:moveTo>
                  <a:pt x="3597463" y="47867"/>
                </a:moveTo>
                <a:cubicBezTo>
                  <a:pt x="3600192" y="47157"/>
                  <a:pt x="3605507" y="48147"/>
                  <a:pt x="3613408" y="50836"/>
                </a:cubicBezTo>
                <a:cubicBezTo>
                  <a:pt x="3629211" y="56213"/>
                  <a:pt x="3635929" y="64111"/>
                  <a:pt x="3633563" y="74529"/>
                </a:cubicBezTo>
                <a:cubicBezTo>
                  <a:pt x="3631197" y="84947"/>
                  <a:pt x="3624550" y="86105"/>
                  <a:pt x="3613623" y="78003"/>
                </a:cubicBezTo>
                <a:cubicBezTo>
                  <a:pt x="3607457" y="70948"/>
                  <a:pt x="3601929" y="63312"/>
                  <a:pt x="3597039" y="55095"/>
                </a:cubicBezTo>
                <a:cubicBezTo>
                  <a:pt x="3594594" y="50986"/>
                  <a:pt x="3594735" y="48577"/>
                  <a:pt x="3597463" y="47867"/>
                </a:cubicBezTo>
                <a:close/>
                <a:moveTo>
                  <a:pt x="558989" y="47867"/>
                </a:moveTo>
                <a:cubicBezTo>
                  <a:pt x="561717" y="47157"/>
                  <a:pt x="567032" y="48147"/>
                  <a:pt x="574933" y="50836"/>
                </a:cubicBezTo>
                <a:cubicBezTo>
                  <a:pt x="590736" y="56213"/>
                  <a:pt x="597454" y="64111"/>
                  <a:pt x="595088" y="74529"/>
                </a:cubicBezTo>
                <a:cubicBezTo>
                  <a:pt x="592722" y="84947"/>
                  <a:pt x="586075" y="86105"/>
                  <a:pt x="575148" y="78003"/>
                </a:cubicBezTo>
                <a:cubicBezTo>
                  <a:pt x="568982" y="70948"/>
                  <a:pt x="563454" y="63312"/>
                  <a:pt x="558564" y="55095"/>
                </a:cubicBezTo>
                <a:cubicBezTo>
                  <a:pt x="556119" y="50986"/>
                  <a:pt x="556260" y="48577"/>
                  <a:pt x="558989" y="47867"/>
                </a:cubicBezTo>
                <a:close/>
                <a:moveTo>
                  <a:pt x="1928886" y="40905"/>
                </a:moveTo>
                <a:cubicBezTo>
                  <a:pt x="1929759" y="40664"/>
                  <a:pt x="1930647" y="40747"/>
                  <a:pt x="1931548" y="41156"/>
                </a:cubicBezTo>
                <a:cubicBezTo>
                  <a:pt x="1935155" y="42791"/>
                  <a:pt x="1940292" y="45982"/>
                  <a:pt x="1946960" y="50728"/>
                </a:cubicBezTo>
                <a:cubicBezTo>
                  <a:pt x="1954690" y="57095"/>
                  <a:pt x="1955511" y="61806"/>
                  <a:pt x="1949423" y="64860"/>
                </a:cubicBezTo>
                <a:cubicBezTo>
                  <a:pt x="1943336" y="67915"/>
                  <a:pt x="1932283" y="74694"/>
                  <a:pt x="1916265" y="85198"/>
                </a:cubicBezTo>
                <a:cubicBezTo>
                  <a:pt x="1900247" y="95703"/>
                  <a:pt x="1896314" y="94961"/>
                  <a:pt x="1904467" y="82972"/>
                </a:cubicBezTo>
                <a:cubicBezTo>
                  <a:pt x="1912619" y="70984"/>
                  <a:pt x="1918269" y="60609"/>
                  <a:pt x="1921417" y="51847"/>
                </a:cubicBezTo>
                <a:cubicBezTo>
                  <a:pt x="1923778" y="45275"/>
                  <a:pt x="1926268" y="41628"/>
                  <a:pt x="1928886" y="40905"/>
                </a:cubicBezTo>
                <a:close/>
                <a:moveTo>
                  <a:pt x="3137580" y="36026"/>
                </a:moveTo>
                <a:cubicBezTo>
                  <a:pt x="3141364" y="36653"/>
                  <a:pt x="3145764" y="38632"/>
                  <a:pt x="3150779" y="41963"/>
                </a:cubicBezTo>
                <a:cubicBezTo>
                  <a:pt x="3160810" y="48624"/>
                  <a:pt x="3164521" y="54069"/>
                  <a:pt x="3161911" y="58300"/>
                </a:cubicBezTo>
                <a:cubicBezTo>
                  <a:pt x="3159301" y="62530"/>
                  <a:pt x="3157024" y="66201"/>
                  <a:pt x="3155081" y="69313"/>
                </a:cubicBezTo>
                <a:cubicBezTo>
                  <a:pt x="3153138" y="72425"/>
                  <a:pt x="3151722" y="78190"/>
                  <a:pt x="3150833" y="86607"/>
                </a:cubicBezTo>
                <a:cubicBezTo>
                  <a:pt x="3149944" y="95025"/>
                  <a:pt x="3148391" y="105877"/>
                  <a:pt x="3146176" y="119163"/>
                </a:cubicBezTo>
                <a:cubicBezTo>
                  <a:pt x="3145068" y="125806"/>
                  <a:pt x="3143932" y="132012"/>
                  <a:pt x="3142769" y="137780"/>
                </a:cubicBezTo>
                <a:lnTo>
                  <a:pt x="3139212" y="153701"/>
                </a:lnTo>
                <a:lnTo>
                  <a:pt x="3142756" y="152889"/>
                </a:lnTo>
                <a:cubicBezTo>
                  <a:pt x="3145577" y="152937"/>
                  <a:pt x="3148323" y="153698"/>
                  <a:pt x="3150994" y="155172"/>
                </a:cubicBezTo>
                <a:cubicBezTo>
                  <a:pt x="3156336" y="158118"/>
                  <a:pt x="3160817" y="161252"/>
                  <a:pt x="3164438" y="164571"/>
                </a:cubicBezTo>
                <a:cubicBezTo>
                  <a:pt x="3168059" y="167891"/>
                  <a:pt x="3168493" y="172050"/>
                  <a:pt x="3165740" y="177047"/>
                </a:cubicBezTo>
                <a:cubicBezTo>
                  <a:pt x="3162986" y="182045"/>
                  <a:pt x="3159817" y="195987"/>
                  <a:pt x="3156232" y="218874"/>
                </a:cubicBezTo>
                <a:cubicBezTo>
                  <a:pt x="3152647" y="241761"/>
                  <a:pt x="3148040" y="259063"/>
                  <a:pt x="3142412" y="270779"/>
                </a:cubicBezTo>
                <a:cubicBezTo>
                  <a:pt x="3136783" y="282495"/>
                  <a:pt x="3130954" y="290866"/>
                  <a:pt x="3124924" y="295892"/>
                </a:cubicBezTo>
                <a:cubicBezTo>
                  <a:pt x="3118894" y="300918"/>
                  <a:pt x="3113932" y="299757"/>
                  <a:pt x="3110039" y="292407"/>
                </a:cubicBezTo>
                <a:cubicBezTo>
                  <a:pt x="3106145" y="285058"/>
                  <a:pt x="3101169" y="277156"/>
                  <a:pt x="3095110" y="268703"/>
                </a:cubicBezTo>
                <a:cubicBezTo>
                  <a:pt x="3089052" y="260249"/>
                  <a:pt x="3089977" y="257152"/>
                  <a:pt x="3097885" y="259410"/>
                </a:cubicBezTo>
                <a:cubicBezTo>
                  <a:pt x="3105794" y="261669"/>
                  <a:pt x="3111856" y="262798"/>
                  <a:pt x="3116072" y="262798"/>
                </a:cubicBezTo>
                <a:cubicBezTo>
                  <a:pt x="3120532" y="260891"/>
                  <a:pt x="3124737" y="250294"/>
                  <a:pt x="3128688" y="231006"/>
                </a:cubicBezTo>
                <a:cubicBezTo>
                  <a:pt x="3132639" y="211719"/>
                  <a:pt x="3135066" y="198393"/>
                  <a:pt x="3135969" y="191029"/>
                </a:cubicBezTo>
                <a:cubicBezTo>
                  <a:pt x="3136873" y="183666"/>
                  <a:pt x="3136399" y="178227"/>
                  <a:pt x="3134550" y="174714"/>
                </a:cubicBezTo>
                <a:cubicBezTo>
                  <a:pt x="3128297" y="173237"/>
                  <a:pt x="3119822" y="173584"/>
                  <a:pt x="3109124" y="175757"/>
                </a:cubicBezTo>
                <a:cubicBezTo>
                  <a:pt x="3098426" y="177929"/>
                  <a:pt x="3089779" y="180855"/>
                  <a:pt x="3083183" y="184533"/>
                </a:cubicBezTo>
                <a:cubicBezTo>
                  <a:pt x="3076587" y="188211"/>
                  <a:pt x="3071739" y="188688"/>
                  <a:pt x="3068642" y="185964"/>
                </a:cubicBezTo>
                <a:cubicBezTo>
                  <a:pt x="3065544" y="183239"/>
                  <a:pt x="3062945" y="180063"/>
                  <a:pt x="3060844" y="176434"/>
                </a:cubicBezTo>
                <a:cubicBezTo>
                  <a:pt x="3058744" y="172806"/>
                  <a:pt x="3060178" y="168823"/>
                  <a:pt x="3065147" y="164485"/>
                </a:cubicBezTo>
                <a:cubicBezTo>
                  <a:pt x="3070115" y="160148"/>
                  <a:pt x="3073263" y="150059"/>
                  <a:pt x="3074590" y="134220"/>
                </a:cubicBezTo>
                <a:cubicBezTo>
                  <a:pt x="3075916" y="118382"/>
                  <a:pt x="3076361" y="108118"/>
                  <a:pt x="3075923" y="103428"/>
                </a:cubicBezTo>
                <a:cubicBezTo>
                  <a:pt x="3075486" y="98739"/>
                  <a:pt x="3074360" y="93240"/>
                  <a:pt x="3072546" y="86930"/>
                </a:cubicBezTo>
                <a:cubicBezTo>
                  <a:pt x="3070732" y="80620"/>
                  <a:pt x="3071800" y="76856"/>
                  <a:pt x="3075751" y="75637"/>
                </a:cubicBezTo>
                <a:cubicBezTo>
                  <a:pt x="3079702" y="74418"/>
                  <a:pt x="3085130" y="76150"/>
                  <a:pt x="3092034" y="80832"/>
                </a:cubicBezTo>
                <a:cubicBezTo>
                  <a:pt x="3098939" y="85514"/>
                  <a:pt x="3101248" y="92870"/>
                  <a:pt x="3098961" y="102901"/>
                </a:cubicBezTo>
                <a:cubicBezTo>
                  <a:pt x="3096673" y="112932"/>
                  <a:pt x="3094641" y="125720"/>
                  <a:pt x="3092863" y="141265"/>
                </a:cubicBezTo>
                <a:cubicBezTo>
                  <a:pt x="3091084" y="156810"/>
                  <a:pt x="3090210" y="164948"/>
                  <a:pt x="3090238" y="165679"/>
                </a:cubicBezTo>
                <a:cubicBezTo>
                  <a:pt x="3090238" y="163815"/>
                  <a:pt x="3096057" y="162238"/>
                  <a:pt x="3107694" y="160947"/>
                </a:cubicBezTo>
                <a:lnTo>
                  <a:pt x="3124839" y="157003"/>
                </a:lnTo>
                <a:lnTo>
                  <a:pt x="3118428" y="133650"/>
                </a:lnTo>
                <a:cubicBezTo>
                  <a:pt x="3121131" y="125147"/>
                  <a:pt x="3123830" y="111050"/>
                  <a:pt x="3126526" y="91361"/>
                </a:cubicBezTo>
                <a:cubicBezTo>
                  <a:pt x="3129222" y="71672"/>
                  <a:pt x="3129695" y="61827"/>
                  <a:pt x="3127946" y="61827"/>
                </a:cubicBezTo>
                <a:cubicBezTo>
                  <a:pt x="3124820" y="61827"/>
                  <a:pt x="3117922" y="63161"/>
                  <a:pt x="3107253" y="65828"/>
                </a:cubicBezTo>
                <a:cubicBezTo>
                  <a:pt x="3095551" y="67650"/>
                  <a:pt x="3087342" y="69012"/>
                  <a:pt x="3082624" y="69915"/>
                </a:cubicBezTo>
                <a:cubicBezTo>
                  <a:pt x="3077906" y="70819"/>
                  <a:pt x="3071893" y="67420"/>
                  <a:pt x="3064587" y="59719"/>
                </a:cubicBezTo>
                <a:cubicBezTo>
                  <a:pt x="3057281" y="52019"/>
                  <a:pt x="3058718" y="48620"/>
                  <a:pt x="3068900" y="49524"/>
                </a:cubicBezTo>
                <a:cubicBezTo>
                  <a:pt x="3079082" y="50427"/>
                  <a:pt x="3090213" y="49803"/>
                  <a:pt x="3102295" y="47652"/>
                </a:cubicBezTo>
                <a:cubicBezTo>
                  <a:pt x="3114376" y="45501"/>
                  <a:pt x="3122970" y="42350"/>
                  <a:pt x="3128075" y="38198"/>
                </a:cubicBezTo>
                <a:cubicBezTo>
                  <a:pt x="3130627" y="36123"/>
                  <a:pt x="3133796" y="35398"/>
                  <a:pt x="3137580" y="36026"/>
                </a:cubicBezTo>
                <a:close/>
                <a:moveTo>
                  <a:pt x="1988115" y="32737"/>
                </a:moveTo>
                <a:cubicBezTo>
                  <a:pt x="1991496" y="33048"/>
                  <a:pt x="1996685" y="34968"/>
                  <a:pt x="2003683" y="38500"/>
                </a:cubicBezTo>
                <a:cubicBezTo>
                  <a:pt x="2017679" y="45562"/>
                  <a:pt x="2022576" y="52212"/>
                  <a:pt x="2018375" y="58450"/>
                </a:cubicBezTo>
                <a:cubicBezTo>
                  <a:pt x="2014173" y="64688"/>
                  <a:pt x="2010061" y="73389"/>
                  <a:pt x="2006038" y="84553"/>
                </a:cubicBezTo>
                <a:cubicBezTo>
                  <a:pt x="2002016" y="95717"/>
                  <a:pt x="1994735" y="109229"/>
                  <a:pt x="1984195" y="125089"/>
                </a:cubicBezTo>
                <a:cubicBezTo>
                  <a:pt x="2001891" y="121691"/>
                  <a:pt x="2018052" y="116342"/>
                  <a:pt x="2032679" y="109043"/>
                </a:cubicBezTo>
                <a:cubicBezTo>
                  <a:pt x="2047306" y="101743"/>
                  <a:pt x="2059079" y="101510"/>
                  <a:pt x="2067999" y="108344"/>
                </a:cubicBezTo>
                <a:cubicBezTo>
                  <a:pt x="2076919" y="115177"/>
                  <a:pt x="2075954" y="120802"/>
                  <a:pt x="2065106" y="125218"/>
                </a:cubicBezTo>
                <a:cubicBezTo>
                  <a:pt x="2054257" y="129635"/>
                  <a:pt x="2036286" y="133722"/>
                  <a:pt x="2011190" y="137479"/>
                </a:cubicBezTo>
                <a:cubicBezTo>
                  <a:pt x="2024684" y="140046"/>
                  <a:pt x="2029822" y="146270"/>
                  <a:pt x="2026602" y="156150"/>
                </a:cubicBezTo>
                <a:cubicBezTo>
                  <a:pt x="2023383" y="166031"/>
                  <a:pt x="2020644" y="176847"/>
                  <a:pt x="2018385" y="188599"/>
                </a:cubicBezTo>
                <a:cubicBezTo>
                  <a:pt x="2016127" y="200350"/>
                  <a:pt x="2011929" y="213375"/>
                  <a:pt x="2005791" y="227672"/>
                </a:cubicBezTo>
                <a:cubicBezTo>
                  <a:pt x="2013391" y="236663"/>
                  <a:pt x="2022236" y="245328"/>
                  <a:pt x="2032324" y="253667"/>
                </a:cubicBezTo>
                <a:cubicBezTo>
                  <a:pt x="2042412" y="262006"/>
                  <a:pt x="2052895" y="268348"/>
                  <a:pt x="2063772" y="272693"/>
                </a:cubicBezTo>
                <a:cubicBezTo>
                  <a:pt x="2074649" y="277038"/>
                  <a:pt x="2084576" y="281692"/>
                  <a:pt x="2093553" y="286653"/>
                </a:cubicBezTo>
                <a:cubicBezTo>
                  <a:pt x="2102530" y="291615"/>
                  <a:pt x="2097948" y="294978"/>
                  <a:pt x="2079808" y="296742"/>
                </a:cubicBezTo>
                <a:cubicBezTo>
                  <a:pt x="2061668" y="298505"/>
                  <a:pt x="2047973" y="298667"/>
                  <a:pt x="2038723" y="297226"/>
                </a:cubicBezTo>
                <a:cubicBezTo>
                  <a:pt x="2029474" y="295784"/>
                  <a:pt x="2022723" y="291758"/>
                  <a:pt x="2018471" y="285148"/>
                </a:cubicBezTo>
                <a:cubicBezTo>
                  <a:pt x="2014220" y="278537"/>
                  <a:pt x="2004902" y="264835"/>
                  <a:pt x="1990519" y="244041"/>
                </a:cubicBezTo>
                <a:cubicBezTo>
                  <a:pt x="1984367" y="252459"/>
                  <a:pt x="1977114" y="259453"/>
                  <a:pt x="1968761" y="265025"/>
                </a:cubicBezTo>
                <a:cubicBezTo>
                  <a:pt x="1960408" y="270596"/>
                  <a:pt x="1950291" y="274790"/>
                  <a:pt x="1938410" y="277608"/>
                </a:cubicBezTo>
                <a:cubicBezTo>
                  <a:pt x="1935440" y="278313"/>
                  <a:pt x="1933146" y="278686"/>
                  <a:pt x="1931528" y="278727"/>
                </a:cubicBezTo>
                <a:lnTo>
                  <a:pt x="1929812" y="278197"/>
                </a:lnTo>
                <a:lnTo>
                  <a:pt x="1929236" y="288234"/>
                </a:lnTo>
                <a:cubicBezTo>
                  <a:pt x="1926798" y="298366"/>
                  <a:pt x="1921801" y="299646"/>
                  <a:pt x="1914243" y="292074"/>
                </a:cubicBezTo>
                <a:cubicBezTo>
                  <a:pt x="1906686" y="284502"/>
                  <a:pt x="1899810" y="277942"/>
                  <a:pt x="1893615" y="272392"/>
                </a:cubicBezTo>
                <a:cubicBezTo>
                  <a:pt x="1880551" y="282932"/>
                  <a:pt x="1867799" y="290504"/>
                  <a:pt x="1855359" y="295107"/>
                </a:cubicBezTo>
                <a:cubicBezTo>
                  <a:pt x="1842919" y="299710"/>
                  <a:pt x="1829758" y="302474"/>
                  <a:pt x="1815877" y="303399"/>
                </a:cubicBezTo>
                <a:cubicBezTo>
                  <a:pt x="1801995" y="304324"/>
                  <a:pt x="1800404" y="301657"/>
                  <a:pt x="1811101" y="295397"/>
                </a:cubicBezTo>
                <a:cubicBezTo>
                  <a:pt x="1821799" y="289138"/>
                  <a:pt x="1832791" y="283402"/>
                  <a:pt x="1844077" y="278189"/>
                </a:cubicBezTo>
                <a:cubicBezTo>
                  <a:pt x="1855362" y="272976"/>
                  <a:pt x="1865573" y="266362"/>
                  <a:pt x="1874707" y="258346"/>
                </a:cubicBezTo>
                <a:cubicBezTo>
                  <a:pt x="1865171" y="252022"/>
                  <a:pt x="1858062" y="247705"/>
                  <a:pt x="1853380" y="245397"/>
                </a:cubicBezTo>
                <a:cubicBezTo>
                  <a:pt x="1848698" y="243088"/>
                  <a:pt x="1847497" y="239693"/>
                  <a:pt x="1849777" y="235211"/>
                </a:cubicBezTo>
                <a:cubicBezTo>
                  <a:pt x="1852057" y="230730"/>
                  <a:pt x="1854065" y="225571"/>
                  <a:pt x="1855800" y="219735"/>
                </a:cubicBezTo>
                <a:cubicBezTo>
                  <a:pt x="1836010" y="222373"/>
                  <a:pt x="1822466" y="225732"/>
                  <a:pt x="1815167" y="229812"/>
                </a:cubicBezTo>
                <a:cubicBezTo>
                  <a:pt x="1807868" y="233892"/>
                  <a:pt x="1799091" y="230956"/>
                  <a:pt x="1788838" y="221004"/>
                </a:cubicBezTo>
                <a:cubicBezTo>
                  <a:pt x="1778585" y="211052"/>
                  <a:pt x="1779908" y="206535"/>
                  <a:pt x="1792807" y="207452"/>
                </a:cubicBezTo>
                <a:cubicBezTo>
                  <a:pt x="1805706" y="208370"/>
                  <a:pt x="1828202" y="206298"/>
                  <a:pt x="1860295" y="201236"/>
                </a:cubicBezTo>
                <a:cubicBezTo>
                  <a:pt x="1862705" y="191155"/>
                  <a:pt x="1863009" y="182020"/>
                  <a:pt x="1861210" y="173832"/>
                </a:cubicBezTo>
                <a:cubicBezTo>
                  <a:pt x="1859410" y="165643"/>
                  <a:pt x="1864834" y="164604"/>
                  <a:pt x="1877482" y="170713"/>
                </a:cubicBezTo>
                <a:cubicBezTo>
                  <a:pt x="1890130" y="176822"/>
                  <a:pt x="1895422" y="181740"/>
                  <a:pt x="1893357" y="185469"/>
                </a:cubicBezTo>
                <a:cubicBezTo>
                  <a:pt x="1891292" y="189197"/>
                  <a:pt x="1888273" y="192919"/>
                  <a:pt x="1884301" y="196633"/>
                </a:cubicBezTo>
                <a:lnTo>
                  <a:pt x="1903703" y="194439"/>
                </a:lnTo>
                <a:cubicBezTo>
                  <a:pt x="1905066" y="190509"/>
                  <a:pt x="1905521" y="185845"/>
                  <a:pt x="1905069" y="180446"/>
                </a:cubicBezTo>
                <a:cubicBezTo>
                  <a:pt x="1904617" y="175047"/>
                  <a:pt x="1908335" y="174574"/>
                  <a:pt x="1916222" y="179026"/>
                </a:cubicBezTo>
                <a:cubicBezTo>
                  <a:pt x="1924109" y="183479"/>
                  <a:pt x="1929311" y="187311"/>
                  <a:pt x="1931828" y="190524"/>
                </a:cubicBezTo>
                <a:cubicBezTo>
                  <a:pt x="1934345" y="193736"/>
                  <a:pt x="1934388" y="197934"/>
                  <a:pt x="1931957" y="203118"/>
                </a:cubicBezTo>
                <a:cubicBezTo>
                  <a:pt x="1929526" y="208302"/>
                  <a:pt x="1926515" y="215615"/>
                  <a:pt x="1922923" y="225059"/>
                </a:cubicBezTo>
                <a:cubicBezTo>
                  <a:pt x="1919330" y="234502"/>
                  <a:pt x="1914559" y="243826"/>
                  <a:pt x="1908608" y="253033"/>
                </a:cubicBezTo>
                <a:cubicBezTo>
                  <a:pt x="1914215" y="256632"/>
                  <a:pt x="1919664" y="260866"/>
                  <a:pt x="1924955" y="265735"/>
                </a:cubicBezTo>
                <a:lnTo>
                  <a:pt x="1929969" y="274965"/>
                </a:lnTo>
                <a:lnTo>
                  <a:pt x="1935227" y="270144"/>
                </a:lnTo>
                <a:cubicBezTo>
                  <a:pt x="1944985" y="262350"/>
                  <a:pt x="1953388" y="254929"/>
                  <a:pt x="1960437" y="247881"/>
                </a:cubicBezTo>
                <a:cubicBezTo>
                  <a:pt x="1967485" y="240833"/>
                  <a:pt x="1973547" y="233774"/>
                  <a:pt x="1978624" y="226704"/>
                </a:cubicBezTo>
                <a:cubicBezTo>
                  <a:pt x="1972586" y="216996"/>
                  <a:pt x="1966750" y="208460"/>
                  <a:pt x="1961114" y="201096"/>
                </a:cubicBezTo>
                <a:cubicBezTo>
                  <a:pt x="1955479" y="193732"/>
                  <a:pt x="1950467" y="186992"/>
                  <a:pt x="1946079" y="180876"/>
                </a:cubicBezTo>
                <a:cubicBezTo>
                  <a:pt x="1941690" y="174760"/>
                  <a:pt x="1943010" y="171132"/>
                  <a:pt x="1950036" y="169992"/>
                </a:cubicBezTo>
                <a:cubicBezTo>
                  <a:pt x="1957063" y="168852"/>
                  <a:pt x="1962347" y="170505"/>
                  <a:pt x="1965890" y="174950"/>
                </a:cubicBezTo>
                <a:cubicBezTo>
                  <a:pt x="1969432" y="179396"/>
                  <a:pt x="1977096" y="190674"/>
                  <a:pt x="1988884" y="208786"/>
                </a:cubicBezTo>
                <a:cubicBezTo>
                  <a:pt x="1992856" y="199493"/>
                  <a:pt x="1995516" y="188398"/>
                  <a:pt x="1996864" y="175499"/>
                </a:cubicBezTo>
                <a:cubicBezTo>
                  <a:pt x="1998212" y="162600"/>
                  <a:pt x="1998535" y="150801"/>
                  <a:pt x="1997832" y="140104"/>
                </a:cubicBezTo>
                <a:cubicBezTo>
                  <a:pt x="1993200" y="141007"/>
                  <a:pt x="1986941" y="141007"/>
                  <a:pt x="1979054" y="140104"/>
                </a:cubicBezTo>
                <a:cubicBezTo>
                  <a:pt x="1968944" y="152049"/>
                  <a:pt x="1958246" y="160886"/>
                  <a:pt x="1946960" y="166615"/>
                </a:cubicBezTo>
                <a:cubicBezTo>
                  <a:pt x="1935675" y="172344"/>
                  <a:pt x="1935685" y="167407"/>
                  <a:pt x="1946993" y="151805"/>
                </a:cubicBezTo>
                <a:cubicBezTo>
                  <a:pt x="1958300" y="136203"/>
                  <a:pt x="1967750" y="117077"/>
                  <a:pt x="1975343" y="94426"/>
                </a:cubicBezTo>
                <a:cubicBezTo>
                  <a:pt x="1982936" y="71776"/>
                  <a:pt x="1986296" y="57938"/>
                  <a:pt x="1985421" y="52911"/>
                </a:cubicBezTo>
                <a:cubicBezTo>
                  <a:pt x="1984546" y="47885"/>
                  <a:pt x="1983872" y="42461"/>
                  <a:pt x="1983399" y="36639"/>
                </a:cubicBezTo>
                <a:cubicBezTo>
                  <a:pt x="1983162" y="33728"/>
                  <a:pt x="1984734" y="32427"/>
                  <a:pt x="1988115" y="32737"/>
                </a:cubicBezTo>
                <a:close/>
                <a:moveTo>
                  <a:pt x="964443" y="32537"/>
                </a:moveTo>
                <a:cubicBezTo>
                  <a:pt x="981362" y="31620"/>
                  <a:pt x="993540" y="34418"/>
                  <a:pt x="1000977" y="40930"/>
                </a:cubicBezTo>
                <a:cubicBezTo>
                  <a:pt x="1010893" y="49613"/>
                  <a:pt x="1014084" y="55941"/>
                  <a:pt x="1010549" y="59913"/>
                </a:cubicBezTo>
                <a:cubicBezTo>
                  <a:pt x="1007014" y="63885"/>
                  <a:pt x="997116" y="65420"/>
                  <a:pt x="980854" y="64516"/>
                </a:cubicBezTo>
                <a:cubicBezTo>
                  <a:pt x="964592" y="63613"/>
                  <a:pt x="949302" y="63613"/>
                  <a:pt x="934984" y="64516"/>
                </a:cubicBezTo>
                <a:cubicBezTo>
                  <a:pt x="920665" y="65420"/>
                  <a:pt x="899481" y="67019"/>
                  <a:pt x="871431" y="69313"/>
                </a:cubicBezTo>
                <a:cubicBezTo>
                  <a:pt x="879519" y="78032"/>
                  <a:pt x="882441" y="84123"/>
                  <a:pt x="880197" y="87586"/>
                </a:cubicBezTo>
                <a:cubicBezTo>
                  <a:pt x="877953" y="91049"/>
                  <a:pt x="876830" y="105364"/>
                  <a:pt x="876830" y="130531"/>
                </a:cubicBezTo>
                <a:cubicBezTo>
                  <a:pt x="897021" y="130531"/>
                  <a:pt x="914620" y="132951"/>
                  <a:pt x="929627" y="137791"/>
                </a:cubicBezTo>
                <a:cubicBezTo>
                  <a:pt x="944634" y="142631"/>
                  <a:pt x="953307" y="152325"/>
                  <a:pt x="955644" y="166873"/>
                </a:cubicBezTo>
                <a:cubicBezTo>
                  <a:pt x="957982" y="181421"/>
                  <a:pt x="947635" y="183035"/>
                  <a:pt x="924605" y="171713"/>
                </a:cubicBezTo>
                <a:cubicBezTo>
                  <a:pt x="901574" y="160391"/>
                  <a:pt x="885650" y="151203"/>
                  <a:pt x="876830" y="144147"/>
                </a:cubicBezTo>
                <a:cubicBezTo>
                  <a:pt x="877676" y="211934"/>
                  <a:pt x="876676" y="257453"/>
                  <a:pt x="873830" y="280706"/>
                </a:cubicBezTo>
                <a:cubicBezTo>
                  <a:pt x="870983" y="303958"/>
                  <a:pt x="866556" y="315585"/>
                  <a:pt x="860547" y="315585"/>
                </a:cubicBezTo>
                <a:cubicBezTo>
                  <a:pt x="856087" y="315585"/>
                  <a:pt x="851359" y="310257"/>
                  <a:pt x="846361" y="299603"/>
                </a:cubicBezTo>
                <a:cubicBezTo>
                  <a:pt x="841363" y="288948"/>
                  <a:pt x="839790" y="279777"/>
                  <a:pt x="841640" y="272091"/>
                </a:cubicBezTo>
                <a:cubicBezTo>
                  <a:pt x="843489" y="264404"/>
                  <a:pt x="845289" y="256195"/>
                  <a:pt x="847039" y="247461"/>
                </a:cubicBezTo>
                <a:cubicBezTo>
                  <a:pt x="848788" y="238728"/>
                  <a:pt x="850115" y="209037"/>
                  <a:pt x="851018" y="158387"/>
                </a:cubicBezTo>
                <a:cubicBezTo>
                  <a:pt x="851921" y="107738"/>
                  <a:pt x="849204" y="79150"/>
                  <a:pt x="842866" y="72626"/>
                </a:cubicBezTo>
                <a:cubicBezTo>
                  <a:pt x="798239" y="79824"/>
                  <a:pt x="770265" y="84546"/>
                  <a:pt x="758943" y="86790"/>
                </a:cubicBezTo>
                <a:cubicBezTo>
                  <a:pt x="747622" y="89034"/>
                  <a:pt x="736967" y="84958"/>
                  <a:pt x="726979" y="74562"/>
                </a:cubicBezTo>
                <a:cubicBezTo>
                  <a:pt x="716991" y="64165"/>
                  <a:pt x="717356" y="59422"/>
                  <a:pt x="728076" y="60333"/>
                </a:cubicBezTo>
                <a:cubicBezTo>
                  <a:pt x="738795" y="61243"/>
                  <a:pt x="757294" y="60365"/>
                  <a:pt x="783572" y="57697"/>
                </a:cubicBezTo>
                <a:cubicBezTo>
                  <a:pt x="809851" y="55030"/>
                  <a:pt x="836789" y="51660"/>
                  <a:pt x="864387" y="47588"/>
                </a:cubicBezTo>
                <a:cubicBezTo>
                  <a:pt x="891984" y="43515"/>
                  <a:pt x="919170" y="39217"/>
                  <a:pt x="945943" y="34692"/>
                </a:cubicBezTo>
                <a:cubicBezTo>
                  <a:pt x="952636" y="33561"/>
                  <a:pt x="958803" y="32843"/>
                  <a:pt x="964443" y="32537"/>
                </a:cubicBezTo>
                <a:close/>
                <a:moveTo>
                  <a:pt x="2414966" y="30453"/>
                </a:moveTo>
                <a:cubicBezTo>
                  <a:pt x="2417372" y="30544"/>
                  <a:pt x="2420338" y="31186"/>
                  <a:pt x="2423864" y="32380"/>
                </a:cubicBezTo>
                <a:cubicBezTo>
                  <a:pt x="2437967" y="37155"/>
                  <a:pt x="2447217" y="43013"/>
                  <a:pt x="2451612" y="49954"/>
                </a:cubicBezTo>
                <a:cubicBezTo>
                  <a:pt x="2456007" y="56894"/>
                  <a:pt x="2456437" y="65108"/>
                  <a:pt x="2452902" y="74594"/>
                </a:cubicBezTo>
                <a:cubicBezTo>
                  <a:pt x="2449368" y="84080"/>
                  <a:pt x="2442276" y="83617"/>
                  <a:pt x="2431629" y="73206"/>
                </a:cubicBezTo>
                <a:cubicBezTo>
                  <a:pt x="2420981" y="62795"/>
                  <a:pt x="2413248" y="53238"/>
                  <a:pt x="2408430" y="44533"/>
                </a:cubicBezTo>
                <a:cubicBezTo>
                  <a:pt x="2405569" y="34875"/>
                  <a:pt x="2407748" y="30182"/>
                  <a:pt x="2414966" y="30453"/>
                </a:cubicBezTo>
                <a:close/>
                <a:moveTo>
                  <a:pt x="1287308" y="30014"/>
                </a:moveTo>
                <a:cubicBezTo>
                  <a:pt x="1294464" y="28608"/>
                  <a:pt x="1301885" y="31394"/>
                  <a:pt x="1309571" y="38370"/>
                </a:cubicBezTo>
                <a:cubicBezTo>
                  <a:pt x="1317257" y="45347"/>
                  <a:pt x="1316056" y="50542"/>
                  <a:pt x="1305968" y="53955"/>
                </a:cubicBezTo>
                <a:cubicBezTo>
                  <a:pt x="1295880" y="57368"/>
                  <a:pt x="1269884" y="61892"/>
                  <a:pt x="1227982" y="67528"/>
                </a:cubicBezTo>
                <a:cubicBezTo>
                  <a:pt x="1236974" y="75228"/>
                  <a:pt x="1237637" y="81664"/>
                  <a:pt x="1229972" y="86833"/>
                </a:cubicBezTo>
                <a:cubicBezTo>
                  <a:pt x="1222307" y="92003"/>
                  <a:pt x="1209046" y="105207"/>
                  <a:pt x="1190189" y="126444"/>
                </a:cubicBezTo>
                <a:cubicBezTo>
                  <a:pt x="1218496" y="122888"/>
                  <a:pt x="1243122" y="119550"/>
                  <a:pt x="1264066" y="116431"/>
                </a:cubicBezTo>
                <a:cubicBezTo>
                  <a:pt x="1285010" y="113312"/>
                  <a:pt x="1299074" y="110376"/>
                  <a:pt x="1306258" y="107623"/>
                </a:cubicBezTo>
                <a:cubicBezTo>
                  <a:pt x="1313443" y="104870"/>
                  <a:pt x="1320391" y="104963"/>
                  <a:pt x="1327102" y="107903"/>
                </a:cubicBezTo>
                <a:cubicBezTo>
                  <a:pt x="1333813" y="110842"/>
                  <a:pt x="1341915" y="116543"/>
                  <a:pt x="1351408" y="125003"/>
                </a:cubicBezTo>
                <a:cubicBezTo>
                  <a:pt x="1360902" y="133464"/>
                  <a:pt x="1363106" y="140466"/>
                  <a:pt x="1358023" y="146008"/>
                </a:cubicBezTo>
                <a:cubicBezTo>
                  <a:pt x="1352939" y="151551"/>
                  <a:pt x="1349100" y="160596"/>
                  <a:pt x="1346504" y="173143"/>
                </a:cubicBezTo>
                <a:cubicBezTo>
                  <a:pt x="1343908" y="185691"/>
                  <a:pt x="1341700" y="201505"/>
                  <a:pt x="1339879" y="220584"/>
                </a:cubicBezTo>
                <a:cubicBezTo>
                  <a:pt x="1338058" y="239664"/>
                  <a:pt x="1334326" y="255320"/>
                  <a:pt x="1328683" y="267552"/>
                </a:cubicBezTo>
                <a:cubicBezTo>
                  <a:pt x="1323040" y="279784"/>
                  <a:pt x="1316056" y="288371"/>
                  <a:pt x="1307732" y="293311"/>
                </a:cubicBezTo>
                <a:cubicBezTo>
                  <a:pt x="1299407" y="298251"/>
                  <a:pt x="1293926" y="294372"/>
                  <a:pt x="1291287" y="281674"/>
                </a:cubicBezTo>
                <a:cubicBezTo>
                  <a:pt x="1288648" y="268975"/>
                  <a:pt x="1286333" y="259966"/>
                  <a:pt x="1284339" y="254646"/>
                </a:cubicBezTo>
                <a:cubicBezTo>
                  <a:pt x="1273728" y="253872"/>
                  <a:pt x="1252715" y="254836"/>
                  <a:pt x="1221303" y="257539"/>
                </a:cubicBezTo>
                <a:cubicBezTo>
                  <a:pt x="1189891" y="260242"/>
                  <a:pt x="1163437" y="262418"/>
                  <a:pt x="1141941" y="264067"/>
                </a:cubicBezTo>
                <a:cubicBezTo>
                  <a:pt x="1134757" y="282208"/>
                  <a:pt x="1128605" y="286015"/>
                  <a:pt x="1123485" y="275489"/>
                </a:cubicBezTo>
                <a:cubicBezTo>
                  <a:pt x="1118366" y="264964"/>
                  <a:pt x="1115351" y="250183"/>
                  <a:pt x="1114440" y="231146"/>
                </a:cubicBezTo>
                <a:cubicBezTo>
                  <a:pt x="1113530" y="212109"/>
                  <a:pt x="1111762" y="195568"/>
                  <a:pt x="1109138" y="181522"/>
                </a:cubicBezTo>
                <a:cubicBezTo>
                  <a:pt x="1106514" y="167475"/>
                  <a:pt x="1102692" y="154558"/>
                  <a:pt x="1097673" y="142771"/>
                </a:cubicBezTo>
                <a:cubicBezTo>
                  <a:pt x="1092654" y="130983"/>
                  <a:pt x="1094418" y="125792"/>
                  <a:pt x="1102964" y="127197"/>
                </a:cubicBezTo>
                <a:cubicBezTo>
                  <a:pt x="1111511" y="128603"/>
                  <a:pt x="1118154" y="129954"/>
                  <a:pt x="1122894" y="131252"/>
                </a:cubicBezTo>
                <a:cubicBezTo>
                  <a:pt x="1127633" y="132550"/>
                  <a:pt x="1143683" y="131965"/>
                  <a:pt x="1171044" y="129499"/>
                </a:cubicBezTo>
                <a:cubicBezTo>
                  <a:pt x="1183750" y="110025"/>
                  <a:pt x="1191214" y="96502"/>
                  <a:pt x="1193437" y="88930"/>
                </a:cubicBezTo>
                <a:cubicBezTo>
                  <a:pt x="1195660" y="81359"/>
                  <a:pt x="1196771" y="75472"/>
                  <a:pt x="1196771" y="71271"/>
                </a:cubicBezTo>
                <a:cubicBezTo>
                  <a:pt x="1192153" y="72117"/>
                  <a:pt x="1186758" y="73002"/>
                  <a:pt x="1180584" y="73927"/>
                </a:cubicBezTo>
                <a:cubicBezTo>
                  <a:pt x="1174411" y="74852"/>
                  <a:pt x="1169022" y="75071"/>
                  <a:pt x="1164419" y="74583"/>
                </a:cubicBezTo>
                <a:cubicBezTo>
                  <a:pt x="1159816" y="74096"/>
                  <a:pt x="1153707" y="70249"/>
                  <a:pt x="1146092" y="63043"/>
                </a:cubicBezTo>
                <a:cubicBezTo>
                  <a:pt x="1138478" y="55837"/>
                  <a:pt x="1143246" y="52234"/>
                  <a:pt x="1160397" y="52234"/>
                </a:cubicBezTo>
                <a:cubicBezTo>
                  <a:pt x="1174493" y="52234"/>
                  <a:pt x="1193075" y="50237"/>
                  <a:pt x="1216141" y="46243"/>
                </a:cubicBezTo>
                <a:cubicBezTo>
                  <a:pt x="1239207" y="42249"/>
                  <a:pt x="1255046" y="38897"/>
                  <a:pt x="1263657" y="36187"/>
                </a:cubicBezTo>
                <a:cubicBezTo>
                  <a:pt x="1272268" y="33477"/>
                  <a:pt x="1280152" y="31419"/>
                  <a:pt x="1287308" y="30014"/>
                </a:cubicBezTo>
                <a:close/>
                <a:moveTo>
                  <a:pt x="2877832" y="29909"/>
                </a:moveTo>
                <a:cubicBezTo>
                  <a:pt x="2881494" y="30061"/>
                  <a:pt x="2885747" y="31326"/>
                  <a:pt x="2890590" y="33703"/>
                </a:cubicBezTo>
                <a:cubicBezTo>
                  <a:pt x="2900277" y="38457"/>
                  <a:pt x="2908057" y="43407"/>
                  <a:pt x="2913929" y="48556"/>
                </a:cubicBezTo>
                <a:cubicBezTo>
                  <a:pt x="2919801" y="53704"/>
                  <a:pt x="2920454" y="59920"/>
                  <a:pt x="2915886" y="67205"/>
                </a:cubicBezTo>
                <a:cubicBezTo>
                  <a:pt x="2911319" y="74490"/>
                  <a:pt x="2908157" y="85163"/>
                  <a:pt x="2906400" y="99223"/>
                </a:cubicBezTo>
                <a:cubicBezTo>
                  <a:pt x="2904644" y="113284"/>
                  <a:pt x="2902891" y="160603"/>
                  <a:pt x="2901141" y="241180"/>
                </a:cubicBezTo>
                <a:cubicBezTo>
                  <a:pt x="2916084" y="241224"/>
                  <a:pt x="2930589" y="240334"/>
                  <a:pt x="2944656" y="238513"/>
                </a:cubicBezTo>
                <a:cubicBezTo>
                  <a:pt x="2958724" y="236692"/>
                  <a:pt x="2971412" y="239675"/>
                  <a:pt x="2982719" y="247461"/>
                </a:cubicBezTo>
                <a:cubicBezTo>
                  <a:pt x="2994026" y="255248"/>
                  <a:pt x="2999680" y="261730"/>
                  <a:pt x="2999680" y="266907"/>
                </a:cubicBezTo>
                <a:cubicBezTo>
                  <a:pt x="2999680" y="273260"/>
                  <a:pt x="2993431" y="275529"/>
                  <a:pt x="2980934" y="273715"/>
                </a:cubicBezTo>
                <a:cubicBezTo>
                  <a:pt x="2968436" y="271901"/>
                  <a:pt x="2949045" y="270101"/>
                  <a:pt x="2922759" y="268316"/>
                </a:cubicBezTo>
                <a:cubicBezTo>
                  <a:pt x="2896473" y="266530"/>
                  <a:pt x="2870220" y="266305"/>
                  <a:pt x="2843999" y="267638"/>
                </a:cubicBezTo>
                <a:cubicBezTo>
                  <a:pt x="2817778" y="268972"/>
                  <a:pt x="2792263" y="271216"/>
                  <a:pt x="2767455" y="274371"/>
                </a:cubicBezTo>
                <a:cubicBezTo>
                  <a:pt x="2742646" y="277526"/>
                  <a:pt x="2725968" y="280007"/>
                  <a:pt x="2717422" y="281813"/>
                </a:cubicBezTo>
                <a:cubicBezTo>
                  <a:pt x="2708875" y="283620"/>
                  <a:pt x="2698636" y="280322"/>
                  <a:pt x="2686705" y="271919"/>
                </a:cubicBezTo>
                <a:cubicBezTo>
                  <a:pt x="2674774" y="263515"/>
                  <a:pt x="2674619" y="259002"/>
                  <a:pt x="2686242" y="258378"/>
                </a:cubicBezTo>
                <a:cubicBezTo>
                  <a:pt x="2697865" y="257754"/>
                  <a:pt x="2710649" y="256994"/>
                  <a:pt x="2724595" y="256098"/>
                </a:cubicBezTo>
                <a:cubicBezTo>
                  <a:pt x="2738541" y="255202"/>
                  <a:pt x="2755939" y="253950"/>
                  <a:pt x="2776790" y="252344"/>
                </a:cubicBezTo>
                <a:cubicBezTo>
                  <a:pt x="2776790" y="198210"/>
                  <a:pt x="2776568" y="155340"/>
                  <a:pt x="2776123" y="123734"/>
                </a:cubicBezTo>
                <a:cubicBezTo>
                  <a:pt x="2775679" y="92128"/>
                  <a:pt x="2772979" y="70733"/>
                  <a:pt x="2768025" y="59547"/>
                </a:cubicBezTo>
                <a:cubicBezTo>
                  <a:pt x="2763070" y="48362"/>
                  <a:pt x="2764350" y="43235"/>
                  <a:pt x="2771864" y="44168"/>
                </a:cubicBezTo>
                <a:cubicBezTo>
                  <a:pt x="2779378" y="45100"/>
                  <a:pt x="2785918" y="45774"/>
                  <a:pt x="2791482" y="46189"/>
                </a:cubicBezTo>
                <a:cubicBezTo>
                  <a:pt x="2797045" y="46605"/>
                  <a:pt x="2810052" y="45512"/>
                  <a:pt x="2830501" y="42909"/>
                </a:cubicBezTo>
                <a:cubicBezTo>
                  <a:pt x="2850950" y="40306"/>
                  <a:pt x="2863656" y="36933"/>
                  <a:pt x="2868618" y="32789"/>
                </a:cubicBezTo>
                <a:cubicBezTo>
                  <a:pt x="2871098" y="30716"/>
                  <a:pt x="2874170" y="29756"/>
                  <a:pt x="2877832" y="29909"/>
                </a:cubicBezTo>
                <a:close/>
                <a:moveTo>
                  <a:pt x="67026" y="19076"/>
                </a:moveTo>
                <a:cubicBezTo>
                  <a:pt x="70897" y="18929"/>
                  <a:pt x="75790" y="19198"/>
                  <a:pt x="81706" y="19882"/>
                </a:cubicBezTo>
                <a:cubicBezTo>
                  <a:pt x="93751" y="20901"/>
                  <a:pt x="102571" y="23980"/>
                  <a:pt x="108163" y="29121"/>
                </a:cubicBezTo>
                <a:cubicBezTo>
                  <a:pt x="113756" y="34262"/>
                  <a:pt x="115430" y="41672"/>
                  <a:pt x="113186" y="51352"/>
                </a:cubicBezTo>
                <a:cubicBezTo>
                  <a:pt x="110942" y="61032"/>
                  <a:pt x="103743" y="62806"/>
                  <a:pt x="91590" y="56676"/>
                </a:cubicBezTo>
                <a:cubicBezTo>
                  <a:pt x="79436" y="50545"/>
                  <a:pt x="68835" y="42196"/>
                  <a:pt x="59787" y="31627"/>
                </a:cubicBezTo>
                <a:cubicBezTo>
                  <a:pt x="53000" y="23700"/>
                  <a:pt x="55413" y="19517"/>
                  <a:pt x="67026" y="19076"/>
                </a:cubicBezTo>
                <a:close/>
                <a:moveTo>
                  <a:pt x="3218999" y="14505"/>
                </a:moveTo>
                <a:cubicBezTo>
                  <a:pt x="3223961" y="15466"/>
                  <a:pt x="3228933" y="16943"/>
                  <a:pt x="3233916" y="18936"/>
                </a:cubicBezTo>
                <a:cubicBezTo>
                  <a:pt x="3238900" y="20929"/>
                  <a:pt x="3242969" y="23346"/>
                  <a:pt x="3246124" y="26185"/>
                </a:cubicBezTo>
                <a:cubicBezTo>
                  <a:pt x="3249278" y="29024"/>
                  <a:pt x="3247256" y="36911"/>
                  <a:pt x="3240058" y="49846"/>
                </a:cubicBezTo>
                <a:cubicBezTo>
                  <a:pt x="3246869" y="59598"/>
                  <a:pt x="3259173" y="72930"/>
                  <a:pt x="3276969" y="89845"/>
                </a:cubicBezTo>
                <a:cubicBezTo>
                  <a:pt x="3294766" y="106759"/>
                  <a:pt x="3311060" y="118801"/>
                  <a:pt x="3325852" y="125971"/>
                </a:cubicBezTo>
                <a:cubicBezTo>
                  <a:pt x="3340643" y="133141"/>
                  <a:pt x="3349617" y="138723"/>
                  <a:pt x="3352772" y="142717"/>
                </a:cubicBezTo>
                <a:cubicBezTo>
                  <a:pt x="3355926" y="146711"/>
                  <a:pt x="3347287" y="149747"/>
                  <a:pt x="3326852" y="151827"/>
                </a:cubicBezTo>
                <a:cubicBezTo>
                  <a:pt x="3306417" y="153906"/>
                  <a:pt x="3292292" y="150095"/>
                  <a:pt x="3284476" y="140394"/>
                </a:cubicBezTo>
                <a:cubicBezTo>
                  <a:pt x="3276661" y="130693"/>
                  <a:pt x="3269423" y="120956"/>
                  <a:pt x="3262762" y="111183"/>
                </a:cubicBezTo>
                <a:cubicBezTo>
                  <a:pt x="3256101" y="101410"/>
                  <a:pt x="3245629" y="84958"/>
                  <a:pt x="3231346" y="61827"/>
                </a:cubicBezTo>
                <a:cubicBezTo>
                  <a:pt x="3224147" y="81244"/>
                  <a:pt x="3214364" y="98743"/>
                  <a:pt x="3201995" y="114323"/>
                </a:cubicBezTo>
                <a:cubicBezTo>
                  <a:pt x="3189627" y="129904"/>
                  <a:pt x="3177330" y="141021"/>
                  <a:pt x="3165105" y="147675"/>
                </a:cubicBezTo>
                <a:cubicBezTo>
                  <a:pt x="3152880" y="154329"/>
                  <a:pt x="3147667" y="156057"/>
                  <a:pt x="3149467" y="152859"/>
                </a:cubicBezTo>
                <a:cubicBezTo>
                  <a:pt x="3151267" y="149661"/>
                  <a:pt x="3158498" y="139609"/>
                  <a:pt x="3171160" y="122702"/>
                </a:cubicBezTo>
                <a:cubicBezTo>
                  <a:pt x="3183822" y="105795"/>
                  <a:pt x="3194621" y="87801"/>
                  <a:pt x="3203555" y="68722"/>
                </a:cubicBezTo>
                <a:cubicBezTo>
                  <a:pt x="3212489" y="49642"/>
                  <a:pt x="3216056" y="35596"/>
                  <a:pt x="3214256" y="26583"/>
                </a:cubicBezTo>
                <a:cubicBezTo>
                  <a:pt x="3212456" y="17570"/>
                  <a:pt x="3214037" y="13544"/>
                  <a:pt x="3218999" y="14505"/>
                </a:cubicBezTo>
                <a:close/>
                <a:moveTo>
                  <a:pt x="3483781" y="11023"/>
                </a:moveTo>
                <a:cubicBezTo>
                  <a:pt x="3485606" y="10394"/>
                  <a:pt x="3488570" y="10432"/>
                  <a:pt x="3492671" y="11138"/>
                </a:cubicBezTo>
                <a:cubicBezTo>
                  <a:pt x="3500873" y="12551"/>
                  <a:pt x="3507649" y="14734"/>
                  <a:pt x="3512998" y="17688"/>
                </a:cubicBezTo>
                <a:cubicBezTo>
                  <a:pt x="3518347" y="20642"/>
                  <a:pt x="3519792" y="23926"/>
                  <a:pt x="3517332" y="27540"/>
                </a:cubicBezTo>
                <a:cubicBezTo>
                  <a:pt x="3514873" y="31154"/>
                  <a:pt x="3512059" y="34889"/>
                  <a:pt x="3508889" y="38747"/>
                </a:cubicBezTo>
                <a:cubicBezTo>
                  <a:pt x="3511815" y="38747"/>
                  <a:pt x="3518824" y="36718"/>
                  <a:pt x="3529916" y="32659"/>
                </a:cubicBezTo>
                <a:cubicBezTo>
                  <a:pt x="3541008" y="28601"/>
                  <a:pt x="3549275" y="29885"/>
                  <a:pt x="3554717" y="36510"/>
                </a:cubicBezTo>
                <a:cubicBezTo>
                  <a:pt x="3560159" y="43135"/>
                  <a:pt x="3558525" y="47874"/>
                  <a:pt x="3549813" y="50728"/>
                </a:cubicBezTo>
                <a:cubicBezTo>
                  <a:pt x="3541101" y="53582"/>
                  <a:pt x="3532017" y="55468"/>
                  <a:pt x="3522559" y="56385"/>
                </a:cubicBezTo>
                <a:cubicBezTo>
                  <a:pt x="3513102" y="57303"/>
                  <a:pt x="3505950" y="56866"/>
                  <a:pt x="3501103" y="55073"/>
                </a:cubicBezTo>
                <a:cubicBezTo>
                  <a:pt x="3491122" y="70503"/>
                  <a:pt x="3477524" y="83133"/>
                  <a:pt x="3460308" y="92964"/>
                </a:cubicBezTo>
                <a:cubicBezTo>
                  <a:pt x="3443093" y="102794"/>
                  <a:pt x="3438382" y="102783"/>
                  <a:pt x="3446176" y="92931"/>
                </a:cubicBezTo>
                <a:cubicBezTo>
                  <a:pt x="3453970" y="83080"/>
                  <a:pt x="3460308" y="74601"/>
                  <a:pt x="3465191" y="67495"/>
                </a:cubicBezTo>
                <a:cubicBezTo>
                  <a:pt x="3470074" y="60390"/>
                  <a:pt x="3474276" y="53101"/>
                  <a:pt x="3477796" y="45630"/>
                </a:cubicBezTo>
                <a:cubicBezTo>
                  <a:pt x="3481317" y="38159"/>
                  <a:pt x="3483077" y="32279"/>
                  <a:pt x="3483077" y="27992"/>
                </a:cubicBezTo>
                <a:cubicBezTo>
                  <a:pt x="3483077" y="23202"/>
                  <a:pt x="3482625" y="18843"/>
                  <a:pt x="3481722" y="14913"/>
                </a:cubicBezTo>
                <a:cubicBezTo>
                  <a:pt x="3481270" y="12949"/>
                  <a:pt x="3481957" y="11652"/>
                  <a:pt x="3483781" y="11023"/>
                </a:cubicBezTo>
                <a:close/>
                <a:moveTo>
                  <a:pt x="445307" y="11023"/>
                </a:moveTo>
                <a:cubicBezTo>
                  <a:pt x="447131" y="10394"/>
                  <a:pt x="450094" y="10432"/>
                  <a:pt x="454196" y="11138"/>
                </a:cubicBezTo>
                <a:cubicBezTo>
                  <a:pt x="462398" y="12551"/>
                  <a:pt x="469174" y="14734"/>
                  <a:pt x="474523" y="17688"/>
                </a:cubicBezTo>
                <a:cubicBezTo>
                  <a:pt x="479872" y="20642"/>
                  <a:pt x="481317" y="23926"/>
                  <a:pt x="478857" y="27540"/>
                </a:cubicBezTo>
                <a:cubicBezTo>
                  <a:pt x="476398" y="31154"/>
                  <a:pt x="473584" y="34889"/>
                  <a:pt x="470414" y="38747"/>
                </a:cubicBezTo>
                <a:cubicBezTo>
                  <a:pt x="473340" y="38747"/>
                  <a:pt x="480349" y="36718"/>
                  <a:pt x="491441" y="32659"/>
                </a:cubicBezTo>
                <a:cubicBezTo>
                  <a:pt x="502533" y="28601"/>
                  <a:pt x="510800" y="29885"/>
                  <a:pt x="516242" y="36510"/>
                </a:cubicBezTo>
                <a:cubicBezTo>
                  <a:pt x="521684" y="43135"/>
                  <a:pt x="520050" y="47874"/>
                  <a:pt x="511338" y="50728"/>
                </a:cubicBezTo>
                <a:cubicBezTo>
                  <a:pt x="502626" y="53582"/>
                  <a:pt x="493542" y="55468"/>
                  <a:pt x="484084" y="56385"/>
                </a:cubicBezTo>
                <a:cubicBezTo>
                  <a:pt x="474627" y="57303"/>
                  <a:pt x="467475" y="56866"/>
                  <a:pt x="462628" y="55073"/>
                </a:cubicBezTo>
                <a:cubicBezTo>
                  <a:pt x="452647" y="70503"/>
                  <a:pt x="439049" y="83133"/>
                  <a:pt x="421833" y="92964"/>
                </a:cubicBezTo>
                <a:cubicBezTo>
                  <a:pt x="404618" y="102794"/>
                  <a:pt x="399907" y="102783"/>
                  <a:pt x="407701" y="92931"/>
                </a:cubicBezTo>
                <a:cubicBezTo>
                  <a:pt x="415495" y="83080"/>
                  <a:pt x="421833" y="74601"/>
                  <a:pt x="426716" y="67495"/>
                </a:cubicBezTo>
                <a:cubicBezTo>
                  <a:pt x="431599" y="60390"/>
                  <a:pt x="435801" y="53101"/>
                  <a:pt x="439321" y="45630"/>
                </a:cubicBezTo>
                <a:cubicBezTo>
                  <a:pt x="442842" y="38159"/>
                  <a:pt x="444602" y="32279"/>
                  <a:pt x="444602" y="27992"/>
                </a:cubicBezTo>
                <a:cubicBezTo>
                  <a:pt x="444602" y="23202"/>
                  <a:pt x="444150" y="18843"/>
                  <a:pt x="443247" y="14913"/>
                </a:cubicBezTo>
                <a:cubicBezTo>
                  <a:pt x="442795" y="12949"/>
                  <a:pt x="443482" y="11652"/>
                  <a:pt x="445307" y="11023"/>
                </a:cubicBezTo>
                <a:close/>
                <a:moveTo>
                  <a:pt x="1873718" y="10945"/>
                </a:moveTo>
                <a:cubicBezTo>
                  <a:pt x="1877561" y="9661"/>
                  <a:pt x="1884563" y="11590"/>
                  <a:pt x="1894723" y="16731"/>
                </a:cubicBezTo>
                <a:cubicBezTo>
                  <a:pt x="1904883" y="21872"/>
                  <a:pt x="1908385" y="27475"/>
                  <a:pt x="1905230" y="33541"/>
                </a:cubicBezTo>
                <a:cubicBezTo>
                  <a:pt x="1902076" y="39607"/>
                  <a:pt x="1900498" y="61577"/>
                  <a:pt x="1900498" y="99449"/>
                </a:cubicBezTo>
                <a:lnTo>
                  <a:pt x="1922525" y="95513"/>
                </a:lnTo>
                <a:cubicBezTo>
                  <a:pt x="1933079" y="92745"/>
                  <a:pt x="1940597" y="93946"/>
                  <a:pt x="1945078" y="99116"/>
                </a:cubicBezTo>
                <a:cubicBezTo>
                  <a:pt x="1949560" y="104285"/>
                  <a:pt x="1947197" y="108577"/>
                  <a:pt x="1937991" y="111990"/>
                </a:cubicBezTo>
                <a:cubicBezTo>
                  <a:pt x="1928784" y="115402"/>
                  <a:pt x="1915842" y="118306"/>
                  <a:pt x="1899165" y="120701"/>
                </a:cubicBezTo>
                <a:lnTo>
                  <a:pt x="1899165" y="125606"/>
                </a:lnTo>
                <a:cubicBezTo>
                  <a:pt x="1912946" y="127226"/>
                  <a:pt x="1923812" y="130818"/>
                  <a:pt x="1931763" y="136382"/>
                </a:cubicBezTo>
                <a:cubicBezTo>
                  <a:pt x="1939715" y="141946"/>
                  <a:pt x="1942178" y="149131"/>
                  <a:pt x="1939152" y="157936"/>
                </a:cubicBezTo>
                <a:cubicBezTo>
                  <a:pt x="1936126" y="166740"/>
                  <a:pt x="1929602" y="166282"/>
                  <a:pt x="1919578" y="156559"/>
                </a:cubicBezTo>
                <a:cubicBezTo>
                  <a:pt x="1909554" y="146836"/>
                  <a:pt x="1902750" y="140003"/>
                  <a:pt x="1899165" y="136060"/>
                </a:cubicBezTo>
                <a:cubicBezTo>
                  <a:pt x="1899165" y="144377"/>
                  <a:pt x="1897856" y="152981"/>
                  <a:pt x="1895239" y="161872"/>
                </a:cubicBezTo>
                <a:cubicBezTo>
                  <a:pt x="1892622" y="170763"/>
                  <a:pt x="1888320" y="171258"/>
                  <a:pt x="1882333" y="163356"/>
                </a:cubicBezTo>
                <a:cubicBezTo>
                  <a:pt x="1876346" y="155455"/>
                  <a:pt x="1874026" y="148679"/>
                  <a:pt x="1875374" y="143029"/>
                </a:cubicBezTo>
                <a:cubicBezTo>
                  <a:pt x="1876722" y="137379"/>
                  <a:pt x="1877360" y="132353"/>
                  <a:pt x="1877289" y="127950"/>
                </a:cubicBezTo>
                <a:cubicBezTo>
                  <a:pt x="1859392" y="155311"/>
                  <a:pt x="1840312" y="173401"/>
                  <a:pt x="1820050" y="182221"/>
                </a:cubicBezTo>
                <a:cubicBezTo>
                  <a:pt x="1799787" y="191040"/>
                  <a:pt x="1794958" y="190452"/>
                  <a:pt x="1805562" y="180457"/>
                </a:cubicBezTo>
                <a:cubicBezTo>
                  <a:pt x="1816167" y="170462"/>
                  <a:pt x="1827023" y="159689"/>
                  <a:pt x="1838129" y="148138"/>
                </a:cubicBezTo>
                <a:cubicBezTo>
                  <a:pt x="1849235" y="136587"/>
                  <a:pt x="1856925" y="128058"/>
                  <a:pt x="1861199" y="122551"/>
                </a:cubicBezTo>
                <a:cubicBezTo>
                  <a:pt x="1852251" y="126939"/>
                  <a:pt x="1844908" y="129614"/>
                  <a:pt x="1839172" y="130574"/>
                </a:cubicBezTo>
                <a:cubicBezTo>
                  <a:pt x="1833436" y="131535"/>
                  <a:pt x="1826449" y="128162"/>
                  <a:pt x="1818210" y="120454"/>
                </a:cubicBezTo>
                <a:cubicBezTo>
                  <a:pt x="1809972" y="112746"/>
                  <a:pt x="1811413" y="109351"/>
                  <a:pt x="1822534" y="110269"/>
                </a:cubicBezTo>
                <a:cubicBezTo>
                  <a:pt x="1833655" y="111186"/>
                  <a:pt x="1851942" y="109186"/>
                  <a:pt x="1877396" y="104267"/>
                </a:cubicBezTo>
                <a:lnTo>
                  <a:pt x="1877396" y="57697"/>
                </a:lnTo>
                <a:cubicBezTo>
                  <a:pt x="1877396" y="39629"/>
                  <a:pt x="1875822" y="27640"/>
                  <a:pt x="1872675" y="21732"/>
                </a:cubicBezTo>
                <a:cubicBezTo>
                  <a:pt x="1869527" y="15824"/>
                  <a:pt x="1869875" y="12228"/>
                  <a:pt x="1873718" y="10945"/>
                </a:cubicBezTo>
                <a:close/>
                <a:moveTo>
                  <a:pt x="182102" y="7038"/>
                </a:moveTo>
                <a:cubicBezTo>
                  <a:pt x="183730" y="6900"/>
                  <a:pt x="185817" y="7188"/>
                  <a:pt x="188365" y="7901"/>
                </a:cubicBezTo>
                <a:cubicBezTo>
                  <a:pt x="198553" y="10755"/>
                  <a:pt x="207803" y="14731"/>
                  <a:pt x="216113" y="19829"/>
                </a:cubicBezTo>
                <a:cubicBezTo>
                  <a:pt x="224423" y="24927"/>
                  <a:pt x="226097" y="31591"/>
                  <a:pt x="221136" y="39822"/>
                </a:cubicBezTo>
                <a:cubicBezTo>
                  <a:pt x="216174" y="48054"/>
                  <a:pt x="214116" y="74232"/>
                  <a:pt x="214962" y="118357"/>
                </a:cubicBezTo>
                <a:cubicBezTo>
                  <a:pt x="235081" y="115732"/>
                  <a:pt x="249436" y="113277"/>
                  <a:pt x="258026" y="110989"/>
                </a:cubicBezTo>
                <a:cubicBezTo>
                  <a:pt x="266615" y="108702"/>
                  <a:pt x="276005" y="110520"/>
                  <a:pt x="286193" y="116442"/>
                </a:cubicBezTo>
                <a:cubicBezTo>
                  <a:pt x="296382" y="122365"/>
                  <a:pt x="296630" y="126882"/>
                  <a:pt x="286936" y="129994"/>
                </a:cubicBezTo>
                <a:cubicBezTo>
                  <a:pt x="277242" y="133105"/>
                  <a:pt x="253293" y="136361"/>
                  <a:pt x="215091" y="139759"/>
                </a:cubicBezTo>
                <a:cubicBezTo>
                  <a:pt x="215091" y="191642"/>
                  <a:pt x="214611" y="234089"/>
                  <a:pt x="213650" y="267100"/>
                </a:cubicBezTo>
                <a:cubicBezTo>
                  <a:pt x="212689" y="300112"/>
                  <a:pt x="208161" y="316893"/>
                  <a:pt x="200066" y="317445"/>
                </a:cubicBezTo>
                <a:cubicBezTo>
                  <a:pt x="191971" y="317997"/>
                  <a:pt x="187924" y="301603"/>
                  <a:pt x="187924" y="268262"/>
                </a:cubicBezTo>
                <a:lnTo>
                  <a:pt x="187924" y="142814"/>
                </a:lnTo>
                <a:cubicBezTo>
                  <a:pt x="168206" y="147188"/>
                  <a:pt x="153253" y="150529"/>
                  <a:pt x="143064" y="152838"/>
                </a:cubicBezTo>
                <a:cubicBezTo>
                  <a:pt x="132875" y="155146"/>
                  <a:pt x="122959" y="152321"/>
                  <a:pt x="113315" y="144363"/>
                </a:cubicBezTo>
                <a:cubicBezTo>
                  <a:pt x="103671" y="136404"/>
                  <a:pt x="103972" y="132116"/>
                  <a:pt x="114218" y="131499"/>
                </a:cubicBezTo>
                <a:cubicBezTo>
                  <a:pt x="124465" y="130883"/>
                  <a:pt x="134435" y="130130"/>
                  <a:pt x="144129" y="129241"/>
                </a:cubicBezTo>
                <a:cubicBezTo>
                  <a:pt x="153823" y="128352"/>
                  <a:pt x="168421" y="126280"/>
                  <a:pt x="187924" y="123024"/>
                </a:cubicBezTo>
                <a:cubicBezTo>
                  <a:pt x="187924" y="91289"/>
                  <a:pt x="187708" y="68840"/>
                  <a:pt x="187278" y="55676"/>
                </a:cubicBezTo>
                <a:cubicBezTo>
                  <a:pt x="186848" y="42511"/>
                  <a:pt x="184374" y="30544"/>
                  <a:pt x="179857" y="19775"/>
                </a:cubicBezTo>
                <a:cubicBezTo>
                  <a:pt x="176469" y="11698"/>
                  <a:pt x="177217" y="7452"/>
                  <a:pt x="182102" y="7038"/>
                </a:cubicBezTo>
                <a:close/>
                <a:moveTo>
                  <a:pt x="1542889" y="5136"/>
                </a:moveTo>
                <a:cubicBezTo>
                  <a:pt x="1544674" y="5217"/>
                  <a:pt x="1546812" y="5741"/>
                  <a:pt x="1549303" y="6707"/>
                </a:cubicBezTo>
                <a:cubicBezTo>
                  <a:pt x="1559270" y="10572"/>
                  <a:pt x="1566720" y="15193"/>
                  <a:pt x="1571653" y="20571"/>
                </a:cubicBezTo>
                <a:cubicBezTo>
                  <a:pt x="1576586" y="25948"/>
                  <a:pt x="1576858" y="30784"/>
                  <a:pt x="1572470" y="35079"/>
                </a:cubicBezTo>
                <a:cubicBezTo>
                  <a:pt x="1568082" y="39374"/>
                  <a:pt x="1562174" y="46663"/>
                  <a:pt x="1554745" y="56945"/>
                </a:cubicBezTo>
                <a:cubicBezTo>
                  <a:pt x="1559980" y="56486"/>
                  <a:pt x="1566608" y="55848"/>
                  <a:pt x="1574632" y="55030"/>
                </a:cubicBezTo>
                <a:cubicBezTo>
                  <a:pt x="1582655" y="54213"/>
                  <a:pt x="1590338" y="51965"/>
                  <a:pt x="1597680" y="48287"/>
                </a:cubicBezTo>
                <a:cubicBezTo>
                  <a:pt x="1605022" y="44608"/>
                  <a:pt x="1611350" y="44225"/>
                  <a:pt x="1616663" y="47136"/>
                </a:cubicBezTo>
                <a:cubicBezTo>
                  <a:pt x="1621976" y="50047"/>
                  <a:pt x="1628282" y="54432"/>
                  <a:pt x="1635581" y="60289"/>
                </a:cubicBezTo>
                <a:cubicBezTo>
                  <a:pt x="1642880" y="66147"/>
                  <a:pt x="1642748" y="72167"/>
                  <a:pt x="1635183" y="78347"/>
                </a:cubicBezTo>
                <a:cubicBezTo>
                  <a:pt x="1627619" y="84528"/>
                  <a:pt x="1619606" y="94071"/>
                  <a:pt x="1611146" y="106978"/>
                </a:cubicBezTo>
                <a:cubicBezTo>
                  <a:pt x="1602685" y="119884"/>
                  <a:pt x="1596038" y="129040"/>
                  <a:pt x="1591205" y="134446"/>
                </a:cubicBezTo>
                <a:cubicBezTo>
                  <a:pt x="1620646" y="153849"/>
                  <a:pt x="1641378" y="166439"/>
                  <a:pt x="1653403" y="172218"/>
                </a:cubicBezTo>
                <a:cubicBezTo>
                  <a:pt x="1665427" y="177998"/>
                  <a:pt x="1677609" y="182870"/>
                  <a:pt x="1689949" y="186835"/>
                </a:cubicBezTo>
                <a:cubicBezTo>
                  <a:pt x="1702288" y="190800"/>
                  <a:pt x="1714786" y="194213"/>
                  <a:pt x="1727441" y="197074"/>
                </a:cubicBezTo>
                <a:cubicBezTo>
                  <a:pt x="1740096" y="199934"/>
                  <a:pt x="1743222" y="203516"/>
                  <a:pt x="1736820" y="207818"/>
                </a:cubicBezTo>
                <a:cubicBezTo>
                  <a:pt x="1730417" y="212120"/>
                  <a:pt x="1715535" y="214959"/>
                  <a:pt x="1692175" y="216336"/>
                </a:cubicBezTo>
                <a:cubicBezTo>
                  <a:pt x="1668815" y="217713"/>
                  <a:pt x="1651169" y="213364"/>
                  <a:pt x="1639238" y="203290"/>
                </a:cubicBezTo>
                <a:cubicBezTo>
                  <a:pt x="1627307" y="193216"/>
                  <a:pt x="1606815" y="176205"/>
                  <a:pt x="1577761" y="152257"/>
                </a:cubicBezTo>
                <a:cubicBezTo>
                  <a:pt x="1552236" y="176979"/>
                  <a:pt x="1527829" y="195503"/>
                  <a:pt x="1504540" y="207829"/>
                </a:cubicBezTo>
                <a:cubicBezTo>
                  <a:pt x="1481252" y="220154"/>
                  <a:pt x="1459025" y="228371"/>
                  <a:pt x="1437858" y="232480"/>
                </a:cubicBezTo>
                <a:cubicBezTo>
                  <a:pt x="1416692" y="236588"/>
                  <a:pt x="1417144" y="232444"/>
                  <a:pt x="1439214" y="220047"/>
                </a:cubicBezTo>
                <a:cubicBezTo>
                  <a:pt x="1461283" y="207650"/>
                  <a:pt x="1482123" y="194761"/>
                  <a:pt x="1501733" y="181382"/>
                </a:cubicBezTo>
                <a:cubicBezTo>
                  <a:pt x="1521344" y="168002"/>
                  <a:pt x="1539860" y="152580"/>
                  <a:pt x="1557284" y="135113"/>
                </a:cubicBezTo>
                <a:cubicBezTo>
                  <a:pt x="1542126" y="119941"/>
                  <a:pt x="1528969" y="109458"/>
                  <a:pt x="1517812" y="103665"/>
                </a:cubicBezTo>
                <a:cubicBezTo>
                  <a:pt x="1505250" y="117647"/>
                  <a:pt x="1491369" y="127667"/>
                  <a:pt x="1476168" y="133726"/>
                </a:cubicBezTo>
                <a:cubicBezTo>
                  <a:pt x="1460968" y="139784"/>
                  <a:pt x="1461305" y="134955"/>
                  <a:pt x="1477179" y="119239"/>
                </a:cubicBezTo>
                <a:cubicBezTo>
                  <a:pt x="1493054" y="103522"/>
                  <a:pt x="1507226" y="85016"/>
                  <a:pt x="1519694" y="63720"/>
                </a:cubicBezTo>
                <a:cubicBezTo>
                  <a:pt x="1532163" y="42425"/>
                  <a:pt x="1537724" y="26633"/>
                  <a:pt x="1536376" y="16344"/>
                </a:cubicBezTo>
                <a:cubicBezTo>
                  <a:pt x="1535365" y="8627"/>
                  <a:pt x="1537536" y="4891"/>
                  <a:pt x="1542889" y="5136"/>
                </a:cubicBezTo>
                <a:close/>
                <a:moveTo>
                  <a:pt x="2521746" y="4697"/>
                </a:moveTo>
                <a:cubicBezTo>
                  <a:pt x="2523567" y="4689"/>
                  <a:pt x="2525711" y="5105"/>
                  <a:pt x="2528178" y="5944"/>
                </a:cubicBezTo>
                <a:cubicBezTo>
                  <a:pt x="2538044" y="9299"/>
                  <a:pt x="2546275" y="13795"/>
                  <a:pt x="2552872" y="19431"/>
                </a:cubicBezTo>
                <a:cubicBezTo>
                  <a:pt x="2560845" y="25970"/>
                  <a:pt x="2561788" y="30767"/>
                  <a:pt x="2555700" y="33821"/>
                </a:cubicBezTo>
                <a:cubicBezTo>
                  <a:pt x="2549613" y="36876"/>
                  <a:pt x="2540345" y="43737"/>
                  <a:pt x="2527898" y="54406"/>
                </a:cubicBezTo>
                <a:cubicBezTo>
                  <a:pt x="2515451" y="65076"/>
                  <a:pt x="2502946" y="73927"/>
                  <a:pt x="2490384" y="80961"/>
                </a:cubicBezTo>
                <a:cubicBezTo>
                  <a:pt x="2477822" y="87995"/>
                  <a:pt x="2478740" y="81509"/>
                  <a:pt x="2493138" y="61505"/>
                </a:cubicBezTo>
                <a:cubicBezTo>
                  <a:pt x="2507535" y="41500"/>
                  <a:pt x="2514508" y="26400"/>
                  <a:pt x="2514056" y="16204"/>
                </a:cubicBezTo>
                <a:cubicBezTo>
                  <a:pt x="2513717" y="8557"/>
                  <a:pt x="2516281" y="4722"/>
                  <a:pt x="2521746" y="4697"/>
                </a:cubicBezTo>
                <a:close/>
                <a:moveTo>
                  <a:pt x="3582750" y="1"/>
                </a:moveTo>
                <a:cubicBezTo>
                  <a:pt x="3586138" y="-16"/>
                  <a:pt x="3591059" y="1011"/>
                  <a:pt x="3597512" y="3083"/>
                </a:cubicBezTo>
                <a:cubicBezTo>
                  <a:pt x="3610418" y="7227"/>
                  <a:pt x="3615071" y="12540"/>
                  <a:pt x="3611472" y="19022"/>
                </a:cubicBezTo>
                <a:lnTo>
                  <a:pt x="3603363" y="25217"/>
                </a:lnTo>
                <a:cubicBezTo>
                  <a:pt x="3609902" y="25289"/>
                  <a:pt x="3619668" y="23733"/>
                  <a:pt x="3632660" y="20549"/>
                </a:cubicBezTo>
                <a:cubicBezTo>
                  <a:pt x="3645652" y="17366"/>
                  <a:pt x="3655041" y="19434"/>
                  <a:pt x="3660828" y="26755"/>
                </a:cubicBezTo>
                <a:cubicBezTo>
                  <a:pt x="3666614" y="34076"/>
                  <a:pt x="3660265" y="39274"/>
                  <a:pt x="3641780" y="42350"/>
                </a:cubicBezTo>
                <a:cubicBezTo>
                  <a:pt x="3623296" y="45426"/>
                  <a:pt x="3608869" y="46068"/>
                  <a:pt x="3598501" y="44275"/>
                </a:cubicBezTo>
                <a:cubicBezTo>
                  <a:pt x="3591059" y="56106"/>
                  <a:pt x="3580985" y="66036"/>
                  <a:pt x="3568279" y="74067"/>
                </a:cubicBezTo>
                <a:lnTo>
                  <a:pt x="3557066" y="78299"/>
                </a:lnTo>
                <a:lnTo>
                  <a:pt x="3556727" y="78377"/>
                </a:lnTo>
                <a:lnTo>
                  <a:pt x="3560116" y="67442"/>
                </a:lnTo>
                <a:cubicBezTo>
                  <a:pt x="3567380" y="54994"/>
                  <a:pt x="3572553" y="44017"/>
                  <a:pt x="3575636" y="34509"/>
                </a:cubicBezTo>
                <a:cubicBezTo>
                  <a:pt x="3578719" y="25002"/>
                  <a:pt x="3579587" y="18459"/>
                  <a:pt x="3578239" y="14881"/>
                </a:cubicBezTo>
                <a:cubicBezTo>
                  <a:pt x="3576891" y="11303"/>
                  <a:pt x="3576539" y="7406"/>
                  <a:pt x="3577185" y="3190"/>
                </a:cubicBezTo>
                <a:cubicBezTo>
                  <a:pt x="3577507" y="1082"/>
                  <a:pt x="3579363" y="19"/>
                  <a:pt x="3582750" y="1"/>
                </a:cubicBezTo>
                <a:close/>
                <a:moveTo>
                  <a:pt x="544276" y="1"/>
                </a:moveTo>
                <a:cubicBezTo>
                  <a:pt x="547663" y="-16"/>
                  <a:pt x="552584" y="1011"/>
                  <a:pt x="559037" y="3083"/>
                </a:cubicBezTo>
                <a:cubicBezTo>
                  <a:pt x="571943" y="7227"/>
                  <a:pt x="576597" y="12540"/>
                  <a:pt x="572997" y="19022"/>
                </a:cubicBezTo>
                <a:lnTo>
                  <a:pt x="564888" y="25217"/>
                </a:lnTo>
                <a:cubicBezTo>
                  <a:pt x="571427" y="25289"/>
                  <a:pt x="581193" y="23733"/>
                  <a:pt x="594185" y="20549"/>
                </a:cubicBezTo>
                <a:cubicBezTo>
                  <a:pt x="607177" y="17366"/>
                  <a:pt x="616566" y="19434"/>
                  <a:pt x="622353" y="26755"/>
                </a:cubicBezTo>
                <a:cubicBezTo>
                  <a:pt x="628139" y="34076"/>
                  <a:pt x="621790" y="39274"/>
                  <a:pt x="603305" y="42350"/>
                </a:cubicBezTo>
                <a:cubicBezTo>
                  <a:pt x="584821" y="45426"/>
                  <a:pt x="570394" y="46068"/>
                  <a:pt x="560026" y="44275"/>
                </a:cubicBezTo>
                <a:cubicBezTo>
                  <a:pt x="552584" y="56106"/>
                  <a:pt x="542510" y="66036"/>
                  <a:pt x="529805" y="74067"/>
                </a:cubicBezTo>
                <a:lnTo>
                  <a:pt x="518590" y="78299"/>
                </a:lnTo>
                <a:lnTo>
                  <a:pt x="518252" y="78377"/>
                </a:lnTo>
                <a:lnTo>
                  <a:pt x="521641" y="67442"/>
                </a:lnTo>
                <a:cubicBezTo>
                  <a:pt x="528905" y="54994"/>
                  <a:pt x="534078" y="44017"/>
                  <a:pt x="537161" y="34509"/>
                </a:cubicBezTo>
                <a:cubicBezTo>
                  <a:pt x="540244" y="25002"/>
                  <a:pt x="541112" y="18459"/>
                  <a:pt x="539764" y="14881"/>
                </a:cubicBezTo>
                <a:cubicBezTo>
                  <a:pt x="538416" y="11303"/>
                  <a:pt x="538064" y="7406"/>
                  <a:pt x="538710" y="3190"/>
                </a:cubicBezTo>
                <a:cubicBezTo>
                  <a:pt x="539032" y="1082"/>
                  <a:pt x="540888" y="19"/>
                  <a:pt x="54427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27637" y="2406304"/>
            <a:ext cx="2408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5.64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1.78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48395" y="2421152"/>
            <a:ext cx="1598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17.20 </a:t>
            </a:r>
          </a:p>
        </p:txBody>
      </p:sp>
      <p:grpSp>
        <p:nvGrpSpPr>
          <p:cNvPr id="35" name="组 37"/>
          <p:cNvGrpSpPr/>
          <p:nvPr/>
        </p:nvGrpSpPr>
        <p:grpSpPr bwMode="auto">
          <a:xfrm>
            <a:off x="1076011" y="4283540"/>
            <a:ext cx="2978044" cy="1059372"/>
            <a:chOff x="515508" y="4257642"/>
            <a:chExt cx="2978314" cy="1059409"/>
          </a:xfrm>
        </p:grpSpPr>
        <p:sp>
          <p:nvSpPr>
            <p:cNvPr id="36" name="文本框 13"/>
            <p:cNvSpPr txBox="1">
              <a:spLocks noChangeArrowheads="1"/>
            </p:cNvSpPr>
            <p:nvPr/>
          </p:nvSpPr>
          <p:spPr bwMode="auto">
            <a:xfrm>
              <a:off x="515508" y="4257642"/>
              <a:ext cx="1132144" cy="46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82807" y="4528308"/>
              <a:ext cx="2411015" cy="4616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7 . 2 0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34011" y="4819551"/>
              <a:ext cx="1897160" cy="4616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4 . 6 7</a:t>
              </a:r>
            </a:p>
          </p:txBody>
        </p:sp>
        <p:cxnSp>
          <p:nvCxnSpPr>
            <p:cNvPr id="39" name="直线连接符 17"/>
            <p:cNvCxnSpPr/>
            <p:nvPr/>
          </p:nvCxnSpPr>
          <p:spPr>
            <a:xfrm>
              <a:off x="1234011" y="5215412"/>
              <a:ext cx="1756031" cy="21506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8"/>
            <p:cNvSpPr txBox="1">
              <a:spLocks noChangeArrowheads="1"/>
            </p:cNvSpPr>
            <p:nvPr/>
          </p:nvSpPr>
          <p:spPr bwMode="auto">
            <a:xfrm>
              <a:off x="1192161" y="4855370"/>
              <a:ext cx="516751" cy="46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-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 38"/>
          <p:cNvGrpSpPr/>
          <p:nvPr/>
        </p:nvGrpSpPr>
        <p:grpSpPr bwMode="auto">
          <a:xfrm>
            <a:off x="5100039" y="4174985"/>
            <a:ext cx="3603806" cy="1056323"/>
            <a:chOff x="4572000" y="4149080"/>
            <a:chExt cx="3603592" cy="1056985"/>
          </a:xfrm>
        </p:grpSpPr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4572000" y="4149080"/>
              <a:ext cx="1131974" cy="46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51584" y="4374547"/>
              <a:ext cx="3024008" cy="831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44" name="文本框 43"/>
            <p:cNvSpPr txBox="1">
              <a:spLocks noChangeArrowheads="1"/>
            </p:cNvSpPr>
            <p:nvPr/>
          </p:nvSpPr>
          <p:spPr bwMode="auto">
            <a:xfrm>
              <a:off x="5221576" y="4739078"/>
              <a:ext cx="1296144" cy="46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5" name="直线连接符 30"/>
            <p:cNvCxnSpPr/>
            <p:nvPr/>
          </p:nvCxnSpPr>
          <p:spPr>
            <a:xfrm>
              <a:off x="5365584" y="5179626"/>
              <a:ext cx="15126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直线连接符 34"/>
          <p:cNvCxnSpPr/>
          <p:nvPr/>
        </p:nvCxnSpPr>
        <p:spPr>
          <a:xfrm flipH="1">
            <a:off x="4786780" y="2519824"/>
            <a:ext cx="0" cy="31680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976850" y="2421152"/>
            <a:ext cx="2908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12.53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4.67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074467" y="2293744"/>
            <a:ext cx="158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3.86 </a:t>
            </a:r>
          </a:p>
        </p:txBody>
      </p:sp>
      <p:sp>
        <p:nvSpPr>
          <p:cNvPr id="49" name="TextBox 19"/>
          <p:cNvSpPr txBox="1"/>
          <p:nvPr/>
        </p:nvSpPr>
        <p:spPr>
          <a:xfrm>
            <a:off x="1795665" y="2965817"/>
            <a:ext cx="189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1 2 . 5 3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  4 . 6 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841044" y="3766909"/>
            <a:ext cx="16561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9"/>
          <p:cNvSpPr txBox="1"/>
          <p:nvPr/>
        </p:nvSpPr>
        <p:spPr>
          <a:xfrm>
            <a:off x="2890119" y="371416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19"/>
          <p:cNvSpPr txBox="1"/>
          <p:nvPr/>
        </p:nvSpPr>
        <p:spPr>
          <a:xfrm>
            <a:off x="2578631" y="371850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Box 19"/>
          <p:cNvSpPr txBox="1"/>
          <p:nvPr/>
        </p:nvSpPr>
        <p:spPr>
          <a:xfrm>
            <a:off x="2149260" y="371026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19"/>
          <p:cNvSpPr txBox="1"/>
          <p:nvPr/>
        </p:nvSpPr>
        <p:spPr>
          <a:xfrm>
            <a:off x="2400278" y="369646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2721336" y="3491236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19"/>
          <p:cNvSpPr txBox="1"/>
          <p:nvPr/>
        </p:nvSpPr>
        <p:spPr>
          <a:xfrm>
            <a:off x="2799790" y="437856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184233" y="5202136"/>
            <a:ext cx="36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 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862610" y="5208335"/>
            <a:ext cx="36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559803" y="5184059"/>
            <a:ext cx="36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248315" y="5205164"/>
            <a:ext cx="36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</a:t>
            </a:r>
          </a:p>
        </p:txBody>
      </p:sp>
      <p:sp>
        <p:nvSpPr>
          <p:cNvPr id="61" name="TextBox 19"/>
          <p:cNvSpPr txBox="1"/>
          <p:nvPr/>
        </p:nvSpPr>
        <p:spPr>
          <a:xfrm>
            <a:off x="5824310" y="2979968"/>
            <a:ext cx="124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5 . 6 4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- 1 . 7 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5683021" y="3740600"/>
            <a:ext cx="16561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9"/>
          <p:cNvSpPr txBox="1"/>
          <p:nvPr/>
        </p:nvSpPr>
        <p:spPr>
          <a:xfrm>
            <a:off x="6740897" y="371999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Box 19"/>
          <p:cNvSpPr txBox="1"/>
          <p:nvPr/>
        </p:nvSpPr>
        <p:spPr>
          <a:xfrm>
            <a:off x="6471078" y="373862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19"/>
          <p:cNvSpPr txBox="1"/>
          <p:nvPr/>
        </p:nvSpPr>
        <p:spPr>
          <a:xfrm>
            <a:off x="6000636" y="372972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Box 19"/>
          <p:cNvSpPr txBox="1"/>
          <p:nvPr/>
        </p:nvSpPr>
        <p:spPr>
          <a:xfrm>
            <a:off x="6266184" y="3693116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TextBox 19"/>
          <p:cNvSpPr txBox="1"/>
          <p:nvPr/>
        </p:nvSpPr>
        <p:spPr>
          <a:xfrm>
            <a:off x="6672187" y="281925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TextBox 19"/>
          <p:cNvSpPr txBox="1"/>
          <p:nvPr/>
        </p:nvSpPr>
        <p:spPr>
          <a:xfrm>
            <a:off x="6051004" y="280656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Box 19"/>
          <p:cNvSpPr txBox="1"/>
          <p:nvPr/>
        </p:nvSpPr>
        <p:spPr>
          <a:xfrm>
            <a:off x="6947858" y="490272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TextBox 19"/>
          <p:cNvSpPr txBox="1"/>
          <p:nvPr/>
        </p:nvSpPr>
        <p:spPr>
          <a:xfrm>
            <a:off x="6303982" y="490114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19"/>
          <p:cNvSpPr txBox="1"/>
          <p:nvPr/>
        </p:nvSpPr>
        <p:spPr>
          <a:xfrm>
            <a:off x="7066226" y="514159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TextBox 19"/>
          <p:cNvSpPr txBox="1"/>
          <p:nvPr/>
        </p:nvSpPr>
        <p:spPr>
          <a:xfrm>
            <a:off x="6778194" y="513595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TextBox 19"/>
          <p:cNvSpPr txBox="1"/>
          <p:nvPr/>
        </p:nvSpPr>
        <p:spPr>
          <a:xfrm>
            <a:off x="6169762" y="514421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TextBox 19"/>
          <p:cNvSpPr txBox="1"/>
          <p:nvPr/>
        </p:nvSpPr>
        <p:spPr>
          <a:xfrm>
            <a:off x="6457794" y="5106627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TextBox 19"/>
          <p:cNvSpPr txBox="1"/>
          <p:nvPr/>
        </p:nvSpPr>
        <p:spPr>
          <a:xfrm>
            <a:off x="2304568" y="349106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TextBox 19"/>
          <p:cNvSpPr txBox="1"/>
          <p:nvPr/>
        </p:nvSpPr>
        <p:spPr>
          <a:xfrm>
            <a:off x="2185345" y="437615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TextBox 19"/>
          <p:cNvSpPr txBox="1"/>
          <p:nvPr/>
        </p:nvSpPr>
        <p:spPr>
          <a:xfrm>
            <a:off x="1852909" y="370179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文本框 59"/>
          <p:cNvSpPr txBox="1"/>
          <p:nvPr/>
        </p:nvSpPr>
        <p:spPr>
          <a:xfrm>
            <a:off x="1947283" y="5192526"/>
            <a:ext cx="36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</a:t>
            </a:r>
          </a:p>
        </p:txBody>
      </p:sp>
      <p:sp>
        <p:nvSpPr>
          <p:cNvPr id="79" name="文本框 32"/>
          <p:cNvSpPr txBox="1"/>
          <p:nvPr/>
        </p:nvSpPr>
        <p:spPr>
          <a:xfrm>
            <a:off x="2959454" y="2418229"/>
            <a:ext cx="1598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17.2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5548" y="4279189"/>
            <a:ext cx="3487881" cy="240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/>
        </p:nvSpPr>
        <p:spPr>
          <a:xfrm>
            <a:off x="1055159" y="1470768"/>
            <a:ext cx="4035784" cy="315282"/>
          </a:xfrm>
          <a:custGeom>
            <a:avLst/>
            <a:gdLst/>
            <a:ahLst/>
            <a:cxnLst/>
            <a:rect l="l" t="t" r="r" b="b"/>
            <a:pathLst>
              <a:path w="4035784" h="315282">
                <a:moveTo>
                  <a:pt x="3990168" y="223539"/>
                </a:moveTo>
                <a:cubicBezTo>
                  <a:pt x="3986796" y="223729"/>
                  <a:pt x="3983517" y="225008"/>
                  <a:pt x="3980330" y="227378"/>
                </a:cubicBezTo>
                <a:cubicBezTo>
                  <a:pt x="3973955" y="232118"/>
                  <a:pt x="3970768" y="238434"/>
                  <a:pt x="3970768" y="246329"/>
                </a:cubicBezTo>
                <a:cubicBezTo>
                  <a:pt x="3970768" y="254223"/>
                  <a:pt x="3974317" y="260149"/>
                  <a:pt x="3981416" y="264107"/>
                </a:cubicBezTo>
                <a:cubicBezTo>
                  <a:pt x="3988514" y="268065"/>
                  <a:pt x="3995462" y="267864"/>
                  <a:pt x="4002259" y="263505"/>
                </a:cubicBezTo>
                <a:cubicBezTo>
                  <a:pt x="4009057" y="259131"/>
                  <a:pt x="4012251" y="252821"/>
                  <a:pt x="4011842" y="244576"/>
                </a:cubicBezTo>
                <a:cubicBezTo>
                  <a:pt x="4011434" y="236330"/>
                  <a:pt x="4007673" y="230218"/>
                  <a:pt x="4000560" y="226238"/>
                </a:cubicBezTo>
                <a:cubicBezTo>
                  <a:pt x="3997004" y="224248"/>
                  <a:pt x="3993540" y="223349"/>
                  <a:pt x="3990168" y="223539"/>
                </a:cubicBezTo>
                <a:close/>
                <a:moveTo>
                  <a:pt x="3693886" y="201282"/>
                </a:moveTo>
                <a:cubicBezTo>
                  <a:pt x="3696209" y="201152"/>
                  <a:pt x="3699280" y="201673"/>
                  <a:pt x="3703098" y="202846"/>
                </a:cubicBezTo>
                <a:cubicBezTo>
                  <a:pt x="3718370" y="207535"/>
                  <a:pt x="3729419" y="213077"/>
                  <a:pt x="3736245" y="219473"/>
                </a:cubicBezTo>
                <a:cubicBezTo>
                  <a:pt x="3743071" y="225869"/>
                  <a:pt x="3745333" y="234125"/>
                  <a:pt x="3743032" y="244242"/>
                </a:cubicBezTo>
                <a:cubicBezTo>
                  <a:pt x="3740730" y="254359"/>
                  <a:pt x="3734130" y="255603"/>
                  <a:pt x="3723231" y="247974"/>
                </a:cubicBezTo>
                <a:cubicBezTo>
                  <a:pt x="3712333" y="240345"/>
                  <a:pt x="3702309" y="231031"/>
                  <a:pt x="3693160" y="220032"/>
                </a:cubicBezTo>
                <a:cubicBezTo>
                  <a:pt x="3686675" y="207922"/>
                  <a:pt x="3686916" y="201672"/>
                  <a:pt x="3693886" y="201282"/>
                </a:cubicBezTo>
                <a:close/>
                <a:moveTo>
                  <a:pt x="3992650" y="200619"/>
                </a:moveTo>
                <a:cubicBezTo>
                  <a:pt x="3998171" y="200741"/>
                  <a:pt x="4003815" y="202014"/>
                  <a:pt x="4009584" y="204437"/>
                </a:cubicBezTo>
                <a:cubicBezTo>
                  <a:pt x="4021120" y="209284"/>
                  <a:pt x="4028782" y="216964"/>
                  <a:pt x="4032567" y="227475"/>
                </a:cubicBezTo>
                <a:cubicBezTo>
                  <a:pt x="4036353" y="237986"/>
                  <a:pt x="4036798" y="248383"/>
                  <a:pt x="4033901" y="258665"/>
                </a:cubicBezTo>
                <a:cubicBezTo>
                  <a:pt x="4031004" y="268947"/>
                  <a:pt x="4025584" y="276816"/>
                  <a:pt x="4017639" y="282272"/>
                </a:cubicBezTo>
                <a:cubicBezTo>
                  <a:pt x="4009695" y="287729"/>
                  <a:pt x="4000255" y="290457"/>
                  <a:pt x="3989321" y="290457"/>
                </a:cubicBezTo>
                <a:cubicBezTo>
                  <a:pt x="3978386" y="290457"/>
                  <a:pt x="3968485" y="286019"/>
                  <a:pt x="3959615" y="277142"/>
                </a:cubicBezTo>
                <a:cubicBezTo>
                  <a:pt x="3950746" y="268266"/>
                  <a:pt x="3946311" y="258722"/>
                  <a:pt x="3946311" y="248512"/>
                </a:cubicBezTo>
                <a:cubicBezTo>
                  <a:pt x="3946311" y="238302"/>
                  <a:pt x="3948699" y="229371"/>
                  <a:pt x="3953474" y="221721"/>
                </a:cubicBezTo>
                <a:cubicBezTo>
                  <a:pt x="3958249" y="214070"/>
                  <a:pt x="3965910" y="208065"/>
                  <a:pt x="3976458" y="203706"/>
                </a:cubicBezTo>
                <a:cubicBezTo>
                  <a:pt x="3981732" y="201526"/>
                  <a:pt x="3987129" y="200497"/>
                  <a:pt x="3992650" y="200619"/>
                </a:cubicBezTo>
                <a:close/>
                <a:moveTo>
                  <a:pt x="2970525" y="199953"/>
                </a:moveTo>
                <a:cubicBezTo>
                  <a:pt x="2976491" y="198985"/>
                  <a:pt x="2975035" y="202745"/>
                  <a:pt x="2966159" y="211235"/>
                </a:cubicBezTo>
                <a:cubicBezTo>
                  <a:pt x="2957282" y="219724"/>
                  <a:pt x="2943784" y="230157"/>
                  <a:pt x="2925666" y="242532"/>
                </a:cubicBezTo>
                <a:cubicBezTo>
                  <a:pt x="2907547" y="254908"/>
                  <a:pt x="2896200" y="262616"/>
                  <a:pt x="2891625" y="265656"/>
                </a:cubicBezTo>
                <a:cubicBezTo>
                  <a:pt x="2887051" y="268696"/>
                  <a:pt x="2880049" y="265928"/>
                  <a:pt x="2870621" y="257353"/>
                </a:cubicBezTo>
                <a:cubicBezTo>
                  <a:pt x="2861192" y="248777"/>
                  <a:pt x="2859393" y="243841"/>
                  <a:pt x="2865222" y="242543"/>
                </a:cubicBezTo>
                <a:cubicBezTo>
                  <a:pt x="2871051" y="241245"/>
                  <a:pt x="2877242" y="239503"/>
                  <a:pt x="2883796" y="237316"/>
                </a:cubicBezTo>
                <a:cubicBezTo>
                  <a:pt x="2890349" y="235129"/>
                  <a:pt x="2899412" y="231365"/>
                  <a:pt x="2910985" y="226023"/>
                </a:cubicBezTo>
                <a:cubicBezTo>
                  <a:pt x="2922557" y="220681"/>
                  <a:pt x="2933936" y="215221"/>
                  <a:pt x="2945122" y="209643"/>
                </a:cubicBezTo>
                <a:cubicBezTo>
                  <a:pt x="2956092" y="204151"/>
                  <a:pt x="2964560" y="200920"/>
                  <a:pt x="2970525" y="199953"/>
                </a:cubicBezTo>
                <a:close/>
                <a:moveTo>
                  <a:pt x="3701423" y="165929"/>
                </a:moveTo>
                <a:cubicBezTo>
                  <a:pt x="3704622" y="165115"/>
                  <a:pt x="3710397" y="166041"/>
                  <a:pt x="3718746" y="168709"/>
                </a:cubicBezTo>
                <a:cubicBezTo>
                  <a:pt x="3735446" y="174043"/>
                  <a:pt x="3743795" y="182655"/>
                  <a:pt x="3743795" y="194543"/>
                </a:cubicBezTo>
                <a:cubicBezTo>
                  <a:pt x="3743795" y="207191"/>
                  <a:pt x="3736116" y="209163"/>
                  <a:pt x="3720758" y="200458"/>
                </a:cubicBezTo>
                <a:cubicBezTo>
                  <a:pt x="3710519" y="191137"/>
                  <a:pt x="3703449" y="182181"/>
                  <a:pt x="3699548" y="173592"/>
                </a:cubicBezTo>
                <a:cubicBezTo>
                  <a:pt x="3697598" y="169297"/>
                  <a:pt x="3698223" y="166742"/>
                  <a:pt x="3701423" y="165929"/>
                </a:cubicBezTo>
                <a:close/>
                <a:moveTo>
                  <a:pt x="853428" y="158169"/>
                </a:moveTo>
                <a:lnTo>
                  <a:pt x="802302" y="170425"/>
                </a:lnTo>
                <a:lnTo>
                  <a:pt x="807923" y="173280"/>
                </a:lnTo>
                <a:cubicBezTo>
                  <a:pt x="819675" y="179855"/>
                  <a:pt x="824557" y="185390"/>
                  <a:pt x="822571" y="189886"/>
                </a:cubicBezTo>
                <a:cubicBezTo>
                  <a:pt x="820585" y="194381"/>
                  <a:pt x="817979" y="198121"/>
                  <a:pt x="814752" y="201103"/>
                </a:cubicBezTo>
                <a:lnTo>
                  <a:pt x="855084" y="229561"/>
                </a:lnTo>
                <a:lnTo>
                  <a:pt x="855084" y="179701"/>
                </a:lnTo>
                <a:cubicBezTo>
                  <a:pt x="855084" y="167182"/>
                  <a:pt x="854532" y="160004"/>
                  <a:pt x="853428" y="158169"/>
                </a:cubicBezTo>
                <a:close/>
                <a:moveTo>
                  <a:pt x="1946785" y="152424"/>
                </a:moveTo>
                <a:cubicBezTo>
                  <a:pt x="1949104" y="152735"/>
                  <a:pt x="1951908" y="153370"/>
                  <a:pt x="1955200" y="154329"/>
                </a:cubicBezTo>
                <a:cubicBezTo>
                  <a:pt x="1968364" y="158165"/>
                  <a:pt x="1977839" y="163977"/>
                  <a:pt x="1983625" y="171763"/>
                </a:cubicBezTo>
                <a:cubicBezTo>
                  <a:pt x="1989412" y="179550"/>
                  <a:pt x="1990838" y="189129"/>
                  <a:pt x="1987906" y="200501"/>
                </a:cubicBezTo>
                <a:cubicBezTo>
                  <a:pt x="1984973" y="211873"/>
                  <a:pt x="1975727" y="209191"/>
                  <a:pt x="1960168" y="192456"/>
                </a:cubicBezTo>
                <a:cubicBezTo>
                  <a:pt x="1948481" y="176266"/>
                  <a:pt x="1941440" y="164905"/>
                  <a:pt x="1939045" y="158373"/>
                </a:cubicBezTo>
                <a:cubicBezTo>
                  <a:pt x="1937249" y="153474"/>
                  <a:pt x="1939829" y="151491"/>
                  <a:pt x="1946785" y="152424"/>
                </a:cubicBezTo>
                <a:close/>
                <a:moveTo>
                  <a:pt x="450518" y="143327"/>
                </a:moveTo>
                <a:cubicBezTo>
                  <a:pt x="443778" y="144187"/>
                  <a:pt x="431969" y="145800"/>
                  <a:pt x="415091" y="148166"/>
                </a:cubicBezTo>
                <a:cubicBezTo>
                  <a:pt x="417729" y="171469"/>
                  <a:pt x="419504" y="190846"/>
                  <a:pt x="420414" y="206298"/>
                </a:cubicBezTo>
                <a:cubicBezTo>
                  <a:pt x="421325" y="221750"/>
                  <a:pt x="422167" y="234910"/>
                  <a:pt x="422942" y="245780"/>
                </a:cubicBezTo>
                <a:cubicBezTo>
                  <a:pt x="429424" y="245780"/>
                  <a:pt x="441598" y="244999"/>
                  <a:pt x="459466" y="243436"/>
                </a:cubicBezTo>
                <a:cubicBezTo>
                  <a:pt x="459466" y="201419"/>
                  <a:pt x="458584" y="175341"/>
                  <a:pt x="456821" y="165203"/>
                </a:cubicBezTo>
                <a:cubicBezTo>
                  <a:pt x="455057" y="155064"/>
                  <a:pt x="452956" y="147772"/>
                  <a:pt x="450518" y="143327"/>
                </a:cubicBezTo>
                <a:close/>
                <a:moveTo>
                  <a:pt x="517243" y="136572"/>
                </a:moveTo>
                <a:cubicBezTo>
                  <a:pt x="500164" y="138336"/>
                  <a:pt x="485910" y="139849"/>
                  <a:pt x="474481" y="141111"/>
                </a:cubicBezTo>
                <a:cubicBezTo>
                  <a:pt x="477076" y="142072"/>
                  <a:pt x="478625" y="143538"/>
                  <a:pt x="479127" y="145510"/>
                </a:cubicBezTo>
                <a:cubicBezTo>
                  <a:pt x="479629" y="147482"/>
                  <a:pt x="479880" y="151651"/>
                  <a:pt x="479880" y="158018"/>
                </a:cubicBezTo>
                <a:cubicBezTo>
                  <a:pt x="485343" y="158104"/>
                  <a:pt x="491918" y="156774"/>
                  <a:pt x="499605" y="154028"/>
                </a:cubicBezTo>
                <a:cubicBezTo>
                  <a:pt x="507291" y="151282"/>
                  <a:pt x="513350" y="153325"/>
                  <a:pt x="517781" y="160158"/>
                </a:cubicBezTo>
                <a:cubicBezTo>
                  <a:pt x="522212" y="166992"/>
                  <a:pt x="519312" y="171519"/>
                  <a:pt x="509080" y="173742"/>
                </a:cubicBezTo>
                <a:cubicBezTo>
                  <a:pt x="498848" y="175965"/>
                  <a:pt x="489115" y="177076"/>
                  <a:pt x="479880" y="177076"/>
                </a:cubicBezTo>
                <a:lnTo>
                  <a:pt x="479880" y="195812"/>
                </a:lnTo>
                <a:cubicBezTo>
                  <a:pt x="485300" y="195912"/>
                  <a:pt x="491398" y="194812"/>
                  <a:pt x="498174" y="192510"/>
                </a:cubicBezTo>
                <a:cubicBezTo>
                  <a:pt x="504950" y="190208"/>
                  <a:pt x="510568" y="192166"/>
                  <a:pt x="515027" y="198382"/>
                </a:cubicBezTo>
                <a:cubicBezTo>
                  <a:pt x="519487" y="204599"/>
                  <a:pt x="517326" y="209127"/>
                  <a:pt x="508542" y="211966"/>
                </a:cubicBezTo>
                <a:cubicBezTo>
                  <a:pt x="499759" y="214805"/>
                  <a:pt x="490205" y="216225"/>
                  <a:pt x="479880" y="216225"/>
                </a:cubicBezTo>
                <a:lnTo>
                  <a:pt x="479880" y="240360"/>
                </a:lnTo>
                <a:lnTo>
                  <a:pt x="516361" y="236789"/>
                </a:lnTo>
                <a:cubicBezTo>
                  <a:pt x="518025" y="219193"/>
                  <a:pt x="519082" y="199780"/>
                  <a:pt x="519534" y="178550"/>
                </a:cubicBezTo>
                <a:cubicBezTo>
                  <a:pt x="519986" y="157319"/>
                  <a:pt x="519222" y="143327"/>
                  <a:pt x="517243" y="136572"/>
                </a:cubicBezTo>
                <a:close/>
                <a:moveTo>
                  <a:pt x="2630942" y="131173"/>
                </a:moveTo>
                <a:cubicBezTo>
                  <a:pt x="2602606" y="135676"/>
                  <a:pt x="2588258" y="137928"/>
                  <a:pt x="2587900" y="137928"/>
                </a:cubicBezTo>
                <a:cubicBezTo>
                  <a:pt x="2593191" y="163525"/>
                  <a:pt x="2597321" y="180116"/>
                  <a:pt x="2600290" y="187702"/>
                </a:cubicBezTo>
                <a:lnTo>
                  <a:pt x="2630942" y="184218"/>
                </a:lnTo>
                <a:lnTo>
                  <a:pt x="2630942" y="167633"/>
                </a:lnTo>
                <a:cubicBezTo>
                  <a:pt x="2622467" y="168522"/>
                  <a:pt x="2613375" y="166920"/>
                  <a:pt x="2603667" y="162826"/>
                </a:cubicBezTo>
                <a:cubicBezTo>
                  <a:pt x="2593958" y="158732"/>
                  <a:pt x="2603050" y="153329"/>
                  <a:pt x="2630942" y="146618"/>
                </a:cubicBezTo>
                <a:close/>
                <a:moveTo>
                  <a:pt x="588270" y="128732"/>
                </a:moveTo>
                <a:cubicBezTo>
                  <a:pt x="584155" y="127664"/>
                  <a:pt x="568717" y="129015"/>
                  <a:pt x="541958" y="132787"/>
                </a:cubicBezTo>
                <a:cubicBezTo>
                  <a:pt x="550964" y="139727"/>
                  <a:pt x="554087" y="145678"/>
                  <a:pt x="551326" y="150640"/>
                </a:cubicBezTo>
                <a:cubicBezTo>
                  <a:pt x="548566" y="155602"/>
                  <a:pt x="546296" y="164536"/>
                  <a:pt x="544518" y="177442"/>
                </a:cubicBezTo>
                <a:cubicBezTo>
                  <a:pt x="542740" y="190348"/>
                  <a:pt x="540990" y="209069"/>
                  <a:pt x="539270" y="233605"/>
                </a:cubicBezTo>
                <a:cubicBezTo>
                  <a:pt x="552950" y="231799"/>
                  <a:pt x="562719" y="231917"/>
                  <a:pt x="568577" y="233960"/>
                </a:cubicBezTo>
                <a:cubicBezTo>
                  <a:pt x="574435" y="236004"/>
                  <a:pt x="577927" y="238929"/>
                  <a:pt x="579053" y="242737"/>
                </a:cubicBezTo>
                <a:cubicBezTo>
                  <a:pt x="580179" y="246544"/>
                  <a:pt x="582351" y="241249"/>
                  <a:pt x="585571" y="226851"/>
                </a:cubicBezTo>
                <a:cubicBezTo>
                  <a:pt x="588790" y="212454"/>
                  <a:pt x="591074" y="197579"/>
                  <a:pt x="592422" y="182228"/>
                </a:cubicBezTo>
                <a:cubicBezTo>
                  <a:pt x="593770" y="166877"/>
                  <a:pt x="594444" y="153881"/>
                  <a:pt x="594444" y="143241"/>
                </a:cubicBezTo>
                <a:cubicBezTo>
                  <a:pt x="594444" y="134636"/>
                  <a:pt x="592386" y="129800"/>
                  <a:pt x="588270" y="128732"/>
                </a:cubicBezTo>
                <a:close/>
                <a:moveTo>
                  <a:pt x="2685758" y="125188"/>
                </a:moveTo>
                <a:cubicBezTo>
                  <a:pt x="2678662" y="125385"/>
                  <a:pt x="2668542" y="126735"/>
                  <a:pt x="2655399" y="129237"/>
                </a:cubicBezTo>
                <a:lnTo>
                  <a:pt x="2655399" y="143176"/>
                </a:lnTo>
                <a:cubicBezTo>
                  <a:pt x="2667043" y="140466"/>
                  <a:pt x="2675802" y="142305"/>
                  <a:pt x="2681674" y="148693"/>
                </a:cubicBezTo>
                <a:cubicBezTo>
                  <a:pt x="2687546" y="155082"/>
                  <a:pt x="2678702" y="160320"/>
                  <a:pt x="2655141" y="164407"/>
                </a:cubicBezTo>
                <a:lnTo>
                  <a:pt x="2654044" y="180970"/>
                </a:lnTo>
                <a:cubicBezTo>
                  <a:pt x="2668112" y="179177"/>
                  <a:pt x="2679541" y="178281"/>
                  <a:pt x="2688331" y="178281"/>
                </a:cubicBezTo>
                <a:cubicBezTo>
                  <a:pt x="2696864" y="149013"/>
                  <a:pt x="2700080" y="132270"/>
                  <a:pt x="2697979" y="128054"/>
                </a:cubicBezTo>
                <a:cubicBezTo>
                  <a:pt x="2696929" y="125946"/>
                  <a:pt x="2692855" y="124991"/>
                  <a:pt x="2685758" y="125188"/>
                </a:cubicBezTo>
                <a:close/>
                <a:moveTo>
                  <a:pt x="1870653" y="125097"/>
                </a:moveTo>
                <a:cubicBezTo>
                  <a:pt x="1865727" y="125534"/>
                  <a:pt x="1853190" y="127760"/>
                  <a:pt x="1833042" y="131776"/>
                </a:cubicBezTo>
                <a:lnTo>
                  <a:pt x="1834225" y="170171"/>
                </a:lnTo>
                <a:cubicBezTo>
                  <a:pt x="1842156" y="169426"/>
                  <a:pt x="1848756" y="167662"/>
                  <a:pt x="1854026" y="164880"/>
                </a:cubicBezTo>
                <a:cubicBezTo>
                  <a:pt x="1859296" y="162098"/>
                  <a:pt x="1864989" y="163715"/>
                  <a:pt x="1871105" y="169731"/>
                </a:cubicBezTo>
                <a:cubicBezTo>
                  <a:pt x="1877221" y="175746"/>
                  <a:pt x="1875464" y="180722"/>
                  <a:pt x="1865835" y="184659"/>
                </a:cubicBezTo>
                <a:cubicBezTo>
                  <a:pt x="1856206" y="188595"/>
                  <a:pt x="1845726" y="190563"/>
                  <a:pt x="1834398" y="190563"/>
                </a:cubicBezTo>
                <a:lnTo>
                  <a:pt x="1835559" y="225496"/>
                </a:lnTo>
                <a:cubicBezTo>
                  <a:pt x="1840091" y="225625"/>
                  <a:pt x="1846845" y="223858"/>
                  <a:pt x="1855822" y="220194"/>
                </a:cubicBezTo>
                <a:cubicBezTo>
                  <a:pt x="1864799" y="216530"/>
                  <a:pt x="1870818" y="216723"/>
                  <a:pt x="1873880" y="220774"/>
                </a:cubicBezTo>
                <a:cubicBezTo>
                  <a:pt x="1876941" y="224826"/>
                  <a:pt x="1879196" y="224567"/>
                  <a:pt x="1880645" y="220000"/>
                </a:cubicBezTo>
                <a:cubicBezTo>
                  <a:pt x="1882093" y="215433"/>
                  <a:pt x="1883043" y="199917"/>
                  <a:pt x="1883495" y="173452"/>
                </a:cubicBezTo>
                <a:cubicBezTo>
                  <a:pt x="1883947" y="146987"/>
                  <a:pt x="1883151" y="132202"/>
                  <a:pt x="1881107" y="129098"/>
                </a:cubicBezTo>
                <a:cubicBezTo>
                  <a:pt x="1879064" y="125993"/>
                  <a:pt x="1875579" y="124659"/>
                  <a:pt x="1870653" y="125097"/>
                </a:cubicBezTo>
                <a:close/>
                <a:moveTo>
                  <a:pt x="1132690" y="123397"/>
                </a:moveTo>
                <a:cubicBezTo>
                  <a:pt x="1136332" y="120922"/>
                  <a:pt x="1138839" y="127253"/>
                  <a:pt x="1140210" y="142391"/>
                </a:cubicBezTo>
                <a:cubicBezTo>
                  <a:pt x="1142038" y="162575"/>
                  <a:pt x="1136582" y="182848"/>
                  <a:pt x="1123841" y="203211"/>
                </a:cubicBezTo>
                <a:cubicBezTo>
                  <a:pt x="1111099" y="223574"/>
                  <a:pt x="1101624" y="227905"/>
                  <a:pt x="1095415" y="216204"/>
                </a:cubicBezTo>
                <a:cubicBezTo>
                  <a:pt x="1089205" y="204502"/>
                  <a:pt x="1089277" y="194242"/>
                  <a:pt x="1095630" y="185422"/>
                </a:cubicBezTo>
                <a:cubicBezTo>
                  <a:pt x="1101983" y="176603"/>
                  <a:pt x="1107360" y="167848"/>
                  <a:pt x="1111763" y="159158"/>
                </a:cubicBezTo>
                <a:cubicBezTo>
                  <a:pt x="1117169" y="150052"/>
                  <a:pt x="1122805" y="139935"/>
                  <a:pt x="1128670" y="128807"/>
                </a:cubicBezTo>
                <a:cubicBezTo>
                  <a:pt x="1130136" y="126025"/>
                  <a:pt x="1131476" y="124222"/>
                  <a:pt x="1132690" y="123397"/>
                </a:cubicBezTo>
                <a:close/>
                <a:moveTo>
                  <a:pt x="939545" y="118861"/>
                </a:moveTo>
                <a:cubicBezTo>
                  <a:pt x="949463" y="118754"/>
                  <a:pt x="957608" y="122575"/>
                  <a:pt x="963980" y="130324"/>
                </a:cubicBezTo>
                <a:cubicBezTo>
                  <a:pt x="972477" y="140656"/>
                  <a:pt x="966945" y="146076"/>
                  <a:pt x="947385" y="146585"/>
                </a:cubicBezTo>
                <a:cubicBezTo>
                  <a:pt x="927825" y="147094"/>
                  <a:pt x="905210" y="149306"/>
                  <a:pt x="879541" y="153221"/>
                </a:cubicBezTo>
                <a:cubicBezTo>
                  <a:pt x="883141" y="157294"/>
                  <a:pt x="884248" y="161951"/>
                  <a:pt x="882865" y="167192"/>
                </a:cubicBezTo>
                <a:cubicBezTo>
                  <a:pt x="881481" y="172434"/>
                  <a:pt x="880373" y="178374"/>
                  <a:pt x="879541" y="185014"/>
                </a:cubicBezTo>
                <a:cubicBezTo>
                  <a:pt x="890239" y="182447"/>
                  <a:pt x="899779" y="179554"/>
                  <a:pt x="908161" y="176334"/>
                </a:cubicBezTo>
                <a:cubicBezTo>
                  <a:pt x="916543" y="173115"/>
                  <a:pt x="924666" y="175011"/>
                  <a:pt x="932532" y="182024"/>
                </a:cubicBezTo>
                <a:cubicBezTo>
                  <a:pt x="940398" y="189036"/>
                  <a:pt x="937192" y="194690"/>
                  <a:pt x="922917" y="198985"/>
                </a:cubicBezTo>
                <a:cubicBezTo>
                  <a:pt x="908641" y="203279"/>
                  <a:pt x="894118" y="204975"/>
                  <a:pt x="879348" y="204072"/>
                </a:cubicBezTo>
                <a:lnTo>
                  <a:pt x="878165" y="241844"/>
                </a:lnTo>
                <a:cubicBezTo>
                  <a:pt x="903518" y="254506"/>
                  <a:pt x="926667" y="262619"/>
                  <a:pt x="947611" y="266183"/>
                </a:cubicBezTo>
                <a:cubicBezTo>
                  <a:pt x="968555" y="269746"/>
                  <a:pt x="988315" y="273005"/>
                  <a:pt x="1006893" y="275959"/>
                </a:cubicBezTo>
                <a:cubicBezTo>
                  <a:pt x="1025471" y="278913"/>
                  <a:pt x="1027729" y="282946"/>
                  <a:pt x="1013669" y="288059"/>
                </a:cubicBezTo>
                <a:cubicBezTo>
                  <a:pt x="999608" y="293171"/>
                  <a:pt x="983562" y="297548"/>
                  <a:pt x="965529" y="301191"/>
                </a:cubicBezTo>
                <a:cubicBezTo>
                  <a:pt x="947496" y="304833"/>
                  <a:pt x="933701" y="305012"/>
                  <a:pt x="924143" y="301729"/>
                </a:cubicBezTo>
                <a:cubicBezTo>
                  <a:pt x="914585" y="298445"/>
                  <a:pt x="897875" y="287342"/>
                  <a:pt x="874013" y="268420"/>
                </a:cubicBezTo>
                <a:cubicBezTo>
                  <a:pt x="850151" y="249498"/>
                  <a:pt x="827020" y="231196"/>
                  <a:pt x="804621" y="213515"/>
                </a:cubicBezTo>
                <a:cubicBezTo>
                  <a:pt x="800075" y="220470"/>
                  <a:pt x="792052" y="230153"/>
                  <a:pt x="780551" y="242564"/>
                </a:cubicBezTo>
                <a:cubicBezTo>
                  <a:pt x="769050" y="254976"/>
                  <a:pt x="757940" y="264677"/>
                  <a:pt x="747221" y="271668"/>
                </a:cubicBezTo>
                <a:cubicBezTo>
                  <a:pt x="736501" y="278659"/>
                  <a:pt x="724803" y="283538"/>
                  <a:pt x="712127" y="286306"/>
                </a:cubicBezTo>
                <a:cubicBezTo>
                  <a:pt x="699450" y="289073"/>
                  <a:pt x="700013" y="285209"/>
                  <a:pt x="713815" y="274712"/>
                </a:cubicBezTo>
                <a:cubicBezTo>
                  <a:pt x="727617" y="264215"/>
                  <a:pt x="742051" y="249656"/>
                  <a:pt x="757115" y="231035"/>
                </a:cubicBezTo>
                <a:cubicBezTo>
                  <a:pt x="772180" y="212414"/>
                  <a:pt x="781702" y="198726"/>
                  <a:pt x="785681" y="189972"/>
                </a:cubicBezTo>
                <a:cubicBezTo>
                  <a:pt x="787671" y="185594"/>
                  <a:pt x="789107" y="181752"/>
                  <a:pt x="789988" y="178445"/>
                </a:cubicBezTo>
                <a:lnTo>
                  <a:pt x="790581" y="173437"/>
                </a:lnTo>
                <a:lnTo>
                  <a:pt x="769505" y="179066"/>
                </a:lnTo>
                <a:cubicBezTo>
                  <a:pt x="759503" y="182242"/>
                  <a:pt x="749221" y="178854"/>
                  <a:pt x="738659" y="168902"/>
                </a:cubicBezTo>
                <a:cubicBezTo>
                  <a:pt x="728098" y="158950"/>
                  <a:pt x="726832" y="154430"/>
                  <a:pt x="734863" y="155340"/>
                </a:cubicBezTo>
                <a:cubicBezTo>
                  <a:pt x="742893" y="156251"/>
                  <a:pt x="750343" y="156276"/>
                  <a:pt x="757212" y="155415"/>
                </a:cubicBezTo>
                <a:cubicBezTo>
                  <a:pt x="764081" y="154555"/>
                  <a:pt x="777238" y="152544"/>
                  <a:pt x="796684" y="149382"/>
                </a:cubicBezTo>
                <a:cubicBezTo>
                  <a:pt x="816129" y="146220"/>
                  <a:pt x="839349" y="141487"/>
                  <a:pt x="866345" y="135185"/>
                </a:cubicBezTo>
                <a:cubicBezTo>
                  <a:pt x="893340" y="128882"/>
                  <a:pt x="914237" y="123914"/>
                  <a:pt x="929037" y="120278"/>
                </a:cubicBezTo>
                <a:cubicBezTo>
                  <a:pt x="932736" y="119369"/>
                  <a:pt x="936239" y="118897"/>
                  <a:pt x="939545" y="118861"/>
                </a:cubicBezTo>
                <a:close/>
                <a:moveTo>
                  <a:pt x="1288749" y="115611"/>
                </a:moveTo>
                <a:cubicBezTo>
                  <a:pt x="1296063" y="117037"/>
                  <a:pt x="1306209" y="121006"/>
                  <a:pt x="1319187" y="127517"/>
                </a:cubicBezTo>
                <a:cubicBezTo>
                  <a:pt x="1332494" y="133195"/>
                  <a:pt x="1343120" y="142649"/>
                  <a:pt x="1351065" y="155878"/>
                </a:cubicBezTo>
                <a:cubicBezTo>
                  <a:pt x="1359009" y="169107"/>
                  <a:pt x="1360182" y="182472"/>
                  <a:pt x="1354582" y="195973"/>
                </a:cubicBezTo>
                <a:cubicBezTo>
                  <a:pt x="1348982" y="209474"/>
                  <a:pt x="1340274" y="207133"/>
                  <a:pt x="1328458" y="188950"/>
                </a:cubicBezTo>
                <a:cubicBezTo>
                  <a:pt x="1316641" y="170767"/>
                  <a:pt x="1305241" y="153641"/>
                  <a:pt x="1294256" y="137573"/>
                </a:cubicBezTo>
                <a:cubicBezTo>
                  <a:pt x="1283271" y="121504"/>
                  <a:pt x="1281436" y="114184"/>
                  <a:pt x="1288749" y="115611"/>
                </a:cubicBezTo>
                <a:close/>
                <a:moveTo>
                  <a:pt x="3286688" y="100653"/>
                </a:moveTo>
                <a:cubicBezTo>
                  <a:pt x="3290088" y="100293"/>
                  <a:pt x="3294423" y="101059"/>
                  <a:pt x="3299693" y="102952"/>
                </a:cubicBezTo>
                <a:cubicBezTo>
                  <a:pt x="3314019" y="107612"/>
                  <a:pt x="3318622" y="112735"/>
                  <a:pt x="3313503" y="118321"/>
                </a:cubicBezTo>
                <a:cubicBezTo>
                  <a:pt x="3308383" y="123906"/>
                  <a:pt x="3304763" y="130302"/>
                  <a:pt x="3302640" y="137508"/>
                </a:cubicBezTo>
                <a:cubicBezTo>
                  <a:pt x="3300518" y="144714"/>
                  <a:pt x="3297249" y="168644"/>
                  <a:pt x="3292831" y="209299"/>
                </a:cubicBezTo>
                <a:cubicBezTo>
                  <a:pt x="3304433" y="202645"/>
                  <a:pt x="3316106" y="196708"/>
                  <a:pt x="3327850" y="191488"/>
                </a:cubicBezTo>
                <a:cubicBezTo>
                  <a:pt x="3339595" y="186268"/>
                  <a:pt x="3342994" y="186157"/>
                  <a:pt x="3338046" y="191155"/>
                </a:cubicBezTo>
                <a:cubicBezTo>
                  <a:pt x="3333099" y="196152"/>
                  <a:pt x="3323720" y="205613"/>
                  <a:pt x="3309911" y="219538"/>
                </a:cubicBezTo>
                <a:cubicBezTo>
                  <a:pt x="3296101" y="233462"/>
                  <a:pt x="3285683" y="245389"/>
                  <a:pt x="3278656" y="255320"/>
                </a:cubicBezTo>
                <a:cubicBezTo>
                  <a:pt x="3271630" y="265251"/>
                  <a:pt x="3264786" y="264311"/>
                  <a:pt x="3258125" y="252502"/>
                </a:cubicBezTo>
                <a:cubicBezTo>
                  <a:pt x="3251464" y="240693"/>
                  <a:pt x="3250654" y="232394"/>
                  <a:pt x="3255694" y="227604"/>
                </a:cubicBezTo>
                <a:cubicBezTo>
                  <a:pt x="3260735" y="222814"/>
                  <a:pt x="3264782" y="215619"/>
                  <a:pt x="3267836" y="206018"/>
                </a:cubicBezTo>
                <a:cubicBezTo>
                  <a:pt x="3270891" y="196418"/>
                  <a:pt x="3273096" y="184203"/>
                  <a:pt x="3274451" y="169376"/>
                </a:cubicBezTo>
                <a:cubicBezTo>
                  <a:pt x="3275806" y="154548"/>
                  <a:pt x="3276706" y="144474"/>
                  <a:pt x="3277150" y="139154"/>
                </a:cubicBezTo>
                <a:cubicBezTo>
                  <a:pt x="3277595" y="133833"/>
                  <a:pt x="3274254" y="132489"/>
                  <a:pt x="3267127" y="135120"/>
                </a:cubicBezTo>
                <a:cubicBezTo>
                  <a:pt x="3260000" y="137752"/>
                  <a:pt x="3253034" y="140677"/>
                  <a:pt x="3246229" y="143897"/>
                </a:cubicBezTo>
                <a:cubicBezTo>
                  <a:pt x="3239425" y="147116"/>
                  <a:pt x="3231068" y="145582"/>
                  <a:pt x="3221159" y="139293"/>
                </a:cubicBezTo>
                <a:cubicBezTo>
                  <a:pt x="3211250" y="133005"/>
                  <a:pt x="3211734" y="128954"/>
                  <a:pt x="3222611" y="127140"/>
                </a:cubicBezTo>
                <a:cubicBezTo>
                  <a:pt x="3233488" y="125326"/>
                  <a:pt x="3244889" y="122508"/>
                  <a:pt x="3256812" y="118687"/>
                </a:cubicBezTo>
                <a:cubicBezTo>
                  <a:pt x="3268737" y="114865"/>
                  <a:pt x="3276229" y="110341"/>
                  <a:pt x="3279291" y="105114"/>
                </a:cubicBezTo>
                <a:cubicBezTo>
                  <a:pt x="3280822" y="102500"/>
                  <a:pt x="3283287" y="101013"/>
                  <a:pt x="3286688" y="100653"/>
                </a:cubicBezTo>
                <a:close/>
                <a:moveTo>
                  <a:pt x="3693547" y="94735"/>
                </a:moveTo>
                <a:lnTo>
                  <a:pt x="3685760" y="104909"/>
                </a:lnTo>
                <a:cubicBezTo>
                  <a:pt x="3690651" y="105397"/>
                  <a:pt x="3695057" y="107110"/>
                  <a:pt x="3698978" y="110050"/>
                </a:cubicBezTo>
                <a:cubicBezTo>
                  <a:pt x="3702901" y="112990"/>
                  <a:pt x="3707092" y="115930"/>
                  <a:pt x="3711551" y="118869"/>
                </a:cubicBezTo>
                <a:cubicBezTo>
                  <a:pt x="3716814" y="112144"/>
                  <a:pt x="3720327" y="106666"/>
                  <a:pt x="3722091" y="102435"/>
                </a:cubicBezTo>
                <a:cubicBezTo>
                  <a:pt x="3723855" y="98205"/>
                  <a:pt x="3723411" y="96090"/>
                  <a:pt x="3720758" y="96090"/>
                </a:cubicBezTo>
                <a:cubicBezTo>
                  <a:pt x="3716757" y="96090"/>
                  <a:pt x="3712261" y="96764"/>
                  <a:pt x="3707271" y="98112"/>
                </a:cubicBezTo>
                <a:cubicBezTo>
                  <a:pt x="3702280" y="99460"/>
                  <a:pt x="3697706" y="98334"/>
                  <a:pt x="3693547" y="94735"/>
                </a:cubicBezTo>
                <a:close/>
                <a:moveTo>
                  <a:pt x="3094317" y="69140"/>
                </a:moveTo>
                <a:cubicBezTo>
                  <a:pt x="3098863" y="69608"/>
                  <a:pt x="3103366" y="71045"/>
                  <a:pt x="3107826" y="73450"/>
                </a:cubicBezTo>
                <a:cubicBezTo>
                  <a:pt x="3116745" y="78261"/>
                  <a:pt x="3116465" y="82761"/>
                  <a:pt x="3106987" y="86948"/>
                </a:cubicBezTo>
                <a:cubicBezTo>
                  <a:pt x="3097508" y="91135"/>
                  <a:pt x="3077503" y="96535"/>
                  <a:pt x="3046973" y="103145"/>
                </a:cubicBezTo>
                <a:cubicBezTo>
                  <a:pt x="3055964" y="106214"/>
                  <a:pt x="3058678" y="110122"/>
                  <a:pt x="3055115" y="114868"/>
                </a:cubicBezTo>
                <a:cubicBezTo>
                  <a:pt x="3051551" y="119615"/>
                  <a:pt x="3048249" y="123946"/>
                  <a:pt x="3045209" y="127861"/>
                </a:cubicBezTo>
                <a:cubicBezTo>
                  <a:pt x="3042169" y="131776"/>
                  <a:pt x="3037878" y="136881"/>
                  <a:pt x="3032335" y="143176"/>
                </a:cubicBezTo>
                <a:cubicBezTo>
                  <a:pt x="3026793" y="149471"/>
                  <a:pt x="3027703" y="152411"/>
                  <a:pt x="3035067" y="151995"/>
                </a:cubicBezTo>
                <a:cubicBezTo>
                  <a:pt x="3042431" y="151579"/>
                  <a:pt x="3054889" y="149973"/>
                  <a:pt x="3072441" y="147177"/>
                </a:cubicBezTo>
                <a:cubicBezTo>
                  <a:pt x="3068598" y="145513"/>
                  <a:pt x="3064490" y="140154"/>
                  <a:pt x="3060116" y="131098"/>
                </a:cubicBezTo>
                <a:cubicBezTo>
                  <a:pt x="3055742" y="122042"/>
                  <a:pt x="3057008" y="118242"/>
                  <a:pt x="3063913" y="119698"/>
                </a:cubicBezTo>
                <a:cubicBezTo>
                  <a:pt x="3070817" y="121153"/>
                  <a:pt x="3078349" y="124039"/>
                  <a:pt x="3086509" y="128355"/>
                </a:cubicBezTo>
                <a:cubicBezTo>
                  <a:pt x="3094669" y="132672"/>
                  <a:pt x="3100917" y="137781"/>
                  <a:pt x="3105255" y="143682"/>
                </a:cubicBezTo>
                <a:cubicBezTo>
                  <a:pt x="3109593" y="149583"/>
                  <a:pt x="3110274" y="156624"/>
                  <a:pt x="3107299" y="164805"/>
                </a:cubicBezTo>
                <a:cubicBezTo>
                  <a:pt x="3104323" y="172986"/>
                  <a:pt x="3099017" y="174344"/>
                  <a:pt x="3091381" y="168881"/>
                </a:cubicBezTo>
                <a:cubicBezTo>
                  <a:pt x="3083745" y="163417"/>
                  <a:pt x="3079862" y="160298"/>
                  <a:pt x="3079733" y="159524"/>
                </a:cubicBezTo>
                <a:lnTo>
                  <a:pt x="3059105" y="164170"/>
                </a:lnTo>
                <a:cubicBezTo>
                  <a:pt x="3073502" y="171699"/>
                  <a:pt x="3079317" y="177360"/>
                  <a:pt x="3076550" y="181152"/>
                </a:cubicBezTo>
                <a:cubicBezTo>
                  <a:pt x="3073782" y="184946"/>
                  <a:pt x="3071308" y="195733"/>
                  <a:pt x="3069129" y="213515"/>
                </a:cubicBezTo>
                <a:cubicBezTo>
                  <a:pt x="3066949" y="231297"/>
                  <a:pt x="3067691" y="243841"/>
                  <a:pt x="3071355" y="251147"/>
                </a:cubicBezTo>
                <a:cubicBezTo>
                  <a:pt x="3075019" y="258453"/>
                  <a:pt x="3084361" y="262311"/>
                  <a:pt x="3099383" y="262720"/>
                </a:cubicBezTo>
                <a:cubicBezTo>
                  <a:pt x="3114404" y="263128"/>
                  <a:pt x="3124930" y="260716"/>
                  <a:pt x="3130960" y="255481"/>
                </a:cubicBezTo>
                <a:cubicBezTo>
                  <a:pt x="3136990" y="250247"/>
                  <a:pt x="3141887" y="238542"/>
                  <a:pt x="3145652" y="220366"/>
                </a:cubicBezTo>
                <a:cubicBezTo>
                  <a:pt x="3149416" y="202190"/>
                  <a:pt x="3152789" y="202455"/>
                  <a:pt x="3155772" y="221162"/>
                </a:cubicBezTo>
                <a:cubicBezTo>
                  <a:pt x="3158755" y="239868"/>
                  <a:pt x="3162286" y="252036"/>
                  <a:pt x="3166366" y="257665"/>
                </a:cubicBezTo>
                <a:cubicBezTo>
                  <a:pt x="3170446" y="263293"/>
                  <a:pt x="3168675" y="268553"/>
                  <a:pt x="3161053" y="273443"/>
                </a:cubicBezTo>
                <a:cubicBezTo>
                  <a:pt x="3153431" y="278333"/>
                  <a:pt x="3143805" y="282391"/>
                  <a:pt x="3132175" y="285617"/>
                </a:cubicBezTo>
                <a:cubicBezTo>
                  <a:pt x="3120545" y="288844"/>
                  <a:pt x="3107145" y="289758"/>
                  <a:pt x="3091972" y="288360"/>
                </a:cubicBezTo>
                <a:cubicBezTo>
                  <a:pt x="3076800" y="286962"/>
                  <a:pt x="3065479" y="282523"/>
                  <a:pt x="3058008" y="275045"/>
                </a:cubicBezTo>
                <a:cubicBezTo>
                  <a:pt x="3050536" y="267567"/>
                  <a:pt x="3046801" y="255130"/>
                  <a:pt x="3046801" y="237735"/>
                </a:cubicBezTo>
                <a:cubicBezTo>
                  <a:pt x="3046801" y="220470"/>
                  <a:pt x="3047253" y="207409"/>
                  <a:pt x="3048156" y="198554"/>
                </a:cubicBezTo>
                <a:cubicBezTo>
                  <a:pt x="3049059" y="189699"/>
                  <a:pt x="3048948" y="182332"/>
                  <a:pt x="3047823" y="176452"/>
                </a:cubicBezTo>
                <a:cubicBezTo>
                  <a:pt x="3046697" y="170573"/>
                  <a:pt x="3047073" y="167633"/>
                  <a:pt x="3048952" y="167633"/>
                </a:cubicBezTo>
                <a:lnTo>
                  <a:pt x="3030776" y="171204"/>
                </a:lnTo>
                <a:cubicBezTo>
                  <a:pt x="3040670" y="177600"/>
                  <a:pt x="3044632" y="182741"/>
                  <a:pt x="3042660" y="186627"/>
                </a:cubicBezTo>
                <a:cubicBezTo>
                  <a:pt x="3040688" y="190513"/>
                  <a:pt x="3036010" y="198221"/>
                  <a:pt x="3028625" y="209750"/>
                </a:cubicBezTo>
                <a:cubicBezTo>
                  <a:pt x="3021239" y="221280"/>
                  <a:pt x="3011804" y="232559"/>
                  <a:pt x="3000317" y="243586"/>
                </a:cubicBezTo>
                <a:cubicBezTo>
                  <a:pt x="2988831" y="254614"/>
                  <a:pt x="2973462" y="264057"/>
                  <a:pt x="2954210" y="271915"/>
                </a:cubicBezTo>
                <a:cubicBezTo>
                  <a:pt x="2934958" y="279774"/>
                  <a:pt x="2928279" y="280415"/>
                  <a:pt x="2934173" y="273840"/>
                </a:cubicBezTo>
                <a:cubicBezTo>
                  <a:pt x="2940067" y="267265"/>
                  <a:pt x="2949840" y="258471"/>
                  <a:pt x="2963491" y="247458"/>
                </a:cubicBezTo>
                <a:cubicBezTo>
                  <a:pt x="2977143" y="236445"/>
                  <a:pt x="2989268" y="223503"/>
                  <a:pt x="2999865" y="208632"/>
                </a:cubicBezTo>
                <a:cubicBezTo>
                  <a:pt x="3010463" y="193761"/>
                  <a:pt x="3014958" y="183694"/>
                  <a:pt x="3013352" y="178431"/>
                </a:cubicBezTo>
                <a:cubicBezTo>
                  <a:pt x="3006541" y="182561"/>
                  <a:pt x="3000873" y="185842"/>
                  <a:pt x="2996349" y="188272"/>
                </a:cubicBezTo>
                <a:cubicBezTo>
                  <a:pt x="2991824" y="190703"/>
                  <a:pt x="2987855" y="187451"/>
                  <a:pt x="2984442" y="178517"/>
                </a:cubicBezTo>
                <a:cubicBezTo>
                  <a:pt x="2981030" y="169584"/>
                  <a:pt x="2982883" y="163399"/>
                  <a:pt x="2990003" y="159965"/>
                </a:cubicBezTo>
                <a:cubicBezTo>
                  <a:pt x="2997123" y="156530"/>
                  <a:pt x="3003009" y="152060"/>
                  <a:pt x="3007663" y="146553"/>
                </a:cubicBezTo>
                <a:cubicBezTo>
                  <a:pt x="3012316" y="141047"/>
                  <a:pt x="3016855" y="133285"/>
                  <a:pt x="3021279" y="123268"/>
                </a:cubicBezTo>
                <a:cubicBezTo>
                  <a:pt x="3025703" y="113252"/>
                  <a:pt x="3028065" y="108243"/>
                  <a:pt x="3028366" y="108243"/>
                </a:cubicBezTo>
                <a:cubicBezTo>
                  <a:pt x="3019404" y="109132"/>
                  <a:pt x="3012528" y="109577"/>
                  <a:pt x="3007738" y="109577"/>
                </a:cubicBezTo>
                <a:cubicBezTo>
                  <a:pt x="3002461" y="109577"/>
                  <a:pt x="2996180" y="106863"/>
                  <a:pt x="2988895" y="101435"/>
                </a:cubicBezTo>
                <a:cubicBezTo>
                  <a:pt x="2981610" y="96008"/>
                  <a:pt x="2985260" y="92175"/>
                  <a:pt x="2999844" y="89938"/>
                </a:cubicBezTo>
                <a:cubicBezTo>
                  <a:pt x="3014428" y="87701"/>
                  <a:pt x="3029209" y="84661"/>
                  <a:pt x="3044188" y="80818"/>
                </a:cubicBezTo>
                <a:cubicBezTo>
                  <a:pt x="3059166" y="76974"/>
                  <a:pt x="3071287" y="73583"/>
                  <a:pt x="3080551" y="70643"/>
                </a:cubicBezTo>
                <a:cubicBezTo>
                  <a:pt x="3085182" y="69173"/>
                  <a:pt x="3089771" y="68672"/>
                  <a:pt x="3094317" y="69140"/>
                </a:cubicBezTo>
                <a:close/>
                <a:moveTo>
                  <a:pt x="1505595" y="69111"/>
                </a:moveTo>
                <a:cubicBezTo>
                  <a:pt x="1498575" y="69795"/>
                  <a:pt x="1488423" y="71389"/>
                  <a:pt x="1475137" y="73891"/>
                </a:cubicBezTo>
                <a:lnTo>
                  <a:pt x="1475137" y="112115"/>
                </a:lnTo>
                <a:cubicBezTo>
                  <a:pt x="1479654" y="112230"/>
                  <a:pt x="1485221" y="110911"/>
                  <a:pt x="1491839" y="108157"/>
                </a:cubicBezTo>
                <a:cubicBezTo>
                  <a:pt x="1498457" y="105404"/>
                  <a:pt x="1504527" y="107161"/>
                  <a:pt x="1510048" y="113427"/>
                </a:cubicBezTo>
                <a:cubicBezTo>
                  <a:pt x="1515569" y="119694"/>
                  <a:pt x="1512805" y="124218"/>
                  <a:pt x="1501756" y="127000"/>
                </a:cubicBezTo>
                <a:cubicBezTo>
                  <a:pt x="1490706" y="129782"/>
                  <a:pt x="1481755" y="131173"/>
                  <a:pt x="1474900" y="131173"/>
                </a:cubicBezTo>
                <a:cubicBezTo>
                  <a:pt x="1474111" y="148482"/>
                  <a:pt x="1473294" y="160578"/>
                  <a:pt x="1472448" y="167461"/>
                </a:cubicBezTo>
                <a:cubicBezTo>
                  <a:pt x="1478915" y="167547"/>
                  <a:pt x="1486863" y="166669"/>
                  <a:pt x="1496292" y="164826"/>
                </a:cubicBezTo>
                <a:cubicBezTo>
                  <a:pt x="1505720" y="162983"/>
                  <a:pt x="1512643" y="162966"/>
                  <a:pt x="1517060" y="164772"/>
                </a:cubicBezTo>
                <a:cubicBezTo>
                  <a:pt x="1518695" y="140308"/>
                  <a:pt x="1519512" y="118733"/>
                  <a:pt x="1519512" y="100048"/>
                </a:cubicBezTo>
                <a:cubicBezTo>
                  <a:pt x="1519512" y="82137"/>
                  <a:pt x="1518759" y="72049"/>
                  <a:pt x="1517254" y="69783"/>
                </a:cubicBezTo>
                <a:cubicBezTo>
                  <a:pt x="1516501" y="68650"/>
                  <a:pt x="1512615" y="68426"/>
                  <a:pt x="1505595" y="69111"/>
                </a:cubicBezTo>
                <a:close/>
                <a:moveTo>
                  <a:pt x="3679528" y="49248"/>
                </a:moveTo>
                <a:lnTo>
                  <a:pt x="3635813" y="53865"/>
                </a:lnTo>
                <a:cubicBezTo>
                  <a:pt x="3635813" y="86539"/>
                  <a:pt x="3635251" y="120217"/>
                  <a:pt x="3634125" y="154899"/>
                </a:cubicBezTo>
                <a:lnTo>
                  <a:pt x="3632159" y="196447"/>
                </a:lnTo>
                <a:lnTo>
                  <a:pt x="3636254" y="192951"/>
                </a:lnTo>
                <a:cubicBezTo>
                  <a:pt x="3647461" y="184634"/>
                  <a:pt x="3659023" y="174961"/>
                  <a:pt x="3670940" y="163933"/>
                </a:cubicBezTo>
                <a:cubicBezTo>
                  <a:pt x="3682856" y="152906"/>
                  <a:pt x="3693138" y="142746"/>
                  <a:pt x="3701786" y="133453"/>
                </a:cubicBezTo>
                <a:cubicBezTo>
                  <a:pt x="3690299" y="125136"/>
                  <a:pt x="3682419" y="119429"/>
                  <a:pt x="3678146" y="116331"/>
                </a:cubicBezTo>
                <a:cubicBezTo>
                  <a:pt x="3668567" y="125753"/>
                  <a:pt x="3659313" y="132159"/>
                  <a:pt x="3650387" y="135551"/>
                </a:cubicBezTo>
                <a:cubicBezTo>
                  <a:pt x="3641460" y="138942"/>
                  <a:pt x="3641098" y="135719"/>
                  <a:pt x="3649300" y="125882"/>
                </a:cubicBezTo>
                <a:cubicBezTo>
                  <a:pt x="3657503" y="116044"/>
                  <a:pt x="3664928" y="103859"/>
                  <a:pt x="3671574" y="89325"/>
                </a:cubicBezTo>
                <a:cubicBezTo>
                  <a:pt x="3678221" y="74791"/>
                  <a:pt x="3680871" y="62810"/>
                  <a:pt x="3679522" y="53381"/>
                </a:cubicBezTo>
                <a:close/>
                <a:moveTo>
                  <a:pt x="1521986" y="44570"/>
                </a:moveTo>
                <a:cubicBezTo>
                  <a:pt x="1525277" y="44271"/>
                  <a:pt x="1528647" y="44852"/>
                  <a:pt x="1532096" y="46315"/>
                </a:cubicBezTo>
                <a:cubicBezTo>
                  <a:pt x="1538993" y="49240"/>
                  <a:pt x="1545622" y="53535"/>
                  <a:pt x="1551982" y="59200"/>
                </a:cubicBezTo>
                <a:cubicBezTo>
                  <a:pt x="1558342" y="64864"/>
                  <a:pt x="1559461" y="70668"/>
                  <a:pt x="1555338" y="76612"/>
                </a:cubicBezTo>
                <a:cubicBezTo>
                  <a:pt x="1551215" y="82556"/>
                  <a:pt x="1548508" y="90042"/>
                  <a:pt x="1547217" y="99069"/>
                </a:cubicBezTo>
                <a:cubicBezTo>
                  <a:pt x="1545927" y="108096"/>
                  <a:pt x="1545963" y="124867"/>
                  <a:pt x="1547325" y="149382"/>
                </a:cubicBezTo>
                <a:cubicBezTo>
                  <a:pt x="1548687" y="173896"/>
                  <a:pt x="1545360" y="192514"/>
                  <a:pt x="1537344" y="205233"/>
                </a:cubicBezTo>
                <a:cubicBezTo>
                  <a:pt x="1529328" y="217953"/>
                  <a:pt x="1523463" y="219527"/>
                  <a:pt x="1519749" y="209955"/>
                </a:cubicBezTo>
                <a:cubicBezTo>
                  <a:pt x="1516035" y="200383"/>
                  <a:pt x="1513841" y="192119"/>
                  <a:pt x="1513167" y="185164"/>
                </a:cubicBezTo>
                <a:cubicBezTo>
                  <a:pt x="1498153" y="186039"/>
                  <a:pt x="1484343" y="187265"/>
                  <a:pt x="1471738" y="188842"/>
                </a:cubicBezTo>
                <a:cubicBezTo>
                  <a:pt x="1466145" y="211586"/>
                  <a:pt x="1459889" y="217889"/>
                  <a:pt x="1452970" y="207750"/>
                </a:cubicBezTo>
                <a:cubicBezTo>
                  <a:pt x="1446051" y="197611"/>
                  <a:pt x="1443717" y="187853"/>
                  <a:pt x="1445968" y="178474"/>
                </a:cubicBezTo>
                <a:cubicBezTo>
                  <a:pt x="1448220" y="169096"/>
                  <a:pt x="1449794" y="150027"/>
                  <a:pt x="1450690" y="121268"/>
                </a:cubicBezTo>
                <a:cubicBezTo>
                  <a:pt x="1451586" y="92508"/>
                  <a:pt x="1450009" y="73447"/>
                  <a:pt x="1445958" y="64083"/>
                </a:cubicBezTo>
                <a:cubicBezTo>
                  <a:pt x="1441907" y="54718"/>
                  <a:pt x="1443344" y="50520"/>
                  <a:pt x="1450271" y="51488"/>
                </a:cubicBezTo>
                <a:cubicBezTo>
                  <a:pt x="1457197" y="52456"/>
                  <a:pt x="1461929" y="53582"/>
                  <a:pt x="1464467" y="54865"/>
                </a:cubicBezTo>
                <a:cubicBezTo>
                  <a:pt x="1467005" y="56149"/>
                  <a:pt x="1469999" y="56801"/>
                  <a:pt x="1473448" y="56823"/>
                </a:cubicBezTo>
                <a:cubicBezTo>
                  <a:pt x="1476897" y="56844"/>
                  <a:pt x="1482676" y="56429"/>
                  <a:pt x="1490785" y="55575"/>
                </a:cubicBezTo>
                <a:cubicBezTo>
                  <a:pt x="1498895" y="54722"/>
                  <a:pt x="1506083" y="52234"/>
                  <a:pt x="1512349" y="48111"/>
                </a:cubicBezTo>
                <a:cubicBezTo>
                  <a:pt x="1515483" y="46050"/>
                  <a:pt x="1518695" y="44869"/>
                  <a:pt x="1521986" y="44570"/>
                </a:cubicBezTo>
                <a:close/>
                <a:moveTo>
                  <a:pt x="3767166" y="40077"/>
                </a:moveTo>
                <a:cubicBezTo>
                  <a:pt x="3760380" y="40751"/>
                  <a:pt x="3746040" y="42237"/>
                  <a:pt x="3724148" y="44535"/>
                </a:cubicBezTo>
                <a:lnTo>
                  <a:pt x="3696791" y="47425"/>
                </a:lnTo>
                <a:lnTo>
                  <a:pt x="3712121" y="56866"/>
                </a:lnTo>
                <a:cubicBezTo>
                  <a:pt x="3716144" y="61806"/>
                  <a:pt x="3716406" y="66201"/>
                  <a:pt x="3712906" y="70052"/>
                </a:cubicBezTo>
                <a:cubicBezTo>
                  <a:pt x="3709408" y="73902"/>
                  <a:pt x="3705306" y="77856"/>
                  <a:pt x="3700602" y="81915"/>
                </a:cubicBezTo>
                <a:cubicBezTo>
                  <a:pt x="3704790" y="81355"/>
                  <a:pt x="3709920" y="80484"/>
                  <a:pt x="3715993" y="79301"/>
                </a:cubicBezTo>
                <a:cubicBezTo>
                  <a:pt x="3722067" y="78118"/>
                  <a:pt x="3726924" y="76093"/>
                  <a:pt x="3730566" y="73224"/>
                </a:cubicBezTo>
                <a:cubicBezTo>
                  <a:pt x="3734209" y="70356"/>
                  <a:pt x="3739282" y="70141"/>
                  <a:pt x="3745785" y="72579"/>
                </a:cubicBezTo>
                <a:cubicBezTo>
                  <a:pt x="3752289" y="75017"/>
                  <a:pt x="3758082" y="78552"/>
                  <a:pt x="3763165" y="83184"/>
                </a:cubicBezTo>
                <a:cubicBezTo>
                  <a:pt x="3768249" y="87816"/>
                  <a:pt x="3768127" y="92060"/>
                  <a:pt x="3762800" y="95918"/>
                </a:cubicBezTo>
                <a:cubicBezTo>
                  <a:pt x="3757473" y="99775"/>
                  <a:pt x="3752650" y="105153"/>
                  <a:pt x="3748334" y="112051"/>
                </a:cubicBezTo>
                <a:cubicBezTo>
                  <a:pt x="3744018" y="118948"/>
                  <a:pt x="3738454" y="126190"/>
                  <a:pt x="3731642" y="133776"/>
                </a:cubicBezTo>
                <a:cubicBezTo>
                  <a:pt x="3745868" y="144087"/>
                  <a:pt x="3757874" y="151461"/>
                  <a:pt x="3767661" y="155899"/>
                </a:cubicBezTo>
                <a:cubicBezTo>
                  <a:pt x="3777448" y="160338"/>
                  <a:pt x="3788289" y="164970"/>
                  <a:pt x="3800184" y="169795"/>
                </a:cubicBezTo>
                <a:cubicBezTo>
                  <a:pt x="3812080" y="174621"/>
                  <a:pt x="3812051" y="178611"/>
                  <a:pt x="3800098" y="181766"/>
                </a:cubicBezTo>
                <a:cubicBezTo>
                  <a:pt x="3788146" y="184920"/>
                  <a:pt x="3776767" y="186727"/>
                  <a:pt x="3765962" y="187186"/>
                </a:cubicBezTo>
                <a:cubicBezTo>
                  <a:pt x="3755156" y="187645"/>
                  <a:pt x="3747108" y="184289"/>
                  <a:pt x="3741816" y="177119"/>
                </a:cubicBezTo>
                <a:cubicBezTo>
                  <a:pt x="3736525" y="169949"/>
                  <a:pt x="3728265" y="160936"/>
                  <a:pt x="3717036" y="150081"/>
                </a:cubicBezTo>
                <a:cubicBezTo>
                  <a:pt x="3709623" y="159359"/>
                  <a:pt x="3698810" y="169042"/>
                  <a:pt x="3684599" y="179131"/>
                </a:cubicBezTo>
                <a:cubicBezTo>
                  <a:pt x="3670388" y="189219"/>
                  <a:pt x="3655976" y="196124"/>
                  <a:pt x="3641363" y="199845"/>
                </a:cubicBezTo>
                <a:cubicBezTo>
                  <a:pt x="3637710" y="200775"/>
                  <a:pt x="3634864" y="201329"/>
                  <a:pt x="3632824" y="201507"/>
                </a:cubicBezTo>
                <a:lnTo>
                  <a:pt x="3631926" y="201363"/>
                </a:lnTo>
                <a:lnTo>
                  <a:pt x="3629059" y="261956"/>
                </a:lnTo>
                <a:cubicBezTo>
                  <a:pt x="3681802" y="259303"/>
                  <a:pt x="3716907" y="257080"/>
                  <a:pt x="3734374" y="255288"/>
                </a:cubicBezTo>
                <a:cubicBezTo>
                  <a:pt x="3751840" y="253495"/>
                  <a:pt x="3765227" y="252133"/>
                  <a:pt x="3774533" y="251201"/>
                </a:cubicBezTo>
                <a:cubicBezTo>
                  <a:pt x="3783840" y="250269"/>
                  <a:pt x="3790724" y="252050"/>
                  <a:pt x="3795183" y="256546"/>
                </a:cubicBezTo>
                <a:cubicBezTo>
                  <a:pt x="3799644" y="261042"/>
                  <a:pt x="3802741" y="259676"/>
                  <a:pt x="3804476" y="252448"/>
                </a:cubicBezTo>
                <a:cubicBezTo>
                  <a:pt x="3806211" y="245221"/>
                  <a:pt x="3806853" y="226586"/>
                  <a:pt x="3806401" y="196543"/>
                </a:cubicBezTo>
                <a:cubicBezTo>
                  <a:pt x="3805949" y="166500"/>
                  <a:pt x="3805279" y="136393"/>
                  <a:pt x="3804390" y="106221"/>
                </a:cubicBezTo>
                <a:cubicBezTo>
                  <a:pt x="3803501" y="76049"/>
                  <a:pt x="3800468" y="57146"/>
                  <a:pt x="3795291" y="49509"/>
                </a:cubicBezTo>
                <a:cubicBezTo>
                  <a:pt x="3790114" y="41873"/>
                  <a:pt x="3780739" y="38729"/>
                  <a:pt x="3767166" y="40077"/>
                </a:cubicBezTo>
                <a:close/>
                <a:moveTo>
                  <a:pt x="888939" y="34631"/>
                </a:moveTo>
                <a:cubicBezTo>
                  <a:pt x="887462" y="34325"/>
                  <a:pt x="885738" y="34341"/>
                  <a:pt x="883768" y="34678"/>
                </a:cubicBezTo>
                <a:cubicBezTo>
                  <a:pt x="875888" y="36026"/>
                  <a:pt x="858734" y="38729"/>
                  <a:pt x="832305" y="42787"/>
                </a:cubicBezTo>
                <a:cubicBezTo>
                  <a:pt x="833194" y="44938"/>
                  <a:pt x="834391" y="51406"/>
                  <a:pt x="835897" y="62190"/>
                </a:cubicBezTo>
                <a:cubicBezTo>
                  <a:pt x="839855" y="62290"/>
                  <a:pt x="849574" y="60515"/>
                  <a:pt x="865054" y="56866"/>
                </a:cubicBezTo>
                <a:cubicBezTo>
                  <a:pt x="880534" y="53216"/>
                  <a:pt x="888845" y="55102"/>
                  <a:pt x="889985" y="62523"/>
                </a:cubicBezTo>
                <a:cubicBezTo>
                  <a:pt x="891125" y="69944"/>
                  <a:pt x="885392" y="74920"/>
                  <a:pt x="872787" y="77451"/>
                </a:cubicBezTo>
                <a:cubicBezTo>
                  <a:pt x="860182" y="79982"/>
                  <a:pt x="848488" y="80344"/>
                  <a:pt x="837704" y="78538"/>
                </a:cubicBezTo>
                <a:lnTo>
                  <a:pt x="841296" y="105382"/>
                </a:lnTo>
                <a:cubicBezTo>
                  <a:pt x="847907" y="103576"/>
                  <a:pt x="856289" y="102002"/>
                  <a:pt x="866442" y="100661"/>
                </a:cubicBezTo>
                <a:cubicBezTo>
                  <a:pt x="876594" y="99320"/>
                  <a:pt x="884216" y="98650"/>
                  <a:pt x="889307" y="98650"/>
                </a:cubicBezTo>
                <a:cubicBezTo>
                  <a:pt x="893494" y="75203"/>
                  <a:pt x="895588" y="57673"/>
                  <a:pt x="895588" y="46057"/>
                </a:cubicBezTo>
                <a:cubicBezTo>
                  <a:pt x="895588" y="39357"/>
                  <a:pt x="893372" y="35548"/>
                  <a:pt x="888939" y="34631"/>
                </a:cubicBezTo>
                <a:close/>
                <a:moveTo>
                  <a:pt x="244691" y="30361"/>
                </a:moveTo>
                <a:cubicBezTo>
                  <a:pt x="261610" y="29444"/>
                  <a:pt x="273788" y="32242"/>
                  <a:pt x="281225" y="38754"/>
                </a:cubicBezTo>
                <a:cubicBezTo>
                  <a:pt x="291141" y="47437"/>
                  <a:pt x="294332" y="53765"/>
                  <a:pt x="290797" y="57737"/>
                </a:cubicBezTo>
                <a:cubicBezTo>
                  <a:pt x="287262" y="61709"/>
                  <a:pt x="277364" y="63244"/>
                  <a:pt x="261102" y="62340"/>
                </a:cubicBezTo>
                <a:cubicBezTo>
                  <a:pt x="244840" y="61437"/>
                  <a:pt x="229550" y="61437"/>
                  <a:pt x="215232" y="62340"/>
                </a:cubicBezTo>
                <a:cubicBezTo>
                  <a:pt x="200913" y="63244"/>
                  <a:pt x="179729" y="64843"/>
                  <a:pt x="151679" y="67137"/>
                </a:cubicBezTo>
                <a:cubicBezTo>
                  <a:pt x="159767" y="75856"/>
                  <a:pt x="162689" y="81947"/>
                  <a:pt x="160445" y="85410"/>
                </a:cubicBezTo>
                <a:cubicBezTo>
                  <a:pt x="158201" y="88873"/>
                  <a:pt x="157078" y="103188"/>
                  <a:pt x="157078" y="128355"/>
                </a:cubicBezTo>
                <a:cubicBezTo>
                  <a:pt x="177269" y="128355"/>
                  <a:pt x="194868" y="130775"/>
                  <a:pt x="209876" y="135615"/>
                </a:cubicBezTo>
                <a:cubicBezTo>
                  <a:pt x="224882" y="140455"/>
                  <a:pt x="233555" y="150149"/>
                  <a:pt x="235892" y="164697"/>
                </a:cubicBezTo>
                <a:cubicBezTo>
                  <a:pt x="238230" y="179245"/>
                  <a:pt x="227883" y="180859"/>
                  <a:pt x="204853" y="169537"/>
                </a:cubicBezTo>
                <a:cubicBezTo>
                  <a:pt x="181822" y="158215"/>
                  <a:pt x="165898" y="149027"/>
                  <a:pt x="157078" y="141971"/>
                </a:cubicBezTo>
                <a:cubicBezTo>
                  <a:pt x="157924" y="209758"/>
                  <a:pt x="156924" y="255277"/>
                  <a:pt x="154078" y="278530"/>
                </a:cubicBezTo>
                <a:cubicBezTo>
                  <a:pt x="151231" y="301782"/>
                  <a:pt x="146804" y="313409"/>
                  <a:pt x="140795" y="313409"/>
                </a:cubicBezTo>
                <a:cubicBezTo>
                  <a:pt x="136335" y="313409"/>
                  <a:pt x="131607" y="308081"/>
                  <a:pt x="126609" y="297427"/>
                </a:cubicBezTo>
                <a:cubicBezTo>
                  <a:pt x="121611" y="286772"/>
                  <a:pt x="120038" y="277601"/>
                  <a:pt x="121888" y="269915"/>
                </a:cubicBezTo>
                <a:cubicBezTo>
                  <a:pt x="123737" y="262228"/>
                  <a:pt x="125537" y="254019"/>
                  <a:pt x="127287" y="245285"/>
                </a:cubicBezTo>
                <a:cubicBezTo>
                  <a:pt x="129036" y="236552"/>
                  <a:pt x="130363" y="206861"/>
                  <a:pt x="131266" y="156211"/>
                </a:cubicBezTo>
                <a:cubicBezTo>
                  <a:pt x="132169" y="105562"/>
                  <a:pt x="129452" y="76974"/>
                  <a:pt x="123114" y="70450"/>
                </a:cubicBezTo>
                <a:cubicBezTo>
                  <a:pt x="78487" y="77648"/>
                  <a:pt x="50513" y="82370"/>
                  <a:pt x="39191" y="84614"/>
                </a:cubicBezTo>
                <a:cubicBezTo>
                  <a:pt x="27869" y="86858"/>
                  <a:pt x="17215" y="82782"/>
                  <a:pt x="7227" y="72386"/>
                </a:cubicBezTo>
                <a:cubicBezTo>
                  <a:pt x="-2761" y="61989"/>
                  <a:pt x="-2396" y="57246"/>
                  <a:pt x="8324" y="58157"/>
                </a:cubicBezTo>
                <a:cubicBezTo>
                  <a:pt x="19043" y="59067"/>
                  <a:pt x="37542" y="58189"/>
                  <a:pt x="63820" y="55521"/>
                </a:cubicBezTo>
                <a:cubicBezTo>
                  <a:pt x="90099" y="52854"/>
                  <a:pt x="117037" y="49484"/>
                  <a:pt x="144635" y="45412"/>
                </a:cubicBezTo>
                <a:cubicBezTo>
                  <a:pt x="172232" y="41339"/>
                  <a:pt x="199418" y="37041"/>
                  <a:pt x="226191" y="32516"/>
                </a:cubicBezTo>
                <a:cubicBezTo>
                  <a:pt x="232884" y="31385"/>
                  <a:pt x="239051" y="30667"/>
                  <a:pt x="244691" y="30361"/>
                </a:cubicBezTo>
                <a:close/>
                <a:moveTo>
                  <a:pt x="567556" y="27838"/>
                </a:moveTo>
                <a:cubicBezTo>
                  <a:pt x="574711" y="26432"/>
                  <a:pt x="582133" y="29218"/>
                  <a:pt x="589819" y="36194"/>
                </a:cubicBezTo>
                <a:cubicBezTo>
                  <a:pt x="597505" y="43171"/>
                  <a:pt x="596304" y="48366"/>
                  <a:pt x="586216" y="51779"/>
                </a:cubicBezTo>
                <a:cubicBezTo>
                  <a:pt x="576128" y="55192"/>
                  <a:pt x="550132" y="59716"/>
                  <a:pt x="508230" y="65352"/>
                </a:cubicBezTo>
                <a:cubicBezTo>
                  <a:pt x="517222" y="73052"/>
                  <a:pt x="517885" y="79488"/>
                  <a:pt x="510220" y="84657"/>
                </a:cubicBezTo>
                <a:cubicBezTo>
                  <a:pt x="502555" y="89827"/>
                  <a:pt x="489294" y="103031"/>
                  <a:pt x="470437" y="124268"/>
                </a:cubicBezTo>
                <a:cubicBezTo>
                  <a:pt x="498744" y="120712"/>
                  <a:pt x="523370" y="117374"/>
                  <a:pt x="544314" y="114255"/>
                </a:cubicBezTo>
                <a:cubicBezTo>
                  <a:pt x="565258" y="111136"/>
                  <a:pt x="579322" y="108200"/>
                  <a:pt x="586506" y="105447"/>
                </a:cubicBezTo>
                <a:cubicBezTo>
                  <a:pt x="593691" y="102694"/>
                  <a:pt x="600638" y="102787"/>
                  <a:pt x="607350" y="105727"/>
                </a:cubicBezTo>
                <a:cubicBezTo>
                  <a:pt x="614061" y="108666"/>
                  <a:pt x="622163" y="114367"/>
                  <a:pt x="631656" y="122827"/>
                </a:cubicBezTo>
                <a:cubicBezTo>
                  <a:pt x="641150" y="131288"/>
                  <a:pt x="643354" y="138290"/>
                  <a:pt x="638271" y="143832"/>
                </a:cubicBezTo>
                <a:cubicBezTo>
                  <a:pt x="633187" y="149375"/>
                  <a:pt x="629348" y="158420"/>
                  <a:pt x="626752" y="170967"/>
                </a:cubicBezTo>
                <a:cubicBezTo>
                  <a:pt x="624157" y="183515"/>
                  <a:pt x="621948" y="199329"/>
                  <a:pt x="620127" y="218408"/>
                </a:cubicBezTo>
                <a:cubicBezTo>
                  <a:pt x="618306" y="237488"/>
                  <a:pt x="614574" y="253144"/>
                  <a:pt x="608931" y="265376"/>
                </a:cubicBezTo>
                <a:cubicBezTo>
                  <a:pt x="603288" y="277608"/>
                  <a:pt x="596304" y="286195"/>
                  <a:pt x="587980" y="291135"/>
                </a:cubicBezTo>
                <a:cubicBezTo>
                  <a:pt x="579655" y="296075"/>
                  <a:pt x="574174" y="292196"/>
                  <a:pt x="571535" y="279498"/>
                </a:cubicBezTo>
                <a:cubicBezTo>
                  <a:pt x="568897" y="266799"/>
                  <a:pt x="566581" y="257790"/>
                  <a:pt x="564587" y="252470"/>
                </a:cubicBezTo>
                <a:cubicBezTo>
                  <a:pt x="553975" y="251696"/>
                  <a:pt x="532964" y="252660"/>
                  <a:pt x="501551" y="255363"/>
                </a:cubicBezTo>
                <a:cubicBezTo>
                  <a:pt x="470139" y="258066"/>
                  <a:pt x="443685" y="260242"/>
                  <a:pt x="422189" y="261891"/>
                </a:cubicBezTo>
                <a:cubicBezTo>
                  <a:pt x="415004" y="280032"/>
                  <a:pt x="408853" y="283839"/>
                  <a:pt x="403733" y="273313"/>
                </a:cubicBezTo>
                <a:cubicBezTo>
                  <a:pt x="398614" y="262788"/>
                  <a:pt x="395599" y="248007"/>
                  <a:pt x="394688" y="228970"/>
                </a:cubicBezTo>
                <a:cubicBezTo>
                  <a:pt x="393777" y="209933"/>
                  <a:pt x="392010" y="193392"/>
                  <a:pt x="389386" y="179346"/>
                </a:cubicBezTo>
                <a:cubicBezTo>
                  <a:pt x="386761" y="165299"/>
                  <a:pt x="382940" y="152382"/>
                  <a:pt x="377921" y="140595"/>
                </a:cubicBezTo>
                <a:cubicBezTo>
                  <a:pt x="372902" y="128807"/>
                  <a:pt x="374666" y="123616"/>
                  <a:pt x="383212" y="125021"/>
                </a:cubicBezTo>
                <a:cubicBezTo>
                  <a:pt x="391759" y="126427"/>
                  <a:pt x="398402" y="127778"/>
                  <a:pt x="403142" y="129076"/>
                </a:cubicBezTo>
                <a:cubicBezTo>
                  <a:pt x="407881" y="130374"/>
                  <a:pt x="423931" y="129789"/>
                  <a:pt x="451292" y="127323"/>
                </a:cubicBezTo>
                <a:cubicBezTo>
                  <a:pt x="463998" y="107849"/>
                  <a:pt x="471462" y="94326"/>
                  <a:pt x="473685" y="86754"/>
                </a:cubicBezTo>
                <a:cubicBezTo>
                  <a:pt x="475907" y="79183"/>
                  <a:pt x="477019" y="73296"/>
                  <a:pt x="477019" y="69095"/>
                </a:cubicBezTo>
                <a:cubicBezTo>
                  <a:pt x="472401" y="69941"/>
                  <a:pt x="467006" y="70826"/>
                  <a:pt x="460832" y="71751"/>
                </a:cubicBezTo>
                <a:cubicBezTo>
                  <a:pt x="454659" y="72676"/>
                  <a:pt x="449270" y="72895"/>
                  <a:pt x="444667" y="72407"/>
                </a:cubicBezTo>
                <a:cubicBezTo>
                  <a:pt x="440064" y="71920"/>
                  <a:pt x="433955" y="68073"/>
                  <a:pt x="426340" y="60867"/>
                </a:cubicBezTo>
                <a:cubicBezTo>
                  <a:pt x="418726" y="53661"/>
                  <a:pt x="423494" y="50058"/>
                  <a:pt x="440645" y="50058"/>
                </a:cubicBezTo>
                <a:cubicBezTo>
                  <a:pt x="454741" y="50058"/>
                  <a:pt x="473323" y="48061"/>
                  <a:pt x="496389" y="44067"/>
                </a:cubicBezTo>
                <a:cubicBezTo>
                  <a:pt x="519455" y="40073"/>
                  <a:pt x="535294" y="36721"/>
                  <a:pt x="543905" y="34011"/>
                </a:cubicBezTo>
                <a:cubicBezTo>
                  <a:pt x="552516" y="31301"/>
                  <a:pt x="560400" y="29243"/>
                  <a:pt x="567556" y="27838"/>
                </a:cubicBezTo>
                <a:close/>
                <a:moveTo>
                  <a:pt x="2918890" y="27106"/>
                </a:moveTo>
                <a:cubicBezTo>
                  <a:pt x="2922697" y="25299"/>
                  <a:pt x="2929473" y="27784"/>
                  <a:pt x="2939217" y="34560"/>
                </a:cubicBezTo>
                <a:cubicBezTo>
                  <a:pt x="2948961" y="41335"/>
                  <a:pt x="2951696" y="47147"/>
                  <a:pt x="2947423" y="51994"/>
                </a:cubicBezTo>
                <a:cubicBezTo>
                  <a:pt x="2943150" y="56841"/>
                  <a:pt x="2939497" y="62520"/>
                  <a:pt x="2936464" y="69030"/>
                </a:cubicBezTo>
                <a:cubicBezTo>
                  <a:pt x="2933431" y="75540"/>
                  <a:pt x="2928856" y="83492"/>
                  <a:pt x="2922740" y="92885"/>
                </a:cubicBezTo>
                <a:cubicBezTo>
                  <a:pt x="2916624" y="102278"/>
                  <a:pt x="2911820" y="108971"/>
                  <a:pt x="2908328" y="112965"/>
                </a:cubicBezTo>
                <a:cubicBezTo>
                  <a:pt x="2904836" y="116959"/>
                  <a:pt x="2901649" y="119841"/>
                  <a:pt x="2898767" y="121612"/>
                </a:cubicBezTo>
                <a:cubicBezTo>
                  <a:pt x="2895884" y="123383"/>
                  <a:pt x="2897243" y="124061"/>
                  <a:pt x="2902843" y="123645"/>
                </a:cubicBezTo>
                <a:cubicBezTo>
                  <a:pt x="2908443" y="123229"/>
                  <a:pt x="2917782" y="122612"/>
                  <a:pt x="2930860" y="121795"/>
                </a:cubicBezTo>
                <a:cubicBezTo>
                  <a:pt x="2941572" y="106953"/>
                  <a:pt x="2946928" y="96104"/>
                  <a:pt x="2946928" y="89250"/>
                </a:cubicBezTo>
                <a:cubicBezTo>
                  <a:pt x="2946928" y="79298"/>
                  <a:pt x="2951195" y="75781"/>
                  <a:pt x="2959727" y="78699"/>
                </a:cubicBezTo>
                <a:cubicBezTo>
                  <a:pt x="2968259" y="81617"/>
                  <a:pt x="2974809" y="85317"/>
                  <a:pt x="2979377" y="89798"/>
                </a:cubicBezTo>
                <a:cubicBezTo>
                  <a:pt x="2983944" y="94279"/>
                  <a:pt x="2983679" y="99030"/>
                  <a:pt x="2978581" y="104049"/>
                </a:cubicBezTo>
                <a:cubicBezTo>
                  <a:pt x="2973483" y="109068"/>
                  <a:pt x="2968973" y="112886"/>
                  <a:pt x="2965051" y="115503"/>
                </a:cubicBezTo>
                <a:cubicBezTo>
                  <a:pt x="2961129" y="118120"/>
                  <a:pt x="2951980" y="128115"/>
                  <a:pt x="2937604" y="145488"/>
                </a:cubicBezTo>
                <a:cubicBezTo>
                  <a:pt x="2923228" y="162862"/>
                  <a:pt x="2916011" y="171548"/>
                  <a:pt x="2915954" y="171548"/>
                </a:cubicBezTo>
                <a:cubicBezTo>
                  <a:pt x="2919022" y="171548"/>
                  <a:pt x="2929702" y="168841"/>
                  <a:pt x="2947993" y="163428"/>
                </a:cubicBezTo>
                <a:cubicBezTo>
                  <a:pt x="2966284" y="158015"/>
                  <a:pt x="2974046" y="157907"/>
                  <a:pt x="2971278" y="163105"/>
                </a:cubicBezTo>
                <a:cubicBezTo>
                  <a:pt x="2968511" y="168304"/>
                  <a:pt x="2957203" y="175865"/>
                  <a:pt x="2937356" y="185788"/>
                </a:cubicBezTo>
                <a:cubicBezTo>
                  <a:pt x="2917510" y="195711"/>
                  <a:pt x="2904912" y="203039"/>
                  <a:pt x="2899563" y="207772"/>
                </a:cubicBezTo>
                <a:cubicBezTo>
                  <a:pt x="2894214" y="212504"/>
                  <a:pt x="2889295" y="209292"/>
                  <a:pt x="2884807" y="198135"/>
                </a:cubicBezTo>
                <a:cubicBezTo>
                  <a:pt x="2880318" y="186978"/>
                  <a:pt x="2881379" y="179693"/>
                  <a:pt x="2887990" y="176280"/>
                </a:cubicBezTo>
                <a:cubicBezTo>
                  <a:pt x="2894601" y="172867"/>
                  <a:pt x="2907048" y="159481"/>
                  <a:pt x="2925332" y="136121"/>
                </a:cubicBezTo>
                <a:cubicBezTo>
                  <a:pt x="2925260" y="136422"/>
                  <a:pt x="2920532" y="137888"/>
                  <a:pt x="2911146" y="140520"/>
                </a:cubicBezTo>
                <a:cubicBezTo>
                  <a:pt x="2901760" y="143151"/>
                  <a:pt x="2892289" y="146302"/>
                  <a:pt x="2882731" y="149973"/>
                </a:cubicBezTo>
                <a:cubicBezTo>
                  <a:pt x="2873173" y="153644"/>
                  <a:pt x="2867308" y="150335"/>
                  <a:pt x="2865136" y="140046"/>
                </a:cubicBezTo>
                <a:cubicBezTo>
                  <a:pt x="2862963" y="129757"/>
                  <a:pt x="2865390" y="122709"/>
                  <a:pt x="2872417" y="118902"/>
                </a:cubicBezTo>
                <a:cubicBezTo>
                  <a:pt x="2879443" y="115094"/>
                  <a:pt x="2885757" y="109097"/>
                  <a:pt x="2891357" y="100908"/>
                </a:cubicBezTo>
                <a:cubicBezTo>
                  <a:pt x="2896956" y="92720"/>
                  <a:pt x="2902442" y="82187"/>
                  <a:pt x="2907812" y="69310"/>
                </a:cubicBezTo>
                <a:cubicBezTo>
                  <a:pt x="2913182" y="56432"/>
                  <a:pt x="2915419" y="46631"/>
                  <a:pt x="2914523" y="39905"/>
                </a:cubicBezTo>
                <a:cubicBezTo>
                  <a:pt x="2913627" y="33179"/>
                  <a:pt x="2915083" y="28913"/>
                  <a:pt x="2918890" y="27106"/>
                </a:cubicBezTo>
                <a:close/>
                <a:moveTo>
                  <a:pt x="3038396" y="23732"/>
                </a:moveTo>
                <a:cubicBezTo>
                  <a:pt x="3042626" y="23827"/>
                  <a:pt x="3047762" y="24604"/>
                  <a:pt x="3053803" y="26063"/>
                </a:cubicBezTo>
                <a:cubicBezTo>
                  <a:pt x="3065884" y="28981"/>
                  <a:pt x="3073388" y="35051"/>
                  <a:pt x="3076313" y="44272"/>
                </a:cubicBezTo>
                <a:cubicBezTo>
                  <a:pt x="3079238" y="53492"/>
                  <a:pt x="3077410" y="59261"/>
                  <a:pt x="3070828" y="61577"/>
                </a:cubicBezTo>
                <a:cubicBezTo>
                  <a:pt x="3064246" y="63893"/>
                  <a:pt x="3053971" y="59752"/>
                  <a:pt x="3040004" y="49154"/>
                </a:cubicBezTo>
                <a:cubicBezTo>
                  <a:pt x="3027442" y="35918"/>
                  <a:pt x="3023581" y="28031"/>
                  <a:pt x="3028421" y="25493"/>
                </a:cubicBezTo>
                <a:cubicBezTo>
                  <a:pt x="3030840" y="24224"/>
                  <a:pt x="3034166" y="23637"/>
                  <a:pt x="3038396" y="23732"/>
                </a:cubicBezTo>
                <a:close/>
                <a:moveTo>
                  <a:pt x="1200934" y="21116"/>
                </a:moveTo>
                <a:cubicBezTo>
                  <a:pt x="1209100" y="22528"/>
                  <a:pt x="1218203" y="25515"/>
                  <a:pt x="1228241" y="30075"/>
                </a:cubicBezTo>
                <a:cubicBezTo>
                  <a:pt x="1239770" y="35538"/>
                  <a:pt x="1244166" y="41995"/>
                  <a:pt x="1241427" y="49445"/>
                </a:cubicBezTo>
                <a:cubicBezTo>
                  <a:pt x="1238688" y="56895"/>
                  <a:pt x="1236888" y="66420"/>
                  <a:pt x="1236028" y="78021"/>
                </a:cubicBezTo>
                <a:cubicBezTo>
                  <a:pt x="1235167" y="89622"/>
                  <a:pt x="1234737" y="106867"/>
                  <a:pt x="1234737" y="129754"/>
                </a:cubicBezTo>
                <a:cubicBezTo>
                  <a:pt x="1234737" y="151622"/>
                  <a:pt x="1235630" y="171943"/>
                  <a:pt x="1237415" y="190714"/>
                </a:cubicBezTo>
                <a:cubicBezTo>
                  <a:pt x="1239201" y="209485"/>
                  <a:pt x="1239401" y="226747"/>
                  <a:pt x="1238017" y="242500"/>
                </a:cubicBezTo>
                <a:cubicBezTo>
                  <a:pt x="1236634" y="258253"/>
                  <a:pt x="1231657" y="272209"/>
                  <a:pt x="1223089" y="284370"/>
                </a:cubicBezTo>
                <a:cubicBezTo>
                  <a:pt x="1214521" y="296530"/>
                  <a:pt x="1207218" y="298276"/>
                  <a:pt x="1201181" y="289608"/>
                </a:cubicBezTo>
                <a:cubicBezTo>
                  <a:pt x="1195144" y="280939"/>
                  <a:pt x="1189727" y="273769"/>
                  <a:pt x="1184930" y="268097"/>
                </a:cubicBezTo>
                <a:cubicBezTo>
                  <a:pt x="1180133" y="262426"/>
                  <a:pt x="1174612" y="256159"/>
                  <a:pt x="1168367" y="249297"/>
                </a:cubicBezTo>
                <a:cubicBezTo>
                  <a:pt x="1162122" y="242435"/>
                  <a:pt x="1163588" y="239958"/>
                  <a:pt x="1172766" y="241865"/>
                </a:cubicBezTo>
                <a:cubicBezTo>
                  <a:pt x="1181944" y="243773"/>
                  <a:pt x="1189522" y="245346"/>
                  <a:pt x="1195502" y="246587"/>
                </a:cubicBezTo>
                <a:cubicBezTo>
                  <a:pt x="1201482" y="247827"/>
                  <a:pt x="1204992" y="246626"/>
                  <a:pt x="1206032" y="242984"/>
                </a:cubicBezTo>
                <a:cubicBezTo>
                  <a:pt x="1207071" y="239341"/>
                  <a:pt x="1208039" y="231902"/>
                  <a:pt x="1208935" y="220667"/>
                </a:cubicBezTo>
                <a:cubicBezTo>
                  <a:pt x="1209832" y="209431"/>
                  <a:pt x="1210061" y="178668"/>
                  <a:pt x="1209624" y="128377"/>
                </a:cubicBezTo>
                <a:cubicBezTo>
                  <a:pt x="1209186" y="78086"/>
                  <a:pt x="1205587" y="47283"/>
                  <a:pt x="1198826" y="35969"/>
                </a:cubicBezTo>
                <a:cubicBezTo>
                  <a:pt x="1192064" y="24654"/>
                  <a:pt x="1192767" y="19703"/>
                  <a:pt x="1200934" y="21116"/>
                </a:cubicBezTo>
                <a:close/>
                <a:moveTo>
                  <a:pt x="1671063" y="17075"/>
                </a:moveTo>
                <a:cubicBezTo>
                  <a:pt x="1674114" y="17116"/>
                  <a:pt x="1677341" y="17871"/>
                  <a:pt x="1680743" y="19341"/>
                </a:cubicBezTo>
                <a:cubicBezTo>
                  <a:pt x="1687547" y="22281"/>
                  <a:pt x="1694348" y="26630"/>
                  <a:pt x="1701145" y="32387"/>
                </a:cubicBezTo>
                <a:cubicBezTo>
                  <a:pt x="1707943" y="38145"/>
                  <a:pt x="1708634" y="43755"/>
                  <a:pt x="1703221" y="49219"/>
                </a:cubicBezTo>
                <a:cubicBezTo>
                  <a:pt x="1697808" y="54683"/>
                  <a:pt x="1695323" y="74397"/>
                  <a:pt x="1695768" y="108362"/>
                </a:cubicBezTo>
                <a:cubicBezTo>
                  <a:pt x="1696212" y="142326"/>
                  <a:pt x="1697345" y="177281"/>
                  <a:pt x="1699166" y="213224"/>
                </a:cubicBezTo>
                <a:cubicBezTo>
                  <a:pt x="1700988" y="249168"/>
                  <a:pt x="1697274" y="274400"/>
                  <a:pt x="1688024" y="288919"/>
                </a:cubicBezTo>
                <a:cubicBezTo>
                  <a:pt x="1678775" y="303439"/>
                  <a:pt x="1671210" y="304378"/>
                  <a:pt x="1665331" y="291737"/>
                </a:cubicBezTo>
                <a:cubicBezTo>
                  <a:pt x="1659451" y="279096"/>
                  <a:pt x="1650101" y="267373"/>
                  <a:pt x="1637281" y="256568"/>
                </a:cubicBezTo>
                <a:cubicBezTo>
                  <a:pt x="1624461" y="245762"/>
                  <a:pt x="1624647" y="241711"/>
                  <a:pt x="1637840" y="244414"/>
                </a:cubicBezTo>
                <a:cubicBezTo>
                  <a:pt x="1651033" y="247117"/>
                  <a:pt x="1659759" y="248469"/>
                  <a:pt x="1664018" y="248469"/>
                </a:cubicBezTo>
                <a:cubicBezTo>
                  <a:pt x="1665997" y="248469"/>
                  <a:pt x="1667385" y="245687"/>
                  <a:pt x="1668181" y="240123"/>
                </a:cubicBezTo>
                <a:cubicBezTo>
                  <a:pt x="1668977" y="234559"/>
                  <a:pt x="1669819" y="226231"/>
                  <a:pt x="1670708" y="215139"/>
                </a:cubicBezTo>
                <a:cubicBezTo>
                  <a:pt x="1671597" y="204047"/>
                  <a:pt x="1671594" y="179457"/>
                  <a:pt x="1670698" y="141369"/>
                </a:cubicBezTo>
                <a:cubicBezTo>
                  <a:pt x="1669801" y="103282"/>
                  <a:pt x="1668733" y="77215"/>
                  <a:pt x="1667492" y="63168"/>
                </a:cubicBezTo>
                <a:cubicBezTo>
                  <a:pt x="1666252" y="49122"/>
                  <a:pt x="1663029" y="42318"/>
                  <a:pt x="1657823" y="42755"/>
                </a:cubicBezTo>
                <a:cubicBezTo>
                  <a:pt x="1652618" y="43192"/>
                  <a:pt x="1636263" y="45075"/>
                  <a:pt x="1608759" y="48402"/>
                </a:cubicBezTo>
                <a:lnTo>
                  <a:pt x="1608759" y="91874"/>
                </a:lnTo>
                <a:cubicBezTo>
                  <a:pt x="1616904" y="91960"/>
                  <a:pt x="1625028" y="90633"/>
                  <a:pt x="1633130" y="87895"/>
                </a:cubicBezTo>
                <a:cubicBezTo>
                  <a:pt x="1641232" y="85156"/>
                  <a:pt x="1647746" y="87156"/>
                  <a:pt x="1652672" y="93896"/>
                </a:cubicBezTo>
                <a:cubicBezTo>
                  <a:pt x="1657598" y="100636"/>
                  <a:pt x="1653819" y="105612"/>
                  <a:pt x="1641336" y="108824"/>
                </a:cubicBezTo>
                <a:cubicBezTo>
                  <a:pt x="1628853" y="112036"/>
                  <a:pt x="1617993" y="113191"/>
                  <a:pt x="1608759" y="112287"/>
                </a:cubicBezTo>
                <a:cubicBezTo>
                  <a:pt x="1608759" y="123817"/>
                  <a:pt x="1607862" y="136809"/>
                  <a:pt x="1606070" y="151264"/>
                </a:cubicBezTo>
                <a:cubicBezTo>
                  <a:pt x="1615162" y="151350"/>
                  <a:pt x="1623981" y="150023"/>
                  <a:pt x="1632527" y="147285"/>
                </a:cubicBezTo>
                <a:cubicBezTo>
                  <a:pt x="1641074" y="144546"/>
                  <a:pt x="1648026" y="146833"/>
                  <a:pt x="1653382" y="154146"/>
                </a:cubicBezTo>
                <a:cubicBezTo>
                  <a:pt x="1658738" y="161460"/>
                  <a:pt x="1654206" y="166436"/>
                  <a:pt x="1639787" y="169074"/>
                </a:cubicBezTo>
                <a:cubicBezTo>
                  <a:pt x="1625368" y="171713"/>
                  <a:pt x="1613369" y="172129"/>
                  <a:pt x="1603790" y="170322"/>
                </a:cubicBezTo>
                <a:cubicBezTo>
                  <a:pt x="1596992" y="203878"/>
                  <a:pt x="1585058" y="232186"/>
                  <a:pt x="1567986" y="255245"/>
                </a:cubicBezTo>
                <a:cubicBezTo>
                  <a:pt x="1550914" y="278304"/>
                  <a:pt x="1533619" y="292637"/>
                  <a:pt x="1516103" y="298244"/>
                </a:cubicBezTo>
                <a:cubicBezTo>
                  <a:pt x="1498586" y="303851"/>
                  <a:pt x="1495338" y="301668"/>
                  <a:pt x="1506359" y="291694"/>
                </a:cubicBezTo>
                <a:cubicBezTo>
                  <a:pt x="1517379" y="281720"/>
                  <a:pt x="1529332" y="268072"/>
                  <a:pt x="1542216" y="250749"/>
                </a:cubicBezTo>
                <a:cubicBezTo>
                  <a:pt x="1555101" y="233426"/>
                  <a:pt x="1564662" y="213389"/>
                  <a:pt x="1570900" y="190639"/>
                </a:cubicBezTo>
                <a:cubicBezTo>
                  <a:pt x="1577138" y="167888"/>
                  <a:pt x="1580483" y="139616"/>
                  <a:pt x="1580935" y="105823"/>
                </a:cubicBezTo>
                <a:cubicBezTo>
                  <a:pt x="1581387" y="72031"/>
                  <a:pt x="1579361" y="49560"/>
                  <a:pt x="1574858" y="38410"/>
                </a:cubicBezTo>
                <a:cubicBezTo>
                  <a:pt x="1570355" y="27261"/>
                  <a:pt x="1571761" y="22399"/>
                  <a:pt x="1579074" y="23826"/>
                </a:cubicBezTo>
                <a:cubicBezTo>
                  <a:pt x="1586388" y="25253"/>
                  <a:pt x="1592160" y="26827"/>
                  <a:pt x="1596390" y="28548"/>
                </a:cubicBezTo>
                <a:cubicBezTo>
                  <a:pt x="1600620" y="30268"/>
                  <a:pt x="1607332" y="30229"/>
                  <a:pt x="1616524" y="28429"/>
                </a:cubicBezTo>
                <a:cubicBezTo>
                  <a:pt x="1625716" y="26630"/>
                  <a:pt x="1634316" y="25317"/>
                  <a:pt x="1642325" y="24493"/>
                </a:cubicBezTo>
                <a:cubicBezTo>
                  <a:pt x="1650334" y="23668"/>
                  <a:pt x="1657038" y="21869"/>
                  <a:pt x="1662437" y="19094"/>
                </a:cubicBezTo>
                <a:cubicBezTo>
                  <a:pt x="1665137" y="17706"/>
                  <a:pt x="1668012" y="17033"/>
                  <a:pt x="1671063" y="17075"/>
                </a:cubicBezTo>
                <a:close/>
                <a:moveTo>
                  <a:pt x="3281099" y="16900"/>
                </a:moveTo>
                <a:cubicBezTo>
                  <a:pt x="3284970" y="16753"/>
                  <a:pt x="3289863" y="17022"/>
                  <a:pt x="3295778" y="17706"/>
                </a:cubicBezTo>
                <a:cubicBezTo>
                  <a:pt x="3307824" y="18725"/>
                  <a:pt x="3316643" y="21804"/>
                  <a:pt x="3322236" y="26945"/>
                </a:cubicBezTo>
                <a:cubicBezTo>
                  <a:pt x="3327829" y="32086"/>
                  <a:pt x="3329503" y="39496"/>
                  <a:pt x="3327259" y="49176"/>
                </a:cubicBezTo>
                <a:cubicBezTo>
                  <a:pt x="3325015" y="58856"/>
                  <a:pt x="3317816" y="60630"/>
                  <a:pt x="3305662" y="54500"/>
                </a:cubicBezTo>
                <a:cubicBezTo>
                  <a:pt x="3293509" y="48369"/>
                  <a:pt x="3282908" y="40020"/>
                  <a:pt x="3273859" y="29451"/>
                </a:cubicBezTo>
                <a:cubicBezTo>
                  <a:pt x="3267073" y="21524"/>
                  <a:pt x="3269486" y="17341"/>
                  <a:pt x="3281099" y="16900"/>
                </a:cubicBezTo>
                <a:close/>
                <a:moveTo>
                  <a:pt x="3790478" y="12700"/>
                </a:moveTo>
                <a:cubicBezTo>
                  <a:pt x="3794888" y="12976"/>
                  <a:pt x="3799579" y="14308"/>
                  <a:pt x="3804551" y="16695"/>
                </a:cubicBezTo>
                <a:cubicBezTo>
                  <a:pt x="3814496" y="21471"/>
                  <a:pt x="3822602" y="27329"/>
                  <a:pt x="3828869" y="34269"/>
                </a:cubicBezTo>
                <a:cubicBezTo>
                  <a:pt x="3835136" y="41210"/>
                  <a:pt x="3836688" y="48004"/>
                  <a:pt x="3833525" y="54650"/>
                </a:cubicBezTo>
                <a:cubicBezTo>
                  <a:pt x="3830363" y="61297"/>
                  <a:pt x="3829453" y="86457"/>
                  <a:pt x="3830794" y="130130"/>
                </a:cubicBezTo>
                <a:cubicBezTo>
                  <a:pt x="3832135" y="173803"/>
                  <a:pt x="3833942" y="206753"/>
                  <a:pt x="3836214" y="228981"/>
                </a:cubicBezTo>
                <a:cubicBezTo>
                  <a:pt x="3838487" y="251208"/>
                  <a:pt x="3838448" y="269363"/>
                  <a:pt x="3836096" y="283445"/>
                </a:cubicBezTo>
                <a:cubicBezTo>
                  <a:pt x="3833744" y="297527"/>
                  <a:pt x="3829528" y="306941"/>
                  <a:pt x="3823448" y="311688"/>
                </a:cubicBezTo>
                <a:cubicBezTo>
                  <a:pt x="3817368" y="316434"/>
                  <a:pt x="3813148" y="314764"/>
                  <a:pt x="3810789" y="306676"/>
                </a:cubicBezTo>
                <a:cubicBezTo>
                  <a:pt x="3808431" y="298588"/>
                  <a:pt x="3804110" y="288650"/>
                  <a:pt x="3797829" y="276863"/>
                </a:cubicBezTo>
                <a:cubicBezTo>
                  <a:pt x="3772505" y="276031"/>
                  <a:pt x="3715710" y="277795"/>
                  <a:pt x="3627446" y="282154"/>
                </a:cubicBezTo>
                <a:cubicBezTo>
                  <a:pt x="3626213" y="299391"/>
                  <a:pt x="3620749" y="301381"/>
                  <a:pt x="3611055" y="288123"/>
                </a:cubicBezTo>
                <a:cubicBezTo>
                  <a:pt x="3601361" y="274866"/>
                  <a:pt x="3598314" y="261314"/>
                  <a:pt x="3601913" y="247469"/>
                </a:cubicBezTo>
                <a:cubicBezTo>
                  <a:pt x="3605513" y="233623"/>
                  <a:pt x="3607987" y="213690"/>
                  <a:pt x="3609334" y="187670"/>
                </a:cubicBezTo>
                <a:cubicBezTo>
                  <a:pt x="3610682" y="161650"/>
                  <a:pt x="3611356" y="133346"/>
                  <a:pt x="3611356" y="102758"/>
                </a:cubicBezTo>
                <a:cubicBezTo>
                  <a:pt x="3611356" y="73074"/>
                  <a:pt x="3608657" y="53722"/>
                  <a:pt x="3603258" y="44702"/>
                </a:cubicBezTo>
                <a:cubicBezTo>
                  <a:pt x="3597858" y="35682"/>
                  <a:pt x="3598335" y="31172"/>
                  <a:pt x="3604688" y="31172"/>
                </a:cubicBezTo>
                <a:cubicBezTo>
                  <a:pt x="3609693" y="31172"/>
                  <a:pt x="3615107" y="31842"/>
                  <a:pt x="3620928" y="33183"/>
                </a:cubicBezTo>
                <a:cubicBezTo>
                  <a:pt x="3626751" y="34524"/>
                  <a:pt x="3637047" y="34986"/>
                  <a:pt x="3651817" y="34570"/>
                </a:cubicBezTo>
                <a:cubicBezTo>
                  <a:pt x="3666588" y="34155"/>
                  <a:pt x="3689403" y="31713"/>
                  <a:pt x="3720263" y="27246"/>
                </a:cubicBezTo>
                <a:cubicBezTo>
                  <a:pt x="3751123" y="22779"/>
                  <a:pt x="3770400" y="18710"/>
                  <a:pt x="3778093" y="15039"/>
                </a:cubicBezTo>
                <a:cubicBezTo>
                  <a:pt x="3781940" y="13204"/>
                  <a:pt x="3786069" y="12424"/>
                  <a:pt x="3790478" y="12700"/>
                </a:cubicBezTo>
                <a:close/>
                <a:moveTo>
                  <a:pt x="897892" y="12315"/>
                </a:moveTo>
                <a:cubicBezTo>
                  <a:pt x="900547" y="12102"/>
                  <a:pt x="903203" y="12365"/>
                  <a:pt x="905859" y="13103"/>
                </a:cubicBezTo>
                <a:cubicBezTo>
                  <a:pt x="911172" y="14580"/>
                  <a:pt x="918238" y="18165"/>
                  <a:pt x="927058" y="23858"/>
                </a:cubicBezTo>
                <a:cubicBezTo>
                  <a:pt x="935877" y="29551"/>
                  <a:pt x="938598" y="34628"/>
                  <a:pt x="935221" y="39088"/>
                </a:cubicBezTo>
                <a:cubicBezTo>
                  <a:pt x="931844" y="43547"/>
                  <a:pt x="928868" y="48774"/>
                  <a:pt x="926294" y="54769"/>
                </a:cubicBezTo>
                <a:cubicBezTo>
                  <a:pt x="923720" y="60763"/>
                  <a:pt x="920145" y="72224"/>
                  <a:pt x="915571" y="89153"/>
                </a:cubicBezTo>
                <a:cubicBezTo>
                  <a:pt x="910997" y="106081"/>
                  <a:pt x="906264" y="116195"/>
                  <a:pt x="901374" y="119493"/>
                </a:cubicBezTo>
                <a:cubicBezTo>
                  <a:pt x="896484" y="122791"/>
                  <a:pt x="892383" y="121286"/>
                  <a:pt x="889070" y="114976"/>
                </a:cubicBezTo>
                <a:cubicBezTo>
                  <a:pt x="879448" y="116783"/>
                  <a:pt x="863222" y="119314"/>
                  <a:pt x="840393" y="122569"/>
                </a:cubicBezTo>
                <a:cubicBezTo>
                  <a:pt x="840393" y="127115"/>
                  <a:pt x="838112" y="130363"/>
                  <a:pt x="833552" y="132313"/>
                </a:cubicBezTo>
                <a:cubicBezTo>
                  <a:pt x="828992" y="134264"/>
                  <a:pt x="825142" y="128441"/>
                  <a:pt x="822001" y="114847"/>
                </a:cubicBezTo>
                <a:cubicBezTo>
                  <a:pt x="818861" y="101252"/>
                  <a:pt x="815322" y="86930"/>
                  <a:pt x="811386" y="71880"/>
                </a:cubicBezTo>
                <a:cubicBezTo>
                  <a:pt x="807449" y="56830"/>
                  <a:pt x="803176" y="45376"/>
                  <a:pt x="798566" y="37517"/>
                </a:cubicBezTo>
                <a:cubicBezTo>
                  <a:pt x="793955" y="29659"/>
                  <a:pt x="795630" y="26199"/>
                  <a:pt x="803588" y="27139"/>
                </a:cubicBezTo>
                <a:cubicBezTo>
                  <a:pt x="811547" y="28078"/>
                  <a:pt x="817140" y="28530"/>
                  <a:pt x="820366" y="28494"/>
                </a:cubicBezTo>
                <a:cubicBezTo>
                  <a:pt x="823593" y="28458"/>
                  <a:pt x="834667" y="26680"/>
                  <a:pt x="853589" y="23159"/>
                </a:cubicBezTo>
                <a:cubicBezTo>
                  <a:pt x="872511" y="19639"/>
                  <a:pt x="884625" y="16713"/>
                  <a:pt x="889931" y="14383"/>
                </a:cubicBezTo>
                <a:cubicBezTo>
                  <a:pt x="892584" y="13218"/>
                  <a:pt x="895237" y="12529"/>
                  <a:pt x="897892" y="12315"/>
                </a:cubicBezTo>
                <a:close/>
                <a:moveTo>
                  <a:pt x="1978881" y="12004"/>
                </a:moveTo>
                <a:cubicBezTo>
                  <a:pt x="1980769" y="11946"/>
                  <a:pt x="1983104" y="12331"/>
                  <a:pt x="1985884" y="13157"/>
                </a:cubicBezTo>
                <a:cubicBezTo>
                  <a:pt x="1997005" y="16462"/>
                  <a:pt x="2005354" y="20309"/>
                  <a:pt x="2010933" y="24697"/>
                </a:cubicBezTo>
                <a:cubicBezTo>
                  <a:pt x="2016511" y="29085"/>
                  <a:pt x="2017167" y="33904"/>
                  <a:pt x="2012901" y="39152"/>
                </a:cubicBezTo>
                <a:cubicBezTo>
                  <a:pt x="2008635" y="44401"/>
                  <a:pt x="2003594" y="52833"/>
                  <a:pt x="1997779" y="64448"/>
                </a:cubicBezTo>
                <a:cubicBezTo>
                  <a:pt x="1991964" y="76064"/>
                  <a:pt x="1983392" y="87909"/>
                  <a:pt x="1972064" y="99983"/>
                </a:cubicBezTo>
                <a:cubicBezTo>
                  <a:pt x="2000414" y="99195"/>
                  <a:pt x="2017941" y="96298"/>
                  <a:pt x="2024645" y="91293"/>
                </a:cubicBezTo>
                <a:cubicBezTo>
                  <a:pt x="2031350" y="86288"/>
                  <a:pt x="2039118" y="85715"/>
                  <a:pt x="2047952" y="89572"/>
                </a:cubicBezTo>
                <a:cubicBezTo>
                  <a:pt x="2056786" y="93430"/>
                  <a:pt x="2063895" y="98252"/>
                  <a:pt x="2069279" y="104038"/>
                </a:cubicBezTo>
                <a:cubicBezTo>
                  <a:pt x="2074664" y="109824"/>
                  <a:pt x="2075069" y="115209"/>
                  <a:pt x="2070495" y="120192"/>
                </a:cubicBezTo>
                <a:cubicBezTo>
                  <a:pt x="2065920" y="125175"/>
                  <a:pt x="2062747" y="136992"/>
                  <a:pt x="2060976" y="155641"/>
                </a:cubicBezTo>
                <a:cubicBezTo>
                  <a:pt x="2059205" y="174291"/>
                  <a:pt x="2057646" y="193048"/>
                  <a:pt x="2056298" y="211912"/>
                </a:cubicBezTo>
                <a:cubicBezTo>
                  <a:pt x="2054950" y="230777"/>
                  <a:pt x="2050970" y="247049"/>
                  <a:pt x="2044360" y="260730"/>
                </a:cubicBezTo>
                <a:cubicBezTo>
                  <a:pt x="2037749" y="274410"/>
                  <a:pt x="2027492" y="284811"/>
                  <a:pt x="2013589" y="291931"/>
                </a:cubicBezTo>
                <a:cubicBezTo>
                  <a:pt x="1999687" y="299051"/>
                  <a:pt x="1992208" y="297262"/>
                  <a:pt x="1991154" y="286564"/>
                </a:cubicBezTo>
                <a:cubicBezTo>
                  <a:pt x="1990100" y="275866"/>
                  <a:pt x="1984378" y="263691"/>
                  <a:pt x="1973989" y="250039"/>
                </a:cubicBezTo>
                <a:cubicBezTo>
                  <a:pt x="1963599" y="236387"/>
                  <a:pt x="1965005" y="232759"/>
                  <a:pt x="1978205" y="239155"/>
                </a:cubicBezTo>
                <a:cubicBezTo>
                  <a:pt x="1991405" y="245551"/>
                  <a:pt x="2000622" y="249150"/>
                  <a:pt x="2005856" y="249953"/>
                </a:cubicBezTo>
                <a:cubicBezTo>
                  <a:pt x="2011091" y="250756"/>
                  <a:pt x="2015962" y="245949"/>
                  <a:pt x="2020472" y="235531"/>
                </a:cubicBezTo>
                <a:cubicBezTo>
                  <a:pt x="2024983" y="225112"/>
                  <a:pt x="2028137" y="209335"/>
                  <a:pt x="2029937" y="188197"/>
                </a:cubicBezTo>
                <a:cubicBezTo>
                  <a:pt x="2031737" y="167060"/>
                  <a:pt x="2032637" y="149378"/>
                  <a:pt x="2032637" y="135153"/>
                </a:cubicBezTo>
                <a:cubicBezTo>
                  <a:pt x="2032637" y="122318"/>
                  <a:pt x="2031400" y="115073"/>
                  <a:pt x="2028926" y="113417"/>
                </a:cubicBezTo>
                <a:cubicBezTo>
                  <a:pt x="2026452" y="111760"/>
                  <a:pt x="2020304" y="112165"/>
                  <a:pt x="2010481" y="114632"/>
                </a:cubicBezTo>
                <a:lnTo>
                  <a:pt x="1982345" y="121687"/>
                </a:lnTo>
                <a:cubicBezTo>
                  <a:pt x="1975520" y="122619"/>
                  <a:pt x="1969454" y="120382"/>
                  <a:pt x="1964148" y="114976"/>
                </a:cubicBezTo>
                <a:cubicBezTo>
                  <a:pt x="1950424" y="130564"/>
                  <a:pt x="1936138" y="142559"/>
                  <a:pt x="1921288" y="150963"/>
                </a:cubicBezTo>
                <a:cubicBezTo>
                  <a:pt x="1917576" y="153064"/>
                  <a:pt x="1914781" y="154342"/>
                  <a:pt x="1912904" y="154798"/>
                </a:cubicBezTo>
                <a:lnTo>
                  <a:pt x="1911241" y="154165"/>
                </a:lnTo>
                <a:lnTo>
                  <a:pt x="1910923" y="159728"/>
                </a:lnTo>
                <a:cubicBezTo>
                  <a:pt x="1910717" y="167060"/>
                  <a:pt x="1910838" y="176123"/>
                  <a:pt x="1911286" y="186917"/>
                </a:cubicBezTo>
                <a:cubicBezTo>
                  <a:pt x="1912183" y="208506"/>
                  <a:pt x="1911473" y="224854"/>
                  <a:pt x="1909157" y="235961"/>
                </a:cubicBezTo>
                <a:cubicBezTo>
                  <a:pt x="1906841" y="247067"/>
                  <a:pt x="1903729" y="256001"/>
                  <a:pt x="1899821" y="262763"/>
                </a:cubicBezTo>
                <a:cubicBezTo>
                  <a:pt x="1895913" y="269524"/>
                  <a:pt x="1891730" y="269624"/>
                  <a:pt x="1887270" y="263064"/>
                </a:cubicBezTo>
                <a:cubicBezTo>
                  <a:pt x="1882810" y="256503"/>
                  <a:pt x="1879397" y="251054"/>
                  <a:pt x="1877031" y="246716"/>
                </a:cubicBezTo>
                <a:cubicBezTo>
                  <a:pt x="1874665" y="242378"/>
                  <a:pt x="1872353" y="240033"/>
                  <a:pt x="1870094" y="239682"/>
                </a:cubicBezTo>
                <a:cubicBezTo>
                  <a:pt x="1867835" y="239331"/>
                  <a:pt x="1856611" y="240804"/>
                  <a:pt x="1836420" y="244102"/>
                </a:cubicBezTo>
                <a:cubicBezTo>
                  <a:pt x="1831716" y="264207"/>
                  <a:pt x="1826349" y="269707"/>
                  <a:pt x="1820319" y="260601"/>
                </a:cubicBezTo>
                <a:cubicBezTo>
                  <a:pt x="1814289" y="251495"/>
                  <a:pt x="1811274" y="239370"/>
                  <a:pt x="1811274" y="224227"/>
                </a:cubicBezTo>
                <a:cubicBezTo>
                  <a:pt x="1811274" y="209958"/>
                  <a:pt x="1810833" y="192230"/>
                  <a:pt x="1809951" y="171043"/>
                </a:cubicBezTo>
                <a:cubicBezTo>
                  <a:pt x="1809069" y="149855"/>
                  <a:pt x="1805922" y="134518"/>
                  <a:pt x="1800508" y="125032"/>
                </a:cubicBezTo>
                <a:cubicBezTo>
                  <a:pt x="1795095" y="115546"/>
                  <a:pt x="1796016" y="110803"/>
                  <a:pt x="1803272" y="110803"/>
                </a:cubicBezTo>
                <a:cubicBezTo>
                  <a:pt x="1808062" y="110803"/>
                  <a:pt x="1813662" y="111240"/>
                  <a:pt x="1820072" y="112115"/>
                </a:cubicBezTo>
                <a:cubicBezTo>
                  <a:pt x="1826955" y="103468"/>
                  <a:pt x="1834634" y="90096"/>
                  <a:pt x="1843109" y="71998"/>
                </a:cubicBezTo>
                <a:cubicBezTo>
                  <a:pt x="1851584" y="53901"/>
                  <a:pt x="1854248" y="39643"/>
                  <a:pt x="1851100" y="29225"/>
                </a:cubicBezTo>
                <a:cubicBezTo>
                  <a:pt x="1847953" y="18807"/>
                  <a:pt x="1855879" y="17721"/>
                  <a:pt x="1874880" y="25966"/>
                </a:cubicBezTo>
                <a:cubicBezTo>
                  <a:pt x="1891084" y="33796"/>
                  <a:pt x="1896093" y="40690"/>
                  <a:pt x="1889905" y="46648"/>
                </a:cubicBezTo>
                <a:cubicBezTo>
                  <a:pt x="1883717" y="52607"/>
                  <a:pt x="1877053" y="60942"/>
                  <a:pt x="1869911" y="71654"/>
                </a:cubicBezTo>
                <a:cubicBezTo>
                  <a:pt x="1862770" y="82366"/>
                  <a:pt x="1851828" y="95853"/>
                  <a:pt x="1837087" y="112115"/>
                </a:cubicBezTo>
                <a:cubicBezTo>
                  <a:pt x="1854438" y="109620"/>
                  <a:pt x="1866498" y="105397"/>
                  <a:pt x="1873267" y="99446"/>
                </a:cubicBezTo>
                <a:cubicBezTo>
                  <a:pt x="1880035" y="93494"/>
                  <a:pt x="1887363" y="92440"/>
                  <a:pt x="1895250" y="96284"/>
                </a:cubicBezTo>
                <a:cubicBezTo>
                  <a:pt x="1903137" y="100127"/>
                  <a:pt x="1910039" y="104128"/>
                  <a:pt x="1915954" y="108286"/>
                </a:cubicBezTo>
                <a:cubicBezTo>
                  <a:pt x="1921869" y="112445"/>
                  <a:pt x="1923207" y="117324"/>
                  <a:pt x="1919966" y="122924"/>
                </a:cubicBezTo>
                <a:cubicBezTo>
                  <a:pt x="1916725" y="128524"/>
                  <a:pt x="1914244" y="135192"/>
                  <a:pt x="1912523" y="142929"/>
                </a:cubicBezTo>
                <a:cubicBezTo>
                  <a:pt x="1912093" y="144863"/>
                  <a:pt x="1911744" y="147230"/>
                  <a:pt x="1911478" y="150030"/>
                </a:cubicBezTo>
                <a:lnTo>
                  <a:pt x="1911457" y="150402"/>
                </a:lnTo>
                <a:lnTo>
                  <a:pt x="1912645" y="147668"/>
                </a:lnTo>
                <a:cubicBezTo>
                  <a:pt x="1914437" y="144835"/>
                  <a:pt x="1917146" y="141179"/>
                  <a:pt x="1920772" y="136701"/>
                </a:cubicBezTo>
                <a:cubicBezTo>
                  <a:pt x="1935277" y="118791"/>
                  <a:pt x="1948549" y="98316"/>
                  <a:pt x="1960588" y="75279"/>
                </a:cubicBezTo>
                <a:cubicBezTo>
                  <a:pt x="1972626" y="52241"/>
                  <a:pt x="1977072" y="35302"/>
                  <a:pt x="1973924" y="24461"/>
                </a:cubicBezTo>
                <a:cubicBezTo>
                  <a:pt x="1971564" y="16330"/>
                  <a:pt x="1973216" y="12178"/>
                  <a:pt x="1978881" y="12004"/>
                </a:cubicBezTo>
                <a:close/>
                <a:moveTo>
                  <a:pt x="2300698" y="5564"/>
                </a:moveTo>
                <a:cubicBezTo>
                  <a:pt x="2306535" y="6517"/>
                  <a:pt x="2313984" y="8808"/>
                  <a:pt x="2323047" y="12436"/>
                </a:cubicBezTo>
                <a:cubicBezTo>
                  <a:pt x="2332110" y="16064"/>
                  <a:pt x="2335498" y="20954"/>
                  <a:pt x="2333211" y="27106"/>
                </a:cubicBezTo>
                <a:cubicBezTo>
                  <a:pt x="2330924" y="33258"/>
                  <a:pt x="2328920" y="53500"/>
                  <a:pt x="2327199" y="87830"/>
                </a:cubicBezTo>
                <a:cubicBezTo>
                  <a:pt x="2337008" y="86181"/>
                  <a:pt x="2349275" y="83069"/>
                  <a:pt x="2364003" y="78495"/>
                </a:cubicBezTo>
                <a:cubicBezTo>
                  <a:pt x="2378730" y="73920"/>
                  <a:pt x="2390676" y="75666"/>
                  <a:pt x="2399839" y="83732"/>
                </a:cubicBezTo>
                <a:cubicBezTo>
                  <a:pt x="2409003" y="91799"/>
                  <a:pt x="2408192" y="97001"/>
                  <a:pt x="2397408" y="99338"/>
                </a:cubicBezTo>
                <a:cubicBezTo>
                  <a:pt x="2386625" y="101675"/>
                  <a:pt x="2364118" y="104845"/>
                  <a:pt x="2329888" y="108846"/>
                </a:cubicBezTo>
                <a:cubicBezTo>
                  <a:pt x="2346666" y="132779"/>
                  <a:pt x="2365039" y="154286"/>
                  <a:pt x="2385008" y="173366"/>
                </a:cubicBezTo>
                <a:cubicBezTo>
                  <a:pt x="2404976" y="192445"/>
                  <a:pt x="2422830" y="205542"/>
                  <a:pt x="2438568" y="212654"/>
                </a:cubicBezTo>
                <a:cubicBezTo>
                  <a:pt x="2454307" y="219767"/>
                  <a:pt x="2456773" y="224614"/>
                  <a:pt x="2445968" y="227195"/>
                </a:cubicBezTo>
                <a:cubicBezTo>
                  <a:pt x="2435163" y="229777"/>
                  <a:pt x="2422590" y="230361"/>
                  <a:pt x="2408250" y="228948"/>
                </a:cubicBezTo>
                <a:cubicBezTo>
                  <a:pt x="2393909" y="227536"/>
                  <a:pt x="2384309" y="222947"/>
                  <a:pt x="2379447" y="215182"/>
                </a:cubicBezTo>
                <a:cubicBezTo>
                  <a:pt x="2374586" y="207417"/>
                  <a:pt x="2367918" y="196844"/>
                  <a:pt x="2359443" y="183465"/>
                </a:cubicBezTo>
                <a:cubicBezTo>
                  <a:pt x="2350968" y="170085"/>
                  <a:pt x="2340220" y="148611"/>
                  <a:pt x="2327199" y="119041"/>
                </a:cubicBezTo>
                <a:lnTo>
                  <a:pt x="2327199" y="198501"/>
                </a:lnTo>
                <a:cubicBezTo>
                  <a:pt x="2331529" y="197769"/>
                  <a:pt x="2336319" y="196464"/>
                  <a:pt x="2341568" y="194586"/>
                </a:cubicBezTo>
                <a:cubicBezTo>
                  <a:pt x="2346816" y="192707"/>
                  <a:pt x="2353155" y="194643"/>
                  <a:pt x="2360583" y="200393"/>
                </a:cubicBezTo>
                <a:cubicBezTo>
                  <a:pt x="2368011" y="206144"/>
                  <a:pt x="2368101" y="211102"/>
                  <a:pt x="2360852" y="215268"/>
                </a:cubicBezTo>
                <a:cubicBezTo>
                  <a:pt x="2353603" y="219434"/>
                  <a:pt x="2342385" y="222707"/>
                  <a:pt x="2327199" y="225087"/>
                </a:cubicBezTo>
                <a:cubicBezTo>
                  <a:pt x="2328059" y="243615"/>
                  <a:pt x="2327407" y="262741"/>
                  <a:pt x="2325241" y="282466"/>
                </a:cubicBezTo>
                <a:cubicBezTo>
                  <a:pt x="2323076" y="302191"/>
                  <a:pt x="2317659" y="307020"/>
                  <a:pt x="2308990" y="296953"/>
                </a:cubicBezTo>
                <a:cubicBezTo>
                  <a:pt x="2300322" y="286886"/>
                  <a:pt x="2297113" y="276916"/>
                  <a:pt x="2299364" y="267043"/>
                </a:cubicBezTo>
                <a:cubicBezTo>
                  <a:pt x="2301616" y="257170"/>
                  <a:pt x="2303186" y="244275"/>
                  <a:pt x="2304075" y="228357"/>
                </a:cubicBezTo>
                <a:cubicBezTo>
                  <a:pt x="2292962" y="229260"/>
                  <a:pt x="2282310" y="228074"/>
                  <a:pt x="2272122" y="224797"/>
                </a:cubicBezTo>
                <a:cubicBezTo>
                  <a:pt x="2261933" y="221520"/>
                  <a:pt x="2260836" y="218168"/>
                  <a:pt x="2268831" y="214741"/>
                </a:cubicBezTo>
                <a:cubicBezTo>
                  <a:pt x="2276825" y="211314"/>
                  <a:pt x="2288573" y="207972"/>
                  <a:pt x="2304075" y="204717"/>
                </a:cubicBezTo>
                <a:lnTo>
                  <a:pt x="2304075" y="133884"/>
                </a:lnTo>
                <a:cubicBezTo>
                  <a:pt x="2296547" y="156054"/>
                  <a:pt x="2284970" y="175868"/>
                  <a:pt x="2269347" y="193327"/>
                </a:cubicBezTo>
                <a:cubicBezTo>
                  <a:pt x="2253723" y="210787"/>
                  <a:pt x="2238734" y="222567"/>
                  <a:pt x="2224380" y="228669"/>
                </a:cubicBezTo>
                <a:lnTo>
                  <a:pt x="2216408" y="231269"/>
                </a:lnTo>
                <a:lnTo>
                  <a:pt x="2216362" y="232705"/>
                </a:lnTo>
                <a:cubicBezTo>
                  <a:pt x="2215211" y="253814"/>
                  <a:pt x="2212850" y="268479"/>
                  <a:pt x="2209279" y="276701"/>
                </a:cubicBezTo>
                <a:cubicBezTo>
                  <a:pt x="2204518" y="287664"/>
                  <a:pt x="2198657" y="287130"/>
                  <a:pt x="2191695" y="275099"/>
                </a:cubicBezTo>
                <a:cubicBezTo>
                  <a:pt x="2184732" y="263067"/>
                  <a:pt x="2182829" y="253316"/>
                  <a:pt x="2185984" y="245845"/>
                </a:cubicBezTo>
                <a:cubicBezTo>
                  <a:pt x="2189139" y="238374"/>
                  <a:pt x="2191612" y="225894"/>
                  <a:pt x="2193405" y="208406"/>
                </a:cubicBezTo>
                <a:cubicBezTo>
                  <a:pt x="2195197" y="190918"/>
                  <a:pt x="2196093" y="173247"/>
                  <a:pt x="2196093" y="155394"/>
                </a:cubicBezTo>
                <a:cubicBezTo>
                  <a:pt x="2196093" y="138358"/>
                  <a:pt x="2195713" y="128484"/>
                  <a:pt x="2194953" y="125774"/>
                </a:cubicBezTo>
                <a:cubicBezTo>
                  <a:pt x="2186909" y="138508"/>
                  <a:pt x="2177186" y="150120"/>
                  <a:pt x="2165785" y="160610"/>
                </a:cubicBezTo>
                <a:cubicBezTo>
                  <a:pt x="2154385" y="171100"/>
                  <a:pt x="2143314" y="178941"/>
                  <a:pt x="2132573" y="184132"/>
                </a:cubicBezTo>
                <a:cubicBezTo>
                  <a:pt x="2121833" y="189323"/>
                  <a:pt x="2121704" y="185408"/>
                  <a:pt x="2132186" y="172387"/>
                </a:cubicBezTo>
                <a:cubicBezTo>
                  <a:pt x="2142669" y="159366"/>
                  <a:pt x="2153966" y="144341"/>
                  <a:pt x="2166076" y="127312"/>
                </a:cubicBezTo>
                <a:cubicBezTo>
                  <a:pt x="2178186" y="110283"/>
                  <a:pt x="2188694" y="91584"/>
                  <a:pt x="2197599" y="71213"/>
                </a:cubicBezTo>
                <a:cubicBezTo>
                  <a:pt x="2206504" y="50843"/>
                  <a:pt x="2210280" y="36148"/>
                  <a:pt x="2208924" y="27128"/>
                </a:cubicBezTo>
                <a:cubicBezTo>
                  <a:pt x="2207569" y="18108"/>
                  <a:pt x="2212348" y="15770"/>
                  <a:pt x="2223261" y="20116"/>
                </a:cubicBezTo>
                <a:cubicBezTo>
                  <a:pt x="2234174" y="24461"/>
                  <a:pt x="2241401" y="28608"/>
                  <a:pt x="2244943" y="32559"/>
                </a:cubicBezTo>
                <a:cubicBezTo>
                  <a:pt x="2248485" y="36510"/>
                  <a:pt x="2248776" y="40167"/>
                  <a:pt x="2245815" y="43529"/>
                </a:cubicBezTo>
                <a:cubicBezTo>
                  <a:pt x="2242853" y="46892"/>
                  <a:pt x="2238731" y="53858"/>
                  <a:pt x="2233446" y="64427"/>
                </a:cubicBezTo>
                <a:cubicBezTo>
                  <a:pt x="2228162" y="74995"/>
                  <a:pt x="2218020" y="91100"/>
                  <a:pt x="2203020" y="112739"/>
                </a:cubicBezTo>
                <a:cubicBezTo>
                  <a:pt x="2217417" y="118733"/>
                  <a:pt x="2223480" y="127882"/>
                  <a:pt x="2221207" y="140186"/>
                </a:cubicBezTo>
                <a:cubicBezTo>
                  <a:pt x="2218934" y="152490"/>
                  <a:pt x="2217568" y="175578"/>
                  <a:pt x="2217109" y="209449"/>
                </a:cubicBezTo>
                <a:lnTo>
                  <a:pt x="2216640" y="224042"/>
                </a:lnTo>
                <a:lnTo>
                  <a:pt x="2223347" y="216236"/>
                </a:lnTo>
                <a:cubicBezTo>
                  <a:pt x="2237013" y="201845"/>
                  <a:pt x="2250525" y="184404"/>
                  <a:pt x="2263883" y="163912"/>
                </a:cubicBezTo>
                <a:cubicBezTo>
                  <a:pt x="2277241" y="143420"/>
                  <a:pt x="2286594" y="127108"/>
                  <a:pt x="2291943" y="114976"/>
                </a:cubicBezTo>
                <a:cubicBezTo>
                  <a:pt x="2283425" y="117686"/>
                  <a:pt x="2274850" y="119715"/>
                  <a:pt x="2266217" y="121063"/>
                </a:cubicBezTo>
                <a:cubicBezTo>
                  <a:pt x="2257584" y="122411"/>
                  <a:pt x="2249364" y="119855"/>
                  <a:pt x="2241556" y="113395"/>
                </a:cubicBezTo>
                <a:cubicBezTo>
                  <a:pt x="2233747" y="106935"/>
                  <a:pt x="2234866" y="103102"/>
                  <a:pt x="2244911" y="101898"/>
                </a:cubicBezTo>
                <a:cubicBezTo>
                  <a:pt x="2254956" y="100693"/>
                  <a:pt x="2265199" y="99184"/>
                  <a:pt x="2275639" y="97370"/>
                </a:cubicBezTo>
                <a:cubicBezTo>
                  <a:pt x="2286078" y="95556"/>
                  <a:pt x="2295557" y="93939"/>
                  <a:pt x="2304075" y="92519"/>
                </a:cubicBezTo>
                <a:cubicBezTo>
                  <a:pt x="2304075" y="72687"/>
                  <a:pt x="2303412" y="57013"/>
                  <a:pt x="2302086" y="45498"/>
                </a:cubicBezTo>
                <a:cubicBezTo>
                  <a:pt x="2300759" y="33983"/>
                  <a:pt x="2298737" y="24210"/>
                  <a:pt x="2296020" y="16179"/>
                </a:cubicBezTo>
                <a:cubicBezTo>
                  <a:pt x="2293302" y="8149"/>
                  <a:pt x="2294862" y="4610"/>
                  <a:pt x="2300698" y="5564"/>
                </a:cubicBezTo>
                <a:close/>
                <a:moveTo>
                  <a:pt x="3396175" y="4862"/>
                </a:moveTo>
                <a:cubicBezTo>
                  <a:pt x="3397803" y="4724"/>
                  <a:pt x="3399890" y="5012"/>
                  <a:pt x="3402437" y="5725"/>
                </a:cubicBezTo>
                <a:cubicBezTo>
                  <a:pt x="3412626" y="8579"/>
                  <a:pt x="3421876" y="12555"/>
                  <a:pt x="3430186" y="17653"/>
                </a:cubicBezTo>
                <a:cubicBezTo>
                  <a:pt x="3438496" y="22751"/>
                  <a:pt x="3440170" y="29415"/>
                  <a:pt x="3435208" y="37646"/>
                </a:cubicBezTo>
                <a:cubicBezTo>
                  <a:pt x="3430247" y="45878"/>
                  <a:pt x="3428189" y="72056"/>
                  <a:pt x="3429035" y="116181"/>
                </a:cubicBezTo>
                <a:cubicBezTo>
                  <a:pt x="3449154" y="113556"/>
                  <a:pt x="3463509" y="111101"/>
                  <a:pt x="3472098" y="108813"/>
                </a:cubicBezTo>
                <a:cubicBezTo>
                  <a:pt x="3480689" y="106526"/>
                  <a:pt x="3490078" y="108344"/>
                  <a:pt x="3500266" y="114266"/>
                </a:cubicBezTo>
                <a:cubicBezTo>
                  <a:pt x="3510455" y="120189"/>
                  <a:pt x="3510702" y="124706"/>
                  <a:pt x="3501008" y="127818"/>
                </a:cubicBezTo>
                <a:cubicBezTo>
                  <a:pt x="3491315" y="130929"/>
                  <a:pt x="3467366" y="134185"/>
                  <a:pt x="3429164" y="137583"/>
                </a:cubicBezTo>
                <a:cubicBezTo>
                  <a:pt x="3429164" y="189466"/>
                  <a:pt x="3428684" y="231913"/>
                  <a:pt x="3427723" y="264924"/>
                </a:cubicBezTo>
                <a:cubicBezTo>
                  <a:pt x="3426762" y="297936"/>
                  <a:pt x="3422234" y="314717"/>
                  <a:pt x="3414139" y="315269"/>
                </a:cubicBezTo>
                <a:cubicBezTo>
                  <a:pt x="3406044" y="315821"/>
                  <a:pt x="3401996" y="299427"/>
                  <a:pt x="3401996" y="266086"/>
                </a:cubicBezTo>
                <a:lnTo>
                  <a:pt x="3401996" y="140638"/>
                </a:lnTo>
                <a:cubicBezTo>
                  <a:pt x="3382279" y="145012"/>
                  <a:pt x="3367325" y="148353"/>
                  <a:pt x="3357137" y="150662"/>
                </a:cubicBezTo>
                <a:cubicBezTo>
                  <a:pt x="3346948" y="152970"/>
                  <a:pt x="3337032" y="150145"/>
                  <a:pt x="3327388" y="142187"/>
                </a:cubicBezTo>
                <a:cubicBezTo>
                  <a:pt x="3317744" y="134228"/>
                  <a:pt x="3318045" y="129940"/>
                  <a:pt x="3328291" y="129323"/>
                </a:cubicBezTo>
                <a:cubicBezTo>
                  <a:pt x="3338538" y="128707"/>
                  <a:pt x="3348508" y="127954"/>
                  <a:pt x="3358201" y="127065"/>
                </a:cubicBezTo>
                <a:cubicBezTo>
                  <a:pt x="3367895" y="126176"/>
                  <a:pt x="3382494" y="124104"/>
                  <a:pt x="3401996" y="120848"/>
                </a:cubicBezTo>
                <a:cubicBezTo>
                  <a:pt x="3401996" y="89113"/>
                  <a:pt x="3401781" y="66664"/>
                  <a:pt x="3401351" y="53500"/>
                </a:cubicBezTo>
                <a:cubicBezTo>
                  <a:pt x="3400921" y="40335"/>
                  <a:pt x="3398447" y="28368"/>
                  <a:pt x="3393930" y="17599"/>
                </a:cubicBezTo>
                <a:cubicBezTo>
                  <a:pt x="3390542" y="9522"/>
                  <a:pt x="3391291" y="5276"/>
                  <a:pt x="3396175" y="4862"/>
                </a:cubicBezTo>
                <a:close/>
                <a:moveTo>
                  <a:pt x="2677208" y="466"/>
                </a:moveTo>
                <a:cubicBezTo>
                  <a:pt x="2679823" y="-330"/>
                  <a:pt x="2682610" y="-104"/>
                  <a:pt x="2685567" y="1143"/>
                </a:cubicBezTo>
                <a:cubicBezTo>
                  <a:pt x="2691483" y="3639"/>
                  <a:pt x="2698280" y="9109"/>
                  <a:pt x="2705959" y="17556"/>
                </a:cubicBezTo>
                <a:cubicBezTo>
                  <a:pt x="2713638" y="26002"/>
                  <a:pt x="2713753" y="30853"/>
                  <a:pt x="2706303" y="32108"/>
                </a:cubicBezTo>
                <a:cubicBezTo>
                  <a:pt x="2698854" y="33362"/>
                  <a:pt x="2688378" y="35567"/>
                  <a:pt x="2674877" y="38722"/>
                </a:cubicBezTo>
                <a:cubicBezTo>
                  <a:pt x="2661376" y="41877"/>
                  <a:pt x="2652632" y="43734"/>
                  <a:pt x="2648645" y="44293"/>
                </a:cubicBezTo>
                <a:cubicBezTo>
                  <a:pt x="2656747" y="50775"/>
                  <a:pt x="2660325" y="55152"/>
                  <a:pt x="2659379" y="57425"/>
                </a:cubicBezTo>
                <a:cubicBezTo>
                  <a:pt x="2658432" y="59698"/>
                  <a:pt x="2657557" y="64434"/>
                  <a:pt x="2656754" y="71633"/>
                </a:cubicBezTo>
                <a:cubicBezTo>
                  <a:pt x="2667380" y="70858"/>
                  <a:pt x="2681850" y="69102"/>
                  <a:pt x="2700162" y="66363"/>
                </a:cubicBezTo>
                <a:cubicBezTo>
                  <a:pt x="2718475" y="63624"/>
                  <a:pt x="2734640" y="61118"/>
                  <a:pt x="2748657" y="58845"/>
                </a:cubicBezTo>
                <a:cubicBezTo>
                  <a:pt x="2762675" y="56572"/>
                  <a:pt x="2774706" y="58436"/>
                  <a:pt x="2784751" y="64438"/>
                </a:cubicBezTo>
                <a:cubicBezTo>
                  <a:pt x="2794797" y="70439"/>
                  <a:pt x="2799188" y="75863"/>
                  <a:pt x="2797926" y="80710"/>
                </a:cubicBezTo>
                <a:cubicBezTo>
                  <a:pt x="2796665" y="85557"/>
                  <a:pt x="2784960" y="87307"/>
                  <a:pt x="2762811" y="85959"/>
                </a:cubicBezTo>
                <a:cubicBezTo>
                  <a:pt x="2740663" y="84611"/>
                  <a:pt x="2705181" y="86088"/>
                  <a:pt x="2656367" y="90390"/>
                </a:cubicBezTo>
                <a:cubicBezTo>
                  <a:pt x="2655722" y="97574"/>
                  <a:pt x="2655399" y="104816"/>
                  <a:pt x="2655399" y="112115"/>
                </a:cubicBezTo>
                <a:cubicBezTo>
                  <a:pt x="2680337" y="110437"/>
                  <a:pt x="2695053" y="108218"/>
                  <a:pt x="2699549" y="105458"/>
                </a:cubicBezTo>
                <a:cubicBezTo>
                  <a:pt x="2704045" y="102697"/>
                  <a:pt x="2709910" y="103002"/>
                  <a:pt x="2717145" y="106372"/>
                </a:cubicBezTo>
                <a:cubicBezTo>
                  <a:pt x="2724379" y="109742"/>
                  <a:pt x="2731195" y="113847"/>
                  <a:pt x="2737590" y="118687"/>
                </a:cubicBezTo>
                <a:cubicBezTo>
                  <a:pt x="2743986" y="123526"/>
                  <a:pt x="2744366" y="128800"/>
                  <a:pt x="2738730" y="134507"/>
                </a:cubicBezTo>
                <a:cubicBezTo>
                  <a:pt x="2733094" y="140215"/>
                  <a:pt x="2728068" y="148801"/>
                  <a:pt x="2723651" y="160266"/>
                </a:cubicBezTo>
                <a:cubicBezTo>
                  <a:pt x="2719235" y="171731"/>
                  <a:pt x="2713323" y="183024"/>
                  <a:pt x="2705916" y="194145"/>
                </a:cubicBezTo>
                <a:cubicBezTo>
                  <a:pt x="2698510" y="205266"/>
                  <a:pt x="2692368" y="205427"/>
                  <a:pt x="2687493" y="194629"/>
                </a:cubicBezTo>
                <a:cubicBezTo>
                  <a:pt x="2677397" y="195489"/>
                  <a:pt x="2666248" y="196687"/>
                  <a:pt x="2654044" y="198221"/>
                </a:cubicBezTo>
                <a:lnTo>
                  <a:pt x="2654044" y="220097"/>
                </a:lnTo>
                <a:cubicBezTo>
                  <a:pt x="2665143" y="218376"/>
                  <a:pt x="2674461" y="216598"/>
                  <a:pt x="2681997" y="214762"/>
                </a:cubicBezTo>
                <a:cubicBezTo>
                  <a:pt x="2689533" y="212927"/>
                  <a:pt x="2696430" y="215727"/>
                  <a:pt x="2702690" y="223162"/>
                </a:cubicBezTo>
                <a:cubicBezTo>
                  <a:pt x="2708949" y="230598"/>
                  <a:pt x="2706845" y="234889"/>
                  <a:pt x="2696376" y="236036"/>
                </a:cubicBezTo>
                <a:cubicBezTo>
                  <a:pt x="2685908" y="237183"/>
                  <a:pt x="2671725" y="238976"/>
                  <a:pt x="2653829" y="241414"/>
                </a:cubicBezTo>
                <a:lnTo>
                  <a:pt x="2652689" y="266000"/>
                </a:lnTo>
                <a:cubicBezTo>
                  <a:pt x="2677541" y="264250"/>
                  <a:pt x="2699779" y="262239"/>
                  <a:pt x="2719403" y="259966"/>
                </a:cubicBezTo>
                <a:cubicBezTo>
                  <a:pt x="2739028" y="257693"/>
                  <a:pt x="2752837" y="260615"/>
                  <a:pt x="2760832" y="268732"/>
                </a:cubicBezTo>
                <a:cubicBezTo>
                  <a:pt x="2768827" y="276848"/>
                  <a:pt x="2770013" y="282498"/>
                  <a:pt x="2764392" y="285682"/>
                </a:cubicBezTo>
                <a:cubicBezTo>
                  <a:pt x="2758771" y="288865"/>
                  <a:pt x="2745692" y="289331"/>
                  <a:pt x="2725157" y="287080"/>
                </a:cubicBezTo>
                <a:cubicBezTo>
                  <a:pt x="2704622" y="284829"/>
                  <a:pt x="2682205" y="284814"/>
                  <a:pt x="2657905" y="287037"/>
                </a:cubicBezTo>
                <a:cubicBezTo>
                  <a:pt x="2633606" y="289260"/>
                  <a:pt x="2612371" y="291956"/>
                  <a:pt x="2594202" y="295125"/>
                </a:cubicBezTo>
                <a:cubicBezTo>
                  <a:pt x="2576033" y="298294"/>
                  <a:pt x="2564188" y="300334"/>
                  <a:pt x="2558667" y="301245"/>
                </a:cubicBezTo>
                <a:cubicBezTo>
                  <a:pt x="2553146" y="302155"/>
                  <a:pt x="2546489" y="299846"/>
                  <a:pt x="2538695" y="294318"/>
                </a:cubicBezTo>
                <a:cubicBezTo>
                  <a:pt x="2530901" y="288790"/>
                  <a:pt x="2528008" y="284718"/>
                  <a:pt x="2530016" y="282100"/>
                </a:cubicBezTo>
                <a:cubicBezTo>
                  <a:pt x="2532023" y="279483"/>
                  <a:pt x="2537343" y="278175"/>
                  <a:pt x="2545976" y="278175"/>
                </a:cubicBezTo>
                <a:cubicBezTo>
                  <a:pt x="2553075" y="278175"/>
                  <a:pt x="2563988" y="277282"/>
                  <a:pt x="2578715" y="275497"/>
                </a:cubicBezTo>
                <a:cubicBezTo>
                  <a:pt x="2593442" y="273711"/>
                  <a:pt x="2610851" y="271614"/>
                  <a:pt x="2630942" y="269205"/>
                </a:cubicBezTo>
                <a:lnTo>
                  <a:pt x="2630942" y="244554"/>
                </a:lnTo>
                <a:cubicBezTo>
                  <a:pt x="2624489" y="245415"/>
                  <a:pt x="2617587" y="246307"/>
                  <a:pt x="2610238" y="247232"/>
                </a:cubicBezTo>
                <a:cubicBezTo>
                  <a:pt x="2602889" y="248157"/>
                  <a:pt x="2595052" y="245845"/>
                  <a:pt x="2586727" y="240295"/>
                </a:cubicBezTo>
                <a:cubicBezTo>
                  <a:pt x="2578403" y="234745"/>
                  <a:pt x="2580389" y="231361"/>
                  <a:pt x="2592686" y="230142"/>
                </a:cubicBezTo>
                <a:cubicBezTo>
                  <a:pt x="2604982" y="228923"/>
                  <a:pt x="2617735" y="227145"/>
                  <a:pt x="2630942" y="224808"/>
                </a:cubicBezTo>
                <a:lnTo>
                  <a:pt x="2630942" y="200028"/>
                </a:lnTo>
                <a:cubicBezTo>
                  <a:pt x="2622596" y="200888"/>
                  <a:pt x="2612751" y="202129"/>
                  <a:pt x="2601408" y="203749"/>
                </a:cubicBezTo>
                <a:cubicBezTo>
                  <a:pt x="2593607" y="215666"/>
                  <a:pt x="2585609" y="209543"/>
                  <a:pt x="2577413" y="185379"/>
                </a:cubicBezTo>
                <a:cubicBezTo>
                  <a:pt x="2569218" y="161216"/>
                  <a:pt x="2562141" y="144090"/>
                  <a:pt x="2556183" y="134002"/>
                </a:cubicBezTo>
                <a:cubicBezTo>
                  <a:pt x="2550224" y="123914"/>
                  <a:pt x="2550913" y="119332"/>
                  <a:pt x="2558248" y="120257"/>
                </a:cubicBezTo>
                <a:cubicBezTo>
                  <a:pt x="2565583" y="121182"/>
                  <a:pt x="2571430" y="121633"/>
                  <a:pt x="2575789" y="121612"/>
                </a:cubicBezTo>
                <a:cubicBezTo>
                  <a:pt x="2580149" y="121590"/>
                  <a:pt x="2598533" y="119952"/>
                  <a:pt x="2630942" y="116697"/>
                </a:cubicBezTo>
                <a:lnTo>
                  <a:pt x="2630942" y="93380"/>
                </a:lnTo>
                <a:cubicBezTo>
                  <a:pt x="2626841" y="93380"/>
                  <a:pt x="2613328" y="94957"/>
                  <a:pt x="2590406" y="98112"/>
                </a:cubicBezTo>
                <a:cubicBezTo>
                  <a:pt x="2567483" y="101267"/>
                  <a:pt x="2551863" y="103744"/>
                  <a:pt x="2543546" y="105544"/>
                </a:cubicBezTo>
                <a:cubicBezTo>
                  <a:pt x="2535228" y="107343"/>
                  <a:pt x="2527864" y="107526"/>
                  <a:pt x="2521454" y="106092"/>
                </a:cubicBezTo>
                <a:cubicBezTo>
                  <a:pt x="2515044" y="104658"/>
                  <a:pt x="2509194" y="101034"/>
                  <a:pt x="2503902" y="95219"/>
                </a:cubicBezTo>
                <a:cubicBezTo>
                  <a:pt x="2498610" y="89404"/>
                  <a:pt x="2500489" y="86496"/>
                  <a:pt x="2509538" y="86496"/>
                </a:cubicBezTo>
                <a:cubicBezTo>
                  <a:pt x="2515876" y="86496"/>
                  <a:pt x="2530740" y="85396"/>
                  <a:pt x="2554129" y="83195"/>
                </a:cubicBezTo>
                <a:cubicBezTo>
                  <a:pt x="2577518" y="80993"/>
                  <a:pt x="2603122" y="78208"/>
                  <a:pt x="2630942" y="74838"/>
                </a:cubicBezTo>
                <a:cubicBezTo>
                  <a:pt x="2630942" y="61243"/>
                  <a:pt x="2629465" y="52582"/>
                  <a:pt x="2626511" y="48853"/>
                </a:cubicBezTo>
                <a:cubicBezTo>
                  <a:pt x="2613719" y="50631"/>
                  <a:pt x="2603423" y="51750"/>
                  <a:pt x="2595622" y="52209"/>
                </a:cubicBezTo>
                <a:cubicBezTo>
                  <a:pt x="2587821" y="52668"/>
                  <a:pt x="2582759" y="51668"/>
                  <a:pt x="2580436" y="49208"/>
                </a:cubicBezTo>
                <a:cubicBezTo>
                  <a:pt x="2578113" y="46749"/>
                  <a:pt x="2582791" y="43612"/>
                  <a:pt x="2594471" y="39797"/>
                </a:cubicBezTo>
                <a:cubicBezTo>
                  <a:pt x="2606151" y="35983"/>
                  <a:pt x="2620502" y="30803"/>
                  <a:pt x="2637524" y="24256"/>
                </a:cubicBezTo>
                <a:cubicBezTo>
                  <a:pt x="2654546" y="17710"/>
                  <a:pt x="2665330" y="11597"/>
                  <a:pt x="2669876" y="5919"/>
                </a:cubicBezTo>
                <a:cubicBezTo>
                  <a:pt x="2672149" y="3079"/>
                  <a:pt x="2674593" y="1262"/>
                  <a:pt x="2677208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8" y="2954428"/>
            <a:ext cx="3974653" cy="27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5"/>
          <p:cNvSpPr txBox="1">
            <a:spLocks noChangeArrowheads="1"/>
          </p:cNvSpPr>
          <p:nvPr/>
        </p:nvSpPr>
        <p:spPr bwMode="auto">
          <a:xfrm>
            <a:off x="5645413" y="2229187"/>
            <a:ext cx="5665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）小明从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岁，体重增加了多少千克？</a:t>
            </a:r>
          </a:p>
        </p:txBody>
      </p:sp>
      <p:grpSp>
        <p:nvGrpSpPr>
          <p:cNvPr id="6" name="组 36"/>
          <p:cNvGrpSpPr/>
          <p:nvPr/>
        </p:nvGrpSpPr>
        <p:grpSpPr bwMode="auto">
          <a:xfrm>
            <a:off x="6711800" y="3397361"/>
            <a:ext cx="1814185" cy="1119809"/>
            <a:chOff x="5017386" y="2779453"/>
            <a:chExt cx="1749774" cy="1120453"/>
          </a:xfrm>
        </p:grpSpPr>
        <p:sp>
          <p:nvSpPr>
            <p:cNvPr id="7" name="文本框 6"/>
            <p:cNvSpPr txBox="1"/>
            <p:nvPr/>
          </p:nvSpPr>
          <p:spPr>
            <a:xfrm>
              <a:off x="5017386" y="2779453"/>
              <a:ext cx="1749774" cy="461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9.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148135" y="3068431"/>
              <a:ext cx="1564393" cy="831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2.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7.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</a:p>
          </p:txBody>
        </p:sp>
        <p:cxnSp>
          <p:nvCxnSpPr>
            <p:cNvPr id="9" name="直线连接符 21"/>
            <p:cNvCxnSpPr/>
            <p:nvPr/>
          </p:nvCxnSpPr>
          <p:spPr>
            <a:xfrm>
              <a:off x="5181588" y="3501586"/>
              <a:ext cx="14401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22"/>
            <p:cNvSpPr txBox="1">
              <a:spLocks noChangeArrowheads="1"/>
            </p:cNvSpPr>
            <p:nvPr/>
          </p:nvSpPr>
          <p:spPr bwMode="auto">
            <a:xfrm>
              <a:off x="5062617" y="3100976"/>
              <a:ext cx="1296144" cy="46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6503774" y="2903328"/>
            <a:ext cx="340280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29.8-22.7=</a:t>
            </a:r>
          </a:p>
        </p:txBody>
      </p:sp>
      <p:sp>
        <p:nvSpPr>
          <p:cNvPr id="12" name="圆角矩形 34"/>
          <p:cNvSpPr/>
          <p:nvPr/>
        </p:nvSpPr>
        <p:spPr>
          <a:xfrm>
            <a:off x="1613673" y="4464019"/>
            <a:ext cx="540000" cy="288000"/>
          </a:xfrm>
          <a:prstGeom prst="roundRect">
            <a:avLst/>
          </a:prstGeom>
          <a:solidFill>
            <a:schemeClr val="l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34"/>
          <p:cNvSpPr/>
          <p:nvPr/>
        </p:nvSpPr>
        <p:spPr>
          <a:xfrm>
            <a:off x="3780365" y="3124359"/>
            <a:ext cx="540000" cy="288000"/>
          </a:xfrm>
          <a:prstGeom prst="roundRect">
            <a:avLst/>
          </a:prstGeom>
          <a:solidFill>
            <a:schemeClr val="l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5940791" y="4791203"/>
            <a:ext cx="5437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小明从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岁，体重增加了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千克。</a:t>
            </a:r>
          </a:p>
        </p:txBody>
      </p:sp>
      <p:sp>
        <p:nvSpPr>
          <p:cNvPr id="2" name="矩形 1"/>
          <p:cNvSpPr/>
          <p:nvPr/>
        </p:nvSpPr>
        <p:spPr>
          <a:xfrm>
            <a:off x="8160352" y="2903327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7.1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>
            <a:off x="870858" y="1448660"/>
            <a:ext cx="4035784" cy="315282"/>
          </a:xfrm>
          <a:custGeom>
            <a:avLst/>
            <a:gdLst/>
            <a:ahLst/>
            <a:cxnLst/>
            <a:rect l="l" t="t" r="r" b="b"/>
            <a:pathLst>
              <a:path w="4035784" h="315282">
                <a:moveTo>
                  <a:pt x="3990168" y="223539"/>
                </a:moveTo>
                <a:cubicBezTo>
                  <a:pt x="3986796" y="223729"/>
                  <a:pt x="3983517" y="225008"/>
                  <a:pt x="3980330" y="227378"/>
                </a:cubicBezTo>
                <a:cubicBezTo>
                  <a:pt x="3973955" y="232118"/>
                  <a:pt x="3970768" y="238434"/>
                  <a:pt x="3970768" y="246329"/>
                </a:cubicBezTo>
                <a:cubicBezTo>
                  <a:pt x="3970768" y="254223"/>
                  <a:pt x="3974317" y="260149"/>
                  <a:pt x="3981416" y="264107"/>
                </a:cubicBezTo>
                <a:cubicBezTo>
                  <a:pt x="3988514" y="268065"/>
                  <a:pt x="3995462" y="267864"/>
                  <a:pt x="4002259" y="263505"/>
                </a:cubicBezTo>
                <a:cubicBezTo>
                  <a:pt x="4009057" y="259131"/>
                  <a:pt x="4012251" y="252821"/>
                  <a:pt x="4011842" y="244576"/>
                </a:cubicBezTo>
                <a:cubicBezTo>
                  <a:pt x="4011434" y="236330"/>
                  <a:pt x="4007673" y="230218"/>
                  <a:pt x="4000560" y="226238"/>
                </a:cubicBezTo>
                <a:cubicBezTo>
                  <a:pt x="3997004" y="224248"/>
                  <a:pt x="3993540" y="223349"/>
                  <a:pt x="3990168" y="223539"/>
                </a:cubicBezTo>
                <a:close/>
                <a:moveTo>
                  <a:pt x="3693886" y="201282"/>
                </a:moveTo>
                <a:cubicBezTo>
                  <a:pt x="3696209" y="201152"/>
                  <a:pt x="3699280" y="201673"/>
                  <a:pt x="3703098" y="202846"/>
                </a:cubicBezTo>
                <a:cubicBezTo>
                  <a:pt x="3718370" y="207535"/>
                  <a:pt x="3729419" y="213077"/>
                  <a:pt x="3736245" y="219473"/>
                </a:cubicBezTo>
                <a:cubicBezTo>
                  <a:pt x="3743071" y="225869"/>
                  <a:pt x="3745333" y="234125"/>
                  <a:pt x="3743032" y="244242"/>
                </a:cubicBezTo>
                <a:cubicBezTo>
                  <a:pt x="3740730" y="254359"/>
                  <a:pt x="3734130" y="255603"/>
                  <a:pt x="3723231" y="247974"/>
                </a:cubicBezTo>
                <a:cubicBezTo>
                  <a:pt x="3712333" y="240345"/>
                  <a:pt x="3702309" y="231031"/>
                  <a:pt x="3693160" y="220032"/>
                </a:cubicBezTo>
                <a:cubicBezTo>
                  <a:pt x="3686675" y="207922"/>
                  <a:pt x="3686916" y="201672"/>
                  <a:pt x="3693886" y="201282"/>
                </a:cubicBezTo>
                <a:close/>
                <a:moveTo>
                  <a:pt x="3992650" y="200619"/>
                </a:moveTo>
                <a:cubicBezTo>
                  <a:pt x="3998171" y="200741"/>
                  <a:pt x="4003815" y="202014"/>
                  <a:pt x="4009584" y="204437"/>
                </a:cubicBezTo>
                <a:cubicBezTo>
                  <a:pt x="4021120" y="209284"/>
                  <a:pt x="4028782" y="216964"/>
                  <a:pt x="4032567" y="227475"/>
                </a:cubicBezTo>
                <a:cubicBezTo>
                  <a:pt x="4036353" y="237986"/>
                  <a:pt x="4036798" y="248383"/>
                  <a:pt x="4033901" y="258665"/>
                </a:cubicBezTo>
                <a:cubicBezTo>
                  <a:pt x="4031004" y="268947"/>
                  <a:pt x="4025584" y="276816"/>
                  <a:pt x="4017639" y="282272"/>
                </a:cubicBezTo>
                <a:cubicBezTo>
                  <a:pt x="4009695" y="287729"/>
                  <a:pt x="4000255" y="290457"/>
                  <a:pt x="3989321" y="290457"/>
                </a:cubicBezTo>
                <a:cubicBezTo>
                  <a:pt x="3978386" y="290457"/>
                  <a:pt x="3968485" y="286019"/>
                  <a:pt x="3959615" y="277142"/>
                </a:cubicBezTo>
                <a:cubicBezTo>
                  <a:pt x="3950746" y="268266"/>
                  <a:pt x="3946311" y="258722"/>
                  <a:pt x="3946311" y="248512"/>
                </a:cubicBezTo>
                <a:cubicBezTo>
                  <a:pt x="3946311" y="238302"/>
                  <a:pt x="3948699" y="229371"/>
                  <a:pt x="3953474" y="221721"/>
                </a:cubicBezTo>
                <a:cubicBezTo>
                  <a:pt x="3958249" y="214070"/>
                  <a:pt x="3965910" y="208065"/>
                  <a:pt x="3976458" y="203706"/>
                </a:cubicBezTo>
                <a:cubicBezTo>
                  <a:pt x="3981732" y="201526"/>
                  <a:pt x="3987129" y="200497"/>
                  <a:pt x="3992650" y="200619"/>
                </a:cubicBezTo>
                <a:close/>
                <a:moveTo>
                  <a:pt x="2970525" y="199953"/>
                </a:moveTo>
                <a:cubicBezTo>
                  <a:pt x="2976491" y="198985"/>
                  <a:pt x="2975035" y="202745"/>
                  <a:pt x="2966159" y="211235"/>
                </a:cubicBezTo>
                <a:cubicBezTo>
                  <a:pt x="2957282" y="219724"/>
                  <a:pt x="2943784" y="230157"/>
                  <a:pt x="2925666" y="242532"/>
                </a:cubicBezTo>
                <a:cubicBezTo>
                  <a:pt x="2907547" y="254908"/>
                  <a:pt x="2896200" y="262616"/>
                  <a:pt x="2891625" y="265656"/>
                </a:cubicBezTo>
                <a:cubicBezTo>
                  <a:pt x="2887051" y="268696"/>
                  <a:pt x="2880049" y="265928"/>
                  <a:pt x="2870621" y="257353"/>
                </a:cubicBezTo>
                <a:cubicBezTo>
                  <a:pt x="2861192" y="248777"/>
                  <a:pt x="2859393" y="243841"/>
                  <a:pt x="2865222" y="242543"/>
                </a:cubicBezTo>
                <a:cubicBezTo>
                  <a:pt x="2871051" y="241245"/>
                  <a:pt x="2877242" y="239503"/>
                  <a:pt x="2883796" y="237316"/>
                </a:cubicBezTo>
                <a:cubicBezTo>
                  <a:pt x="2890349" y="235129"/>
                  <a:pt x="2899412" y="231365"/>
                  <a:pt x="2910985" y="226023"/>
                </a:cubicBezTo>
                <a:cubicBezTo>
                  <a:pt x="2922557" y="220681"/>
                  <a:pt x="2933936" y="215221"/>
                  <a:pt x="2945122" y="209643"/>
                </a:cubicBezTo>
                <a:cubicBezTo>
                  <a:pt x="2956092" y="204151"/>
                  <a:pt x="2964560" y="200920"/>
                  <a:pt x="2970525" y="199953"/>
                </a:cubicBezTo>
                <a:close/>
                <a:moveTo>
                  <a:pt x="3701423" y="165929"/>
                </a:moveTo>
                <a:cubicBezTo>
                  <a:pt x="3704622" y="165115"/>
                  <a:pt x="3710397" y="166041"/>
                  <a:pt x="3718746" y="168709"/>
                </a:cubicBezTo>
                <a:cubicBezTo>
                  <a:pt x="3735446" y="174043"/>
                  <a:pt x="3743795" y="182655"/>
                  <a:pt x="3743795" y="194543"/>
                </a:cubicBezTo>
                <a:cubicBezTo>
                  <a:pt x="3743795" y="207191"/>
                  <a:pt x="3736116" y="209163"/>
                  <a:pt x="3720758" y="200458"/>
                </a:cubicBezTo>
                <a:cubicBezTo>
                  <a:pt x="3710519" y="191137"/>
                  <a:pt x="3703449" y="182181"/>
                  <a:pt x="3699548" y="173592"/>
                </a:cubicBezTo>
                <a:cubicBezTo>
                  <a:pt x="3697598" y="169297"/>
                  <a:pt x="3698223" y="166742"/>
                  <a:pt x="3701423" y="165929"/>
                </a:cubicBezTo>
                <a:close/>
                <a:moveTo>
                  <a:pt x="853428" y="158169"/>
                </a:moveTo>
                <a:lnTo>
                  <a:pt x="802302" y="170425"/>
                </a:lnTo>
                <a:lnTo>
                  <a:pt x="807923" y="173280"/>
                </a:lnTo>
                <a:cubicBezTo>
                  <a:pt x="819675" y="179855"/>
                  <a:pt x="824557" y="185390"/>
                  <a:pt x="822571" y="189886"/>
                </a:cubicBezTo>
                <a:cubicBezTo>
                  <a:pt x="820585" y="194381"/>
                  <a:pt x="817979" y="198121"/>
                  <a:pt x="814752" y="201103"/>
                </a:cubicBezTo>
                <a:lnTo>
                  <a:pt x="855084" y="229561"/>
                </a:lnTo>
                <a:lnTo>
                  <a:pt x="855084" y="179701"/>
                </a:lnTo>
                <a:cubicBezTo>
                  <a:pt x="855084" y="167182"/>
                  <a:pt x="854532" y="160004"/>
                  <a:pt x="853428" y="158169"/>
                </a:cubicBezTo>
                <a:close/>
                <a:moveTo>
                  <a:pt x="1946785" y="152424"/>
                </a:moveTo>
                <a:cubicBezTo>
                  <a:pt x="1949104" y="152735"/>
                  <a:pt x="1951908" y="153370"/>
                  <a:pt x="1955200" y="154329"/>
                </a:cubicBezTo>
                <a:cubicBezTo>
                  <a:pt x="1968364" y="158165"/>
                  <a:pt x="1977839" y="163977"/>
                  <a:pt x="1983625" y="171763"/>
                </a:cubicBezTo>
                <a:cubicBezTo>
                  <a:pt x="1989412" y="179550"/>
                  <a:pt x="1990838" y="189129"/>
                  <a:pt x="1987906" y="200501"/>
                </a:cubicBezTo>
                <a:cubicBezTo>
                  <a:pt x="1984973" y="211873"/>
                  <a:pt x="1975727" y="209191"/>
                  <a:pt x="1960168" y="192456"/>
                </a:cubicBezTo>
                <a:cubicBezTo>
                  <a:pt x="1948481" y="176266"/>
                  <a:pt x="1941440" y="164905"/>
                  <a:pt x="1939045" y="158373"/>
                </a:cubicBezTo>
                <a:cubicBezTo>
                  <a:pt x="1937249" y="153474"/>
                  <a:pt x="1939829" y="151491"/>
                  <a:pt x="1946785" y="152424"/>
                </a:cubicBezTo>
                <a:close/>
                <a:moveTo>
                  <a:pt x="450518" y="143327"/>
                </a:moveTo>
                <a:cubicBezTo>
                  <a:pt x="443778" y="144187"/>
                  <a:pt x="431969" y="145800"/>
                  <a:pt x="415091" y="148166"/>
                </a:cubicBezTo>
                <a:cubicBezTo>
                  <a:pt x="417729" y="171469"/>
                  <a:pt x="419504" y="190846"/>
                  <a:pt x="420414" y="206298"/>
                </a:cubicBezTo>
                <a:cubicBezTo>
                  <a:pt x="421325" y="221750"/>
                  <a:pt x="422167" y="234910"/>
                  <a:pt x="422942" y="245780"/>
                </a:cubicBezTo>
                <a:cubicBezTo>
                  <a:pt x="429424" y="245780"/>
                  <a:pt x="441598" y="244999"/>
                  <a:pt x="459466" y="243436"/>
                </a:cubicBezTo>
                <a:cubicBezTo>
                  <a:pt x="459466" y="201419"/>
                  <a:pt x="458584" y="175341"/>
                  <a:pt x="456821" y="165203"/>
                </a:cubicBezTo>
                <a:cubicBezTo>
                  <a:pt x="455057" y="155064"/>
                  <a:pt x="452956" y="147772"/>
                  <a:pt x="450518" y="143327"/>
                </a:cubicBezTo>
                <a:close/>
                <a:moveTo>
                  <a:pt x="517243" y="136572"/>
                </a:moveTo>
                <a:cubicBezTo>
                  <a:pt x="500164" y="138336"/>
                  <a:pt x="485910" y="139849"/>
                  <a:pt x="474481" y="141111"/>
                </a:cubicBezTo>
                <a:cubicBezTo>
                  <a:pt x="477076" y="142072"/>
                  <a:pt x="478625" y="143538"/>
                  <a:pt x="479127" y="145510"/>
                </a:cubicBezTo>
                <a:cubicBezTo>
                  <a:pt x="479629" y="147482"/>
                  <a:pt x="479880" y="151651"/>
                  <a:pt x="479880" y="158018"/>
                </a:cubicBezTo>
                <a:cubicBezTo>
                  <a:pt x="485343" y="158104"/>
                  <a:pt x="491918" y="156774"/>
                  <a:pt x="499605" y="154028"/>
                </a:cubicBezTo>
                <a:cubicBezTo>
                  <a:pt x="507291" y="151282"/>
                  <a:pt x="513350" y="153325"/>
                  <a:pt x="517781" y="160158"/>
                </a:cubicBezTo>
                <a:cubicBezTo>
                  <a:pt x="522212" y="166992"/>
                  <a:pt x="519312" y="171519"/>
                  <a:pt x="509080" y="173742"/>
                </a:cubicBezTo>
                <a:cubicBezTo>
                  <a:pt x="498848" y="175965"/>
                  <a:pt x="489115" y="177076"/>
                  <a:pt x="479880" y="177076"/>
                </a:cubicBezTo>
                <a:lnTo>
                  <a:pt x="479880" y="195812"/>
                </a:lnTo>
                <a:cubicBezTo>
                  <a:pt x="485300" y="195912"/>
                  <a:pt x="491398" y="194812"/>
                  <a:pt x="498174" y="192510"/>
                </a:cubicBezTo>
                <a:cubicBezTo>
                  <a:pt x="504950" y="190208"/>
                  <a:pt x="510568" y="192166"/>
                  <a:pt x="515027" y="198382"/>
                </a:cubicBezTo>
                <a:cubicBezTo>
                  <a:pt x="519487" y="204599"/>
                  <a:pt x="517326" y="209127"/>
                  <a:pt x="508542" y="211966"/>
                </a:cubicBezTo>
                <a:cubicBezTo>
                  <a:pt x="499759" y="214805"/>
                  <a:pt x="490205" y="216225"/>
                  <a:pt x="479880" y="216225"/>
                </a:cubicBezTo>
                <a:lnTo>
                  <a:pt x="479880" y="240360"/>
                </a:lnTo>
                <a:lnTo>
                  <a:pt x="516361" y="236789"/>
                </a:lnTo>
                <a:cubicBezTo>
                  <a:pt x="518025" y="219193"/>
                  <a:pt x="519082" y="199780"/>
                  <a:pt x="519534" y="178550"/>
                </a:cubicBezTo>
                <a:cubicBezTo>
                  <a:pt x="519986" y="157319"/>
                  <a:pt x="519222" y="143327"/>
                  <a:pt x="517243" y="136572"/>
                </a:cubicBezTo>
                <a:close/>
                <a:moveTo>
                  <a:pt x="2630942" y="131173"/>
                </a:moveTo>
                <a:cubicBezTo>
                  <a:pt x="2602606" y="135676"/>
                  <a:pt x="2588258" y="137928"/>
                  <a:pt x="2587900" y="137928"/>
                </a:cubicBezTo>
                <a:cubicBezTo>
                  <a:pt x="2593191" y="163525"/>
                  <a:pt x="2597321" y="180116"/>
                  <a:pt x="2600290" y="187702"/>
                </a:cubicBezTo>
                <a:lnTo>
                  <a:pt x="2630942" y="184218"/>
                </a:lnTo>
                <a:lnTo>
                  <a:pt x="2630942" y="167633"/>
                </a:lnTo>
                <a:cubicBezTo>
                  <a:pt x="2622467" y="168522"/>
                  <a:pt x="2613375" y="166920"/>
                  <a:pt x="2603667" y="162826"/>
                </a:cubicBezTo>
                <a:cubicBezTo>
                  <a:pt x="2593958" y="158732"/>
                  <a:pt x="2603050" y="153329"/>
                  <a:pt x="2630942" y="146618"/>
                </a:cubicBezTo>
                <a:close/>
                <a:moveTo>
                  <a:pt x="588270" y="128732"/>
                </a:moveTo>
                <a:cubicBezTo>
                  <a:pt x="584155" y="127664"/>
                  <a:pt x="568717" y="129015"/>
                  <a:pt x="541958" y="132787"/>
                </a:cubicBezTo>
                <a:cubicBezTo>
                  <a:pt x="550964" y="139727"/>
                  <a:pt x="554087" y="145678"/>
                  <a:pt x="551326" y="150640"/>
                </a:cubicBezTo>
                <a:cubicBezTo>
                  <a:pt x="548566" y="155602"/>
                  <a:pt x="546296" y="164536"/>
                  <a:pt x="544518" y="177442"/>
                </a:cubicBezTo>
                <a:cubicBezTo>
                  <a:pt x="542740" y="190348"/>
                  <a:pt x="540990" y="209069"/>
                  <a:pt x="539270" y="233605"/>
                </a:cubicBezTo>
                <a:cubicBezTo>
                  <a:pt x="552950" y="231799"/>
                  <a:pt x="562719" y="231917"/>
                  <a:pt x="568577" y="233960"/>
                </a:cubicBezTo>
                <a:cubicBezTo>
                  <a:pt x="574435" y="236004"/>
                  <a:pt x="577927" y="238929"/>
                  <a:pt x="579053" y="242737"/>
                </a:cubicBezTo>
                <a:cubicBezTo>
                  <a:pt x="580179" y="246544"/>
                  <a:pt x="582351" y="241249"/>
                  <a:pt x="585571" y="226851"/>
                </a:cubicBezTo>
                <a:cubicBezTo>
                  <a:pt x="588790" y="212454"/>
                  <a:pt x="591074" y="197579"/>
                  <a:pt x="592422" y="182228"/>
                </a:cubicBezTo>
                <a:cubicBezTo>
                  <a:pt x="593770" y="166877"/>
                  <a:pt x="594444" y="153881"/>
                  <a:pt x="594444" y="143241"/>
                </a:cubicBezTo>
                <a:cubicBezTo>
                  <a:pt x="594444" y="134636"/>
                  <a:pt x="592386" y="129800"/>
                  <a:pt x="588270" y="128732"/>
                </a:cubicBezTo>
                <a:close/>
                <a:moveTo>
                  <a:pt x="2685758" y="125188"/>
                </a:moveTo>
                <a:cubicBezTo>
                  <a:pt x="2678662" y="125385"/>
                  <a:pt x="2668542" y="126735"/>
                  <a:pt x="2655399" y="129237"/>
                </a:cubicBezTo>
                <a:lnTo>
                  <a:pt x="2655399" y="143176"/>
                </a:lnTo>
                <a:cubicBezTo>
                  <a:pt x="2667043" y="140466"/>
                  <a:pt x="2675802" y="142305"/>
                  <a:pt x="2681674" y="148693"/>
                </a:cubicBezTo>
                <a:cubicBezTo>
                  <a:pt x="2687546" y="155082"/>
                  <a:pt x="2678702" y="160320"/>
                  <a:pt x="2655141" y="164407"/>
                </a:cubicBezTo>
                <a:lnTo>
                  <a:pt x="2654044" y="180970"/>
                </a:lnTo>
                <a:cubicBezTo>
                  <a:pt x="2668112" y="179177"/>
                  <a:pt x="2679541" y="178281"/>
                  <a:pt x="2688331" y="178281"/>
                </a:cubicBezTo>
                <a:cubicBezTo>
                  <a:pt x="2696864" y="149013"/>
                  <a:pt x="2700080" y="132270"/>
                  <a:pt x="2697979" y="128054"/>
                </a:cubicBezTo>
                <a:cubicBezTo>
                  <a:pt x="2696929" y="125946"/>
                  <a:pt x="2692855" y="124991"/>
                  <a:pt x="2685758" y="125188"/>
                </a:cubicBezTo>
                <a:close/>
                <a:moveTo>
                  <a:pt x="1870653" y="125097"/>
                </a:moveTo>
                <a:cubicBezTo>
                  <a:pt x="1865727" y="125534"/>
                  <a:pt x="1853190" y="127760"/>
                  <a:pt x="1833042" y="131776"/>
                </a:cubicBezTo>
                <a:lnTo>
                  <a:pt x="1834225" y="170171"/>
                </a:lnTo>
                <a:cubicBezTo>
                  <a:pt x="1842156" y="169426"/>
                  <a:pt x="1848756" y="167662"/>
                  <a:pt x="1854026" y="164880"/>
                </a:cubicBezTo>
                <a:cubicBezTo>
                  <a:pt x="1859296" y="162098"/>
                  <a:pt x="1864989" y="163715"/>
                  <a:pt x="1871105" y="169731"/>
                </a:cubicBezTo>
                <a:cubicBezTo>
                  <a:pt x="1877221" y="175746"/>
                  <a:pt x="1875464" y="180722"/>
                  <a:pt x="1865835" y="184659"/>
                </a:cubicBezTo>
                <a:cubicBezTo>
                  <a:pt x="1856206" y="188595"/>
                  <a:pt x="1845726" y="190563"/>
                  <a:pt x="1834398" y="190563"/>
                </a:cubicBezTo>
                <a:lnTo>
                  <a:pt x="1835559" y="225496"/>
                </a:lnTo>
                <a:cubicBezTo>
                  <a:pt x="1840091" y="225625"/>
                  <a:pt x="1846845" y="223858"/>
                  <a:pt x="1855822" y="220194"/>
                </a:cubicBezTo>
                <a:cubicBezTo>
                  <a:pt x="1864799" y="216530"/>
                  <a:pt x="1870818" y="216723"/>
                  <a:pt x="1873880" y="220774"/>
                </a:cubicBezTo>
                <a:cubicBezTo>
                  <a:pt x="1876941" y="224826"/>
                  <a:pt x="1879196" y="224567"/>
                  <a:pt x="1880645" y="220000"/>
                </a:cubicBezTo>
                <a:cubicBezTo>
                  <a:pt x="1882093" y="215433"/>
                  <a:pt x="1883043" y="199917"/>
                  <a:pt x="1883495" y="173452"/>
                </a:cubicBezTo>
                <a:cubicBezTo>
                  <a:pt x="1883947" y="146987"/>
                  <a:pt x="1883151" y="132202"/>
                  <a:pt x="1881107" y="129098"/>
                </a:cubicBezTo>
                <a:cubicBezTo>
                  <a:pt x="1879064" y="125993"/>
                  <a:pt x="1875579" y="124659"/>
                  <a:pt x="1870653" y="125097"/>
                </a:cubicBezTo>
                <a:close/>
                <a:moveTo>
                  <a:pt x="1132690" y="123397"/>
                </a:moveTo>
                <a:cubicBezTo>
                  <a:pt x="1136332" y="120922"/>
                  <a:pt x="1138839" y="127253"/>
                  <a:pt x="1140210" y="142391"/>
                </a:cubicBezTo>
                <a:cubicBezTo>
                  <a:pt x="1142038" y="162575"/>
                  <a:pt x="1136582" y="182848"/>
                  <a:pt x="1123841" y="203211"/>
                </a:cubicBezTo>
                <a:cubicBezTo>
                  <a:pt x="1111099" y="223574"/>
                  <a:pt x="1101624" y="227905"/>
                  <a:pt x="1095415" y="216204"/>
                </a:cubicBezTo>
                <a:cubicBezTo>
                  <a:pt x="1089205" y="204502"/>
                  <a:pt x="1089277" y="194242"/>
                  <a:pt x="1095630" y="185422"/>
                </a:cubicBezTo>
                <a:cubicBezTo>
                  <a:pt x="1101983" y="176603"/>
                  <a:pt x="1107360" y="167848"/>
                  <a:pt x="1111763" y="159158"/>
                </a:cubicBezTo>
                <a:cubicBezTo>
                  <a:pt x="1117169" y="150052"/>
                  <a:pt x="1122805" y="139935"/>
                  <a:pt x="1128670" y="128807"/>
                </a:cubicBezTo>
                <a:cubicBezTo>
                  <a:pt x="1130136" y="126025"/>
                  <a:pt x="1131476" y="124222"/>
                  <a:pt x="1132690" y="123397"/>
                </a:cubicBezTo>
                <a:close/>
                <a:moveTo>
                  <a:pt x="939545" y="118861"/>
                </a:moveTo>
                <a:cubicBezTo>
                  <a:pt x="949463" y="118754"/>
                  <a:pt x="957608" y="122575"/>
                  <a:pt x="963980" y="130324"/>
                </a:cubicBezTo>
                <a:cubicBezTo>
                  <a:pt x="972477" y="140656"/>
                  <a:pt x="966945" y="146076"/>
                  <a:pt x="947385" y="146585"/>
                </a:cubicBezTo>
                <a:cubicBezTo>
                  <a:pt x="927825" y="147094"/>
                  <a:pt x="905210" y="149306"/>
                  <a:pt x="879541" y="153221"/>
                </a:cubicBezTo>
                <a:cubicBezTo>
                  <a:pt x="883141" y="157294"/>
                  <a:pt x="884248" y="161951"/>
                  <a:pt x="882865" y="167192"/>
                </a:cubicBezTo>
                <a:cubicBezTo>
                  <a:pt x="881481" y="172434"/>
                  <a:pt x="880373" y="178374"/>
                  <a:pt x="879541" y="185014"/>
                </a:cubicBezTo>
                <a:cubicBezTo>
                  <a:pt x="890239" y="182447"/>
                  <a:pt x="899779" y="179554"/>
                  <a:pt x="908161" y="176334"/>
                </a:cubicBezTo>
                <a:cubicBezTo>
                  <a:pt x="916543" y="173115"/>
                  <a:pt x="924666" y="175011"/>
                  <a:pt x="932532" y="182024"/>
                </a:cubicBezTo>
                <a:cubicBezTo>
                  <a:pt x="940398" y="189036"/>
                  <a:pt x="937192" y="194690"/>
                  <a:pt x="922917" y="198985"/>
                </a:cubicBezTo>
                <a:cubicBezTo>
                  <a:pt x="908641" y="203279"/>
                  <a:pt x="894118" y="204975"/>
                  <a:pt x="879348" y="204072"/>
                </a:cubicBezTo>
                <a:lnTo>
                  <a:pt x="878165" y="241844"/>
                </a:lnTo>
                <a:cubicBezTo>
                  <a:pt x="903518" y="254506"/>
                  <a:pt x="926667" y="262619"/>
                  <a:pt x="947611" y="266183"/>
                </a:cubicBezTo>
                <a:cubicBezTo>
                  <a:pt x="968555" y="269746"/>
                  <a:pt x="988315" y="273005"/>
                  <a:pt x="1006893" y="275959"/>
                </a:cubicBezTo>
                <a:cubicBezTo>
                  <a:pt x="1025471" y="278913"/>
                  <a:pt x="1027729" y="282946"/>
                  <a:pt x="1013669" y="288059"/>
                </a:cubicBezTo>
                <a:cubicBezTo>
                  <a:pt x="999608" y="293171"/>
                  <a:pt x="983562" y="297548"/>
                  <a:pt x="965529" y="301191"/>
                </a:cubicBezTo>
                <a:cubicBezTo>
                  <a:pt x="947496" y="304833"/>
                  <a:pt x="933701" y="305012"/>
                  <a:pt x="924143" y="301729"/>
                </a:cubicBezTo>
                <a:cubicBezTo>
                  <a:pt x="914585" y="298445"/>
                  <a:pt x="897875" y="287342"/>
                  <a:pt x="874013" y="268420"/>
                </a:cubicBezTo>
                <a:cubicBezTo>
                  <a:pt x="850151" y="249498"/>
                  <a:pt x="827020" y="231196"/>
                  <a:pt x="804621" y="213515"/>
                </a:cubicBezTo>
                <a:cubicBezTo>
                  <a:pt x="800075" y="220470"/>
                  <a:pt x="792052" y="230153"/>
                  <a:pt x="780551" y="242564"/>
                </a:cubicBezTo>
                <a:cubicBezTo>
                  <a:pt x="769050" y="254976"/>
                  <a:pt x="757940" y="264677"/>
                  <a:pt x="747221" y="271668"/>
                </a:cubicBezTo>
                <a:cubicBezTo>
                  <a:pt x="736501" y="278659"/>
                  <a:pt x="724803" y="283538"/>
                  <a:pt x="712127" y="286306"/>
                </a:cubicBezTo>
                <a:cubicBezTo>
                  <a:pt x="699450" y="289073"/>
                  <a:pt x="700013" y="285209"/>
                  <a:pt x="713815" y="274712"/>
                </a:cubicBezTo>
                <a:cubicBezTo>
                  <a:pt x="727617" y="264215"/>
                  <a:pt x="742051" y="249656"/>
                  <a:pt x="757115" y="231035"/>
                </a:cubicBezTo>
                <a:cubicBezTo>
                  <a:pt x="772180" y="212414"/>
                  <a:pt x="781702" y="198726"/>
                  <a:pt x="785681" y="189972"/>
                </a:cubicBezTo>
                <a:cubicBezTo>
                  <a:pt x="787671" y="185594"/>
                  <a:pt x="789107" y="181752"/>
                  <a:pt x="789988" y="178445"/>
                </a:cubicBezTo>
                <a:lnTo>
                  <a:pt x="790581" y="173437"/>
                </a:lnTo>
                <a:lnTo>
                  <a:pt x="769505" y="179066"/>
                </a:lnTo>
                <a:cubicBezTo>
                  <a:pt x="759503" y="182242"/>
                  <a:pt x="749221" y="178854"/>
                  <a:pt x="738659" y="168902"/>
                </a:cubicBezTo>
                <a:cubicBezTo>
                  <a:pt x="728098" y="158950"/>
                  <a:pt x="726832" y="154430"/>
                  <a:pt x="734863" y="155340"/>
                </a:cubicBezTo>
                <a:cubicBezTo>
                  <a:pt x="742893" y="156251"/>
                  <a:pt x="750343" y="156276"/>
                  <a:pt x="757212" y="155415"/>
                </a:cubicBezTo>
                <a:cubicBezTo>
                  <a:pt x="764081" y="154555"/>
                  <a:pt x="777238" y="152544"/>
                  <a:pt x="796684" y="149382"/>
                </a:cubicBezTo>
                <a:cubicBezTo>
                  <a:pt x="816129" y="146220"/>
                  <a:pt x="839349" y="141487"/>
                  <a:pt x="866345" y="135185"/>
                </a:cubicBezTo>
                <a:cubicBezTo>
                  <a:pt x="893340" y="128882"/>
                  <a:pt x="914237" y="123914"/>
                  <a:pt x="929037" y="120278"/>
                </a:cubicBezTo>
                <a:cubicBezTo>
                  <a:pt x="932736" y="119369"/>
                  <a:pt x="936239" y="118897"/>
                  <a:pt x="939545" y="118861"/>
                </a:cubicBezTo>
                <a:close/>
                <a:moveTo>
                  <a:pt x="1288749" y="115611"/>
                </a:moveTo>
                <a:cubicBezTo>
                  <a:pt x="1296063" y="117037"/>
                  <a:pt x="1306209" y="121006"/>
                  <a:pt x="1319187" y="127517"/>
                </a:cubicBezTo>
                <a:cubicBezTo>
                  <a:pt x="1332494" y="133195"/>
                  <a:pt x="1343120" y="142649"/>
                  <a:pt x="1351065" y="155878"/>
                </a:cubicBezTo>
                <a:cubicBezTo>
                  <a:pt x="1359009" y="169107"/>
                  <a:pt x="1360182" y="182472"/>
                  <a:pt x="1354582" y="195973"/>
                </a:cubicBezTo>
                <a:cubicBezTo>
                  <a:pt x="1348982" y="209474"/>
                  <a:pt x="1340274" y="207133"/>
                  <a:pt x="1328458" y="188950"/>
                </a:cubicBezTo>
                <a:cubicBezTo>
                  <a:pt x="1316641" y="170767"/>
                  <a:pt x="1305241" y="153641"/>
                  <a:pt x="1294256" y="137573"/>
                </a:cubicBezTo>
                <a:cubicBezTo>
                  <a:pt x="1283271" y="121504"/>
                  <a:pt x="1281436" y="114184"/>
                  <a:pt x="1288749" y="115611"/>
                </a:cubicBezTo>
                <a:close/>
                <a:moveTo>
                  <a:pt x="3286688" y="100653"/>
                </a:moveTo>
                <a:cubicBezTo>
                  <a:pt x="3290088" y="100293"/>
                  <a:pt x="3294423" y="101059"/>
                  <a:pt x="3299693" y="102952"/>
                </a:cubicBezTo>
                <a:cubicBezTo>
                  <a:pt x="3314019" y="107612"/>
                  <a:pt x="3318622" y="112735"/>
                  <a:pt x="3313503" y="118321"/>
                </a:cubicBezTo>
                <a:cubicBezTo>
                  <a:pt x="3308383" y="123906"/>
                  <a:pt x="3304763" y="130302"/>
                  <a:pt x="3302640" y="137508"/>
                </a:cubicBezTo>
                <a:cubicBezTo>
                  <a:pt x="3300518" y="144714"/>
                  <a:pt x="3297249" y="168644"/>
                  <a:pt x="3292831" y="209299"/>
                </a:cubicBezTo>
                <a:cubicBezTo>
                  <a:pt x="3304433" y="202645"/>
                  <a:pt x="3316106" y="196708"/>
                  <a:pt x="3327850" y="191488"/>
                </a:cubicBezTo>
                <a:cubicBezTo>
                  <a:pt x="3339595" y="186268"/>
                  <a:pt x="3342994" y="186157"/>
                  <a:pt x="3338046" y="191155"/>
                </a:cubicBezTo>
                <a:cubicBezTo>
                  <a:pt x="3333099" y="196152"/>
                  <a:pt x="3323720" y="205613"/>
                  <a:pt x="3309911" y="219538"/>
                </a:cubicBezTo>
                <a:cubicBezTo>
                  <a:pt x="3296101" y="233462"/>
                  <a:pt x="3285683" y="245389"/>
                  <a:pt x="3278656" y="255320"/>
                </a:cubicBezTo>
                <a:cubicBezTo>
                  <a:pt x="3271630" y="265251"/>
                  <a:pt x="3264786" y="264311"/>
                  <a:pt x="3258125" y="252502"/>
                </a:cubicBezTo>
                <a:cubicBezTo>
                  <a:pt x="3251464" y="240693"/>
                  <a:pt x="3250654" y="232394"/>
                  <a:pt x="3255694" y="227604"/>
                </a:cubicBezTo>
                <a:cubicBezTo>
                  <a:pt x="3260735" y="222814"/>
                  <a:pt x="3264782" y="215619"/>
                  <a:pt x="3267836" y="206018"/>
                </a:cubicBezTo>
                <a:cubicBezTo>
                  <a:pt x="3270891" y="196418"/>
                  <a:pt x="3273096" y="184203"/>
                  <a:pt x="3274451" y="169376"/>
                </a:cubicBezTo>
                <a:cubicBezTo>
                  <a:pt x="3275806" y="154548"/>
                  <a:pt x="3276706" y="144474"/>
                  <a:pt x="3277150" y="139154"/>
                </a:cubicBezTo>
                <a:cubicBezTo>
                  <a:pt x="3277595" y="133833"/>
                  <a:pt x="3274254" y="132489"/>
                  <a:pt x="3267127" y="135120"/>
                </a:cubicBezTo>
                <a:cubicBezTo>
                  <a:pt x="3260000" y="137752"/>
                  <a:pt x="3253034" y="140677"/>
                  <a:pt x="3246229" y="143897"/>
                </a:cubicBezTo>
                <a:cubicBezTo>
                  <a:pt x="3239425" y="147116"/>
                  <a:pt x="3231068" y="145582"/>
                  <a:pt x="3221159" y="139293"/>
                </a:cubicBezTo>
                <a:cubicBezTo>
                  <a:pt x="3211250" y="133005"/>
                  <a:pt x="3211734" y="128954"/>
                  <a:pt x="3222611" y="127140"/>
                </a:cubicBezTo>
                <a:cubicBezTo>
                  <a:pt x="3233488" y="125326"/>
                  <a:pt x="3244889" y="122508"/>
                  <a:pt x="3256812" y="118687"/>
                </a:cubicBezTo>
                <a:cubicBezTo>
                  <a:pt x="3268737" y="114865"/>
                  <a:pt x="3276229" y="110341"/>
                  <a:pt x="3279291" y="105114"/>
                </a:cubicBezTo>
                <a:cubicBezTo>
                  <a:pt x="3280822" y="102500"/>
                  <a:pt x="3283287" y="101013"/>
                  <a:pt x="3286688" y="100653"/>
                </a:cubicBezTo>
                <a:close/>
                <a:moveTo>
                  <a:pt x="3693547" y="94735"/>
                </a:moveTo>
                <a:lnTo>
                  <a:pt x="3685760" y="104909"/>
                </a:lnTo>
                <a:cubicBezTo>
                  <a:pt x="3690651" y="105397"/>
                  <a:pt x="3695057" y="107110"/>
                  <a:pt x="3698978" y="110050"/>
                </a:cubicBezTo>
                <a:cubicBezTo>
                  <a:pt x="3702901" y="112990"/>
                  <a:pt x="3707092" y="115930"/>
                  <a:pt x="3711551" y="118869"/>
                </a:cubicBezTo>
                <a:cubicBezTo>
                  <a:pt x="3716814" y="112144"/>
                  <a:pt x="3720327" y="106666"/>
                  <a:pt x="3722091" y="102435"/>
                </a:cubicBezTo>
                <a:cubicBezTo>
                  <a:pt x="3723855" y="98205"/>
                  <a:pt x="3723411" y="96090"/>
                  <a:pt x="3720758" y="96090"/>
                </a:cubicBezTo>
                <a:cubicBezTo>
                  <a:pt x="3716757" y="96090"/>
                  <a:pt x="3712261" y="96764"/>
                  <a:pt x="3707271" y="98112"/>
                </a:cubicBezTo>
                <a:cubicBezTo>
                  <a:pt x="3702280" y="99460"/>
                  <a:pt x="3697706" y="98334"/>
                  <a:pt x="3693547" y="94735"/>
                </a:cubicBezTo>
                <a:close/>
                <a:moveTo>
                  <a:pt x="3094317" y="69140"/>
                </a:moveTo>
                <a:cubicBezTo>
                  <a:pt x="3098863" y="69608"/>
                  <a:pt x="3103366" y="71045"/>
                  <a:pt x="3107826" y="73450"/>
                </a:cubicBezTo>
                <a:cubicBezTo>
                  <a:pt x="3116745" y="78261"/>
                  <a:pt x="3116465" y="82761"/>
                  <a:pt x="3106987" y="86948"/>
                </a:cubicBezTo>
                <a:cubicBezTo>
                  <a:pt x="3097508" y="91135"/>
                  <a:pt x="3077503" y="96535"/>
                  <a:pt x="3046973" y="103145"/>
                </a:cubicBezTo>
                <a:cubicBezTo>
                  <a:pt x="3055964" y="106214"/>
                  <a:pt x="3058678" y="110122"/>
                  <a:pt x="3055115" y="114868"/>
                </a:cubicBezTo>
                <a:cubicBezTo>
                  <a:pt x="3051551" y="119615"/>
                  <a:pt x="3048249" y="123946"/>
                  <a:pt x="3045209" y="127861"/>
                </a:cubicBezTo>
                <a:cubicBezTo>
                  <a:pt x="3042169" y="131776"/>
                  <a:pt x="3037878" y="136881"/>
                  <a:pt x="3032335" y="143176"/>
                </a:cubicBezTo>
                <a:cubicBezTo>
                  <a:pt x="3026793" y="149471"/>
                  <a:pt x="3027703" y="152411"/>
                  <a:pt x="3035067" y="151995"/>
                </a:cubicBezTo>
                <a:cubicBezTo>
                  <a:pt x="3042431" y="151579"/>
                  <a:pt x="3054889" y="149973"/>
                  <a:pt x="3072441" y="147177"/>
                </a:cubicBezTo>
                <a:cubicBezTo>
                  <a:pt x="3068598" y="145513"/>
                  <a:pt x="3064490" y="140154"/>
                  <a:pt x="3060116" y="131098"/>
                </a:cubicBezTo>
                <a:cubicBezTo>
                  <a:pt x="3055742" y="122042"/>
                  <a:pt x="3057008" y="118242"/>
                  <a:pt x="3063913" y="119698"/>
                </a:cubicBezTo>
                <a:cubicBezTo>
                  <a:pt x="3070817" y="121153"/>
                  <a:pt x="3078349" y="124039"/>
                  <a:pt x="3086509" y="128355"/>
                </a:cubicBezTo>
                <a:cubicBezTo>
                  <a:pt x="3094669" y="132672"/>
                  <a:pt x="3100917" y="137781"/>
                  <a:pt x="3105255" y="143682"/>
                </a:cubicBezTo>
                <a:cubicBezTo>
                  <a:pt x="3109593" y="149583"/>
                  <a:pt x="3110274" y="156624"/>
                  <a:pt x="3107299" y="164805"/>
                </a:cubicBezTo>
                <a:cubicBezTo>
                  <a:pt x="3104323" y="172986"/>
                  <a:pt x="3099017" y="174344"/>
                  <a:pt x="3091381" y="168881"/>
                </a:cubicBezTo>
                <a:cubicBezTo>
                  <a:pt x="3083745" y="163417"/>
                  <a:pt x="3079862" y="160298"/>
                  <a:pt x="3079733" y="159524"/>
                </a:cubicBezTo>
                <a:lnTo>
                  <a:pt x="3059105" y="164170"/>
                </a:lnTo>
                <a:cubicBezTo>
                  <a:pt x="3073502" y="171699"/>
                  <a:pt x="3079317" y="177360"/>
                  <a:pt x="3076550" y="181152"/>
                </a:cubicBezTo>
                <a:cubicBezTo>
                  <a:pt x="3073782" y="184946"/>
                  <a:pt x="3071308" y="195733"/>
                  <a:pt x="3069129" y="213515"/>
                </a:cubicBezTo>
                <a:cubicBezTo>
                  <a:pt x="3066949" y="231297"/>
                  <a:pt x="3067691" y="243841"/>
                  <a:pt x="3071355" y="251147"/>
                </a:cubicBezTo>
                <a:cubicBezTo>
                  <a:pt x="3075019" y="258453"/>
                  <a:pt x="3084361" y="262311"/>
                  <a:pt x="3099383" y="262720"/>
                </a:cubicBezTo>
                <a:cubicBezTo>
                  <a:pt x="3114404" y="263128"/>
                  <a:pt x="3124930" y="260716"/>
                  <a:pt x="3130960" y="255481"/>
                </a:cubicBezTo>
                <a:cubicBezTo>
                  <a:pt x="3136990" y="250247"/>
                  <a:pt x="3141887" y="238542"/>
                  <a:pt x="3145652" y="220366"/>
                </a:cubicBezTo>
                <a:cubicBezTo>
                  <a:pt x="3149416" y="202190"/>
                  <a:pt x="3152789" y="202455"/>
                  <a:pt x="3155772" y="221162"/>
                </a:cubicBezTo>
                <a:cubicBezTo>
                  <a:pt x="3158755" y="239868"/>
                  <a:pt x="3162286" y="252036"/>
                  <a:pt x="3166366" y="257665"/>
                </a:cubicBezTo>
                <a:cubicBezTo>
                  <a:pt x="3170446" y="263293"/>
                  <a:pt x="3168675" y="268553"/>
                  <a:pt x="3161053" y="273443"/>
                </a:cubicBezTo>
                <a:cubicBezTo>
                  <a:pt x="3153431" y="278333"/>
                  <a:pt x="3143805" y="282391"/>
                  <a:pt x="3132175" y="285617"/>
                </a:cubicBezTo>
                <a:cubicBezTo>
                  <a:pt x="3120545" y="288844"/>
                  <a:pt x="3107145" y="289758"/>
                  <a:pt x="3091972" y="288360"/>
                </a:cubicBezTo>
                <a:cubicBezTo>
                  <a:pt x="3076800" y="286962"/>
                  <a:pt x="3065479" y="282523"/>
                  <a:pt x="3058008" y="275045"/>
                </a:cubicBezTo>
                <a:cubicBezTo>
                  <a:pt x="3050536" y="267567"/>
                  <a:pt x="3046801" y="255130"/>
                  <a:pt x="3046801" y="237735"/>
                </a:cubicBezTo>
                <a:cubicBezTo>
                  <a:pt x="3046801" y="220470"/>
                  <a:pt x="3047253" y="207409"/>
                  <a:pt x="3048156" y="198554"/>
                </a:cubicBezTo>
                <a:cubicBezTo>
                  <a:pt x="3049059" y="189699"/>
                  <a:pt x="3048948" y="182332"/>
                  <a:pt x="3047823" y="176452"/>
                </a:cubicBezTo>
                <a:cubicBezTo>
                  <a:pt x="3046697" y="170573"/>
                  <a:pt x="3047073" y="167633"/>
                  <a:pt x="3048952" y="167633"/>
                </a:cubicBezTo>
                <a:lnTo>
                  <a:pt x="3030776" y="171204"/>
                </a:lnTo>
                <a:cubicBezTo>
                  <a:pt x="3040670" y="177600"/>
                  <a:pt x="3044632" y="182741"/>
                  <a:pt x="3042660" y="186627"/>
                </a:cubicBezTo>
                <a:cubicBezTo>
                  <a:pt x="3040688" y="190513"/>
                  <a:pt x="3036010" y="198221"/>
                  <a:pt x="3028625" y="209750"/>
                </a:cubicBezTo>
                <a:cubicBezTo>
                  <a:pt x="3021239" y="221280"/>
                  <a:pt x="3011804" y="232559"/>
                  <a:pt x="3000317" y="243586"/>
                </a:cubicBezTo>
                <a:cubicBezTo>
                  <a:pt x="2988831" y="254614"/>
                  <a:pt x="2973462" y="264057"/>
                  <a:pt x="2954210" y="271915"/>
                </a:cubicBezTo>
                <a:cubicBezTo>
                  <a:pt x="2934958" y="279774"/>
                  <a:pt x="2928279" y="280415"/>
                  <a:pt x="2934173" y="273840"/>
                </a:cubicBezTo>
                <a:cubicBezTo>
                  <a:pt x="2940067" y="267265"/>
                  <a:pt x="2949840" y="258471"/>
                  <a:pt x="2963491" y="247458"/>
                </a:cubicBezTo>
                <a:cubicBezTo>
                  <a:pt x="2977143" y="236445"/>
                  <a:pt x="2989268" y="223503"/>
                  <a:pt x="2999865" y="208632"/>
                </a:cubicBezTo>
                <a:cubicBezTo>
                  <a:pt x="3010463" y="193761"/>
                  <a:pt x="3014958" y="183694"/>
                  <a:pt x="3013352" y="178431"/>
                </a:cubicBezTo>
                <a:cubicBezTo>
                  <a:pt x="3006541" y="182561"/>
                  <a:pt x="3000873" y="185842"/>
                  <a:pt x="2996349" y="188272"/>
                </a:cubicBezTo>
                <a:cubicBezTo>
                  <a:pt x="2991824" y="190703"/>
                  <a:pt x="2987855" y="187451"/>
                  <a:pt x="2984442" y="178517"/>
                </a:cubicBezTo>
                <a:cubicBezTo>
                  <a:pt x="2981030" y="169584"/>
                  <a:pt x="2982883" y="163399"/>
                  <a:pt x="2990003" y="159965"/>
                </a:cubicBezTo>
                <a:cubicBezTo>
                  <a:pt x="2997123" y="156530"/>
                  <a:pt x="3003009" y="152060"/>
                  <a:pt x="3007663" y="146553"/>
                </a:cubicBezTo>
                <a:cubicBezTo>
                  <a:pt x="3012316" y="141047"/>
                  <a:pt x="3016855" y="133285"/>
                  <a:pt x="3021279" y="123268"/>
                </a:cubicBezTo>
                <a:cubicBezTo>
                  <a:pt x="3025703" y="113252"/>
                  <a:pt x="3028065" y="108243"/>
                  <a:pt x="3028366" y="108243"/>
                </a:cubicBezTo>
                <a:cubicBezTo>
                  <a:pt x="3019404" y="109132"/>
                  <a:pt x="3012528" y="109577"/>
                  <a:pt x="3007738" y="109577"/>
                </a:cubicBezTo>
                <a:cubicBezTo>
                  <a:pt x="3002461" y="109577"/>
                  <a:pt x="2996180" y="106863"/>
                  <a:pt x="2988895" y="101435"/>
                </a:cubicBezTo>
                <a:cubicBezTo>
                  <a:pt x="2981610" y="96008"/>
                  <a:pt x="2985260" y="92175"/>
                  <a:pt x="2999844" y="89938"/>
                </a:cubicBezTo>
                <a:cubicBezTo>
                  <a:pt x="3014428" y="87701"/>
                  <a:pt x="3029209" y="84661"/>
                  <a:pt x="3044188" y="80818"/>
                </a:cubicBezTo>
                <a:cubicBezTo>
                  <a:pt x="3059166" y="76974"/>
                  <a:pt x="3071287" y="73583"/>
                  <a:pt x="3080551" y="70643"/>
                </a:cubicBezTo>
                <a:cubicBezTo>
                  <a:pt x="3085182" y="69173"/>
                  <a:pt x="3089771" y="68672"/>
                  <a:pt x="3094317" y="69140"/>
                </a:cubicBezTo>
                <a:close/>
                <a:moveTo>
                  <a:pt x="1505595" y="69111"/>
                </a:moveTo>
                <a:cubicBezTo>
                  <a:pt x="1498575" y="69795"/>
                  <a:pt x="1488423" y="71389"/>
                  <a:pt x="1475137" y="73891"/>
                </a:cubicBezTo>
                <a:lnTo>
                  <a:pt x="1475137" y="112115"/>
                </a:lnTo>
                <a:cubicBezTo>
                  <a:pt x="1479654" y="112230"/>
                  <a:pt x="1485221" y="110911"/>
                  <a:pt x="1491839" y="108157"/>
                </a:cubicBezTo>
                <a:cubicBezTo>
                  <a:pt x="1498457" y="105404"/>
                  <a:pt x="1504527" y="107161"/>
                  <a:pt x="1510048" y="113427"/>
                </a:cubicBezTo>
                <a:cubicBezTo>
                  <a:pt x="1515569" y="119694"/>
                  <a:pt x="1512805" y="124218"/>
                  <a:pt x="1501756" y="127000"/>
                </a:cubicBezTo>
                <a:cubicBezTo>
                  <a:pt x="1490706" y="129782"/>
                  <a:pt x="1481755" y="131173"/>
                  <a:pt x="1474900" y="131173"/>
                </a:cubicBezTo>
                <a:cubicBezTo>
                  <a:pt x="1474111" y="148482"/>
                  <a:pt x="1473294" y="160578"/>
                  <a:pt x="1472448" y="167461"/>
                </a:cubicBezTo>
                <a:cubicBezTo>
                  <a:pt x="1478915" y="167547"/>
                  <a:pt x="1486863" y="166669"/>
                  <a:pt x="1496292" y="164826"/>
                </a:cubicBezTo>
                <a:cubicBezTo>
                  <a:pt x="1505720" y="162983"/>
                  <a:pt x="1512643" y="162966"/>
                  <a:pt x="1517060" y="164772"/>
                </a:cubicBezTo>
                <a:cubicBezTo>
                  <a:pt x="1518695" y="140308"/>
                  <a:pt x="1519512" y="118733"/>
                  <a:pt x="1519512" y="100048"/>
                </a:cubicBezTo>
                <a:cubicBezTo>
                  <a:pt x="1519512" y="82137"/>
                  <a:pt x="1518759" y="72049"/>
                  <a:pt x="1517254" y="69783"/>
                </a:cubicBezTo>
                <a:cubicBezTo>
                  <a:pt x="1516501" y="68650"/>
                  <a:pt x="1512615" y="68426"/>
                  <a:pt x="1505595" y="69111"/>
                </a:cubicBezTo>
                <a:close/>
                <a:moveTo>
                  <a:pt x="3679528" y="49248"/>
                </a:moveTo>
                <a:lnTo>
                  <a:pt x="3635813" y="53865"/>
                </a:lnTo>
                <a:cubicBezTo>
                  <a:pt x="3635813" y="86539"/>
                  <a:pt x="3635251" y="120217"/>
                  <a:pt x="3634125" y="154899"/>
                </a:cubicBezTo>
                <a:lnTo>
                  <a:pt x="3632159" y="196447"/>
                </a:lnTo>
                <a:lnTo>
                  <a:pt x="3636254" y="192951"/>
                </a:lnTo>
                <a:cubicBezTo>
                  <a:pt x="3647461" y="184634"/>
                  <a:pt x="3659023" y="174961"/>
                  <a:pt x="3670940" y="163933"/>
                </a:cubicBezTo>
                <a:cubicBezTo>
                  <a:pt x="3682856" y="152906"/>
                  <a:pt x="3693138" y="142746"/>
                  <a:pt x="3701786" y="133453"/>
                </a:cubicBezTo>
                <a:cubicBezTo>
                  <a:pt x="3690299" y="125136"/>
                  <a:pt x="3682419" y="119429"/>
                  <a:pt x="3678146" y="116331"/>
                </a:cubicBezTo>
                <a:cubicBezTo>
                  <a:pt x="3668567" y="125753"/>
                  <a:pt x="3659313" y="132159"/>
                  <a:pt x="3650387" y="135551"/>
                </a:cubicBezTo>
                <a:cubicBezTo>
                  <a:pt x="3641460" y="138942"/>
                  <a:pt x="3641098" y="135719"/>
                  <a:pt x="3649300" y="125882"/>
                </a:cubicBezTo>
                <a:cubicBezTo>
                  <a:pt x="3657503" y="116044"/>
                  <a:pt x="3664928" y="103859"/>
                  <a:pt x="3671574" y="89325"/>
                </a:cubicBezTo>
                <a:cubicBezTo>
                  <a:pt x="3678221" y="74791"/>
                  <a:pt x="3680871" y="62810"/>
                  <a:pt x="3679522" y="53381"/>
                </a:cubicBezTo>
                <a:close/>
                <a:moveTo>
                  <a:pt x="1521986" y="44570"/>
                </a:moveTo>
                <a:cubicBezTo>
                  <a:pt x="1525277" y="44271"/>
                  <a:pt x="1528647" y="44852"/>
                  <a:pt x="1532096" y="46315"/>
                </a:cubicBezTo>
                <a:cubicBezTo>
                  <a:pt x="1538993" y="49240"/>
                  <a:pt x="1545622" y="53535"/>
                  <a:pt x="1551982" y="59200"/>
                </a:cubicBezTo>
                <a:cubicBezTo>
                  <a:pt x="1558342" y="64864"/>
                  <a:pt x="1559461" y="70668"/>
                  <a:pt x="1555338" y="76612"/>
                </a:cubicBezTo>
                <a:cubicBezTo>
                  <a:pt x="1551215" y="82556"/>
                  <a:pt x="1548508" y="90042"/>
                  <a:pt x="1547217" y="99069"/>
                </a:cubicBezTo>
                <a:cubicBezTo>
                  <a:pt x="1545927" y="108096"/>
                  <a:pt x="1545963" y="124867"/>
                  <a:pt x="1547325" y="149382"/>
                </a:cubicBezTo>
                <a:cubicBezTo>
                  <a:pt x="1548687" y="173896"/>
                  <a:pt x="1545360" y="192514"/>
                  <a:pt x="1537344" y="205233"/>
                </a:cubicBezTo>
                <a:cubicBezTo>
                  <a:pt x="1529328" y="217953"/>
                  <a:pt x="1523463" y="219527"/>
                  <a:pt x="1519749" y="209955"/>
                </a:cubicBezTo>
                <a:cubicBezTo>
                  <a:pt x="1516035" y="200383"/>
                  <a:pt x="1513841" y="192119"/>
                  <a:pt x="1513167" y="185164"/>
                </a:cubicBezTo>
                <a:cubicBezTo>
                  <a:pt x="1498153" y="186039"/>
                  <a:pt x="1484343" y="187265"/>
                  <a:pt x="1471738" y="188842"/>
                </a:cubicBezTo>
                <a:cubicBezTo>
                  <a:pt x="1466145" y="211586"/>
                  <a:pt x="1459889" y="217889"/>
                  <a:pt x="1452970" y="207750"/>
                </a:cubicBezTo>
                <a:cubicBezTo>
                  <a:pt x="1446051" y="197611"/>
                  <a:pt x="1443717" y="187853"/>
                  <a:pt x="1445968" y="178474"/>
                </a:cubicBezTo>
                <a:cubicBezTo>
                  <a:pt x="1448220" y="169096"/>
                  <a:pt x="1449794" y="150027"/>
                  <a:pt x="1450690" y="121268"/>
                </a:cubicBezTo>
                <a:cubicBezTo>
                  <a:pt x="1451586" y="92508"/>
                  <a:pt x="1450009" y="73447"/>
                  <a:pt x="1445958" y="64083"/>
                </a:cubicBezTo>
                <a:cubicBezTo>
                  <a:pt x="1441907" y="54718"/>
                  <a:pt x="1443344" y="50520"/>
                  <a:pt x="1450271" y="51488"/>
                </a:cubicBezTo>
                <a:cubicBezTo>
                  <a:pt x="1457197" y="52456"/>
                  <a:pt x="1461929" y="53582"/>
                  <a:pt x="1464467" y="54865"/>
                </a:cubicBezTo>
                <a:cubicBezTo>
                  <a:pt x="1467005" y="56149"/>
                  <a:pt x="1469999" y="56801"/>
                  <a:pt x="1473448" y="56823"/>
                </a:cubicBezTo>
                <a:cubicBezTo>
                  <a:pt x="1476897" y="56844"/>
                  <a:pt x="1482676" y="56429"/>
                  <a:pt x="1490785" y="55575"/>
                </a:cubicBezTo>
                <a:cubicBezTo>
                  <a:pt x="1498895" y="54722"/>
                  <a:pt x="1506083" y="52234"/>
                  <a:pt x="1512349" y="48111"/>
                </a:cubicBezTo>
                <a:cubicBezTo>
                  <a:pt x="1515483" y="46050"/>
                  <a:pt x="1518695" y="44869"/>
                  <a:pt x="1521986" y="44570"/>
                </a:cubicBezTo>
                <a:close/>
                <a:moveTo>
                  <a:pt x="3767166" y="40077"/>
                </a:moveTo>
                <a:cubicBezTo>
                  <a:pt x="3760380" y="40751"/>
                  <a:pt x="3746040" y="42237"/>
                  <a:pt x="3724148" y="44535"/>
                </a:cubicBezTo>
                <a:lnTo>
                  <a:pt x="3696791" y="47425"/>
                </a:lnTo>
                <a:lnTo>
                  <a:pt x="3712121" y="56866"/>
                </a:lnTo>
                <a:cubicBezTo>
                  <a:pt x="3716144" y="61806"/>
                  <a:pt x="3716406" y="66201"/>
                  <a:pt x="3712906" y="70052"/>
                </a:cubicBezTo>
                <a:cubicBezTo>
                  <a:pt x="3709408" y="73902"/>
                  <a:pt x="3705306" y="77856"/>
                  <a:pt x="3700602" y="81915"/>
                </a:cubicBezTo>
                <a:cubicBezTo>
                  <a:pt x="3704790" y="81355"/>
                  <a:pt x="3709920" y="80484"/>
                  <a:pt x="3715993" y="79301"/>
                </a:cubicBezTo>
                <a:cubicBezTo>
                  <a:pt x="3722067" y="78118"/>
                  <a:pt x="3726924" y="76093"/>
                  <a:pt x="3730566" y="73224"/>
                </a:cubicBezTo>
                <a:cubicBezTo>
                  <a:pt x="3734209" y="70356"/>
                  <a:pt x="3739282" y="70141"/>
                  <a:pt x="3745785" y="72579"/>
                </a:cubicBezTo>
                <a:cubicBezTo>
                  <a:pt x="3752289" y="75017"/>
                  <a:pt x="3758082" y="78552"/>
                  <a:pt x="3763165" y="83184"/>
                </a:cubicBezTo>
                <a:cubicBezTo>
                  <a:pt x="3768249" y="87816"/>
                  <a:pt x="3768127" y="92060"/>
                  <a:pt x="3762800" y="95918"/>
                </a:cubicBezTo>
                <a:cubicBezTo>
                  <a:pt x="3757473" y="99775"/>
                  <a:pt x="3752650" y="105153"/>
                  <a:pt x="3748334" y="112051"/>
                </a:cubicBezTo>
                <a:cubicBezTo>
                  <a:pt x="3744018" y="118948"/>
                  <a:pt x="3738454" y="126190"/>
                  <a:pt x="3731642" y="133776"/>
                </a:cubicBezTo>
                <a:cubicBezTo>
                  <a:pt x="3745868" y="144087"/>
                  <a:pt x="3757874" y="151461"/>
                  <a:pt x="3767661" y="155899"/>
                </a:cubicBezTo>
                <a:cubicBezTo>
                  <a:pt x="3777448" y="160338"/>
                  <a:pt x="3788289" y="164970"/>
                  <a:pt x="3800184" y="169795"/>
                </a:cubicBezTo>
                <a:cubicBezTo>
                  <a:pt x="3812080" y="174621"/>
                  <a:pt x="3812051" y="178611"/>
                  <a:pt x="3800098" y="181766"/>
                </a:cubicBezTo>
                <a:cubicBezTo>
                  <a:pt x="3788146" y="184920"/>
                  <a:pt x="3776767" y="186727"/>
                  <a:pt x="3765962" y="187186"/>
                </a:cubicBezTo>
                <a:cubicBezTo>
                  <a:pt x="3755156" y="187645"/>
                  <a:pt x="3747108" y="184289"/>
                  <a:pt x="3741816" y="177119"/>
                </a:cubicBezTo>
                <a:cubicBezTo>
                  <a:pt x="3736525" y="169949"/>
                  <a:pt x="3728265" y="160936"/>
                  <a:pt x="3717036" y="150081"/>
                </a:cubicBezTo>
                <a:cubicBezTo>
                  <a:pt x="3709623" y="159359"/>
                  <a:pt x="3698810" y="169042"/>
                  <a:pt x="3684599" y="179131"/>
                </a:cubicBezTo>
                <a:cubicBezTo>
                  <a:pt x="3670388" y="189219"/>
                  <a:pt x="3655976" y="196124"/>
                  <a:pt x="3641363" y="199845"/>
                </a:cubicBezTo>
                <a:cubicBezTo>
                  <a:pt x="3637710" y="200775"/>
                  <a:pt x="3634864" y="201329"/>
                  <a:pt x="3632824" y="201507"/>
                </a:cubicBezTo>
                <a:lnTo>
                  <a:pt x="3631926" y="201363"/>
                </a:lnTo>
                <a:lnTo>
                  <a:pt x="3629059" y="261956"/>
                </a:lnTo>
                <a:cubicBezTo>
                  <a:pt x="3681802" y="259303"/>
                  <a:pt x="3716907" y="257080"/>
                  <a:pt x="3734374" y="255288"/>
                </a:cubicBezTo>
                <a:cubicBezTo>
                  <a:pt x="3751840" y="253495"/>
                  <a:pt x="3765227" y="252133"/>
                  <a:pt x="3774533" y="251201"/>
                </a:cubicBezTo>
                <a:cubicBezTo>
                  <a:pt x="3783840" y="250269"/>
                  <a:pt x="3790724" y="252050"/>
                  <a:pt x="3795183" y="256546"/>
                </a:cubicBezTo>
                <a:cubicBezTo>
                  <a:pt x="3799644" y="261042"/>
                  <a:pt x="3802741" y="259676"/>
                  <a:pt x="3804476" y="252448"/>
                </a:cubicBezTo>
                <a:cubicBezTo>
                  <a:pt x="3806211" y="245221"/>
                  <a:pt x="3806853" y="226586"/>
                  <a:pt x="3806401" y="196543"/>
                </a:cubicBezTo>
                <a:cubicBezTo>
                  <a:pt x="3805949" y="166500"/>
                  <a:pt x="3805279" y="136393"/>
                  <a:pt x="3804390" y="106221"/>
                </a:cubicBezTo>
                <a:cubicBezTo>
                  <a:pt x="3803501" y="76049"/>
                  <a:pt x="3800468" y="57146"/>
                  <a:pt x="3795291" y="49509"/>
                </a:cubicBezTo>
                <a:cubicBezTo>
                  <a:pt x="3790114" y="41873"/>
                  <a:pt x="3780739" y="38729"/>
                  <a:pt x="3767166" y="40077"/>
                </a:cubicBezTo>
                <a:close/>
                <a:moveTo>
                  <a:pt x="888939" y="34631"/>
                </a:moveTo>
                <a:cubicBezTo>
                  <a:pt x="887462" y="34325"/>
                  <a:pt x="885738" y="34341"/>
                  <a:pt x="883768" y="34678"/>
                </a:cubicBezTo>
                <a:cubicBezTo>
                  <a:pt x="875888" y="36026"/>
                  <a:pt x="858734" y="38729"/>
                  <a:pt x="832305" y="42787"/>
                </a:cubicBezTo>
                <a:cubicBezTo>
                  <a:pt x="833194" y="44938"/>
                  <a:pt x="834391" y="51406"/>
                  <a:pt x="835897" y="62190"/>
                </a:cubicBezTo>
                <a:cubicBezTo>
                  <a:pt x="839855" y="62290"/>
                  <a:pt x="849574" y="60515"/>
                  <a:pt x="865054" y="56866"/>
                </a:cubicBezTo>
                <a:cubicBezTo>
                  <a:pt x="880534" y="53216"/>
                  <a:pt x="888845" y="55102"/>
                  <a:pt x="889985" y="62523"/>
                </a:cubicBezTo>
                <a:cubicBezTo>
                  <a:pt x="891125" y="69944"/>
                  <a:pt x="885392" y="74920"/>
                  <a:pt x="872787" y="77451"/>
                </a:cubicBezTo>
                <a:cubicBezTo>
                  <a:pt x="860182" y="79982"/>
                  <a:pt x="848488" y="80344"/>
                  <a:pt x="837704" y="78538"/>
                </a:cubicBezTo>
                <a:lnTo>
                  <a:pt x="841296" y="105382"/>
                </a:lnTo>
                <a:cubicBezTo>
                  <a:pt x="847907" y="103576"/>
                  <a:pt x="856289" y="102002"/>
                  <a:pt x="866442" y="100661"/>
                </a:cubicBezTo>
                <a:cubicBezTo>
                  <a:pt x="876594" y="99320"/>
                  <a:pt x="884216" y="98650"/>
                  <a:pt x="889307" y="98650"/>
                </a:cubicBezTo>
                <a:cubicBezTo>
                  <a:pt x="893494" y="75203"/>
                  <a:pt x="895588" y="57673"/>
                  <a:pt x="895588" y="46057"/>
                </a:cubicBezTo>
                <a:cubicBezTo>
                  <a:pt x="895588" y="39357"/>
                  <a:pt x="893372" y="35548"/>
                  <a:pt x="888939" y="34631"/>
                </a:cubicBezTo>
                <a:close/>
                <a:moveTo>
                  <a:pt x="244691" y="30361"/>
                </a:moveTo>
                <a:cubicBezTo>
                  <a:pt x="261610" y="29444"/>
                  <a:pt x="273788" y="32242"/>
                  <a:pt x="281225" y="38754"/>
                </a:cubicBezTo>
                <a:cubicBezTo>
                  <a:pt x="291141" y="47437"/>
                  <a:pt x="294332" y="53765"/>
                  <a:pt x="290797" y="57737"/>
                </a:cubicBezTo>
                <a:cubicBezTo>
                  <a:pt x="287262" y="61709"/>
                  <a:pt x="277364" y="63244"/>
                  <a:pt x="261102" y="62340"/>
                </a:cubicBezTo>
                <a:cubicBezTo>
                  <a:pt x="244840" y="61437"/>
                  <a:pt x="229550" y="61437"/>
                  <a:pt x="215232" y="62340"/>
                </a:cubicBezTo>
                <a:cubicBezTo>
                  <a:pt x="200913" y="63244"/>
                  <a:pt x="179729" y="64843"/>
                  <a:pt x="151679" y="67137"/>
                </a:cubicBezTo>
                <a:cubicBezTo>
                  <a:pt x="159767" y="75856"/>
                  <a:pt x="162689" y="81947"/>
                  <a:pt x="160445" y="85410"/>
                </a:cubicBezTo>
                <a:cubicBezTo>
                  <a:pt x="158201" y="88873"/>
                  <a:pt x="157078" y="103188"/>
                  <a:pt x="157078" y="128355"/>
                </a:cubicBezTo>
                <a:cubicBezTo>
                  <a:pt x="177269" y="128355"/>
                  <a:pt x="194868" y="130775"/>
                  <a:pt x="209876" y="135615"/>
                </a:cubicBezTo>
                <a:cubicBezTo>
                  <a:pt x="224882" y="140455"/>
                  <a:pt x="233555" y="150149"/>
                  <a:pt x="235892" y="164697"/>
                </a:cubicBezTo>
                <a:cubicBezTo>
                  <a:pt x="238230" y="179245"/>
                  <a:pt x="227883" y="180859"/>
                  <a:pt x="204853" y="169537"/>
                </a:cubicBezTo>
                <a:cubicBezTo>
                  <a:pt x="181822" y="158215"/>
                  <a:pt x="165898" y="149027"/>
                  <a:pt x="157078" y="141971"/>
                </a:cubicBezTo>
                <a:cubicBezTo>
                  <a:pt x="157924" y="209758"/>
                  <a:pt x="156924" y="255277"/>
                  <a:pt x="154078" y="278530"/>
                </a:cubicBezTo>
                <a:cubicBezTo>
                  <a:pt x="151231" y="301782"/>
                  <a:pt x="146804" y="313409"/>
                  <a:pt x="140795" y="313409"/>
                </a:cubicBezTo>
                <a:cubicBezTo>
                  <a:pt x="136335" y="313409"/>
                  <a:pt x="131607" y="308081"/>
                  <a:pt x="126609" y="297427"/>
                </a:cubicBezTo>
                <a:cubicBezTo>
                  <a:pt x="121611" y="286772"/>
                  <a:pt x="120038" y="277601"/>
                  <a:pt x="121888" y="269915"/>
                </a:cubicBezTo>
                <a:cubicBezTo>
                  <a:pt x="123737" y="262228"/>
                  <a:pt x="125537" y="254019"/>
                  <a:pt x="127287" y="245285"/>
                </a:cubicBezTo>
                <a:cubicBezTo>
                  <a:pt x="129036" y="236552"/>
                  <a:pt x="130363" y="206861"/>
                  <a:pt x="131266" y="156211"/>
                </a:cubicBezTo>
                <a:cubicBezTo>
                  <a:pt x="132169" y="105562"/>
                  <a:pt x="129452" y="76974"/>
                  <a:pt x="123114" y="70450"/>
                </a:cubicBezTo>
                <a:cubicBezTo>
                  <a:pt x="78487" y="77648"/>
                  <a:pt x="50513" y="82370"/>
                  <a:pt x="39191" y="84614"/>
                </a:cubicBezTo>
                <a:cubicBezTo>
                  <a:pt x="27869" y="86858"/>
                  <a:pt x="17215" y="82782"/>
                  <a:pt x="7227" y="72386"/>
                </a:cubicBezTo>
                <a:cubicBezTo>
                  <a:pt x="-2761" y="61989"/>
                  <a:pt x="-2396" y="57246"/>
                  <a:pt x="8324" y="58157"/>
                </a:cubicBezTo>
                <a:cubicBezTo>
                  <a:pt x="19043" y="59067"/>
                  <a:pt x="37542" y="58189"/>
                  <a:pt x="63820" y="55521"/>
                </a:cubicBezTo>
                <a:cubicBezTo>
                  <a:pt x="90099" y="52854"/>
                  <a:pt x="117037" y="49484"/>
                  <a:pt x="144635" y="45412"/>
                </a:cubicBezTo>
                <a:cubicBezTo>
                  <a:pt x="172232" y="41339"/>
                  <a:pt x="199418" y="37041"/>
                  <a:pt x="226191" y="32516"/>
                </a:cubicBezTo>
                <a:cubicBezTo>
                  <a:pt x="232884" y="31385"/>
                  <a:pt x="239051" y="30667"/>
                  <a:pt x="244691" y="30361"/>
                </a:cubicBezTo>
                <a:close/>
                <a:moveTo>
                  <a:pt x="567556" y="27838"/>
                </a:moveTo>
                <a:cubicBezTo>
                  <a:pt x="574711" y="26432"/>
                  <a:pt x="582133" y="29218"/>
                  <a:pt x="589819" y="36194"/>
                </a:cubicBezTo>
                <a:cubicBezTo>
                  <a:pt x="597505" y="43171"/>
                  <a:pt x="596304" y="48366"/>
                  <a:pt x="586216" y="51779"/>
                </a:cubicBezTo>
                <a:cubicBezTo>
                  <a:pt x="576128" y="55192"/>
                  <a:pt x="550132" y="59716"/>
                  <a:pt x="508230" y="65352"/>
                </a:cubicBezTo>
                <a:cubicBezTo>
                  <a:pt x="517222" y="73052"/>
                  <a:pt x="517885" y="79488"/>
                  <a:pt x="510220" y="84657"/>
                </a:cubicBezTo>
                <a:cubicBezTo>
                  <a:pt x="502555" y="89827"/>
                  <a:pt x="489294" y="103031"/>
                  <a:pt x="470437" y="124268"/>
                </a:cubicBezTo>
                <a:cubicBezTo>
                  <a:pt x="498744" y="120712"/>
                  <a:pt x="523370" y="117374"/>
                  <a:pt x="544314" y="114255"/>
                </a:cubicBezTo>
                <a:cubicBezTo>
                  <a:pt x="565258" y="111136"/>
                  <a:pt x="579322" y="108200"/>
                  <a:pt x="586506" y="105447"/>
                </a:cubicBezTo>
                <a:cubicBezTo>
                  <a:pt x="593691" y="102694"/>
                  <a:pt x="600638" y="102787"/>
                  <a:pt x="607350" y="105727"/>
                </a:cubicBezTo>
                <a:cubicBezTo>
                  <a:pt x="614061" y="108666"/>
                  <a:pt x="622163" y="114367"/>
                  <a:pt x="631656" y="122827"/>
                </a:cubicBezTo>
                <a:cubicBezTo>
                  <a:pt x="641150" y="131288"/>
                  <a:pt x="643354" y="138290"/>
                  <a:pt x="638271" y="143832"/>
                </a:cubicBezTo>
                <a:cubicBezTo>
                  <a:pt x="633187" y="149375"/>
                  <a:pt x="629348" y="158420"/>
                  <a:pt x="626752" y="170967"/>
                </a:cubicBezTo>
                <a:cubicBezTo>
                  <a:pt x="624157" y="183515"/>
                  <a:pt x="621948" y="199329"/>
                  <a:pt x="620127" y="218408"/>
                </a:cubicBezTo>
                <a:cubicBezTo>
                  <a:pt x="618306" y="237488"/>
                  <a:pt x="614574" y="253144"/>
                  <a:pt x="608931" y="265376"/>
                </a:cubicBezTo>
                <a:cubicBezTo>
                  <a:pt x="603288" y="277608"/>
                  <a:pt x="596304" y="286195"/>
                  <a:pt x="587980" y="291135"/>
                </a:cubicBezTo>
                <a:cubicBezTo>
                  <a:pt x="579655" y="296075"/>
                  <a:pt x="574174" y="292196"/>
                  <a:pt x="571535" y="279498"/>
                </a:cubicBezTo>
                <a:cubicBezTo>
                  <a:pt x="568897" y="266799"/>
                  <a:pt x="566581" y="257790"/>
                  <a:pt x="564587" y="252470"/>
                </a:cubicBezTo>
                <a:cubicBezTo>
                  <a:pt x="553975" y="251696"/>
                  <a:pt x="532964" y="252660"/>
                  <a:pt x="501551" y="255363"/>
                </a:cubicBezTo>
                <a:cubicBezTo>
                  <a:pt x="470139" y="258066"/>
                  <a:pt x="443685" y="260242"/>
                  <a:pt x="422189" y="261891"/>
                </a:cubicBezTo>
                <a:cubicBezTo>
                  <a:pt x="415004" y="280032"/>
                  <a:pt x="408853" y="283839"/>
                  <a:pt x="403733" y="273313"/>
                </a:cubicBezTo>
                <a:cubicBezTo>
                  <a:pt x="398614" y="262788"/>
                  <a:pt x="395599" y="248007"/>
                  <a:pt x="394688" y="228970"/>
                </a:cubicBezTo>
                <a:cubicBezTo>
                  <a:pt x="393777" y="209933"/>
                  <a:pt x="392010" y="193392"/>
                  <a:pt x="389386" y="179346"/>
                </a:cubicBezTo>
                <a:cubicBezTo>
                  <a:pt x="386761" y="165299"/>
                  <a:pt x="382940" y="152382"/>
                  <a:pt x="377921" y="140595"/>
                </a:cubicBezTo>
                <a:cubicBezTo>
                  <a:pt x="372902" y="128807"/>
                  <a:pt x="374666" y="123616"/>
                  <a:pt x="383212" y="125021"/>
                </a:cubicBezTo>
                <a:cubicBezTo>
                  <a:pt x="391759" y="126427"/>
                  <a:pt x="398402" y="127778"/>
                  <a:pt x="403142" y="129076"/>
                </a:cubicBezTo>
                <a:cubicBezTo>
                  <a:pt x="407881" y="130374"/>
                  <a:pt x="423931" y="129789"/>
                  <a:pt x="451292" y="127323"/>
                </a:cubicBezTo>
                <a:cubicBezTo>
                  <a:pt x="463998" y="107849"/>
                  <a:pt x="471462" y="94326"/>
                  <a:pt x="473685" y="86754"/>
                </a:cubicBezTo>
                <a:cubicBezTo>
                  <a:pt x="475907" y="79183"/>
                  <a:pt x="477019" y="73296"/>
                  <a:pt x="477019" y="69095"/>
                </a:cubicBezTo>
                <a:cubicBezTo>
                  <a:pt x="472401" y="69941"/>
                  <a:pt x="467006" y="70826"/>
                  <a:pt x="460832" y="71751"/>
                </a:cubicBezTo>
                <a:cubicBezTo>
                  <a:pt x="454659" y="72676"/>
                  <a:pt x="449270" y="72895"/>
                  <a:pt x="444667" y="72407"/>
                </a:cubicBezTo>
                <a:cubicBezTo>
                  <a:pt x="440064" y="71920"/>
                  <a:pt x="433955" y="68073"/>
                  <a:pt x="426340" y="60867"/>
                </a:cubicBezTo>
                <a:cubicBezTo>
                  <a:pt x="418726" y="53661"/>
                  <a:pt x="423494" y="50058"/>
                  <a:pt x="440645" y="50058"/>
                </a:cubicBezTo>
                <a:cubicBezTo>
                  <a:pt x="454741" y="50058"/>
                  <a:pt x="473323" y="48061"/>
                  <a:pt x="496389" y="44067"/>
                </a:cubicBezTo>
                <a:cubicBezTo>
                  <a:pt x="519455" y="40073"/>
                  <a:pt x="535294" y="36721"/>
                  <a:pt x="543905" y="34011"/>
                </a:cubicBezTo>
                <a:cubicBezTo>
                  <a:pt x="552516" y="31301"/>
                  <a:pt x="560400" y="29243"/>
                  <a:pt x="567556" y="27838"/>
                </a:cubicBezTo>
                <a:close/>
                <a:moveTo>
                  <a:pt x="2918890" y="27106"/>
                </a:moveTo>
                <a:cubicBezTo>
                  <a:pt x="2922697" y="25299"/>
                  <a:pt x="2929473" y="27784"/>
                  <a:pt x="2939217" y="34560"/>
                </a:cubicBezTo>
                <a:cubicBezTo>
                  <a:pt x="2948961" y="41335"/>
                  <a:pt x="2951696" y="47147"/>
                  <a:pt x="2947423" y="51994"/>
                </a:cubicBezTo>
                <a:cubicBezTo>
                  <a:pt x="2943150" y="56841"/>
                  <a:pt x="2939497" y="62520"/>
                  <a:pt x="2936464" y="69030"/>
                </a:cubicBezTo>
                <a:cubicBezTo>
                  <a:pt x="2933431" y="75540"/>
                  <a:pt x="2928856" y="83492"/>
                  <a:pt x="2922740" y="92885"/>
                </a:cubicBezTo>
                <a:cubicBezTo>
                  <a:pt x="2916624" y="102278"/>
                  <a:pt x="2911820" y="108971"/>
                  <a:pt x="2908328" y="112965"/>
                </a:cubicBezTo>
                <a:cubicBezTo>
                  <a:pt x="2904836" y="116959"/>
                  <a:pt x="2901649" y="119841"/>
                  <a:pt x="2898767" y="121612"/>
                </a:cubicBezTo>
                <a:cubicBezTo>
                  <a:pt x="2895884" y="123383"/>
                  <a:pt x="2897243" y="124061"/>
                  <a:pt x="2902843" y="123645"/>
                </a:cubicBezTo>
                <a:cubicBezTo>
                  <a:pt x="2908443" y="123229"/>
                  <a:pt x="2917782" y="122612"/>
                  <a:pt x="2930860" y="121795"/>
                </a:cubicBezTo>
                <a:cubicBezTo>
                  <a:pt x="2941572" y="106953"/>
                  <a:pt x="2946928" y="96104"/>
                  <a:pt x="2946928" y="89250"/>
                </a:cubicBezTo>
                <a:cubicBezTo>
                  <a:pt x="2946928" y="79298"/>
                  <a:pt x="2951195" y="75781"/>
                  <a:pt x="2959727" y="78699"/>
                </a:cubicBezTo>
                <a:cubicBezTo>
                  <a:pt x="2968259" y="81617"/>
                  <a:pt x="2974809" y="85317"/>
                  <a:pt x="2979377" y="89798"/>
                </a:cubicBezTo>
                <a:cubicBezTo>
                  <a:pt x="2983944" y="94279"/>
                  <a:pt x="2983679" y="99030"/>
                  <a:pt x="2978581" y="104049"/>
                </a:cubicBezTo>
                <a:cubicBezTo>
                  <a:pt x="2973483" y="109068"/>
                  <a:pt x="2968973" y="112886"/>
                  <a:pt x="2965051" y="115503"/>
                </a:cubicBezTo>
                <a:cubicBezTo>
                  <a:pt x="2961129" y="118120"/>
                  <a:pt x="2951980" y="128115"/>
                  <a:pt x="2937604" y="145488"/>
                </a:cubicBezTo>
                <a:cubicBezTo>
                  <a:pt x="2923228" y="162862"/>
                  <a:pt x="2916011" y="171548"/>
                  <a:pt x="2915954" y="171548"/>
                </a:cubicBezTo>
                <a:cubicBezTo>
                  <a:pt x="2919022" y="171548"/>
                  <a:pt x="2929702" y="168841"/>
                  <a:pt x="2947993" y="163428"/>
                </a:cubicBezTo>
                <a:cubicBezTo>
                  <a:pt x="2966284" y="158015"/>
                  <a:pt x="2974046" y="157907"/>
                  <a:pt x="2971278" y="163105"/>
                </a:cubicBezTo>
                <a:cubicBezTo>
                  <a:pt x="2968511" y="168304"/>
                  <a:pt x="2957203" y="175865"/>
                  <a:pt x="2937356" y="185788"/>
                </a:cubicBezTo>
                <a:cubicBezTo>
                  <a:pt x="2917510" y="195711"/>
                  <a:pt x="2904912" y="203039"/>
                  <a:pt x="2899563" y="207772"/>
                </a:cubicBezTo>
                <a:cubicBezTo>
                  <a:pt x="2894214" y="212504"/>
                  <a:pt x="2889295" y="209292"/>
                  <a:pt x="2884807" y="198135"/>
                </a:cubicBezTo>
                <a:cubicBezTo>
                  <a:pt x="2880318" y="186978"/>
                  <a:pt x="2881379" y="179693"/>
                  <a:pt x="2887990" y="176280"/>
                </a:cubicBezTo>
                <a:cubicBezTo>
                  <a:pt x="2894601" y="172867"/>
                  <a:pt x="2907048" y="159481"/>
                  <a:pt x="2925332" y="136121"/>
                </a:cubicBezTo>
                <a:cubicBezTo>
                  <a:pt x="2925260" y="136422"/>
                  <a:pt x="2920532" y="137888"/>
                  <a:pt x="2911146" y="140520"/>
                </a:cubicBezTo>
                <a:cubicBezTo>
                  <a:pt x="2901760" y="143151"/>
                  <a:pt x="2892289" y="146302"/>
                  <a:pt x="2882731" y="149973"/>
                </a:cubicBezTo>
                <a:cubicBezTo>
                  <a:pt x="2873173" y="153644"/>
                  <a:pt x="2867308" y="150335"/>
                  <a:pt x="2865136" y="140046"/>
                </a:cubicBezTo>
                <a:cubicBezTo>
                  <a:pt x="2862963" y="129757"/>
                  <a:pt x="2865390" y="122709"/>
                  <a:pt x="2872417" y="118902"/>
                </a:cubicBezTo>
                <a:cubicBezTo>
                  <a:pt x="2879443" y="115094"/>
                  <a:pt x="2885757" y="109097"/>
                  <a:pt x="2891357" y="100908"/>
                </a:cubicBezTo>
                <a:cubicBezTo>
                  <a:pt x="2896956" y="92720"/>
                  <a:pt x="2902442" y="82187"/>
                  <a:pt x="2907812" y="69310"/>
                </a:cubicBezTo>
                <a:cubicBezTo>
                  <a:pt x="2913182" y="56432"/>
                  <a:pt x="2915419" y="46631"/>
                  <a:pt x="2914523" y="39905"/>
                </a:cubicBezTo>
                <a:cubicBezTo>
                  <a:pt x="2913627" y="33179"/>
                  <a:pt x="2915083" y="28913"/>
                  <a:pt x="2918890" y="27106"/>
                </a:cubicBezTo>
                <a:close/>
                <a:moveTo>
                  <a:pt x="3038396" y="23732"/>
                </a:moveTo>
                <a:cubicBezTo>
                  <a:pt x="3042626" y="23827"/>
                  <a:pt x="3047762" y="24604"/>
                  <a:pt x="3053803" y="26063"/>
                </a:cubicBezTo>
                <a:cubicBezTo>
                  <a:pt x="3065884" y="28981"/>
                  <a:pt x="3073388" y="35051"/>
                  <a:pt x="3076313" y="44272"/>
                </a:cubicBezTo>
                <a:cubicBezTo>
                  <a:pt x="3079238" y="53492"/>
                  <a:pt x="3077410" y="59261"/>
                  <a:pt x="3070828" y="61577"/>
                </a:cubicBezTo>
                <a:cubicBezTo>
                  <a:pt x="3064246" y="63893"/>
                  <a:pt x="3053971" y="59752"/>
                  <a:pt x="3040004" y="49154"/>
                </a:cubicBezTo>
                <a:cubicBezTo>
                  <a:pt x="3027442" y="35918"/>
                  <a:pt x="3023581" y="28031"/>
                  <a:pt x="3028421" y="25493"/>
                </a:cubicBezTo>
                <a:cubicBezTo>
                  <a:pt x="3030840" y="24224"/>
                  <a:pt x="3034166" y="23637"/>
                  <a:pt x="3038396" y="23732"/>
                </a:cubicBezTo>
                <a:close/>
                <a:moveTo>
                  <a:pt x="1200934" y="21116"/>
                </a:moveTo>
                <a:cubicBezTo>
                  <a:pt x="1209100" y="22528"/>
                  <a:pt x="1218203" y="25515"/>
                  <a:pt x="1228241" y="30075"/>
                </a:cubicBezTo>
                <a:cubicBezTo>
                  <a:pt x="1239770" y="35538"/>
                  <a:pt x="1244166" y="41995"/>
                  <a:pt x="1241427" y="49445"/>
                </a:cubicBezTo>
                <a:cubicBezTo>
                  <a:pt x="1238688" y="56895"/>
                  <a:pt x="1236888" y="66420"/>
                  <a:pt x="1236028" y="78021"/>
                </a:cubicBezTo>
                <a:cubicBezTo>
                  <a:pt x="1235167" y="89622"/>
                  <a:pt x="1234737" y="106867"/>
                  <a:pt x="1234737" y="129754"/>
                </a:cubicBezTo>
                <a:cubicBezTo>
                  <a:pt x="1234737" y="151622"/>
                  <a:pt x="1235630" y="171943"/>
                  <a:pt x="1237415" y="190714"/>
                </a:cubicBezTo>
                <a:cubicBezTo>
                  <a:pt x="1239201" y="209485"/>
                  <a:pt x="1239401" y="226747"/>
                  <a:pt x="1238017" y="242500"/>
                </a:cubicBezTo>
                <a:cubicBezTo>
                  <a:pt x="1236634" y="258253"/>
                  <a:pt x="1231657" y="272209"/>
                  <a:pt x="1223089" y="284370"/>
                </a:cubicBezTo>
                <a:cubicBezTo>
                  <a:pt x="1214521" y="296530"/>
                  <a:pt x="1207218" y="298276"/>
                  <a:pt x="1201181" y="289608"/>
                </a:cubicBezTo>
                <a:cubicBezTo>
                  <a:pt x="1195144" y="280939"/>
                  <a:pt x="1189727" y="273769"/>
                  <a:pt x="1184930" y="268097"/>
                </a:cubicBezTo>
                <a:cubicBezTo>
                  <a:pt x="1180133" y="262426"/>
                  <a:pt x="1174612" y="256159"/>
                  <a:pt x="1168367" y="249297"/>
                </a:cubicBezTo>
                <a:cubicBezTo>
                  <a:pt x="1162122" y="242435"/>
                  <a:pt x="1163588" y="239958"/>
                  <a:pt x="1172766" y="241865"/>
                </a:cubicBezTo>
                <a:cubicBezTo>
                  <a:pt x="1181944" y="243773"/>
                  <a:pt x="1189522" y="245346"/>
                  <a:pt x="1195502" y="246587"/>
                </a:cubicBezTo>
                <a:cubicBezTo>
                  <a:pt x="1201482" y="247827"/>
                  <a:pt x="1204992" y="246626"/>
                  <a:pt x="1206032" y="242984"/>
                </a:cubicBezTo>
                <a:cubicBezTo>
                  <a:pt x="1207071" y="239341"/>
                  <a:pt x="1208039" y="231902"/>
                  <a:pt x="1208935" y="220667"/>
                </a:cubicBezTo>
                <a:cubicBezTo>
                  <a:pt x="1209832" y="209431"/>
                  <a:pt x="1210061" y="178668"/>
                  <a:pt x="1209624" y="128377"/>
                </a:cubicBezTo>
                <a:cubicBezTo>
                  <a:pt x="1209186" y="78086"/>
                  <a:pt x="1205587" y="47283"/>
                  <a:pt x="1198826" y="35969"/>
                </a:cubicBezTo>
                <a:cubicBezTo>
                  <a:pt x="1192064" y="24654"/>
                  <a:pt x="1192767" y="19703"/>
                  <a:pt x="1200934" y="21116"/>
                </a:cubicBezTo>
                <a:close/>
                <a:moveTo>
                  <a:pt x="1671063" y="17075"/>
                </a:moveTo>
                <a:cubicBezTo>
                  <a:pt x="1674114" y="17116"/>
                  <a:pt x="1677341" y="17871"/>
                  <a:pt x="1680743" y="19341"/>
                </a:cubicBezTo>
                <a:cubicBezTo>
                  <a:pt x="1687547" y="22281"/>
                  <a:pt x="1694348" y="26630"/>
                  <a:pt x="1701145" y="32387"/>
                </a:cubicBezTo>
                <a:cubicBezTo>
                  <a:pt x="1707943" y="38145"/>
                  <a:pt x="1708634" y="43755"/>
                  <a:pt x="1703221" y="49219"/>
                </a:cubicBezTo>
                <a:cubicBezTo>
                  <a:pt x="1697808" y="54683"/>
                  <a:pt x="1695323" y="74397"/>
                  <a:pt x="1695768" y="108362"/>
                </a:cubicBezTo>
                <a:cubicBezTo>
                  <a:pt x="1696212" y="142326"/>
                  <a:pt x="1697345" y="177281"/>
                  <a:pt x="1699166" y="213224"/>
                </a:cubicBezTo>
                <a:cubicBezTo>
                  <a:pt x="1700988" y="249168"/>
                  <a:pt x="1697274" y="274400"/>
                  <a:pt x="1688024" y="288919"/>
                </a:cubicBezTo>
                <a:cubicBezTo>
                  <a:pt x="1678775" y="303439"/>
                  <a:pt x="1671210" y="304378"/>
                  <a:pt x="1665331" y="291737"/>
                </a:cubicBezTo>
                <a:cubicBezTo>
                  <a:pt x="1659451" y="279096"/>
                  <a:pt x="1650101" y="267373"/>
                  <a:pt x="1637281" y="256568"/>
                </a:cubicBezTo>
                <a:cubicBezTo>
                  <a:pt x="1624461" y="245762"/>
                  <a:pt x="1624647" y="241711"/>
                  <a:pt x="1637840" y="244414"/>
                </a:cubicBezTo>
                <a:cubicBezTo>
                  <a:pt x="1651033" y="247117"/>
                  <a:pt x="1659759" y="248469"/>
                  <a:pt x="1664018" y="248469"/>
                </a:cubicBezTo>
                <a:cubicBezTo>
                  <a:pt x="1665997" y="248469"/>
                  <a:pt x="1667385" y="245687"/>
                  <a:pt x="1668181" y="240123"/>
                </a:cubicBezTo>
                <a:cubicBezTo>
                  <a:pt x="1668977" y="234559"/>
                  <a:pt x="1669819" y="226231"/>
                  <a:pt x="1670708" y="215139"/>
                </a:cubicBezTo>
                <a:cubicBezTo>
                  <a:pt x="1671597" y="204047"/>
                  <a:pt x="1671594" y="179457"/>
                  <a:pt x="1670698" y="141369"/>
                </a:cubicBezTo>
                <a:cubicBezTo>
                  <a:pt x="1669801" y="103282"/>
                  <a:pt x="1668733" y="77215"/>
                  <a:pt x="1667492" y="63168"/>
                </a:cubicBezTo>
                <a:cubicBezTo>
                  <a:pt x="1666252" y="49122"/>
                  <a:pt x="1663029" y="42318"/>
                  <a:pt x="1657823" y="42755"/>
                </a:cubicBezTo>
                <a:cubicBezTo>
                  <a:pt x="1652618" y="43192"/>
                  <a:pt x="1636263" y="45075"/>
                  <a:pt x="1608759" y="48402"/>
                </a:cubicBezTo>
                <a:lnTo>
                  <a:pt x="1608759" y="91874"/>
                </a:lnTo>
                <a:cubicBezTo>
                  <a:pt x="1616904" y="91960"/>
                  <a:pt x="1625028" y="90633"/>
                  <a:pt x="1633130" y="87895"/>
                </a:cubicBezTo>
                <a:cubicBezTo>
                  <a:pt x="1641232" y="85156"/>
                  <a:pt x="1647746" y="87156"/>
                  <a:pt x="1652672" y="93896"/>
                </a:cubicBezTo>
                <a:cubicBezTo>
                  <a:pt x="1657598" y="100636"/>
                  <a:pt x="1653819" y="105612"/>
                  <a:pt x="1641336" y="108824"/>
                </a:cubicBezTo>
                <a:cubicBezTo>
                  <a:pt x="1628853" y="112036"/>
                  <a:pt x="1617993" y="113191"/>
                  <a:pt x="1608759" y="112287"/>
                </a:cubicBezTo>
                <a:cubicBezTo>
                  <a:pt x="1608759" y="123817"/>
                  <a:pt x="1607862" y="136809"/>
                  <a:pt x="1606070" y="151264"/>
                </a:cubicBezTo>
                <a:cubicBezTo>
                  <a:pt x="1615162" y="151350"/>
                  <a:pt x="1623981" y="150023"/>
                  <a:pt x="1632527" y="147285"/>
                </a:cubicBezTo>
                <a:cubicBezTo>
                  <a:pt x="1641074" y="144546"/>
                  <a:pt x="1648026" y="146833"/>
                  <a:pt x="1653382" y="154146"/>
                </a:cubicBezTo>
                <a:cubicBezTo>
                  <a:pt x="1658738" y="161460"/>
                  <a:pt x="1654206" y="166436"/>
                  <a:pt x="1639787" y="169074"/>
                </a:cubicBezTo>
                <a:cubicBezTo>
                  <a:pt x="1625368" y="171713"/>
                  <a:pt x="1613369" y="172129"/>
                  <a:pt x="1603790" y="170322"/>
                </a:cubicBezTo>
                <a:cubicBezTo>
                  <a:pt x="1596992" y="203878"/>
                  <a:pt x="1585058" y="232186"/>
                  <a:pt x="1567986" y="255245"/>
                </a:cubicBezTo>
                <a:cubicBezTo>
                  <a:pt x="1550914" y="278304"/>
                  <a:pt x="1533619" y="292637"/>
                  <a:pt x="1516103" y="298244"/>
                </a:cubicBezTo>
                <a:cubicBezTo>
                  <a:pt x="1498586" y="303851"/>
                  <a:pt x="1495338" y="301668"/>
                  <a:pt x="1506359" y="291694"/>
                </a:cubicBezTo>
                <a:cubicBezTo>
                  <a:pt x="1517379" y="281720"/>
                  <a:pt x="1529332" y="268072"/>
                  <a:pt x="1542216" y="250749"/>
                </a:cubicBezTo>
                <a:cubicBezTo>
                  <a:pt x="1555101" y="233426"/>
                  <a:pt x="1564662" y="213389"/>
                  <a:pt x="1570900" y="190639"/>
                </a:cubicBezTo>
                <a:cubicBezTo>
                  <a:pt x="1577138" y="167888"/>
                  <a:pt x="1580483" y="139616"/>
                  <a:pt x="1580935" y="105823"/>
                </a:cubicBezTo>
                <a:cubicBezTo>
                  <a:pt x="1581387" y="72031"/>
                  <a:pt x="1579361" y="49560"/>
                  <a:pt x="1574858" y="38410"/>
                </a:cubicBezTo>
                <a:cubicBezTo>
                  <a:pt x="1570355" y="27261"/>
                  <a:pt x="1571761" y="22399"/>
                  <a:pt x="1579074" y="23826"/>
                </a:cubicBezTo>
                <a:cubicBezTo>
                  <a:pt x="1586388" y="25253"/>
                  <a:pt x="1592160" y="26827"/>
                  <a:pt x="1596390" y="28548"/>
                </a:cubicBezTo>
                <a:cubicBezTo>
                  <a:pt x="1600620" y="30268"/>
                  <a:pt x="1607332" y="30229"/>
                  <a:pt x="1616524" y="28429"/>
                </a:cubicBezTo>
                <a:cubicBezTo>
                  <a:pt x="1625716" y="26630"/>
                  <a:pt x="1634316" y="25317"/>
                  <a:pt x="1642325" y="24493"/>
                </a:cubicBezTo>
                <a:cubicBezTo>
                  <a:pt x="1650334" y="23668"/>
                  <a:pt x="1657038" y="21869"/>
                  <a:pt x="1662437" y="19094"/>
                </a:cubicBezTo>
                <a:cubicBezTo>
                  <a:pt x="1665137" y="17706"/>
                  <a:pt x="1668012" y="17033"/>
                  <a:pt x="1671063" y="17075"/>
                </a:cubicBezTo>
                <a:close/>
                <a:moveTo>
                  <a:pt x="3281099" y="16900"/>
                </a:moveTo>
                <a:cubicBezTo>
                  <a:pt x="3284970" y="16753"/>
                  <a:pt x="3289863" y="17022"/>
                  <a:pt x="3295778" y="17706"/>
                </a:cubicBezTo>
                <a:cubicBezTo>
                  <a:pt x="3307824" y="18725"/>
                  <a:pt x="3316643" y="21804"/>
                  <a:pt x="3322236" y="26945"/>
                </a:cubicBezTo>
                <a:cubicBezTo>
                  <a:pt x="3327829" y="32086"/>
                  <a:pt x="3329503" y="39496"/>
                  <a:pt x="3327259" y="49176"/>
                </a:cubicBezTo>
                <a:cubicBezTo>
                  <a:pt x="3325015" y="58856"/>
                  <a:pt x="3317816" y="60630"/>
                  <a:pt x="3305662" y="54500"/>
                </a:cubicBezTo>
                <a:cubicBezTo>
                  <a:pt x="3293509" y="48369"/>
                  <a:pt x="3282908" y="40020"/>
                  <a:pt x="3273859" y="29451"/>
                </a:cubicBezTo>
                <a:cubicBezTo>
                  <a:pt x="3267073" y="21524"/>
                  <a:pt x="3269486" y="17341"/>
                  <a:pt x="3281099" y="16900"/>
                </a:cubicBezTo>
                <a:close/>
                <a:moveTo>
                  <a:pt x="3790478" y="12700"/>
                </a:moveTo>
                <a:cubicBezTo>
                  <a:pt x="3794888" y="12976"/>
                  <a:pt x="3799579" y="14308"/>
                  <a:pt x="3804551" y="16695"/>
                </a:cubicBezTo>
                <a:cubicBezTo>
                  <a:pt x="3814496" y="21471"/>
                  <a:pt x="3822602" y="27329"/>
                  <a:pt x="3828869" y="34269"/>
                </a:cubicBezTo>
                <a:cubicBezTo>
                  <a:pt x="3835136" y="41210"/>
                  <a:pt x="3836688" y="48004"/>
                  <a:pt x="3833525" y="54650"/>
                </a:cubicBezTo>
                <a:cubicBezTo>
                  <a:pt x="3830363" y="61297"/>
                  <a:pt x="3829453" y="86457"/>
                  <a:pt x="3830794" y="130130"/>
                </a:cubicBezTo>
                <a:cubicBezTo>
                  <a:pt x="3832135" y="173803"/>
                  <a:pt x="3833942" y="206753"/>
                  <a:pt x="3836214" y="228981"/>
                </a:cubicBezTo>
                <a:cubicBezTo>
                  <a:pt x="3838487" y="251208"/>
                  <a:pt x="3838448" y="269363"/>
                  <a:pt x="3836096" y="283445"/>
                </a:cubicBezTo>
                <a:cubicBezTo>
                  <a:pt x="3833744" y="297527"/>
                  <a:pt x="3829528" y="306941"/>
                  <a:pt x="3823448" y="311688"/>
                </a:cubicBezTo>
                <a:cubicBezTo>
                  <a:pt x="3817368" y="316434"/>
                  <a:pt x="3813148" y="314764"/>
                  <a:pt x="3810789" y="306676"/>
                </a:cubicBezTo>
                <a:cubicBezTo>
                  <a:pt x="3808431" y="298588"/>
                  <a:pt x="3804110" y="288650"/>
                  <a:pt x="3797829" y="276863"/>
                </a:cubicBezTo>
                <a:cubicBezTo>
                  <a:pt x="3772505" y="276031"/>
                  <a:pt x="3715710" y="277795"/>
                  <a:pt x="3627446" y="282154"/>
                </a:cubicBezTo>
                <a:cubicBezTo>
                  <a:pt x="3626213" y="299391"/>
                  <a:pt x="3620749" y="301381"/>
                  <a:pt x="3611055" y="288123"/>
                </a:cubicBezTo>
                <a:cubicBezTo>
                  <a:pt x="3601361" y="274866"/>
                  <a:pt x="3598314" y="261314"/>
                  <a:pt x="3601913" y="247469"/>
                </a:cubicBezTo>
                <a:cubicBezTo>
                  <a:pt x="3605513" y="233623"/>
                  <a:pt x="3607987" y="213690"/>
                  <a:pt x="3609334" y="187670"/>
                </a:cubicBezTo>
                <a:cubicBezTo>
                  <a:pt x="3610682" y="161650"/>
                  <a:pt x="3611356" y="133346"/>
                  <a:pt x="3611356" y="102758"/>
                </a:cubicBezTo>
                <a:cubicBezTo>
                  <a:pt x="3611356" y="73074"/>
                  <a:pt x="3608657" y="53722"/>
                  <a:pt x="3603258" y="44702"/>
                </a:cubicBezTo>
                <a:cubicBezTo>
                  <a:pt x="3597858" y="35682"/>
                  <a:pt x="3598335" y="31172"/>
                  <a:pt x="3604688" y="31172"/>
                </a:cubicBezTo>
                <a:cubicBezTo>
                  <a:pt x="3609693" y="31172"/>
                  <a:pt x="3615107" y="31842"/>
                  <a:pt x="3620928" y="33183"/>
                </a:cubicBezTo>
                <a:cubicBezTo>
                  <a:pt x="3626751" y="34524"/>
                  <a:pt x="3637047" y="34986"/>
                  <a:pt x="3651817" y="34570"/>
                </a:cubicBezTo>
                <a:cubicBezTo>
                  <a:pt x="3666588" y="34155"/>
                  <a:pt x="3689403" y="31713"/>
                  <a:pt x="3720263" y="27246"/>
                </a:cubicBezTo>
                <a:cubicBezTo>
                  <a:pt x="3751123" y="22779"/>
                  <a:pt x="3770400" y="18710"/>
                  <a:pt x="3778093" y="15039"/>
                </a:cubicBezTo>
                <a:cubicBezTo>
                  <a:pt x="3781940" y="13204"/>
                  <a:pt x="3786069" y="12424"/>
                  <a:pt x="3790478" y="12700"/>
                </a:cubicBezTo>
                <a:close/>
                <a:moveTo>
                  <a:pt x="897892" y="12315"/>
                </a:moveTo>
                <a:cubicBezTo>
                  <a:pt x="900547" y="12102"/>
                  <a:pt x="903203" y="12365"/>
                  <a:pt x="905859" y="13103"/>
                </a:cubicBezTo>
                <a:cubicBezTo>
                  <a:pt x="911172" y="14580"/>
                  <a:pt x="918238" y="18165"/>
                  <a:pt x="927058" y="23858"/>
                </a:cubicBezTo>
                <a:cubicBezTo>
                  <a:pt x="935877" y="29551"/>
                  <a:pt x="938598" y="34628"/>
                  <a:pt x="935221" y="39088"/>
                </a:cubicBezTo>
                <a:cubicBezTo>
                  <a:pt x="931844" y="43547"/>
                  <a:pt x="928868" y="48774"/>
                  <a:pt x="926294" y="54769"/>
                </a:cubicBezTo>
                <a:cubicBezTo>
                  <a:pt x="923720" y="60763"/>
                  <a:pt x="920145" y="72224"/>
                  <a:pt x="915571" y="89153"/>
                </a:cubicBezTo>
                <a:cubicBezTo>
                  <a:pt x="910997" y="106081"/>
                  <a:pt x="906264" y="116195"/>
                  <a:pt x="901374" y="119493"/>
                </a:cubicBezTo>
                <a:cubicBezTo>
                  <a:pt x="896484" y="122791"/>
                  <a:pt x="892383" y="121286"/>
                  <a:pt x="889070" y="114976"/>
                </a:cubicBezTo>
                <a:cubicBezTo>
                  <a:pt x="879448" y="116783"/>
                  <a:pt x="863222" y="119314"/>
                  <a:pt x="840393" y="122569"/>
                </a:cubicBezTo>
                <a:cubicBezTo>
                  <a:pt x="840393" y="127115"/>
                  <a:pt x="838112" y="130363"/>
                  <a:pt x="833552" y="132313"/>
                </a:cubicBezTo>
                <a:cubicBezTo>
                  <a:pt x="828992" y="134264"/>
                  <a:pt x="825142" y="128441"/>
                  <a:pt x="822001" y="114847"/>
                </a:cubicBezTo>
                <a:cubicBezTo>
                  <a:pt x="818861" y="101252"/>
                  <a:pt x="815322" y="86930"/>
                  <a:pt x="811386" y="71880"/>
                </a:cubicBezTo>
                <a:cubicBezTo>
                  <a:pt x="807449" y="56830"/>
                  <a:pt x="803176" y="45376"/>
                  <a:pt x="798566" y="37517"/>
                </a:cubicBezTo>
                <a:cubicBezTo>
                  <a:pt x="793955" y="29659"/>
                  <a:pt x="795630" y="26199"/>
                  <a:pt x="803588" y="27139"/>
                </a:cubicBezTo>
                <a:cubicBezTo>
                  <a:pt x="811547" y="28078"/>
                  <a:pt x="817140" y="28530"/>
                  <a:pt x="820366" y="28494"/>
                </a:cubicBezTo>
                <a:cubicBezTo>
                  <a:pt x="823593" y="28458"/>
                  <a:pt x="834667" y="26680"/>
                  <a:pt x="853589" y="23159"/>
                </a:cubicBezTo>
                <a:cubicBezTo>
                  <a:pt x="872511" y="19639"/>
                  <a:pt x="884625" y="16713"/>
                  <a:pt x="889931" y="14383"/>
                </a:cubicBezTo>
                <a:cubicBezTo>
                  <a:pt x="892584" y="13218"/>
                  <a:pt x="895237" y="12529"/>
                  <a:pt x="897892" y="12315"/>
                </a:cubicBezTo>
                <a:close/>
                <a:moveTo>
                  <a:pt x="1978881" y="12004"/>
                </a:moveTo>
                <a:cubicBezTo>
                  <a:pt x="1980769" y="11946"/>
                  <a:pt x="1983104" y="12331"/>
                  <a:pt x="1985884" y="13157"/>
                </a:cubicBezTo>
                <a:cubicBezTo>
                  <a:pt x="1997005" y="16462"/>
                  <a:pt x="2005354" y="20309"/>
                  <a:pt x="2010933" y="24697"/>
                </a:cubicBezTo>
                <a:cubicBezTo>
                  <a:pt x="2016511" y="29085"/>
                  <a:pt x="2017167" y="33904"/>
                  <a:pt x="2012901" y="39152"/>
                </a:cubicBezTo>
                <a:cubicBezTo>
                  <a:pt x="2008635" y="44401"/>
                  <a:pt x="2003594" y="52833"/>
                  <a:pt x="1997779" y="64448"/>
                </a:cubicBezTo>
                <a:cubicBezTo>
                  <a:pt x="1991964" y="76064"/>
                  <a:pt x="1983392" y="87909"/>
                  <a:pt x="1972064" y="99983"/>
                </a:cubicBezTo>
                <a:cubicBezTo>
                  <a:pt x="2000414" y="99195"/>
                  <a:pt x="2017941" y="96298"/>
                  <a:pt x="2024645" y="91293"/>
                </a:cubicBezTo>
                <a:cubicBezTo>
                  <a:pt x="2031350" y="86288"/>
                  <a:pt x="2039118" y="85715"/>
                  <a:pt x="2047952" y="89572"/>
                </a:cubicBezTo>
                <a:cubicBezTo>
                  <a:pt x="2056786" y="93430"/>
                  <a:pt x="2063895" y="98252"/>
                  <a:pt x="2069279" y="104038"/>
                </a:cubicBezTo>
                <a:cubicBezTo>
                  <a:pt x="2074664" y="109824"/>
                  <a:pt x="2075069" y="115209"/>
                  <a:pt x="2070495" y="120192"/>
                </a:cubicBezTo>
                <a:cubicBezTo>
                  <a:pt x="2065920" y="125175"/>
                  <a:pt x="2062747" y="136992"/>
                  <a:pt x="2060976" y="155641"/>
                </a:cubicBezTo>
                <a:cubicBezTo>
                  <a:pt x="2059205" y="174291"/>
                  <a:pt x="2057646" y="193048"/>
                  <a:pt x="2056298" y="211912"/>
                </a:cubicBezTo>
                <a:cubicBezTo>
                  <a:pt x="2054950" y="230777"/>
                  <a:pt x="2050970" y="247049"/>
                  <a:pt x="2044360" y="260730"/>
                </a:cubicBezTo>
                <a:cubicBezTo>
                  <a:pt x="2037749" y="274410"/>
                  <a:pt x="2027492" y="284811"/>
                  <a:pt x="2013589" y="291931"/>
                </a:cubicBezTo>
                <a:cubicBezTo>
                  <a:pt x="1999687" y="299051"/>
                  <a:pt x="1992208" y="297262"/>
                  <a:pt x="1991154" y="286564"/>
                </a:cubicBezTo>
                <a:cubicBezTo>
                  <a:pt x="1990100" y="275866"/>
                  <a:pt x="1984378" y="263691"/>
                  <a:pt x="1973989" y="250039"/>
                </a:cubicBezTo>
                <a:cubicBezTo>
                  <a:pt x="1963599" y="236387"/>
                  <a:pt x="1965005" y="232759"/>
                  <a:pt x="1978205" y="239155"/>
                </a:cubicBezTo>
                <a:cubicBezTo>
                  <a:pt x="1991405" y="245551"/>
                  <a:pt x="2000622" y="249150"/>
                  <a:pt x="2005856" y="249953"/>
                </a:cubicBezTo>
                <a:cubicBezTo>
                  <a:pt x="2011091" y="250756"/>
                  <a:pt x="2015962" y="245949"/>
                  <a:pt x="2020472" y="235531"/>
                </a:cubicBezTo>
                <a:cubicBezTo>
                  <a:pt x="2024983" y="225112"/>
                  <a:pt x="2028137" y="209335"/>
                  <a:pt x="2029937" y="188197"/>
                </a:cubicBezTo>
                <a:cubicBezTo>
                  <a:pt x="2031737" y="167060"/>
                  <a:pt x="2032637" y="149378"/>
                  <a:pt x="2032637" y="135153"/>
                </a:cubicBezTo>
                <a:cubicBezTo>
                  <a:pt x="2032637" y="122318"/>
                  <a:pt x="2031400" y="115073"/>
                  <a:pt x="2028926" y="113417"/>
                </a:cubicBezTo>
                <a:cubicBezTo>
                  <a:pt x="2026452" y="111760"/>
                  <a:pt x="2020304" y="112165"/>
                  <a:pt x="2010481" y="114632"/>
                </a:cubicBezTo>
                <a:lnTo>
                  <a:pt x="1982345" y="121687"/>
                </a:lnTo>
                <a:cubicBezTo>
                  <a:pt x="1975520" y="122619"/>
                  <a:pt x="1969454" y="120382"/>
                  <a:pt x="1964148" y="114976"/>
                </a:cubicBezTo>
                <a:cubicBezTo>
                  <a:pt x="1950424" y="130564"/>
                  <a:pt x="1936138" y="142559"/>
                  <a:pt x="1921288" y="150963"/>
                </a:cubicBezTo>
                <a:cubicBezTo>
                  <a:pt x="1917576" y="153064"/>
                  <a:pt x="1914781" y="154342"/>
                  <a:pt x="1912904" y="154798"/>
                </a:cubicBezTo>
                <a:lnTo>
                  <a:pt x="1911241" y="154165"/>
                </a:lnTo>
                <a:lnTo>
                  <a:pt x="1910923" y="159728"/>
                </a:lnTo>
                <a:cubicBezTo>
                  <a:pt x="1910717" y="167060"/>
                  <a:pt x="1910838" y="176123"/>
                  <a:pt x="1911286" y="186917"/>
                </a:cubicBezTo>
                <a:cubicBezTo>
                  <a:pt x="1912183" y="208506"/>
                  <a:pt x="1911473" y="224854"/>
                  <a:pt x="1909157" y="235961"/>
                </a:cubicBezTo>
                <a:cubicBezTo>
                  <a:pt x="1906841" y="247067"/>
                  <a:pt x="1903729" y="256001"/>
                  <a:pt x="1899821" y="262763"/>
                </a:cubicBezTo>
                <a:cubicBezTo>
                  <a:pt x="1895913" y="269524"/>
                  <a:pt x="1891730" y="269624"/>
                  <a:pt x="1887270" y="263064"/>
                </a:cubicBezTo>
                <a:cubicBezTo>
                  <a:pt x="1882810" y="256503"/>
                  <a:pt x="1879397" y="251054"/>
                  <a:pt x="1877031" y="246716"/>
                </a:cubicBezTo>
                <a:cubicBezTo>
                  <a:pt x="1874665" y="242378"/>
                  <a:pt x="1872353" y="240033"/>
                  <a:pt x="1870094" y="239682"/>
                </a:cubicBezTo>
                <a:cubicBezTo>
                  <a:pt x="1867835" y="239331"/>
                  <a:pt x="1856611" y="240804"/>
                  <a:pt x="1836420" y="244102"/>
                </a:cubicBezTo>
                <a:cubicBezTo>
                  <a:pt x="1831716" y="264207"/>
                  <a:pt x="1826349" y="269707"/>
                  <a:pt x="1820319" y="260601"/>
                </a:cubicBezTo>
                <a:cubicBezTo>
                  <a:pt x="1814289" y="251495"/>
                  <a:pt x="1811274" y="239370"/>
                  <a:pt x="1811274" y="224227"/>
                </a:cubicBezTo>
                <a:cubicBezTo>
                  <a:pt x="1811274" y="209958"/>
                  <a:pt x="1810833" y="192230"/>
                  <a:pt x="1809951" y="171043"/>
                </a:cubicBezTo>
                <a:cubicBezTo>
                  <a:pt x="1809069" y="149855"/>
                  <a:pt x="1805922" y="134518"/>
                  <a:pt x="1800508" y="125032"/>
                </a:cubicBezTo>
                <a:cubicBezTo>
                  <a:pt x="1795095" y="115546"/>
                  <a:pt x="1796016" y="110803"/>
                  <a:pt x="1803272" y="110803"/>
                </a:cubicBezTo>
                <a:cubicBezTo>
                  <a:pt x="1808062" y="110803"/>
                  <a:pt x="1813662" y="111240"/>
                  <a:pt x="1820072" y="112115"/>
                </a:cubicBezTo>
                <a:cubicBezTo>
                  <a:pt x="1826955" y="103468"/>
                  <a:pt x="1834634" y="90096"/>
                  <a:pt x="1843109" y="71998"/>
                </a:cubicBezTo>
                <a:cubicBezTo>
                  <a:pt x="1851584" y="53901"/>
                  <a:pt x="1854248" y="39643"/>
                  <a:pt x="1851100" y="29225"/>
                </a:cubicBezTo>
                <a:cubicBezTo>
                  <a:pt x="1847953" y="18807"/>
                  <a:pt x="1855879" y="17721"/>
                  <a:pt x="1874880" y="25966"/>
                </a:cubicBezTo>
                <a:cubicBezTo>
                  <a:pt x="1891084" y="33796"/>
                  <a:pt x="1896093" y="40690"/>
                  <a:pt x="1889905" y="46648"/>
                </a:cubicBezTo>
                <a:cubicBezTo>
                  <a:pt x="1883717" y="52607"/>
                  <a:pt x="1877053" y="60942"/>
                  <a:pt x="1869911" y="71654"/>
                </a:cubicBezTo>
                <a:cubicBezTo>
                  <a:pt x="1862770" y="82366"/>
                  <a:pt x="1851828" y="95853"/>
                  <a:pt x="1837087" y="112115"/>
                </a:cubicBezTo>
                <a:cubicBezTo>
                  <a:pt x="1854438" y="109620"/>
                  <a:pt x="1866498" y="105397"/>
                  <a:pt x="1873267" y="99446"/>
                </a:cubicBezTo>
                <a:cubicBezTo>
                  <a:pt x="1880035" y="93494"/>
                  <a:pt x="1887363" y="92440"/>
                  <a:pt x="1895250" y="96284"/>
                </a:cubicBezTo>
                <a:cubicBezTo>
                  <a:pt x="1903137" y="100127"/>
                  <a:pt x="1910039" y="104128"/>
                  <a:pt x="1915954" y="108286"/>
                </a:cubicBezTo>
                <a:cubicBezTo>
                  <a:pt x="1921869" y="112445"/>
                  <a:pt x="1923207" y="117324"/>
                  <a:pt x="1919966" y="122924"/>
                </a:cubicBezTo>
                <a:cubicBezTo>
                  <a:pt x="1916725" y="128524"/>
                  <a:pt x="1914244" y="135192"/>
                  <a:pt x="1912523" y="142929"/>
                </a:cubicBezTo>
                <a:cubicBezTo>
                  <a:pt x="1912093" y="144863"/>
                  <a:pt x="1911744" y="147230"/>
                  <a:pt x="1911478" y="150030"/>
                </a:cubicBezTo>
                <a:lnTo>
                  <a:pt x="1911457" y="150402"/>
                </a:lnTo>
                <a:lnTo>
                  <a:pt x="1912645" y="147668"/>
                </a:lnTo>
                <a:cubicBezTo>
                  <a:pt x="1914437" y="144835"/>
                  <a:pt x="1917146" y="141179"/>
                  <a:pt x="1920772" y="136701"/>
                </a:cubicBezTo>
                <a:cubicBezTo>
                  <a:pt x="1935277" y="118791"/>
                  <a:pt x="1948549" y="98316"/>
                  <a:pt x="1960588" y="75279"/>
                </a:cubicBezTo>
                <a:cubicBezTo>
                  <a:pt x="1972626" y="52241"/>
                  <a:pt x="1977072" y="35302"/>
                  <a:pt x="1973924" y="24461"/>
                </a:cubicBezTo>
                <a:cubicBezTo>
                  <a:pt x="1971564" y="16330"/>
                  <a:pt x="1973216" y="12178"/>
                  <a:pt x="1978881" y="12004"/>
                </a:cubicBezTo>
                <a:close/>
                <a:moveTo>
                  <a:pt x="2300698" y="5564"/>
                </a:moveTo>
                <a:cubicBezTo>
                  <a:pt x="2306535" y="6517"/>
                  <a:pt x="2313984" y="8808"/>
                  <a:pt x="2323047" y="12436"/>
                </a:cubicBezTo>
                <a:cubicBezTo>
                  <a:pt x="2332110" y="16064"/>
                  <a:pt x="2335498" y="20954"/>
                  <a:pt x="2333211" y="27106"/>
                </a:cubicBezTo>
                <a:cubicBezTo>
                  <a:pt x="2330924" y="33258"/>
                  <a:pt x="2328920" y="53500"/>
                  <a:pt x="2327199" y="87830"/>
                </a:cubicBezTo>
                <a:cubicBezTo>
                  <a:pt x="2337008" y="86181"/>
                  <a:pt x="2349275" y="83069"/>
                  <a:pt x="2364003" y="78495"/>
                </a:cubicBezTo>
                <a:cubicBezTo>
                  <a:pt x="2378730" y="73920"/>
                  <a:pt x="2390676" y="75666"/>
                  <a:pt x="2399839" y="83732"/>
                </a:cubicBezTo>
                <a:cubicBezTo>
                  <a:pt x="2409003" y="91799"/>
                  <a:pt x="2408192" y="97001"/>
                  <a:pt x="2397408" y="99338"/>
                </a:cubicBezTo>
                <a:cubicBezTo>
                  <a:pt x="2386625" y="101675"/>
                  <a:pt x="2364118" y="104845"/>
                  <a:pt x="2329888" y="108846"/>
                </a:cubicBezTo>
                <a:cubicBezTo>
                  <a:pt x="2346666" y="132779"/>
                  <a:pt x="2365039" y="154286"/>
                  <a:pt x="2385008" y="173366"/>
                </a:cubicBezTo>
                <a:cubicBezTo>
                  <a:pt x="2404976" y="192445"/>
                  <a:pt x="2422830" y="205542"/>
                  <a:pt x="2438568" y="212654"/>
                </a:cubicBezTo>
                <a:cubicBezTo>
                  <a:pt x="2454307" y="219767"/>
                  <a:pt x="2456773" y="224614"/>
                  <a:pt x="2445968" y="227195"/>
                </a:cubicBezTo>
                <a:cubicBezTo>
                  <a:pt x="2435163" y="229777"/>
                  <a:pt x="2422590" y="230361"/>
                  <a:pt x="2408250" y="228948"/>
                </a:cubicBezTo>
                <a:cubicBezTo>
                  <a:pt x="2393909" y="227536"/>
                  <a:pt x="2384309" y="222947"/>
                  <a:pt x="2379447" y="215182"/>
                </a:cubicBezTo>
                <a:cubicBezTo>
                  <a:pt x="2374586" y="207417"/>
                  <a:pt x="2367918" y="196844"/>
                  <a:pt x="2359443" y="183465"/>
                </a:cubicBezTo>
                <a:cubicBezTo>
                  <a:pt x="2350968" y="170085"/>
                  <a:pt x="2340220" y="148611"/>
                  <a:pt x="2327199" y="119041"/>
                </a:cubicBezTo>
                <a:lnTo>
                  <a:pt x="2327199" y="198501"/>
                </a:lnTo>
                <a:cubicBezTo>
                  <a:pt x="2331529" y="197769"/>
                  <a:pt x="2336319" y="196464"/>
                  <a:pt x="2341568" y="194586"/>
                </a:cubicBezTo>
                <a:cubicBezTo>
                  <a:pt x="2346816" y="192707"/>
                  <a:pt x="2353155" y="194643"/>
                  <a:pt x="2360583" y="200393"/>
                </a:cubicBezTo>
                <a:cubicBezTo>
                  <a:pt x="2368011" y="206144"/>
                  <a:pt x="2368101" y="211102"/>
                  <a:pt x="2360852" y="215268"/>
                </a:cubicBezTo>
                <a:cubicBezTo>
                  <a:pt x="2353603" y="219434"/>
                  <a:pt x="2342385" y="222707"/>
                  <a:pt x="2327199" y="225087"/>
                </a:cubicBezTo>
                <a:cubicBezTo>
                  <a:pt x="2328059" y="243615"/>
                  <a:pt x="2327407" y="262741"/>
                  <a:pt x="2325241" y="282466"/>
                </a:cubicBezTo>
                <a:cubicBezTo>
                  <a:pt x="2323076" y="302191"/>
                  <a:pt x="2317659" y="307020"/>
                  <a:pt x="2308990" y="296953"/>
                </a:cubicBezTo>
                <a:cubicBezTo>
                  <a:pt x="2300322" y="286886"/>
                  <a:pt x="2297113" y="276916"/>
                  <a:pt x="2299364" y="267043"/>
                </a:cubicBezTo>
                <a:cubicBezTo>
                  <a:pt x="2301616" y="257170"/>
                  <a:pt x="2303186" y="244275"/>
                  <a:pt x="2304075" y="228357"/>
                </a:cubicBezTo>
                <a:cubicBezTo>
                  <a:pt x="2292962" y="229260"/>
                  <a:pt x="2282310" y="228074"/>
                  <a:pt x="2272122" y="224797"/>
                </a:cubicBezTo>
                <a:cubicBezTo>
                  <a:pt x="2261933" y="221520"/>
                  <a:pt x="2260836" y="218168"/>
                  <a:pt x="2268831" y="214741"/>
                </a:cubicBezTo>
                <a:cubicBezTo>
                  <a:pt x="2276825" y="211314"/>
                  <a:pt x="2288573" y="207972"/>
                  <a:pt x="2304075" y="204717"/>
                </a:cubicBezTo>
                <a:lnTo>
                  <a:pt x="2304075" y="133884"/>
                </a:lnTo>
                <a:cubicBezTo>
                  <a:pt x="2296547" y="156054"/>
                  <a:pt x="2284970" y="175868"/>
                  <a:pt x="2269347" y="193327"/>
                </a:cubicBezTo>
                <a:cubicBezTo>
                  <a:pt x="2253723" y="210787"/>
                  <a:pt x="2238734" y="222567"/>
                  <a:pt x="2224380" y="228669"/>
                </a:cubicBezTo>
                <a:lnTo>
                  <a:pt x="2216408" y="231269"/>
                </a:lnTo>
                <a:lnTo>
                  <a:pt x="2216362" y="232705"/>
                </a:lnTo>
                <a:cubicBezTo>
                  <a:pt x="2215211" y="253814"/>
                  <a:pt x="2212850" y="268479"/>
                  <a:pt x="2209279" y="276701"/>
                </a:cubicBezTo>
                <a:cubicBezTo>
                  <a:pt x="2204518" y="287664"/>
                  <a:pt x="2198657" y="287130"/>
                  <a:pt x="2191695" y="275099"/>
                </a:cubicBezTo>
                <a:cubicBezTo>
                  <a:pt x="2184732" y="263067"/>
                  <a:pt x="2182829" y="253316"/>
                  <a:pt x="2185984" y="245845"/>
                </a:cubicBezTo>
                <a:cubicBezTo>
                  <a:pt x="2189139" y="238374"/>
                  <a:pt x="2191612" y="225894"/>
                  <a:pt x="2193405" y="208406"/>
                </a:cubicBezTo>
                <a:cubicBezTo>
                  <a:pt x="2195197" y="190918"/>
                  <a:pt x="2196093" y="173247"/>
                  <a:pt x="2196093" y="155394"/>
                </a:cubicBezTo>
                <a:cubicBezTo>
                  <a:pt x="2196093" y="138358"/>
                  <a:pt x="2195713" y="128484"/>
                  <a:pt x="2194953" y="125774"/>
                </a:cubicBezTo>
                <a:cubicBezTo>
                  <a:pt x="2186909" y="138508"/>
                  <a:pt x="2177186" y="150120"/>
                  <a:pt x="2165785" y="160610"/>
                </a:cubicBezTo>
                <a:cubicBezTo>
                  <a:pt x="2154385" y="171100"/>
                  <a:pt x="2143314" y="178941"/>
                  <a:pt x="2132573" y="184132"/>
                </a:cubicBezTo>
                <a:cubicBezTo>
                  <a:pt x="2121833" y="189323"/>
                  <a:pt x="2121704" y="185408"/>
                  <a:pt x="2132186" y="172387"/>
                </a:cubicBezTo>
                <a:cubicBezTo>
                  <a:pt x="2142669" y="159366"/>
                  <a:pt x="2153966" y="144341"/>
                  <a:pt x="2166076" y="127312"/>
                </a:cubicBezTo>
                <a:cubicBezTo>
                  <a:pt x="2178186" y="110283"/>
                  <a:pt x="2188694" y="91584"/>
                  <a:pt x="2197599" y="71213"/>
                </a:cubicBezTo>
                <a:cubicBezTo>
                  <a:pt x="2206504" y="50843"/>
                  <a:pt x="2210280" y="36148"/>
                  <a:pt x="2208924" y="27128"/>
                </a:cubicBezTo>
                <a:cubicBezTo>
                  <a:pt x="2207569" y="18108"/>
                  <a:pt x="2212348" y="15770"/>
                  <a:pt x="2223261" y="20116"/>
                </a:cubicBezTo>
                <a:cubicBezTo>
                  <a:pt x="2234174" y="24461"/>
                  <a:pt x="2241401" y="28608"/>
                  <a:pt x="2244943" y="32559"/>
                </a:cubicBezTo>
                <a:cubicBezTo>
                  <a:pt x="2248485" y="36510"/>
                  <a:pt x="2248776" y="40167"/>
                  <a:pt x="2245815" y="43529"/>
                </a:cubicBezTo>
                <a:cubicBezTo>
                  <a:pt x="2242853" y="46892"/>
                  <a:pt x="2238731" y="53858"/>
                  <a:pt x="2233446" y="64427"/>
                </a:cubicBezTo>
                <a:cubicBezTo>
                  <a:pt x="2228162" y="74995"/>
                  <a:pt x="2218020" y="91100"/>
                  <a:pt x="2203020" y="112739"/>
                </a:cubicBezTo>
                <a:cubicBezTo>
                  <a:pt x="2217417" y="118733"/>
                  <a:pt x="2223480" y="127882"/>
                  <a:pt x="2221207" y="140186"/>
                </a:cubicBezTo>
                <a:cubicBezTo>
                  <a:pt x="2218934" y="152490"/>
                  <a:pt x="2217568" y="175578"/>
                  <a:pt x="2217109" y="209449"/>
                </a:cubicBezTo>
                <a:lnTo>
                  <a:pt x="2216640" y="224042"/>
                </a:lnTo>
                <a:lnTo>
                  <a:pt x="2223347" y="216236"/>
                </a:lnTo>
                <a:cubicBezTo>
                  <a:pt x="2237013" y="201845"/>
                  <a:pt x="2250525" y="184404"/>
                  <a:pt x="2263883" y="163912"/>
                </a:cubicBezTo>
                <a:cubicBezTo>
                  <a:pt x="2277241" y="143420"/>
                  <a:pt x="2286594" y="127108"/>
                  <a:pt x="2291943" y="114976"/>
                </a:cubicBezTo>
                <a:cubicBezTo>
                  <a:pt x="2283425" y="117686"/>
                  <a:pt x="2274850" y="119715"/>
                  <a:pt x="2266217" y="121063"/>
                </a:cubicBezTo>
                <a:cubicBezTo>
                  <a:pt x="2257584" y="122411"/>
                  <a:pt x="2249364" y="119855"/>
                  <a:pt x="2241556" y="113395"/>
                </a:cubicBezTo>
                <a:cubicBezTo>
                  <a:pt x="2233747" y="106935"/>
                  <a:pt x="2234866" y="103102"/>
                  <a:pt x="2244911" y="101898"/>
                </a:cubicBezTo>
                <a:cubicBezTo>
                  <a:pt x="2254956" y="100693"/>
                  <a:pt x="2265199" y="99184"/>
                  <a:pt x="2275639" y="97370"/>
                </a:cubicBezTo>
                <a:cubicBezTo>
                  <a:pt x="2286078" y="95556"/>
                  <a:pt x="2295557" y="93939"/>
                  <a:pt x="2304075" y="92519"/>
                </a:cubicBezTo>
                <a:cubicBezTo>
                  <a:pt x="2304075" y="72687"/>
                  <a:pt x="2303412" y="57013"/>
                  <a:pt x="2302086" y="45498"/>
                </a:cubicBezTo>
                <a:cubicBezTo>
                  <a:pt x="2300759" y="33983"/>
                  <a:pt x="2298737" y="24210"/>
                  <a:pt x="2296020" y="16179"/>
                </a:cubicBezTo>
                <a:cubicBezTo>
                  <a:pt x="2293302" y="8149"/>
                  <a:pt x="2294862" y="4610"/>
                  <a:pt x="2300698" y="5564"/>
                </a:cubicBezTo>
                <a:close/>
                <a:moveTo>
                  <a:pt x="3396175" y="4862"/>
                </a:moveTo>
                <a:cubicBezTo>
                  <a:pt x="3397803" y="4724"/>
                  <a:pt x="3399890" y="5012"/>
                  <a:pt x="3402437" y="5725"/>
                </a:cubicBezTo>
                <a:cubicBezTo>
                  <a:pt x="3412626" y="8579"/>
                  <a:pt x="3421876" y="12555"/>
                  <a:pt x="3430186" y="17653"/>
                </a:cubicBezTo>
                <a:cubicBezTo>
                  <a:pt x="3438496" y="22751"/>
                  <a:pt x="3440170" y="29415"/>
                  <a:pt x="3435208" y="37646"/>
                </a:cubicBezTo>
                <a:cubicBezTo>
                  <a:pt x="3430247" y="45878"/>
                  <a:pt x="3428189" y="72056"/>
                  <a:pt x="3429035" y="116181"/>
                </a:cubicBezTo>
                <a:cubicBezTo>
                  <a:pt x="3449154" y="113556"/>
                  <a:pt x="3463509" y="111101"/>
                  <a:pt x="3472098" y="108813"/>
                </a:cubicBezTo>
                <a:cubicBezTo>
                  <a:pt x="3480689" y="106526"/>
                  <a:pt x="3490078" y="108344"/>
                  <a:pt x="3500266" y="114266"/>
                </a:cubicBezTo>
                <a:cubicBezTo>
                  <a:pt x="3510455" y="120189"/>
                  <a:pt x="3510702" y="124706"/>
                  <a:pt x="3501008" y="127818"/>
                </a:cubicBezTo>
                <a:cubicBezTo>
                  <a:pt x="3491315" y="130929"/>
                  <a:pt x="3467366" y="134185"/>
                  <a:pt x="3429164" y="137583"/>
                </a:cubicBezTo>
                <a:cubicBezTo>
                  <a:pt x="3429164" y="189466"/>
                  <a:pt x="3428684" y="231913"/>
                  <a:pt x="3427723" y="264924"/>
                </a:cubicBezTo>
                <a:cubicBezTo>
                  <a:pt x="3426762" y="297936"/>
                  <a:pt x="3422234" y="314717"/>
                  <a:pt x="3414139" y="315269"/>
                </a:cubicBezTo>
                <a:cubicBezTo>
                  <a:pt x="3406044" y="315821"/>
                  <a:pt x="3401996" y="299427"/>
                  <a:pt x="3401996" y="266086"/>
                </a:cubicBezTo>
                <a:lnTo>
                  <a:pt x="3401996" y="140638"/>
                </a:lnTo>
                <a:cubicBezTo>
                  <a:pt x="3382279" y="145012"/>
                  <a:pt x="3367325" y="148353"/>
                  <a:pt x="3357137" y="150662"/>
                </a:cubicBezTo>
                <a:cubicBezTo>
                  <a:pt x="3346948" y="152970"/>
                  <a:pt x="3337032" y="150145"/>
                  <a:pt x="3327388" y="142187"/>
                </a:cubicBezTo>
                <a:cubicBezTo>
                  <a:pt x="3317744" y="134228"/>
                  <a:pt x="3318045" y="129940"/>
                  <a:pt x="3328291" y="129323"/>
                </a:cubicBezTo>
                <a:cubicBezTo>
                  <a:pt x="3338538" y="128707"/>
                  <a:pt x="3348508" y="127954"/>
                  <a:pt x="3358201" y="127065"/>
                </a:cubicBezTo>
                <a:cubicBezTo>
                  <a:pt x="3367895" y="126176"/>
                  <a:pt x="3382494" y="124104"/>
                  <a:pt x="3401996" y="120848"/>
                </a:cubicBezTo>
                <a:cubicBezTo>
                  <a:pt x="3401996" y="89113"/>
                  <a:pt x="3401781" y="66664"/>
                  <a:pt x="3401351" y="53500"/>
                </a:cubicBezTo>
                <a:cubicBezTo>
                  <a:pt x="3400921" y="40335"/>
                  <a:pt x="3398447" y="28368"/>
                  <a:pt x="3393930" y="17599"/>
                </a:cubicBezTo>
                <a:cubicBezTo>
                  <a:pt x="3390542" y="9522"/>
                  <a:pt x="3391291" y="5276"/>
                  <a:pt x="3396175" y="4862"/>
                </a:cubicBezTo>
                <a:close/>
                <a:moveTo>
                  <a:pt x="2677208" y="466"/>
                </a:moveTo>
                <a:cubicBezTo>
                  <a:pt x="2679823" y="-330"/>
                  <a:pt x="2682610" y="-104"/>
                  <a:pt x="2685567" y="1143"/>
                </a:cubicBezTo>
                <a:cubicBezTo>
                  <a:pt x="2691483" y="3639"/>
                  <a:pt x="2698280" y="9109"/>
                  <a:pt x="2705959" y="17556"/>
                </a:cubicBezTo>
                <a:cubicBezTo>
                  <a:pt x="2713638" y="26002"/>
                  <a:pt x="2713753" y="30853"/>
                  <a:pt x="2706303" y="32108"/>
                </a:cubicBezTo>
                <a:cubicBezTo>
                  <a:pt x="2698854" y="33362"/>
                  <a:pt x="2688378" y="35567"/>
                  <a:pt x="2674877" y="38722"/>
                </a:cubicBezTo>
                <a:cubicBezTo>
                  <a:pt x="2661376" y="41877"/>
                  <a:pt x="2652632" y="43734"/>
                  <a:pt x="2648645" y="44293"/>
                </a:cubicBezTo>
                <a:cubicBezTo>
                  <a:pt x="2656747" y="50775"/>
                  <a:pt x="2660325" y="55152"/>
                  <a:pt x="2659379" y="57425"/>
                </a:cubicBezTo>
                <a:cubicBezTo>
                  <a:pt x="2658432" y="59698"/>
                  <a:pt x="2657557" y="64434"/>
                  <a:pt x="2656754" y="71633"/>
                </a:cubicBezTo>
                <a:cubicBezTo>
                  <a:pt x="2667380" y="70858"/>
                  <a:pt x="2681850" y="69102"/>
                  <a:pt x="2700162" y="66363"/>
                </a:cubicBezTo>
                <a:cubicBezTo>
                  <a:pt x="2718475" y="63624"/>
                  <a:pt x="2734640" y="61118"/>
                  <a:pt x="2748657" y="58845"/>
                </a:cubicBezTo>
                <a:cubicBezTo>
                  <a:pt x="2762675" y="56572"/>
                  <a:pt x="2774706" y="58436"/>
                  <a:pt x="2784751" y="64438"/>
                </a:cubicBezTo>
                <a:cubicBezTo>
                  <a:pt x="2794797" y="70439"/>
                  <a:pt x="2799188" y="75863"/>
                  <a:pt x="2797926" y="80710"/>
                </a:cubicBezTo>
                <a:cubicBezTo>
                  <a:pt x="2796665" y="85557"/>
                  <a:pt x="2784960" y="87307"/>
                  <a:pt x="2762811" y="85959"/>
                </a:cubicBezTo>
                <a:cubicBezTo>
                  <a:pt x="2740663" y="84611"/>
                  <a:pt x="2705181" y="86088"/>
                  <a:pt x="2656367" y="90390"/>
                </a:cubicBezTo>
                <a:cubicBezTo>
                  <a:pt x="2655722" y="97574"/>
                  <a:pt x="2655399" y="104816"/>
                  <a:pt x="2655399" y="112115"/>
                </a:cubicBezTo>
                <a:cubicBezTo>
                  <a:pt x="2680337" y="110437"/>
                  <a:pt x="2695053" y="108218"/>
                  <a:pt x="2699549" y="105458"/>
                </a:cubicBezTo>
                <a:cubicBezTo>
                  <a:pt x="2704045" y="102697"/>
                  <a:pt x="2709910" y="103002"/>
                  <a:pt x="2717145" y="106372"/>
                </a:cubicBezTo>
                <a:cubicBezTo>
                  <a:pt x="2724379" y="109742"/>
                  <a:pt x="2731195" y="113847"/>
                  <a:pt x="2737590" y="118687"/>
                </a:cubicBezTo>
                <a:cubicBezTo>
                  <a:pt x="2743986" y="123526"/>
                  <a:pt x="2744366" y="128800"/>
                  <a:pt x="2738730" y="134507"/>
                </a:cubicBezTo>
                <a:cubicBezTo>
                  <a:pt x="2733094" y="140215"/>
                  <a:pt x="2728068" y="148801"/>
                  <a:pt x="2723651" y="160266"/>
                </a:cubicBezTo>
                <a:cubicBezTo>
                  <a:pt x="2719235" y="171731"/>
                  <a:pt x="2713323" y="183024"/>
                  <a:pt x="2705916" y="194145"/>
                </a:cubicBezTo>
                <a:cubicBezTo>
                  <a:pt x="2698510" y="205266"/>
                  <a:pt x="2692368" y="205427"/>
                  <a:pt x="2687493" y="194629"/>
                </a:cubicBezTo>
                <a:cubicBezTo>
                  <a:pt x="2677397" y="195489"/>
                  <a:pt x="2666248" y="196687"/>
                  <a:pt x="2654044" y="198221"/>
                </a:cubicBezTo>
                <a:lnTo>
                  <a:pt x="2654044" y="220097"/>
                </a:lnTo>
                <a:cubicBezTo>
                  <a:pt x="2665143" y="218376"/>
                  <a:pt x="2674461" y="216598"/>
                  <a:pt x="2681997" y="214762"/>
                </a:cubicBezTo>
                <a:cubicBezTo>
                  <a:pt x="2689533" y="212927"/>
                  <a:pt x="2696430" y="215727"/>
                  <a:pt x="2702690" y="223162"/>
                </a:cubicBezTo>
                <a:cubicBezTo>
                  <a:pt x="2708949" y="230598"/>
                  <a:pt x="2706845" y="234889"/>
                  <a:pt x="2696376" y="236036"/>
                </a:cubicBezTo>
                <a:cubicBezTo>
                  <a:pt x="2685908" y="237183"/>
                  <a:pt x="2671725" y="238976"/>
                  <a:pt x="2653829" y="241414"/>
                </a:cubicBezTo>
                <a:lnTo>
                  <a:pt x="2652689" y="266000"/>
                </a:lnTo>
                <a:cubicBezTo>
                  <a:pt x="2677541" y="264250"/>
                  <a:pt x="2699779" y="262239"/>
                  <a:pt x="2719403" y="259966"/>
                </a:cubicBezTo>
                <a:cubicBezTo>
                  <a:pt x="2739028" y="257693"/>
                  <a:pt x="2752837" y="260615"/>
                  <a:pt x="2760832" y="268732"/>
                </a:cubicBezTo>
                <a:cubicBezTo>
                  <a:pt x="2768827" y="276848"/>
                  <a:pt x="2770013" y="282498"/>
                  <a:pt x="2764392" y="285682"/>
                </a:cubicBezTo>
                <a:cubicBezTo>
                  <a:pt x="2758771" y="288865"/>
                  <a:pt x="2745692" y="289331"/>
                  <a:pt x="2725157" y="287080"/>
                </a:cubicBezTo>
                <a:cubicBezTo>
                  <a:pt x="2704622" y="284829"/>
                  <a:pt x="2682205" y="284814"/>
                  <a:pt x="2657905" y="287037"/>
                </a:cubicBezTo>
                <a:cubicBezTo>
                  <a:pt x="2633606" y="289260"/>
                  <a:pt x="2612371" y="291956"/>
                  <a:pt x="2594202" y="295125"/>
                </a:cubicBezTo>
                <a:cubicBezTo>
                  <a:pt x="2576033" y="298294"/>
                  <a:pt x="2564188" y="300334"/>
                  <a:pt x="2558667" y="301245"/>
                </a:cubicBezTo>
                <a:cubicBezTo>
                  <a:pt x="2553146" y="302155"/>
                  <a:pt x="2546489" y="299846"/>
                  <a:pt x="2538695" y="294318"/>
                </a:cubicBezTo>
                <a:cubicBezTo>
                  <a:pt x="2530901" y="288790"/>
                  <a:pt x="2528008" y="284718"/>
                  <a:pt x="2530016" y="282100"/>
                </a:cubicBezTo>
                <a:cubicBezTo>
                  <a:pt x="2532023" y="279483"/>
                  <a:pt x="2537343" y="278175"/>
                  <a:pt x="2545976" y="278175"/>
                </a:cubicBezTo>
                <a:cubicBezTo>
                  <a:pt x="2553075" y="278175"/>
                  <a:pt x="2563988" y="277282"/>
                  <a:pt x="2578715" y="275497"/>
                </a:cubicBezTo>
                <a:cubicBezTo>
                  <a:pt x="2593442" y="273711"/>
                  <a:pt x="2610851" y="271614"/>
                  <a:pt x="2630942" y="269205"/>
                </a:cubicBezTo>
                <a:lnTo>
                  <a:pt x="2630942" y="244554"/>
                </a:lnTo>
                <a:cubicBezTo>
                  <a:pt x="2624489" y="245415"/>
                  <a:pt x="2617587" y="246307"/>
                  <a:pt x="2610238" y="247232"/>
                </a:cubicBezTo>
                <a:cubicBezTo>
                  <a:pt x="2602889" y="248157"/>
                  <a:pt x="2595052" y="245845"/>
                  <a:pt x="2586727" y="240295"/>
                </a:cubicBezTo>
                <a:cubicBezTo>
                  <a:pt x="2578403" y="234745"/>
                  <a:pt x="2580389" y="231361"/>
                  <a:pt x="2592686" y="230142"/>
                </a:cubicBezTo>
                <a:cubicBezTo>
                  <a:pt x="2604982" y="228923"/>
                  <a:pt x="2617735" y="227145"/>
                  <a:pt x="2630942" y="224808"/>
                </a:cubicBezTo>
                <a:lnTo>
                  <a:pt x="2630942" y="200028"/>
                </a:lnTo>
                <a:cubicBezTo>
                  <a:pt x="2622596" y="200888"/>
                  <a:pt x="2612751" y="202129"/>
                  <a:pt x="2601408" y="203749"/>
                </a:cubicBezTo>
                <a:cubicBezTo>
                  <a:pt x="2593607" y="215666"/>
                  <a:pt x="2585609" y="209543"/>
                  <a:pt x="2577413" y="185379"/>
                </a:cubicBezTo>
                <a:cubicBezTo>
                  <a:pt x="2569218" y="161216"/>
                  <a:pt x="2562141" y="144090"/>
                  <a:pt x="2556183" y="134002"/>
                </a:cubicBezTo>
                <a:cubicBezTo>
                  <a:pt x="2550224" y="123914"/>
                  <a:pt x="2550913" y="119332"/>
                  <a:pt x="2558248" y="120257"/>
                </a:cubicBezTo>
                <a:cubicBezTo>
                  <a:pt x="2565583" y="121182"/>
                  <a:pt x="2571430" y="121633"/>
                  <a:pt x="2575789" y="121612"/>
                </a:cubicBezTo>
                <a:cubicBezTo>
                  <a:pt x="2580149" y="121590"/>
                  <a:pt x="2598533" y="119952"/>
                  <a:pt x="2630942" y="116697"/>
                </a:cubicBezTo>
                <a:lnTo>
                  <a:pt x="2630942" y="93380"/>
                </a:lnTo>
                <a:cubicBezTo>
                  <a:pt x="2626841" y="93380"/>
                  <a:pt x="2613328" y="94957"/>
                  <a:pt x="2590406" y="98112"/>
                </a:cubicBezTo>
                <a:cubicBezTo>
                  <a:pt x="2567483" y="101267"/>
                  <a:pt x="2551863" y="103744"/>
                  <a:pt x="2543546" y="105544"/>
                </a:cubicBezTo>
                <a:cubicBezTo>
                  <a:pt x="2535228" y="107343"/>
                  <a:pt x="2527864" y="107526"/>
                  <a:pt x="2521454" y="106092"/>
                </a:cubicBezTo>
                <a:cubicBezTo>
                  <a:pt x="2515044" y="104658"/>
                  <a:pt x="2509194" y="101034"/>
                  <a:pt x="2503902" y="95219"/>
                </a:cubicBezTo>
                <a:cubicBezTo>
                  <a:pt x="2498610" y="89404"/>
                  <a:pt x="2500489" y="86496"/>
                  <a:pt x="2509538" y="86496"/>
                </a:cubicBezTo>
                <a:cubicBezTo>
                  <a:pt x="2515876" y="86496"/>
                  <a:pt x="2530740" y="85396"/>
                  <a:pt x="2554129" y="83195"/>
                </a:cubicBezTo>
                <a:cubicBezTo>
                  <a:pt x="2577518" y="80993"/>
                  <a:pt x="2603122" y="78208"/>
                  <a:pt x="2630942" y="74838"/>
                </a:cubicBezTo>
                <a:cubicBezTo>
                  <a:pt x="2630942" y="61243"/>
                  <a:pt x="2629465" y="52582"/>
                  <a:pt x="2626511" y="48853"/>
                </a:cubicBezTo>
                <a:cubicBezTo>
                  <a:pt x="2613719" y="50631"/>
                  <a:pt x="2603423" y="51750"/>
                  <a:pt x="2595622" y="52209"/>
                </a:cubicBezTo>
                <a:cubicBezTo>
                  <a:pt x="2587821" y="52668"/>
                  <a:pt x="2582759" y="51668"/>
                  <a:pt x="2580436" y="49208"/>
                </a:cubicBezTo>
                <a:cubicBezTo>
                  <a:pt x="2578113" y="46749"/>
                  <a:pt x="2582791" y="43612"/>
                  <a:pt x="2594471" y="39797"/>
                </a:cubicBezTo>
                <a:cubicBezTo>
                  <a:pt x="2606151" y="35983"/>
                  <a:pt x="2620502" y="30803"/>
                  <a:pt x="2637524" y="24256"/>
                </a:cubicBezTo>
                <a:cubicBezTo>
                  <a:pt x="2654546" y="17710"/>
                  <a:pt x="2665330" y="11597"/>
                  <a:pt x="2669876" y="5919"/>
                </a:cubicBezTo>
                <a:cubicBezTo>
                  <a:pt x="2672149" y="3079"/>
                  <a:pt x="2674593" y="1262"/>
                  <a:pt x="2677208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2" y="2562250"/>
            <a:ext cx="3974653" cy="27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5"/>
          <p:cNvSpPr txBox="1">
            <a:spLocks noChangeArrowheads="1"/>
          </p:cNvSpPr>
          <p:nvPr/>
        </p:nvSpPr>
        <p:spPr bwMode="auto">
          <a:xfrm>
            <a:off x="5674381" y="2183364"/>
            <a:ext cx="5684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）哪一年比上一年增加得最多？增加了多少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5826905" y="4931964"/>
            <a:ext cx="6022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岁那年比上一年增加得最多，增加了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2.9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6451622" y="2751242"/>
            <a:ext cx="39592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24.6-22.7=1.9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6451622" y="3233140"/>
            <a:ext cx="39592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27.5-24.6=2.9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6451621" y="3734636"/>
            <a:ext cx="39592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29.8-27.5=2.3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6192677" y="4245928"/>
            <a:ext cx="42181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千克＞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千克＞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千克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6638" y="1779759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2719448" y="2890816"/>
            <a:ext cx="4975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830712" y="3265321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125219" y="3260179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2906325" y="3258341"/>
            <a:ext cx="67945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3877293" y="2578079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248086" y="2576491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181765" y="2573316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213487" y="2834346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2754373" y="3318231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3966418" y="3043529"/>
            <a:ext cx="30038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3599128" y="2731357"/>
            <a:ext cx="144463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3519221" y="3246812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203768" y="2525050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5794423" y="2910855"/>
            <a:ext cx="2843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905687" y="3285360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7200194" y="3280218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6280850" y="3277355"/>
            <a:ext cx="31839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6952268" y="2598118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6323061" y="2596530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7256740" y="2593355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288462" y="2854385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5829348" y="3338270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6683178" y="2767336"/>
            <a:ext cx="144463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594196" y="3266851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278743" y="2545089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2441332" y="4070536"/>
            <a:ext cx="6498922" cy="1524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9941" y="4255643"/>
            <a:ext cx="558608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相同数位对齐（即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小数点对齐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）。</a:t>
            </a:r>
          </a:p>
        </p:txBody>
      </p:sp>
      <p:sp>
        <p:nvSpPr>
          <p:cNvPr id="30" name="矩形 29"/>
          <p:cNvSpPr/>
          <p:nvPr/>
        </p:nvSpPr>
        <p:spPr>
          <a:xfrm>
            <a:off x="2529564" y="4703691"/>
            <a:ext cx="6322458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rPr>
              <a:t>低位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加（减）起。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满十向前一位进一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不够减向前一位借一当十再减。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70858" y="1130300"/>
            <a:ext cx="11047494" cy="5876501"/>
            <a:chOff x="1516344" y="1196751"/>
            <a:chExt cx="11047494" cy="5876501"/>
          </a:xfrm>
        </p:grpSpPr>
        <p:grpSp>
          <p:nvGrpSpPr>
            <p:cNvPr id="32" name="组合 31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35" name="矩形: 圆角 34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80435" y="453961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47974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647974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647974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47974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5756056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5756056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5756056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5756056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2228624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2819066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968818" y="1348185"/>
            <a:ext cx="3303245" cy="334577"/>
          </a:xfrm>
          <a:custGeom>
            <a:avLst/>
            <a:gdLst/>
            <a:ahLst/>
            <a:cxnLst/>
            <a:rect l="l" t="t" r="r" b="b"/>
            <a:pathLst>
              <a:path w="3303245" h="334577">
                <a:moveTo>
                  <a:pt x="1810738" y="235897"/>
                </a:moveTo>
                <a:cubicBezTo>
                  <a:pt x="1814721" y="235254"/>
                  <a:pt x="1819123" y="235552"/>
                  <a:pt x="1823945" y="236792"/>
                </a:cubicBezTo>
                <a:cubicBezTo>
                  <a:pt x="1833589" y="239273"/>
                  <a:pt x="1839888" y="244490"/>
                  <a:pt x="1842842" y="252441"/>
                </a:cubicBezTo>
                <a:cubicBezTo>
                  <a:pt x="1845796" y="260393"/>
                  <a:pt x="1845380" y="270341"/>
                  <a:pt x="1841594" y="282287"/>
                </a:cubicBezTo>
                <a:cubicBezTo>
                  <a:pt x="1837808" y="294232"/>
                  <a:pt x="1830932" y="305658"/>
                  <a:pt x="1820966" y="316563"/>
                </a:cubicBezTo>
                <a:cubicBezTo>
                  <a:pt x="1810999" y="327469"/>
                  <a:pt x="1801391" y="333406"/>
                  <a:pt x="1792142" y="334374"/>
                </a:cubicBezTo>
                <a:cubicBezTo>
                  <a:pt x="1782893" y="335342"/>
                  <a:pt x="1781086" y="332857"/>
                  <a:pt x="1786721" y="326921"/>
                </a:cubicBezTo>
                <a:cubicBezTo>
                  <a:pt x="1792357" y="320984"/>
                  <a:pt x="1797552" y="314993"/>
                  <a:pt x="1802306" y="308949"/>
                </a:cubicBezTo>
                <a:cubicBezTo>
                  <a:pt x="1807059" y="302904"/>
                  <a:pt x="1811193" y="295666"/>
                  <a:pt x="1814706" y="287234"/>
                </a:cubicBezTo>
                <a:cubicBezTo>
                  <a:pt x="1808382" y="287234"/>
                  <a:pt x="1803066" y="285617"/>
                  <a:pt x="1798756" y="282383"/>
                </a:cubicBezTo>
                <a:cubicBezTo>
                  <a:pt x="1794447" y="279150"/>
                  <a:pt x="1791529" y="274919"/>
                  <a:pt x="1790002" y="269692"/>
                </a:cubicBezTo>
                <a:cubicBezTo>
                  <a:pt x="1788475" y="264465"/>
                  <a:pt x="1788195" y="259583"/>
                  <a:pt x="1789163" y="255044"/>
                </a:cubicBezTo>
                <a:cubicBezTo>
                  <a:pt x="1790131" y="250505"/>
                  <a:pt x="1793759" y="245708"/>
                  <a:pt x="1800047" y="240653"/>
                </a:cubicBezTo>
                <a:cubicBezTo>
                  <a:pt x="1803191" y="238126"/>
                  <a:pt x="1806755" y="236541"/>
                  <a:pt x="1810738" y="235897"/>
                </a:cubicBezTo>
                <a:close/>
                <a:moveTo>
                  <a:pt x="3257629" y="225715"/>
                </a:moveTo>
                <a:cubicBezTo>
                  <a:pt x="3254257" y="225905"/>
                  <a:pt x="3250978" y="227184"/>
                  <a:pt x="3247790" y="229554"/>
                </a:cubicBezTo>
                <a:cubicBezTo>
                  <a:pt x="3241416" y="234294"/>
                  <a:pt x="3238229" y="240610"/>
                  <a:pt x="3238229" y="248505"/>
                </a:cubicBezTo>
                <a:cubicBezTo>
                  <a:pt x="3238229" y="256399"/>
                  <a:pt x="3241778" y="262325"/>
                  <a:pt x="3248877" y="266283"/>
                </a:cubicBezTo>
                <a:cubicBezTo>
                  <a:pt x="3255975" y="270241"/>
                  <a:pt x="3262923" y="270040"/>
                  <a:pt x="3269720" y="265681"/>
                </a:cubicBezTo>
                <a:cubicBezTo>
                  <a:pt x="3276517" y="261307"/>
                  <a:pt x="3279712" y="254997"/>
                  <a:pt x="3279303" y="246752"/>
                </a:cubicBezTo>
                <a:cubicBezTo>
                  <a:pt x="3278894" y="238506"/>
                  <a:pt x="3275134" y="232394"/>
                  <a:pt x="3268021" y="228414"/>
                </a:cubicBezTo>
                <a:cubicBezTo>
                  <a:pt x="3264465" y="226424"/>
                  <a:pt x="3261001" y="225525"/>
                  <a:pt x="3257629" y="225715"/>
                </a:cubicBezTo>
                <a:close/>
                <a:moveTo>
                  <a:pt x="431760" y="222028"/>
                </a:moveTo>
                <a:cubicBezTo>
                  <a:pt x="434999" y="221281"/>
                  <a:pt x="440456" y="222251"/>
                  <a:pt x="448132" y="224940"/>
                </a:cubicBezTo>
                <a:cubicBezTo>
                  <a:pt x="463483" y="230318"/>
                  <a:pt x="470026" y="239793"/>
                  <a:pt x="467760" y="253366"/>
                </a:cubicBezTo>
                <a:cubicBezTo>
                  <a:pt x="465494" y="266939"/>
                  <a:pt x="458009" y="268441"/>
                  <a:pt x="445303" y="257872"/>
                </a:cubicBezTo>
                <a:cubicBezTo>
                  <a:pt x="436627" y="247275"/>
                  <a:pt x="431092" y="237793"/>
                  <a:pt x="428697" y="229425"/>
                </a:cubicBezTo>
                <a:cubicBezTo>
                  <a:pt x="427500" y="225241"/>
                  <a:pt x="428521" y="222776"/>
                  <a:pt x="431760" y="222028"/>
                </a:cubicBezTo>
                <a:close/>
                <a:moveTo>
                  <a:pt x="3260110" y="202795"/>
                </a:moveTo>
                <a:cubicBezTo>
                  <a:pt x="3265632" y="202917"/>
                  <a:pt x="3271276" y="204190"/>
                  <a:pt x="3277044" y="206613"/>
                </a:cubicBezTo>
                <a:cubicBezTo>
                  <a:pt x="3288581" y="211460"/>
                  <a:pt x="3296242" y="219140"/>
                  <a:pt x="3300028" y="229651"/>
                </a:cubicBezTo>
                <a:cubicBezTo>
                  <a:pt x="3303814" y="240162"/>
                  <a:pt x="3304259" y="250559"/>
                  <a:pt x="3301362" y="260841"/>
                </a:cubicBezTo>
                <a:cubicBezTo>
                  <a:pt x="3298465" y="271123"/>
                  <a:pt x="3293045" y="278992"/>
                  <a:pt x="3285100" y="284448"/>
                </a:cubicBezTo>
                <a:cubicBezTo>
                  <a:pt x="3277156" y="289905"/>
                  <a:pt x="3267716" y="292633"/>
                  <a:pt x="3256782" y="292633"/>
                </a:cubicBezTo>
                <a:cubicBezTo>
                  <a:pt x="3245847" y="292633"/>
                  <a:pt x="3235946" y="288195"/>
                  <a:pt x="3227076" y="279318"/>
                </a:cubicBezTo>
                <a:cubicBezTo>
                  <a:pt x="3218207" y="270442"/>
                  <a:pt x="3213772" y="260898"/>
                  <a:pt x="3213772" y="250688"/>
                </a:cubicBezTo>
                <a:cubicBezTo>
                  <a:pt x="3213772" y="240478"/>
                  <a:pt x="3216159" y="231547"/>
                  <a:pt x="3220935" y="223897"/>
                </a:cubicBezTo>
                <a:cubicBezTo>
                  <a:pt x="3225710" y="216246"/>
                  <a:pt x="3233371" y="210241"/>
                  <a:pt x="3243918" y="205882"/>
                </a:cubicBezTo>
                <a:cubicBezTo>
                  <a:pt x="3249192" y="203702"/>
                  <a:pt x="3254590" y="202673"/>
                  <a:pt x="3260110" y="202795"/>
                </a:cubicBezTo>
                <a:close/>
                <a:moveTo>
                  <a:pt x="2565963" y="201279"/>
                </a:moveTo>
                <a:cubicBezTo>
                  <a:pt x="2572404" y="200598"/>
                  <a:pt x="2573988" y="201917"/>
                  <a:pt x="2570714" y="205237"/>
                </a:cubicBezTo>
                <a:cubicBezTo>
                  <a:pt x="2564168" y="211876"/>
                  <a:pt x="2552635" y="218767"/>
                  <a:pt x="2536115" y="225908"/>
                </a:cubicBezTo>
                <a:cubicBezTo>
                  <a:pt x="2519595" y="233050"/>
                  <a:pt x="2508923" y="238757"/>
                  <a:pt x="2504097" y="243030"/>
                </a:cubicBezTo>
                <a:cubicBezTo>
                  <a:pt x="2499271" y="247304"/>
                  <a:pt x="2492109" y="244468"/>
                  <a:pt x="2482608" y="234523"/>
                </a:cubicBezTo>
                <a:cubicBezTo>
                  <a:pt x="2473108" y="224578"/>
                  <a:pt x="2472882" y="219606"/>
                  <a:pt x="2481931" y="219606"/>
                </a:cubicBezTo>
                <a:cubicBezTo>
                  <a:pt x="2488771" y="219606"/>
                  <a:pt x="2505484" y="216178"/>
                  <a:pt x="2532071" y="209324"/>
                </a:cubicBezTo>
                <a:cubicBezTo>
                  <a:pt x="2548225" y="204642"/>
                  <a:pt x="2559523" y="201960"/>
                  <a:pt x="2565963" y="201279"/>
                </a:cubicBezTo>
                <a:close/>
                <a:moveTo>
                  <a:pt x="2622307" y="185856"/>
                </a:moveTo>
                <a:cubicBezTo>
                  <a:pt x="2626294" y="185856"/>
                  <a:pt x="2632026" y="189348"/>
                  <a:pt x="2639504" y="196331"/>
                </a:cubicBezTo>
                <a:cubicBezTo>
                  <a:pt x="2646983" y="203315"/>
                  <a:pt x="2650722" y="211539"/>
                  <a:pt x="2650722" y="221004"/>
                </a:cubicBezTo>
                <a:cubicBezTo>
                  <a:pt x="2650722" y="230325"/>
                  <a:pt x="2647686" y="237169"/>
                  <a:pt x="2641612" y="241535"/>
                </a:cubicBezTo>
                <a:cubicBezTo>
                  <a:pt x="2635540" y="245902"/>
                  <a:pt x="2630122" y="241471"/>
                  <a:pt x="2625361" y="228242"/>
                </a:cubicBezTo>
                <a:cubicBezTo>
                  <a:pt x="2620600" y="215013"/>
                  <a:pt x="2617754" y="205172"/>
                  <a:pt x="2616822" y="198719"/>
                </a:cubicBezTo>
                <a:cubicBezTo>
                  <a:pt x="2615918" y="190144"/>
                  <a:pt x="2617747" y="185856"/>
                  <a:pt x="2622307" y="185856"/>
                </a:cubicBezTo>
                <a:close/>
                <a:moveTo>
                  <a:pt x="3002363" y="181814"/>
                </a:moveTo>
                <a:lnTo>
                  <a:pt x="2943757" y="188437"/>
                </a:lnTo>
                <a:cubicBezTo>
                  <a:pt x="2942423" y="190506"/>
                  <a:pt x="2941142" y="192146"/>
                  <a:pt x="2939914" y="193358"/>
                </a:cubicBezTo>
                <a:lnTo>
                  <a:pt x="2938484" y="194311"/>
                </a:lnTo>
                <a:lnTo>
                  <a:pt x="2945672" y="196149"/>
                </a:lnTo>
                <a:cubicBezTo>
                  <a:pt x="2951594" y="198436"/>
                  <a:pt x="2954082" y="200885"/>
                  <a:pt x="2953136" y="203494"/>
                </a:cubicBezTo>
                <a:cubicBezTo>
                  <a:pt x="2952189" y="206104"/>
                  <a:pt x="2951315" y="208764"/>
                  <a:pt x="2950511" y="211475"/>
                </a:cubicBezTo>
                <a:cubicBezTo>
                  <a:pt x="2964049" y="210686"/>
                  <a:pt x="2982440" y="208628"/>
                  <a:pt x="3005685" y="205301"/>
                </a:cubicBezTo>
                <a:cubicBezTo>
                  <a:pt x="3005685" y="198619"/>
                  <a:pt x="3004563" y="192578"/>
                  <a:pt x="3002319" y="187179"/>
                </a:cubicBezTo>
                <a:close/>
                <a:moveTo>
                  <a:pt x="1573613" y="181814"/>
                </a:moveTo>
                <a:lnTo>
                  <a:pt x="1515007" y="188437"/>
                </a:lnTo>
                <a:cubicBezTo>
                  <a:pt x="1513674" y="190506"/>
                  <a:pt x="1512393" y="192146"/>
                  <a:pt x="1511164" y="193358"/>
                </a:cubicBezTo>
                <a:lnTo>
                  <a:pt x="1509734" y="194311"/>
                </a:lnTo>
                <a:lnTo>
                  <a:pt x="1516922" y="196149"/>
                </a:lnTo>
                <a:cubicBezTo>
                  <a:pt x="1522844" y="198436"/>
                  <a:pt x="1525332" y="200885"/>
                  <a:pt x="1524386" y="203494"/>
                </a:cubicBezTo>
                <a:cubicBezTo>
                  <a:pt x="1523439" y="206104"/>
                  <a:pt x="1522564" y="208764"/>
                  <a:pt x="1521761" y="211475"/>
                </a:cubicBezTo>
                <a:cubicBezTo>
                  <a:pt x="1535299" y="210686"/>
                  <a:pt x="1553690" y="208628"/>
                  <a:pt x="1576935" y="205301"/>
                </a:cubicBezTo>
                <a:cubicBezTo>
                  <a:pt x="1576935" y="198619"/>
                  <a:pt x="1575813" y="192578"/>
                  <a:pt x="1573569" y="187179"/>
                </a:cubicBezTo>
                <a:close/>
                <a:moveTo>
                  <a:pt x="3013042" y="180607"/>
                </a:moveTo>
                <a:lnTo>
                  <a:pt x="3005358" y="181476"/>
                </a:lnTo>
                <a:lnTo>
                  <a:pt x="3009235" y="181253"/>
                </a:lnTo>
                <a:lnTo>
                  <a:pt x="3015825" y="183232"/>
                </a:lnTo>
                <a:close/>
                <a:moveTo>
                  <a:pt x="1584292" y="180607"/>
                </a:moveTo>
                <a:lnTo>
                  <a:pt x="1576608" y="181476"/>
                </a:lnTo>
                <a:lnTo>
                  <a:pt x="1580485" y="181253"/>
                </a:lnTo>
                <a:lnTo>
                  <a:pt x="1587074" y="183232"/>
                </a:lnTo>
                <a:close/>
                <a:moveTo>
                  <a:pt x="540938" y="179102"/>
                </a:moveTo>
                <a:cubicBezTo>
                  <a:pt x="548194" y="177295"/>
                  <a:pt x="555701" y="179733"/>
                  <a:pt x="563459" y="186415"/>
                </a:cubicBezTo>
                <a:cubicBezTo>
                  <a:pt x="571217" y="193098"/>
                  <a:pt x="569755" y="197619"/>
                  <a:pt x="559071" y="199977"/>
                </a:cubicBezTo>
                <a:cubicBezTo>
                  <a:pt x="548388" y="202336"/>
                  <a:pt x="537532" y="203781"/>
                  <a:pt x="526505" y="204312"/>
                </a:cubicBezTo>
                <a:cubicBezTo>
                  <a:pt x="535496" y="210449"/>
                  <a:pt x="538063" y="215425"/>
                  <a:pt x="534205" y="219240"/>
                </a:cubicBezTo>
                <a:cubicBezTo>
                  <a:pt x="530348" y="223054"/>
                  <a:pt x="526447" y="229350"/>
                  <a:pt x="522504" y="238126"/>
                </a:cubicBezTo>
                <a:cubicBezTo>
                  <a:pt x="518560" y="246902"/>
                  <a:pt x="512695" y="255119"/>
                  <a:pt x="504908" y="262777"/>
                </a:cubicBezTo>
                <a:cubicBezTo>
                  <a:pt x="532571" y="261916"/>
                  <a:pt x="555734" y="260801"/>
                  <a:pt x="574397" y="259432"/>
                </a:cubicBezTo>
                <a:cubicBezTo>
                  <a:pt x="593061" y="258063"/>
                  <a:pt x="607068" y="262139"/>
                  <a:pt x="616418" y="271661"/>
                </a:cubicBezTo>
                <a:cubicBezTo>
                  <a:pt x="625768" y="281183"/>
                  <a:pt x="627058" y="286607"/>
                  <a:pt x="620290" y="287933"/>
                </a:cubicBezTo>
                <a:cubicBezTo>
                  <a:pt x="613521" y="289260"/>
                  <a:pt x="601303" y="288575"/>
                  <a:pt x="583636" y="285879"/>
                </a:cubicBezTo>
                <a:cubicBezTo>
                  <a:pt x="565969" y="283183"/>
                  <a:pt x="537762" y="283176"/>
                  <a:pt x="499015" y="285857"/>
                </a:cubicBezTo>
                <a:cubicBezTo>
                  <a:pt x="460267" y="288539"/>
                  <a:pt x="431494" y="291450"/>
                  <a:pt x="412694" y="294591"/>
                </a:cubicBezTo>
                <a:cubicBezTo>
                  <a:pt x="393894" y="297731"/>
                  <a:pt x="382106" y="299538"/>
                  <a:pt x="377331" y="300011"/>
                </a:cubicBezTo>
                <a:cubicBezTo>
                  <a:pt x="372555" y="300484"/>
                  <a:pt x="365152" y="296652"/>
                  <a:pt x="355121" y="288514"/>
                </a:cubicBezTo>
                <a:cubicBezTo>
                  <a:pt x="345090" y="280376"/>
                  <a:pt x="346851" y="276307"/>
                  <a:pt x="360402" y="276307"/>
                </a:cubicBezTo>
                <a:cubicBezTo>
                  <a:pt x="371200" y="276307"/>
                  <a:pt x="388322" y="275203"/>
                  <a:pt x="411769" y="272994"/>
                </a:cubicBezTo>
                <a:cubicBezTo>
                  <a:pt x="435215" y="270786"/>
                  <a:pt x="460210" y="267968"/>
                  <a:pt x="486754" y="264541"/>
                </a:cubicBezTo>
                <a:cubicBezTo>
                  <a:pt x="490683" y="255894"/>
                  <a:pt x="494214" y="244905"/>
                  <a:pt x="497347" y="231576"/>
                </a:cubicBezTo>
                <a:cubicBezTo>
                  <a:pt x="500481" y="218247"/>
                  <a:pt x="501797" y="209804"/>
                  <a:pt x="501295" y="206248"/>
                </a:cubicBezTo>
                <a:cubicBezTo>
                  <a:pt x="472915" y="211582"/>
                  <a:pt x="453441" y="214941"/>
                  <a:pt x="442873" y="216325"/>
                </a:cubicBezTo>
                <a:cubicBezTo>
                  <a:pt x="432304" y="217709"/>
                  <a:pt x="421753" y="214554"/>
                  <a:pt x="411220" y="206861"/>
                </a:cubicBezTo>
                <a:cubicBezTo>
                  <a:pt x="400687" y="199167"/>
                  <a:pt x="403545" y="195320"/>
                  <a:pt x="419792" y="195320"/>
                </a:cubicBezTo>
                <a:cubicBezTo>
                  <a:pt x="433042" y="195320"/>
                  <a:pt x="454732" y="193069"/>
                  <a:pt x="484861" y="188566"/>
                </a:cubicBezTo>
                <a:cubicBezTo>
                  <a:pt x="514990" y="184063"/>
                  <a:pt x="533682" y="180909"/>
                  <a:pt x="540938" y="179102"/>
                </a:cubicBezTo>
                <a:close/>
                <a:moveTo>
                  <a:pt x="2657474" y="171065"/>
                </a:moveTo>
                <a:cubicBezTo>
                  <a:pt x="2659817" y="171522"/>
                  <a:pt x="2662954" y="173351"/>
                  <a:pt x="2666887" y="176553"/>
                </a:cubicBezTo>
                <a:cubicBezTo>
                  <a:pt x="2674753" y="182956"/>
                  <a:pt x="2680102" y="189341"/>
                  <a:pt x="2682934" y="195708"/>
                </a:cubicBezTo>
                <a:cubicBezTo>
                  <a:pt x="2685766" y="202075"/>
                  <a:pt x="2684425" y="209471"/>
                  <a:pt x="2678911" y="217896"/>
                </a:cubicBezTo>
                <a:cubicBezTo>
                  <a:pt x="2673398" y="226320"/>
                  <a:pt x="2668690" y="227421"/>
                  <a:pt x="2664790" y="221197"/>
                </a:cubicBezTo>
                <a:cubicBezTo>
                  <a:pt x="2660890" y="214974"/>
                  <a:pt x="2657541" y="206728"/>
                  <a:pt x="2654745" y="196461"/>
                </a:cubicBezTo>
                <a:cubicBezTo>
                  <a:pt x="2651963" y="185935"/>
                  <a:pt x="2651324" y="178385"/>
                  <a:pt x="2652830" y="173810"/>
                </a:cubicBezTo>
                <a:cubicBezTo>
                  <a:pt x="2653583" y="171523"/>
                  <a:pt x="2655131" y="170608"/>
                  <a:pt x="2657474" y="171065"/>
                </a:cubicBezTo>
                <a:close/>
                <a:moveTo>
                  <a:pt x="2709897" y="160549"/>
                </a:moveTo>
                <a:cubicBezTo>
                  <a:pt x="2714357" y="159409"/>
                  <a:pt x="2721133" y="162241"/>
                  <a:pt x="2730224" y="169046"/>
                </a:cubicBezTo>
                <a:cubicBezTo>
                  <a:pt x="2739316" y="175850"/>
                  <a:pt x="2742162" y="181228"/>
                  <a:pt x="2738764" y="185178"/>
                </a:cubicBezTo>
                <a:cubicBezTo>
                  <a:pt x="2735365" y="189129"/>
                  <a:pt x="2732784" y="193091"/>
                  <a:pt x="2731020" y="197063"/>
                </a:cubicBezTo>
                <a:cubicBezTo>
                  <a:pt x="2729256" y="201035"/>
                  <a:pt x="2725023" y="209729"/>
                  <a:pt x="2718318" y="223144"/>
                </a:cubicBezTo>
                <a:cubicBezTo>
                  <a:pt x="2711614" y="236559"/>
                  <a:pt x="2704835" y="247971"/>
                  <a:pt x="2697980" y="257378"/>
                </a:cubicBezTo>
                <a:cubicBezTo>
                  <a:pt x="2717368" y="255628"/>
                  <a:pt x="2731253" y="254065"/>
                  <a:pt x="2739635" y="252689"/>
                </a:cubicBezTo>
                <a:cubicBezTo>
                  <a:pt x="2748017" y="251312"/>
                  <a:pt x="2756216" y="255151"/>
                  <a:pt x="2764232" y="264207"/>
                </a:cubicBezTo>
                <a:cubicBezTo>
                  <a:pt x="2772248" y="273263"/>
                  <a:pt x="2769932" y="277791"/>
                  <a:pt x="2757284" y="277791"/>
                </a:cubicBezTo>
                <a:cubicBezTo>
                  <a:pt x="2747174" y="277791"/>
                  <a:pt x="2739226" y="277565"/>
                  <a:pt x="2733440" y="277113"/>
                </a:cubicBezTo>
                <a:cubicBezTo>
                  <a:pt x="2727654" y="276662"/>
                  <a:pt x="2717254" y="276658"/>
                  <a:pt x="2702239" y="277103"/>
                </a:cubicBezTo>
                <a:cubicBezTo>
                  <a:pt x="2687225" y="277547"/>
                  <a:pt x="2671437" y="278885"/>
                  <a:pt x="2654874" y="281114"/>
                </a:cubicBezTo>
                <a:cubicBezTo>
                  <a:pt x="2638311" y="283344"/>
                  <a:pt x="2626053" y="285370"/>
                  <a:pt x="2618102" y="287191"/>
                </a:cubicBezTo>
                <a:cubicBezTo>
                  <a:pt x="2610150" y="289012"/>
                  <a:pt x="2602776" y="285961"/>
                  <a:pt x="2595978" y="278038"/>
                </a:cubicBezTo>
                <a:cubicBezTo>
                  <a:pt x="2589181" y="270115"/>
                  <a:pt x="2589353" y="265828"/>
                  <a:pt x="2596495" y="265175"/>
                </a:cubicBezTo>
                <a:cubicBezTo>
                  <a:pt x="2603636" y="264523"/>
                  <a:pt x="2611469" y="263971"/>
                  <a:pt x="2619995" y="263519"/>
                </a:cubicBezTo>
                <a:cubicBezTo>
                  <a:pt x="2628520" y="263067"/>
                  <a:pt x="2649338" y="261572"/>
                  <a:pt x="2682450" y="259034"/>
                </a:cubicBezTo>
                <a:cubicBezTo>
                  <a:pt x="2689147" y="241453"/>
                  <a:pt x="2694732" y="224431"/>
                  <a:pt x="2699206" y="207969"/>
                </a:cubicBezTo>
                <a:cubicBezTo>
                  <a:pt x="2703681" y="191506"/>
                  <a:pt x="2705466" y="179772"/>
                  <a:pt x="2704562" y="172767"/>
                </a:cubicBezTo>
                <a:cubicBezTo>
                  <a:pt x="2703659" y="165762"/>
                  <a:pt x="2705437" y="161689"/>
                  <a:pt x="2709897" y="160549"/>
                </a:cubicBezTo>
                <a:close/>
                <a:moveTo>
                  <a:pt x="816862" y="157495"/>
                </a:moveTo>
                <a:cubicBezTo>
                  <a:pt x="823609" y="155695"/>
                  <a:pt x="830689" y="157731"/>
                  <a:pt x="838103" y="163604"/>
                </a:cubicBezTo>
                <a:cubicBezTo>
                  <a:pt x="845517" y="169476"/>
                  <a:pt x="843771" y="174889"/>
                  <a:pt x="832865" y="179844"/>
                </a:cubicBezTo>
                <a:cubicBezTo>
                  <a:pt x="821960" y="184798"/>
                  <a:pt x="813467" y="187484"/>
                  <a:pt x="807386" y="187899"/>
                </a:cubicBezTo>
                <a:cubicBezTo>
                  <a:pt x="812793" y="191972"/>
                  <a:pt x="814800" y="195561"/>
                  <a:pt x="813409" y="198665"/>
                </a:cubicBezTo>
                <a:cubicBezTo>
                  <a:pt x="812018" y="201770"/>
                  <a:pt x="810914" y="210091"/>
                  <a:pt x="810097" y="223628"/>
                </a:cubicBezTo>
                <a:cubicBezTo>
                  <a:pt x="823763" y="220115"/>
                  <a:pt x="837526" y="217211"/>
                  <a:pt x="851386" y="214916"/>
                </a:cubicBezTo>
                <a:cubicBezTo>
                  <a:pt x="865246" y="212622"/>
                  <a:pt x="867515" y="215268"/>
                  <a:pt x="858194" y="222854"/>
                </a:cubicBezTo>
                <a:cubicBezTo>
                  <a:pt x="848873" y="230440"/>
                  <a:pt x="829363" y="239180"/>
                  <a:pt x="799664" y="249075"/>
                </a:cubicBezTo>
                <a:cubicBezTo>
                  <a:pt x="771715" y="260791"/>
                  <a:pt x="753586" y="269180"/>
                  <a:pt x="745275" y="274242"/>
                </a:cubicBezTo>
                <a:cubicBezTo>
                  <a:pt x="736965" y="279304"/>
                  <a:pt x="728938" y="278899"/>
                  <a:pt x="721195" y="273027"/>
                </a:cubicBezTo>
                <a:cubicBezTo>
                  <a:pt x="713451" y="267154"/>
                  <a:pt x="708306" y="261784"/>
                  <a:pt x="705761" y="256915"/>
                </a:cubicBezTo>
                <a:cubicBezTo>
                  <a:pt x="703216" y="252047"/>
                  <a:pt x="708511" y="249351"/>
                  <a:pt x="721646" y="248827"/>
                </a:cubicBezTo>
                <a:cubicBezTo>
                  <a:pt x="734782" y="248304"/>
                  <a:pt x="756557" y="242550"/>
                  <a:pt x="786973" y="231565"/>
                </a:cubicBezTo>
                <a:cubicBezTo>
                  <a:pt x="786973" y="216064"/>
                  <a:pt x="785553" y="203573"/>
                  <a:pt x="782714" y="194094"/>
                </a:cubicBezTo>
                <a:cubicBezTo>
                  <a:pt x="776003" y="194998"/>
                  <a:pt x="769356" y="195450"/>
                  <a:pt x="762774" y="195450"/>
                </a:cubicBezTo>
                <a:cubicBezTo>
                  <a:pt x="756751" y="195450"/>
                  <a:pt x="750058" y="193413"/>
                  <a:pt x="742694" y="189341"/>
                </a:cubicBezTo>
                <a:cubicBezTo>
                  <a:pt x="735330" y="185268"/>
                  <a:pt x="736886" y="181436"/>
                  <a:pt x="747362" y="177843"/>
                </a:cubicBezTo>
                <a:cubicBezTo>
                  <a:pt x="757837" y="174251"/>
                  <a:pt x="770353" y="170412"/>
                  <a:pt x="784908" y="166325"/>
                </a:cubicBezTo>
                <a:cubicBezTo>
                  <a:pt x="799463" y="162238"/>
                  <a:pt x="810115" y="159294"/>
                  <a:pt x="816862" y="157495"/>
                </a:cubicBezTo>
                <a:close/>
                <a:moveTo>
                  <a:pt x="2698819" y="125791"/>
                </a:moveTo>
                <a:cubicBezTo>
                  <a:pt x="2701999" y="126879"/>
                  <a:pt x="2705064" y="129097"/>
                  <a:pt x="2708015" y="132446"/>
                </a:cubicBezTo>
                <a:cubicBezTo>
                  <a:pt x="2713916" y="139143"/>
                  <a:pt x="2710119" y="144334"/>
                  <a:pt x="2696625" y="148019"/>
                </a:cubicBezTo>
                <a:lnTo>
                  <a:pt x="2660746" y="154946"/>
                </a:lnTo>
                <a:cubicBezTo>
                  <a:pt x="2649747" y="156753"/>
                  <a:pt x="2641251" y="155025"/>
                  <a:pt x="2635256" y="149762"/>
                </a:cubicBezTo>
                <a:cubicBezTo>
                  <a:pt x="2629262" y="144499"/>
                  <a:pt x="2628412" y="141154"/>
                  <a:pt x="2632707" y="139727"/>
                </a:cubicBezTo>
                <a:cubicBezTo>
                  <a:pt x="2637002" y="138300"/>
                  <a:pt x="2645839" y="136160"/>
                  <a:pt x="2659219" y="133306"/>
                </a:cubicBezTo>
                <a:cubicBezTo>
                  <a:pt x="2672211" y="130725"/>
                  <a:pt x="2682116" y="128262"/>
                  <a:pt x="2688935" y="125917"/>
                </a:cubicBezTo>
                <a:cubicBezTo>
                  <a:pt x="2692345" y="124745"/>
                  <a:pt x="2695639" y="124703"/>
                  <a:pt x="2698819" y="125791"/>
                </a:cubicBezTo>
                <a:close/>
                <a:moveTo>
                  <a:pt x="2290106" y="109064"/>
                </a:moveTo>
                <a:cubicBezTo>
                  <a:pt x="2263576" y="113538"/>
                  <a:pt x="2245135" y="115933"/>
                  <a:pt x="2234781" y="116249"/>
                </a:cubicBezTo>
                <a:cubicBezTo>
                  <a:pt x="2245579" y="118844"/>
                  <a:pt x="2250287" y="122257"/>
                  <a:pt x="2248903" y="126487"/>
                </a:cubicBezTo>
                <a:cubicBezTo>
                  <a:pt x="2247519" y="130718"/>
                  <a:pt x="2245967" y="141502"/>
                  <a:pt x="2244246" y="158839"/>
                </a:cubicBezTo>
                <a:cubicBezTo>
                  <a:pt x="2263677" y="157090"/>
                  <a:pt x="2280720" y="155440"/>
                  <a:pt x="2295376" y="153892"/>
                </a:cubicBezTo>
                <a:cubicBezTo>
                  <a:pt x="2294487" y="130890"/>
                  <a:pt x="2292730" y="115947"/>
                  <a:pt x="2290106" y="109064"/>
                </a:cubicBezTo>
                <a:close/>
                <a:moveTo>
                  <a:pt x="1125399" y="102829"/>
                </a:moveTo>
                <a:cubicBezTo>
                  <a:pt x="1128799" y="102469"/>
                  <a:pt x="1133135" y="103235"/>
                  <a:pt x="1138405" y="105128"/>
                </a:cubicBezTo>
                <a:cubicBezTo>
                  <a:pt x="1152730" y="109788"/>
                  <a:pt x="1157334" y="114911"/>
                  <a:pt x="1152214" y="120497"/>
                </a:cubicBezTo>
                <a:cubicBezTo>
                  <a:pt x="1147095" y="126082"/>
                  <a:pt x="1143474" y="132478"/>
                  <a:pt x="1141352" y="139684"/>
                </a:cubicBezTo>
                <a:cubicBezTo>
                  <a:pt x="1139229" y="146890"/>
                  <a:pt x="1135960" y="170820"/>
                  <a:pt x="1131543" y="211475"/>
                </a:cubicBezTo>
                <a:cubicBezTo>
                  <a:pt x="1143144" y="204821"/>
                  <a:pt x="1154817" y="198884"/>
                  <a:pt x="1166562" y="193664"/>
                </a:cubicBezTo>
                <a:cubicBezTo>
                  <a:pt x="1178306" y="188444"/>
                  <a:pt x="1181705" y="188333"/>
                  <a:pt x="1176757" y="193331"/>
                </a:cubicBezTo>
                <a:cubicBezTo>
                  <a:pt x="1171810" y="198328"/>
                  <a:pt x="1162432" y="207789"/>
                  <a:pt x="1148622" y="221714"/>
                </a:cubicBezTo>
                <a:cubicBezTo>
                  <a:pt x="1134812" y="235638"/>
                  <a:pt x="1124394" y="247565"/>
                  <a:pt x="1117368" y="257496"/>
                </a:cubicBezTo>
                <a:cubicBezTo>
                  <a:pt x="1110341" y="267427"/>
                  <a:pt x="1103497" y="266487"/>
                  <a:pt x="1096836" y="254678"/>
                </a:cubicBezTo>
                <a:cubicBezTo>
                  <a:pt x="1090175" y="242869"/>
                  <a:pt x="1089365" y="234570"/>
                  <a:pt x="1094405" y="229780"/>
                </a:cubicBezTo>
                <a:cubicBezTo>
                  <a:pt x="1099446" y="224990"/>
                  <a:pt x="1103493" y="217795"/>
                  <a:pt x="1106548" y="208194"/>
                </a:cubicBezTo>
                <a:cubicBezTo>
                  <a:pt x="1109602" y="198594"/>
                  <a:pt x="1111807" y="186379"/>
                  <a:pt x="1113162" y="171552"/>
                </a:cubicBezTo>
                <a:cubicBezTo>
                  <a:pt x="1114517" y="156724"/>
                  <a:pt x="1115417" y="146650"/>
                  <a:pt x="1115862" y="141330"/>
                </a:cubicBezTo>
                <a:cubicBezTo>
                  <a:pt x="1116306" y="136009"/>
                  <a:pt x="1112965" y="134665"/>
                  <a:pt x="1105838" y="137296"/>
                </a:cubicBezTo>
                <a:cubicBezTo>
                  <a:pt x="1098711" y="139928"/>
                  <a:pt x="1091745" y="142853"/>
                  <a:pt x="1084941" y="146073"/>
                </a:cubicBezTo>
                <a:cubicBezTo>
                  <a:pt x="1078136" y="149292"/>
                  <a:pt x="1069780" y="147758"/>
                  <a:pt x="1059870" y="141469"/>
                </a:cubicBezTo>
                <a:cubicBezTo>
                  <a:pt x="1049961" y="135181"/>
                  <a:pt x="1050445" y="131130"/>
                  <a:pt x="1061322" y="129316"/>
                </a:cubicBezTo>
                <a:cubicBezTo>
                  <a:pt x="1072199" y="127502"/>
                  <a:pt x="1083600" y="124684"/>
                  <a:pt x="1095524" y="120863"/>
                </a:cubicBezTo>
                <a:cubicBezTo>
                  <a:pt x="1107448" y="117041"/>
                  <a:pt x="1114940" y="112517"/>
                  <a:pt x="1118002" y="107290"/>
                </a:cubicBezTo>
                <a:cubicBezTo>
                  <a:pt x="1119533" y="104676"/>
                  <a:pt x="1121998" y="103189"/>
                  <a:pt x="1125399" y="102829"/>
                </a:cubicBezTo>
                <a:close/>
                <a:moveTo>
                  <a:pt x="3003292" y="94203"/>
                </a:moveTo>
                <a:cubicBezTo>
                  <a:pt x="2999058" y="94438"/>
                  <a:pt x="2993331" y="95118"/>
                  <a:pt x="2986111" y="96244"/>
                </a:cubicBezTo>
                <a:cubicBezTo>
                  <a:pt x="2971670" y="98495"/>
                  <a:pt x="2955753" y="100804"/>
                  <a:pt x="2938358" y="103170"/>
                </a:cubicBezTo>
                <a:cubicBezTo>
                  <a:pt x="2938358" y="109652"/>
                  <a:pt x="2938544" y="113359"/>
                  <a:pt x="2938917" y="114291"/>
                </a:cubicBezTo>
                <a:cubicBezTo>
                  <a:pt x="2948425" y="113502"/>
                  <a:pt x="2958764" y="111057"/>
                  <a:pt x="2969935" y="106956"/>
                </a:cubicBezTo>
                <a:cubicBezTo>
                  <a:pt x="2981106" y="102855"/>
                  <a:pt x="2989660" y="104181"/>
                  <a:pt x="2995597" y="110936"/>
                </a:cubicBezTo>
                <a:cubicBezTo>
                  <a:pt x="3001534" y="117690"/>
                  <a:pt x="2997149" y="122662"/>
                  <a:pt x="2982444" y="125853"/>
                </a:cubicBezTo>
                <a:cubicBezTo>
                  <a:pt x="2967738" y="129044"/>
                  <a:pt x="2953946" y="131005"/>
                  <a:pt x="2941068" y="131736"/>
                </a:cubicBezTo>
                <a:cubicBezTo>
                  <a:pt x="2941972" y="135464"/>
                  <a:pt x="2942423" y="138648"/>
                  <a:pt x="2942423" y="141287"/>
                </a:cubicBezTo>
                <a:cubicBezTo>
                  <a:pt x="2953207" y="138920"/>
                  <a:pt x="2963737" y="136307"/>
                  <a:pt x="2974012" y="133446"/>
                </a:cubicBezTo>
                <a:cubicBezTo>
                  <a:pt x="2984286" y="130585"/>
                  <a:pt x="2992388" y="132267"/>
                  <a:pt x="2998318" y="138490"/>
                </a:cubicBezTo>
                <a:cubicBezTo>
                  <a:pt x="3004248" y="144714"/>
                  <a:pt x="3000802" y="149461"/>
                  <a:pt x="2987982" y="152730"/>
                </a:cubicBezTo>
                <a:cubicBezTo>
                  <a:pt x="2975162" y="156000"/>
                  <a:pt x="2960420" y="158022"/>
                  <a:pt x="2943757" y="158796"/>
                </a:cubicBezTo>
                <a:lnTo>
                  <a:pt x="2944768" y="172347"/>
                </a:lnTo>
                <a:cubicBezTo>
                  <a:pt x="2945786" y="171573"/>
                  <a:pt x="2954570" y="169809"/>
                  <a:pt x="2971118" y="167056"/>
                </a:cubicBezTo>
                <a:cubicBezTo>
                  <a:pt x="2987667" y="164303"/>
                  <a:pt x="2997870" y="162926"/>
                  <a:pt x="3001727" y="162926"/>
                </a:cubicBezTo>
                <a:cubicBezTo>
                  <a:pt x="3006488" y="162926"/>
                  <a:pt x="3010167" y="162912"/>
                  <a:pt x="3012762" y="162883"/>
                </a:cubicBezTo>
                <a:cubicBezTo>
                  <a:pt x="3015243" y="138576"/>
                  <a:pt x="3016279" y="121486"/>
                  <a:pt x="3015871" y="111613"/>
                </a:cubicBezTo>
                <a:cubicBezTo>
                  <a:pt x="3015462" y="101740"/>
                  <a:pt x="3014010" y="96147"/>
                  <a:pt x="3011515" y="94835"/>
                </a:cubicBezTo>
                <a:cubicBezTo>
                  <a:pt x="3010267" y="94179"/>
                  <a:pt x="3007526" y="93968"/>
                  <a:pt x="3003292" y="94203"/>
                </a:cubicBezTo>
                <a:close/>
                <a:moveTo>
                  <a:pt x="1574542" y="94203"/>
                </a:moveTo>
                <a:cubicBezTo>
                  <a:pt x="1570308" y="94438"/>
                  <a:pt x="1564581" y="95118"/>
                  <a:pt x="1557361" y="96244"/>
                </a:cubicBezTo>
                <a:cubicBezTo>
                  <a:pt x="1542920" y="98495"/>
                  <a:pt x="1527003" y="100804"/>
                  <a:pt x="1509608" y="103170"/>
                </a:cubicBezTo>
                <a:cubicBezTo>
                  <a:pt x="1509608" y="109652"/>
                  <a:pt x="1509795" y="113359"/>
                  <a:pt x="1510167" y="114291"/>
                </a:cubicBezTo>
                <a:cubicBezTo>
                  <a:pt x="1519675" y="113502"/>
                  <a:pt x="1530014" y="111057"/>
                  <a:pt x="1541185" y="106956"/>
                </a:cubicBezTo>
                <a:cubicBezTo>
                  <a:pt x="1552356" y="102855"/>
                  <a:pt x="1560910" y="104181"/>
                  <a:pt x="1566847" y="110936"/>
                </a:cubicBezTo>
                <a:cubicBezTo>
                  <a:pt x="1572784" y="117690"/>
                  <a:pt x="1568399" y="122662"/>
                  <a:pt x="1553693" y="125853"/>
                </a:cubicBezTo>
                <a:cubicBezTo>
                  <a:pt x="1538988" y="129044"/>
                  <a:pt x="1525196" y="131005"/>
                  <a:pt x="1512318" y="131736"/>
                </a:cubicBezTo>
                <a:cubicBezTo>
                  <a:pt x="1513222" y="135464"/>
                  <a:pt x="1513674" y="138648"/>
                  <a:pt x="1513674" y="141287"/>
                </a:cubicBezTo>
                <a:cubicBezTo>
                  <a:pt x="1524457" y="138920"/>
                  <a:pt x="1534987" y="136307"/>
                  <a:pt x="1545261" y="133446"/>
                </a:cubicBezTo>
                <a:cubicBezTo>
                  <a:pt x="1555536" y="130585"/>
                  <a:pt x="1563638" y="132267"/>
                  <a:pt x="1569568" y="138490"/>
                </a:cubicBezTo>
                <a:cubicBezTo>
                  <a:pt x="1575498" y="144714"/>
                  <a:pt x="1572053" y="149461"/>
                  <a:pt x="1559232" y="152730"/>
                </a:cubicBezTo>
                <a:cubicBezTo>
                  <a:pt x="1546412" y="156000"/>
                  <a:pt x="1531671" y="158022"/>
                  <a:pt x="1515007" y="158796"/>
                </a:cubicBezTo>
                <a:lnTo>
                  <a:pt x="1516018" y="172347"/>
                </a:lnTo>
                <a:cubicBezTo>
                  <a:pt x="1517036" y="171573"/>
                  <a:pt x="1525820" y="169809"/>
                  <a:pt x="1542368" y="167056"/>
                </a:cubicBezTo>
                <a:cubicBezTo>
                  <a:pt x="1558917" y="164303"/>
                  <a:pt x="1569120" y="162926"/>
                  <a:pt x="1572977" y="162926"/>
                </a:cubicBezTo>
                <a:cubicBezTo>
                  <a:pt x="1577738" y="162926"/>
                  <a:pt x="1581417" y="162912"/>
                  <a:pt x="1584012" y="162883"/>
                </a:cubicBezTo>
                <a:cubicBezTo>
                  <a:pt x="1586493" y="138576"/>
                  <a:pt x="1587529" y="121486"/>
                  <a:pt x="1587121" y="111613"/>
                </a:cubicBezTo>
                <a:cubicBezTo>
                  <a:pt x="1586712" y="101740"/>
                  <a:pt x="1585260" y="96147"/>
                  <a:pt x="1582765" y="94835"/>
                </a:cubicBezTo>
                <a:cubicBezTo>
                  <a:pt x="1581517" y="94179"/>
                  <a:pt x="1578776" y="93968"/>
                  <a:pt x="1574542" y="94203"/>
                </a:cubicBezTo>
                <a:close/>
                <a:moveTo>
                  <a:pt x="2336931" y="77283"/>
                </a:moveTo>
                <a:cubicBezTo>
                  <a:pt x="2342016" y="78251"/>
                  <a:pt x="2346011" y="80377"/>
                  <a:pt x="2348915" y="83660"/>
                </a:cubicBezTo>
                <a:cubicBezTo>
                  <a:pt x="2354723" y="90228"/>
                  <a:pt x="2352826" y="95194"/>
                  <a:pt x="2343225" y="98556"/>
                </a:cubicBezTo>
                <a:cubicBezTo>
                  <a:pt x="2333625" y="101919"/>
                  <a:pt x="2321324" y="104074"/>
                  <a:pt x="2306325" y="105020"/>
                </a:cubicBezTo>
                <a:cubicBezTo>
                  <a:pt x="2319818" y="108749"/>
                  <a:pt x="2325666" y="113588"/>
                  <a:pt x="2323866" y="119540"/>
                </a:cubicBezTo>
                <a:cubicBezTo>
                  <a:pt x="2322066" y="125491"/>
                  <a:pt x="2321167" y="135895"/>
                  <a:pt x="2321167" y="150751"/>
                </a:cubicBezTo>
                <a:cubicBezTo>
                  <a:pt x="2346821" y="148098"/>
                  <a:pt x="2366546" y="145635"/>
                  <a:pt x="2380342" y="143362"/>
                </a:cubicBezTo>
                <a:cubicBezTo>
                  <a:pt x="2394137" y="141089"/>
                  <a:pt x="2404820" y="143868"/>
                  <a:pt x="2412392" y="151698"/>
                </a:cubicBezTo>
                <a:cubicBezTo>
                  <a:pt x="2419964" y="159527"/>
                  <a:pt x="2422441" y="164952"/>
                  <a:pt x="2419824" y="167970"/>
                </a:cubicBezTo>
                <a:cubicBezTo>
                  <a:pt x="2417207" y="170989"/>
                  <a:pt x="2409997" y="172272"/>
                  <a:pt x="2398195" y="171820"/>
                </a:cubicBezTo>
                <a:cubicBezTo>
                  <a:pt x="2386393" y="171369"/>
                  <a:pt x="2374190" y="171143"/>
                  <a:pt x="2361585" y="171143"/>
                </a:cubicBezTo>
                <a:cubicBezTo>
                  <a:pt x="2349252" y="171143"/>
                  <a:pt x="2335779" y="171917"/>
                  <a:pt x="2321167" y="173466"/>
                </a:cubicBezTo>
                <a:lnTo>
                  <a:pt x="2321167" y="241267"/>
                </a:lnTo>
                <a:cubicBezTo>
                  <a:pt x="2321167" y="263006"/>
                  <a:pt x="2319442" y="283527"/>
                  <a:pt x="2315993" y="302829"/>
                </a:cubicBezTo>
                <a:cubicBezTo>
                  <a:pt x="2312544" y="322131"/>
                  <a:pt x="2306895" y="324182"/>
                  <a:pt x="2299043" y="308981"/>
                </a:cubicBezTo>
                <a:cubicBezTo>
                  <a:pt x="2291192" y="293780"/>
                  <a:pt x="2288840" y="281559"/>
                  <a:pt x="2291988" y="272317"/>
                </a:cubicBezTo>
                <a:cubicBezTo>
                  <a:pt x="2295136" y="263074"/>
                  <a:pt x="2296286" y="230705"/>
                  <a:pt x="2295440" y="175208"/>
                </a:cubicBezTo>
                <a:cubicBezTo>
                  <a:pt x="2286793" y="175208"/>
                  <a:pt x="2269621" y="176872"/>
                  <a:pt x="2243923" y="180199"/>
                </a:cubicBezTo>
                <a:cubicBezTo>
                  <a:pt x="2243149" y="190036"/>
                  <a:pt x="2239757" y="203738"/>
                  <a:pt x="2233749" y="221305"/>
                </a:cubicBezTo>
                <a:cubicBezTo>
                  <a:pt x="2227740" y="238872"/>
                  <a:pt x="2218466" y="253925"/>
                  <a:pt x="2205925" y="266466"/>
                </a:cubicBezTo>
                <a:cubicBezTo>
                  <a:pt x="2193385" y="279006"/>
                  <a:pt x="2178837" y="288077"/>
                  <a:pt x="2162281" y="293676"/>
                </a:cubicBezTo>
                <a:cubicBezTo>
                  <a:pt x="2145725" y="299276"/>
                  <a:pt x="2144976" y="295519"/>
                  <a:pt x="2160033" y="282405"/>
                </a:cubicBezTo>
                <a:cubicBezTo>
                  <a:pt x="2175090" y="269291"/>
                  <a:pt x="2187917" y="253907"/>
                  <a:pt x="2198515" y="236255"/>
                </a:cubicBezTo>
                <a:cubicBezTo>
                  <a:pt x="2209112" y="218602"/>
                  <a:pt x="2215300" y="200949"/>
                  <a:pt x="2217078" y="183296"/>
                </a:cubicBezTo>
                <a:cubicBezTo>
                  <a:pt x="2190420" y="187799"/>
                  <a:pt x="2171684" y="191398"/>
                  <a:pt x="2160872" y="194094"/>
                </a:cubicBezTo>
                <a:cubicBezTo>
                  <a:pt x="2150059" y="196790"/>
                  <a:pt x="2139627" y="193618"/>
                  <a:pt x="2129574" y="184576"/>
                </a:cubicBezTo>
                <a:cubicBezTo>
                  <a:pt x="2119522" y="175535"/>
                  <a:pt x="2120375" y="171014"/>
                  <a:pt x="2132134" y="171014"/>
                </a:cubicBezTo>
                <a:cubicBezTo>
                  <a:pt x="2141111" y="171014"/>
                  <a:pt x="2152268" y="170347"/>
                  <a:pt x="2165604" y="169013"/>
                </a:cubicBezTo>
                <a:cubicBezTo>
                  <a:pt x="2178940" y="167680"/>
                  <a:pt x="2196550" y="165801"/>
                  <a:pt x="2218433" y="163378"/>
                </a:cubicBezTo>
                <a:cubicBezTo>
                  <a:pt x="2218433" y="141767"/>
                  <a:pt x="2218254" y="128983"/>
                  <a:pt x="2217896" y="125025"/>
                </a:cubicBezTo>
                <a:cubicBezTo>
                  <a:pt x="2217537" y="121067"/>
                  <a:pt x="2215006" y="118504"/>
                  <a:pt x="2210302" y="117335"/>
                </a:cubicBezTo>
                <a:cubicBezTo>
                  <a:pt x="2205599" y="116166"/>
                  <a:pt x="2200605" y="112832"/>
                  <a:pt x="2195321" y="107333"/>
                </a:cubicBezTo>
                <a:cubicBezTo>
                  <a:pt x="2190036" y="101833"/>
                  <a:pt x="2194195" y="98266"/>
                  <a:pt x="2207797" y="96631"/>
                </a:cubicBezTo>
                <a:cubicBezTo>
                  <a:pt x="2221398" y="94996"/>
                  <a:pt x="2239600" y="92132"/>
                  <a:pt x="2262400" y="88038"/>
                </a:cubicBezTo>
                <a:cubicBezTo>
                  <a:pt x="2285201" y="83944"/>
                  <a:pt x="2303869" y="80549"/>
                  <a:pt x="2318403" y="77853"/>
                </a:cubicBezTo>
                <a:cubicBezTo>
                  <a:pt x="2325669" y="76505"/>
                  <a:pt x="2331846" y="76315"/>
                  <a:pt x="2336931" y="77283"/>
                </a:cubicBezTo>
                <a:close/>
                <a:moveTo>
                  <a:pt x="376065" y="51943"/>
                </a:moveTo>
                <a:cubicBezTo>
                  <a:pt x="377463" y="51741"/>
                  <a:pt x="379243" y="51877"/>
                  <a:pt x="381407" y="52352"/>
                </a:cubicBezTo>
                <a:cubicBezTo>
                  <a:pt x="390061" y="54252"/>
                  <a:pt x="396604" y="56084"/>
                  <a:pt x="401035" y="57848"/>
                </a:cubicBezTo>
                <a:cubicBezTo>
                  <a:pt x="407287" y="60558"/>
                  <a:pt x="409514" y="64484"/>
                  <a:pt x="407714" y="69625"/>
                </a:cubicBezTo>
                <a:cubicBezTo>
                  <a:pt x="405914" y="74766"/>
                  <a:pt x="405014" y="81137"/>
                  <a:pt x="405014" y="88737"/>
                </a:cubicBezTo>
                <a:lnTo>
                  <a:pt x="405014" y="117087"/>
                </a:lnTo>
                <a:cubicBezTo>
                  <a:pt x="405014" y="128445"/>
                  <a:pt x="402828" y="138494"/>
                  <a:pt x="398454" y="147234"/>
                </a:cubicBezTo>
                <a:cubicBezTo>
                  <a:pt x="394080" y="155975"/>
                  <a:pt x="389104" y="155949"/>
                  <a:pt x="383526" y="147159"/>
                </a:cubicBezTo>
                <a:cubicBezTo>
                  <a:pt x="377947" y="138368"/>
                  <a:pt x="375836" y="130657"/>
                  <a:pt x="377191" y="124025"/>
                </a:cubicBezTo>
                <a:cubicBezTo>
                  <a:pt x="378546" y="117392"/>
                  <a:pt x="379224" y="107881"/>
                  <a:pt x="379224" y="95491"/>
                </a:cubicBezTo>
                <a:cubicBezTo>
                  <a:pt x="379224" y="82714"/>
                  <a:pt x="377424" y="71855"/>
                  <a:pt x="373824" y="62914"/>
                </a:cubicBezTo>
                <a:cubicBezTo>
                  <a:pt x="371125" y="56208"/>
                  <a:pt x="371872" y="52551"/>
                  <a:pt x="376065" y="51943"/>
                </a:cubicBezTo>
                <a:close/>
                <a:moveTo>
                  <a:pt x="3030998" y="47867"/>
                </a:moveTo>
                <a:cubicBezTo>
                  <a:pt x="3033726" y="47157"/>
                  <a:pt x="3039041" y="48147"/>
                  <a:pt x="3046942" y="50836"/>
                </a:cubicBezTo>
                <a:cubicBezTo>
                  <a:pt x="3062745" y="56213"/>
                  <a:pt x="3069463" y="64111"/>
                  <a:pt x="3067097" y="74529"/>
                </a:cubicBezTo>
                <a:cubicBezTo>
                  <a:pt x="3064731" y="84947"/>
                  <a:pt x="3058084" y="86105"/>
                  <a:pt x="3047157" y="78003"/>
                </a:cubicBezTo>
                <a:cubicBezTo>
                  <a:pt x="3040991" y="70948"/>
                  <a:pt x="3035463" y="63312"/>
                  <a:pt x="3030573" y="55095"/>
                </a:cubicBezTo>
                <a:cubicBezTo>
                  <a:pt x="3028128" y="50986"/>
                  <a:pt x="3028269" y="48577"/>
                  <a:pt x="3030998" y="47867"/>
                </a:cubicBezTo>
                <a:close/>
                <a:moveTo>
                  <a:pt x="1602248" y="47867"/>
                </a:moveTo>
                <a:cubicBezTo>
                  <a:pt x="1604976" y="47157"/>
                  <a:pt x="1610291" y="48147"/>
                  <a:pt x="1618192" y="50836"/>
                </a:cubicBezTo>
                <a:cubicBezTo>
                  <a:pt x="1633995" y="56213"/>
                  <a:pt x="1640713" y="64111"/>
                  <a:pt x="1638347" y="74529"/>
                </a:cubicBezTo>
                <a:cubicBezTo>
                  <a:pt x="1635981" y="84947"/>
                  <a:pt x="1629335" y="86105"/>
                  <a:pt x="1618407" y="78003"/>
                </a:cubicBezTo>
                <a:cubicBezTo>
                  <a:pt x="1612241" y="70948"/>
                  <a:pt x="1606713" y="63312"/>
                  <a:pt x="1601823" y="55095"/>
                </a:cubicBezTo>
                <a:cubicBezTo>
                  <a:pt x="1599378" y="50986"/>
                  <a:pt x="1599519" y="48577"/>
                  <a:pt x="1602248" y="47867"/>
                </a:cubicBezTo>
                <a:close/>
                <a:moveTo>
                  <a:pt x="2580639" y="36026"/>
                </a:moveTo>
                <a:cubicBezTo>
                  <a:pt x="2584423" y="36653"/>
                  <a:pt x="2588823" y="38632"/>
                  <a:pt x="2593838" y="41963"/>
                </a:cubicBezTo>
                <a:cubicBezTo>
                  <a:pt x="2603869" y="48624"/>
                  <a:pt x="2607580" y="54069"/>
                  <a:pt x="2604970" y="58300"/>
                </a:cubicBezTo>
                <a:cubicBezTo>
                  <a:pt x="2602360" y="62530"/>
                  <a:pt x="2600083" y="66201"/>
                  <a:pt x="2598140" y="69313"/>
                </a:cubicBezTo>
                <a:cubicBezTo>
                  <a:pt x="2596197" y="72425"/>
                  <a:pt x="2594781" y="78190"/>
                  <a:pt x="2593892" y="86607"/>
                </a:cubicBezTo>
                <a:cubicBezTo>
                  <a:pt x="2593003" y="95025"/>
                  <a:pt x="2591450" y="105877"/>
                  <a:pt x="2589235" y="119163"/>
                </a:cubicBezTo>
                <a:cubicBezTo>
                  <a:pt x="2588127" y="125806"/>
                  <a:pt x="2586991" y="132012"/>
                  <a:pt x="2585828" y="137780"/>
                </a:cubicBezTo>
                <a:lnTo>
                  <a:pt x="2582271" y="153701"/>
                </a:lnTo>
                <a:lnTo>
                  <a:pt x="2585815" y="152889"/>
                </a:lnTo>
                <a:cubicBezTo>
                  <a:pt x="2588636" y="152937"/>
                  <a:pt x="2591382" y="153698"/>
                  <a:pt x="2594053" y="155172"/>
                </a:cubicBezTo>
                <a:cubicBezTo>
                  <a:pt x="2599395" y="158118"/>
                  <a:pt x="2603876" y="161252"/>
                  <a:pt x="2607497" y="164572"/>
                </a:cubicBezTo>
                <a:cubicBezTo>
                  <a:pt x="2611118" y="167891"/>
                  <a:pt x="2611552" y="172050"/>
                  <a:pt x="2608799" y="177047"/>
                </a:cubicBezTo>
                <a:cubicBezTo>
                  <a:pt x="2606045" y="182045"/>
                  <a:pt x="2602876" y="195987"/>
                  <a:pt x="2599291" y="218874"/>
                </a:cubicBezTo>
                <a:cubicBezTo>
                  <a:pt x="2595706" y="241761"/>
                  <a:pt x="2591099" y="259063"/>
                  <a:pt x="2585471" y="270779"/>
                </a:cubicBezTo>
                <a:cubicBezTo>
                  <a:pt x="2579842" y="282495"/>
                  <a:pt x="2574013" y="290866"/>
                  <a:pt x="2567983" y="295892"/>
                </a:cubicBezTo>
                <a:cubicBezTo>
                  <a:pt x="2561953" y="300918"/>
                  <a:pt x="2556991" y="299757"/>
                  <a:pt x="2553098" y="292407"/>
                </a:cubicBezTo>
                <a:cubicBezTo>
                  <a:pt x="2549204" y="285058"/>
                  <a:pt x="2544228" y="277156"/>
                  <a:pt x="2538169" y="268703"/>
                </a:cubicBezTo>
                <a:cubicBezTo>
                  <a:pt x="2532111" y="260249"/>
                  <a:pt x="2533036" y="257152"/>
                  <a:pt x="2540944" y="259410"/>
                </a:cubicBezTo>
                <a:cubicBezTo>
                  <a:pt x="2548853" y="261669"/>
                  <a:pt x="2554915" y="262798"/>
                  <a:pt x="2559131" y="262798"/>
                </a:cubicBezTo>
                <a:cubicBezTo>
                  <a:pt x="2563591" y="260891"/>
                  <a:pt x="2567796" y="250294"/>
                  <a:pt x="2571747" y="231006"/>
                </a:cubicBezTo>
                <a:cubicBezTo>
                  <a:pt x="2575698" y="211719"/>
                  <a:pt x="2578125" y="198393"/>
                  <a:pt x="2579028" y="191029"/>
                </a:cubicBezTo>
                <a:cubicBezTo>
                  <a:pt x="2579932" y="183666"/>
                  <a:pt x="2579458" y="178227"/>
                  <a:pt x="2577609" y="174714"/>
                </a:cubicBezTo>
                <a:cubicBezTo>
                  <a:pt x="2571356" y="173237"/>
                  <a:pt x="2562881" y="173584"/>
                  <a:pt x="2552183" y="175757"/>
                </a:cubicBezTo>
                <a:cubicBezTo>
                  <a:pt x="2541485" y="177929"/>
                  <a:pt x="2532838" y="180855"/>
                  <a:pt x="2526242" y="184533"/>
                </a:cubicBezTo>
                <a:cubicBezTo>
                  <a:pt x="2519646" y="188211"/>
                  <a:pt x="2514798" y="188688"/>
                  <a:pt x="2511701" y="185964"/>
                </a:cubicBezTo>
                <a:cubicBezTo>
                  <a:pt x="2508603" y="183239"/>
                  <a:pt x="2506004" y="180063"/>
                  <a:pt x="2503903" y="176434"/>
                </a:cubicBezTo>
                <a:cubicBezTo>
                  <a:pt x="2501803" y="172806"/>
                  <a:pt x="2503237" y="168823"/>
                  <a:pt x="2508206" y="164485"/>
                </a:cubicBezTo>
                <a:cubicBezTo>
                  <a:pt x="2513174" y="160148"/>
                  <a:pt x="2516322" y="150059"/>
                  <a:pt x="2517649" y="134220"/>
                </a:cubicBezTo>
                <a:cubicBezTo>
                  <a:pt x="2518975" y="118382"/>
                  <a:pt x="2519420" y="108118"/>
                  <a:pt x="2518982" y="103428"/>
                </a:cubicBezTo>
                <a:cubicBezTo>
                  <a:pt x="2518545" y="98739"/>
                  <a:pt x="2517419" y="93240"/>
                  <a:pt x="2515605" y="86930"/>
                </a:cubicBezTo>
                <a:cubicBezTo>
                  <a:pt x="2513791" y="80620"/>
                  <a:pt x="2514859" y="76856"/>
                  <a:pt x="2518810" y="75637"/>
                </a:cubicBezTo>
                <a:cubicBezTo>
                  <a:pt x="2522761" y="74418"/>
                  <a:pt x="2528189" y="76150"/>
                  <a:pt x="2535093" y="80832"/>
                </a:cubicBezTo>
                <a:cubicBezTo>
                  <a:pt x="2541998" y="85514"/>
                  <a:pt x="2544307" y="92870"/>
                  <a:pt x="2542020" y="102901"/>
                </a:cubicBezTo>
                <a:cubicBezTo>
                  <a:pt x="2539732" y="112932"/>
                  <a:pt x="2537700" y="125720"/>
                  <a:pt x="2535922" y="141265"/>
                </a:cubicBezTo>
                <a:cubicBezTo>
                  <a:pt x="2534143" y="156810"/>
                  <a:pt x="2533269" y="164948"/>
                  <a:pt x="2533297" y="165679"/>
                </a:cubicBezTo>
                <a:cubicBezTo>
                  <a:pt x="2533297" y="163815"/>
                  <a:pt x="2539116" y="162238"/>
                  <a:pt x="2550753" y="160947"/>
                </a:cubicBezTo>
                <a:lnTo>
                  <a:pt x="2567898" y="157003"/>
                </a:lnTo>
                <a:lnTo>
                  <a:pt x="2561487" y="133650"/>
                </a:lnTo>
                <a:cubicBezTo>
                  <a:pt x="2564190" y="125147"/>
                  <a:pt x="2566889" y="111050"/>
                  <a:pt x="2569585" y="91361"/>
                </a:cubicBezTo>
                <a:cubicBezTo>
                  <a:pt x="2572281" y="71672"/>
                  <a:pt x="2572754" y="61827"/>
                  <a:pt x="2571005" y="61827"/>
                </a:cubicBezTo>
                <a:cubicBezTo>
                  <a:pt x="2567879" y="61827"/>
                  <a:pt x="2560981" y="63161"/>
                  <a:pt x="2550312" y="65828"/>
                </a:cubicBezTo>
                <a:cubicBezTo>
                  <a:pt x="2538610" y="67650"/>
                  <a:pt x="2530401" y="69012"/>
                  <a:pt x="2525683" y="69915"/>
                </a:cubicBezTo>
                <a:cubicBezTo>
                  <a:pt x="2520965" y="70819"/>
                  <a:pt x="2514952" y="67420"/>
                  <a:pt x="2507646" y="59719"/>
                </a:cubicBezTo>
                <a:cubicBezTo>
                  <a:pt x="2500340" y="52019"/>
                  <a:pt x="2501777" y="48620"/>
                  <a:pt x="2511959" y="49524"/>
                </a:cubicBezTo>
                <a:cubicBezTo>
                  <a:pt x="2522141" y="50427"/>
                  <a:pt x="2533272" y="49803"/>
                  <a:pt x="2545354" y="47652"/>
                </a:cubicBezTo>
                <a:cubicBezTo>
                  <a:pt x="2557435" y="45501"/>
                  <a:pt x="2566029" y="42350"/>
                  <a:pt x="2571134" y="38198"/>
                </a:cubicBezTo>
                <a:cubicBezTo>
                  <a:pt x="2573686" y="36123"/>
                  <a:pt x="2576855" y="35398"/>
                  <a:pt x="2580639" y="36026"/>
                </a:cubicBezTo>
                <a:close/>
                <a:moveTo>
                  <a:pt x="2210450" y="30453"/>
                </a:moveTo>
                <a:cubicBezTo>
                  <a:pt x="2212856" y="30544"/>
                  <a:pt x="2215822" y="31186"/>
                  <a:pt x="2219348" y="32380"/>
                </a:cubicBezTo>
                <a:cubicBezTo>
                  <a:pt x="2233451" y="37155"/>
                  <a:pt x="2242701" y="43013"/>
                  <a:pt x="2247096" y="49954"/>
                </a:cubicBezTo>
                <a:cubicBezTo>
                  <a:pt x="2251491" y="56894"/>
                  <a:pt x="2251921" y="65108"/>
                  <a:pt x="2248386" y="74594"/>
                </a:cubicBezTo>
                <a:cubicBezTo>
                  <a:pt x="2244852" y="84080"/>
                  <a:pt x="2237760" y="83617"/>
                  <a:pt x="2227113" y="73206"/>
                </a:cubicBezTo>
                <a:cubicBezTo>
                  <a:pt x="2216465" y="62795"/>
                  <a:pt x="2208732" y="53238"/>
                  <a:pt x="2203914" y="44533"/>
                </a:cubicBezTo>
                <a:cubicBezTo>
                  <a:pt x="2201053" y="34875"/>
                  <a:pt x="2203232" y="30182"/>
                  <a:pt x="2210450" y="30453"/>
                </a:cubicBezTo>
                <a:close/>
                <a:moveTo>
                  <a:pt x="551395" y="25507"/>
                </a:moveTo>
                <a:cubicBezTo>
                  <a:pt x="554376" y="25894"/>
                  <a:pt x="558068" y="26830"/>
                  <a:pt x="562470" y="28314"/>
                </a:cubicBezTo>
                <a:cubicBezTo>
                  <a:pt x="571275" y="31283"/>
                  <a:pt x="576480" y="34864"/>
                  <a:pt x="578086" y="39059"/>
                </a:cubicBezTo>
                <a:cubicBezTo>
                  <a:pt x="579693" y="43253"/>
                  <a:pt x="578359" y="47584"/>
                  <a:pt x="574086" y="52051"/>
                </a:cubicBezTo>
                <a:cubicBezTo>
                  <a:pt x="569812" y="56518"/>
                  <a:pt x="565220" y="65226"/>
                  <a:pt x="560308" y="78175"/>
                </a:cubicBezTo>
                <a:cubicBezTo>
                  <a:pt x="555397" y="91125"/>
                  <a:pt x="550424" y="100847"/>
                  <a:pt x="545391" y="107343"/>
                </a:cubicBezTo>
                <a:cubicBezTo>
                  <a:pt x="555802" y="114083"/>
                  <a:pt x="567995" y="119421"/>
                  <a:pt x="581969" y="123358"/>
                </a:cubicBezTo>
                <a:cubicBezTo>
                  <a:pt x="595944" y="127294"/>
                  <a:pt x="606860" y="129954"/>
                  <a:pt x="614718" y="131338"/>
                </a:cubicBezTo>
                <a:cubicBezTo>
                  <a:pt x="622577" y="132722"/>
                  <a:pt x="629862" y="134314"/>
                  <a:pt x="636573" y="136113"/>
                </a:cubicBezTo>
                <a:cubicBezTo>
                  <a:pt x="643284" y="137913"/>
                  <a:pt x="635591" y="141728"/>
                  <a:pt x="613492" y="147557"/>
                </a:cubicBezTo>
                <a:cubicBezTo>
                  <a:pt x="591394" y="153386"/>
                  <a:pt x="576645" y="155336"/>
                  <a:pt x="569246" y="153408"/>
                </a:cubicBezTo>
                <a:cubicBezTo>
                  <a:pt x="561846" y="151479"/>
                  <a:pt x="548818" y="142097"/>
                  <a:pt x="530161" y="125261"/>
                </a:cubicBezTo>
                <a:cubicBezTo>
                  <a:pt x="522934" y="131084"/>
                  <a:pt x="514416" y="136795"/>
                  <a:pt x="504607" y="142394"/>
                </a:cubicBezTo>
                <a:cubicBezTo>
                  <a:pt x="499703" y="145194"/>
                  <a:pt x="494450" y="147467"/>
                  <a:pt x="488848" y="149213"/>
                </a:cubicBezTo>
                <a:lnTo>
                  <a:pt x="475324" y="151984"/>
                </a:lnTo>
                <a:lnTo>
                  <a:pt x="483258" y="153257"/>
                </a:lnTo>
                <a:cubicBezTo>
                  <a:pt x="495885" y="156735"/>
                  <a:pt x="501348" y="164636"/>
                  <a:pt x="499649" y="176961"/>
                </a:cubicBezTo>
                <a:cubicBezTo>
                  <a:pt x="497950" y="189287"/>
                  <a:pt x="488611" y="189506"/>
                  <a:pt x="471632" y="177618"/>
                </a:cubicBezTo>
                <a:cubicBezTo>
                  <a:pt x="459514" y="165443"/>
                  <a:pt x="455266" y="157470"/>
                  <a:pt x="458887" y="153698"/>
                </a:cubicBezTo>
                <a:lnTo>
                  <a:pt x="462709" y="152423"/>
                </a:lnTo>
                <a:lnTo>
                  <a:pt x="459782" y="152265"/>
                </a:lnTo>
                <a:cubicBezTo>
                  <a:pt x="458605" y="151170"/>
                  <a:pt x="459988" y="149181"/>
                  <a:pt x="463931" y="146299"/>
                </a:cubicBezTo>
                <a:cubicBezTo>
                  <a:pt x="471818" y="140534"/>
                  <a:pt x="479619" y="135511"/>
                  <a:pt x="487334" y="131231"/>
                </a:cubicBezTo>
                <a:cubicBezTo>
                  <a:pt x="495050" y="126950"/>
                  <a:pt x="503553" y="120185"/>
                  <a:pt x="512846" y="110936"/>
                </a:cubicBezTo>
                <a:cubicBezTo>
                  <a:pt x="510207" y="109100"/>
                  <a:pt x="505962" y="106078"/>
                  <a:pt x="500112" y="101869"/>
                </a:cubicBezTo>
                <a:cubicBezTo>
                  <a:pt x="494261" y="97660"/>
                  <a:pt x="488962" y="93670"/>
                  <a:pt x="484215" y="89898"/>
                </a:cubicBezTo>
                <a:cubicBezTo>
                  <a:pt x="479469" y="86127"/>
                  <a:pt x="473830" y="81380"/>
                  <a:pt x="467298" y="75659"/>
                </a:cubicBezTo>
                <a:cubicBezTo>
                  <a:pt x="460766" y="69937"/>
                  <a:pt x="462927" y="67076"/>
                  <a:pt x="473783" y="67076"/>
                </a:cubicBezTo>
                <a:cubicBezTo>
                  <a:pt x="483520" y="67076"/>
                  <a:pt x="489880" y="69062"/>
                  <a:pt x="492863" y="73034"/>
                </a:cubicBezTo>
                <a:cubicBezTo>
                  <a:pt x="495845" y="77007"/>
                  <a:pt x="506091" y="84012"/>
                  <a:pt x="523601" y="94050"/>
                </a:cubicBezTo>
                <a:cubicBezTo>
                  <a:pt x="526440" y="89949"/>
                  <a:pt x="530305" y="81753"/>
                  <a:pt x="535195" y="69464"/>
                </a:cubicBezTo>
                <a:cubicBezTo>
                  <a:pt x="540085" y="57174"/>
                  <a:pt x="540766" y="51431"/>
                  <a:pt x="537238" y="52234"/>
                </a:cubicBezTo>
                <a:cubicBezTo>
                  <a:pt x="518869" y="55002"/>
                  <a:pt x="506783" y="57292"/>
                  <a:pt x="500983" y="59106"/>
                </a:cubicBezTo>
                <a:cubicBezTo>
                  <a:pt x="495182" y="60920"/>
                  <a:pt x="487836" y="58751"/>
                  <a:pt x="478945" y="52600"/>
                </a:cubicBezTo>
                <a:cubicBezTo>
                  <a:pt x="470054" y="46448"/>
                  <a:pt x="471517" y="43060"/>
                  <a:pt x="483334" y="42436"/>
                </a:cubicBezTo>
                <a:cubicBezTo>
                  <a:pt x="495150" y="41812"/>
                  <a:pt x="507533" y="39270"/>
                  <a:pt x="520482" y="34811"/>
                </a:cubicBezTo>
                <a:cubicBezTo>
                  <a:pt x="533431" y="30351"/>
                  <a:pt x="541465" y="27411"/>
                  <a:pt x="544584" y="25991"/>
                </a:cubicBezTo>
                <a:cubicBezTo>
                  <a:pt x="546144" y="25281"/>
                  <a:pt x="548414" y="25120"/>
                  <a:pt x="551395" y="25507"/>
                </a:cubicBezTo>
                <a:close/>
                <a:moveTo>
                  <a:pt x="199837" y="25327"/>
                </a:moveTo>
                <a:cubicBezTo>
                  <a:pt x="203677" y="25820"/>
                  <a:pt x="208070" y="27253"/>
                  <a:pt x="213017" y="29627"/>
                </a:cubicBezTo>
                <a:cubicBezTo>
                  <a:pt x="222912" y="34373"/>
                  <a:pt x="231255" y="39536"/>
                  <a:pt x="238045" y="45114"/>
                </a:cubicBezTo>
                <a:cubicBezTo>
                  <a:pt x="244835" y="50692"/>
                  <a:pt x="246401" y="56461"/>
                  <a:pt x="242745" y="62419"/>
                </a:cubicBezTo>
                <a:cubicBezTo>
                  <a:pt x="239088" y="68377"/>
                  <a:pt x="236840" y="75153"/>
                  <a:pt x="236001" y="82746"/>
                </a:cubicBezTo>
                <a:cubicBezTo>
                  <a:pt x="235162" y="90339"/>
                  <a:pt x="234743" y="107186"/>
                  <a:pt x="234743" y="133285"/>
                </a:cubicBezTo>
                <a:cubicBezTo>
                  <a:pt x="234743" y="160058"/>
                  <a:pt x="235399" y="185322"/>
                  <a:pt x="236711" y="209076"/>
                </a:cubicBezTo>
                <a:cubicBezTo>
                  <a:pt x="238023" y="232831"/>
                  <a:pt x="239371" y="249910"/>
                  <a:pt x="240755" y="260314"/>
                </a:cubicBezTo>
                <a:cubicBezTo>
                  <a:pt x="242139" y="270718"/>
                  <a:pt x="237923" y="283430"/>
                  <a:pt x="228107" y="298452"/>
                </a:cubicBezTo>
                <a:cubicBezTo>
                  <a:pt x="218291" y="313473"/>
                  <a:pt x="210956" y="314692"/>
                  <a:pt x="206102" y="302108"/>
                </a:cubicBezTo>
                <a:cubicBezTo>
                  <a:pt x="201248" y="289525"/>
                  <a:pt x="191959" y="278250"/>
                  <a:pt x="178235" y="268283"/>
                </a:cubicBezTo>
                <a:cubicBezTo>
                  <a:pt x="164512" y="258317"/>
                  <a:pt x="165594" y="255134"/>
                  <a:pt x="181483" y="258733"/>
                </a:cubicBezTo>
                <a:cubicBezTo>
                  <a:pt x="197372" y="262332"/>
                  <a:pt x="205919" y="259590"/>
                  <a:pt x="207124" y="250505"/>
                </a:cubicBezTo>
                <a:cubicBezTo>
                  <a:pt x="208328" y="241421"/>
                  <a:pt x="208930" y="229787"/>
                  <a:pt x="208930" y="215605"/>
                </a:cubicBezTo>
                <a:cubicBezTo>
                  <a:pt x="208930" y="200447"/>
                  <a:pt x="208264" y="171734"/>
                  <a:pt x="206930" y="129467"/>
                </a:cubicBezTo>
                <a:cubicBezTo>
                  <a:pt x="205596" y="87199"/>
                  <a:pt x="202603" y="63333"/>
                  <a:pt x="197949" y="57870"/>
                </a:cubicBezTo>
                <a:cubicBezTo>
                  <a:pt x="193296" y="52406"/>
                  <a:pt x="186456" y="49896"/>
                  <a:pt x="177429" y="50341"/>
                </a:cubicBezTo>
                <a:cubicBezTo>
                  <a:pt x="168401" y="50786"/>
                  <a:pt x="153312" y="52248"/>
                  <a:pt x="132160" y="54729"/>
                </a:cubicBezTo>
                <a:cubicBezTo>
                  <a:pt x="144751" y="58873"/>
                  <a:pt x="149472" y="64176"/>
                  <a:pt x="146325" y="70636"/>
                </a:cubicBezTo>
                <a:cubicBezTo>
                  <a:pt x="143177" y="77096"/>
                  <a:pt x="141603" y="88049"/>
                  <a:pt x="141603" y="103493"/>
                </a:cubicBezTo>
                <a:cubicBezTo>
                  <a:pt x="148501" y="102618"/>
                  <a:pt x="153871" y="102181"/>
                  <a:pt x="157714" y="102181"/>
                </a:cubicBezTo>
                <a:cubicBezTo>
                  <a:pt x="163479" y="102181"/>
                  <a:pt x="168760" y="104823"/>
                  <a:pt x="173557" y="110107"/>
                </a:cubicBezTo>
                <a:cubicBezTo>
                  <a:pt x="178354" y="115392"/>
                  <a:pt x="175105" y="119654"/>
                  <a:pt x="163813" y="122895"/>
                </a:cubicBezTo>
                <a:cubicBezTo>
                  <a:pt x="152520" y="126136"/>
                  <a:pt x="145059" y="128366"/>
                  <a:pt x="141431" y="129585"/>
                </a:cubicBezTo>
                <a:lnTo>
                  <a:pt x="140248" y="161549"/>
                </a:lnTo>
                <a:cubicBezTo>
                  <a:pt x="151175" y="158939"/>
                  <a:pt x="160120" y="157161"/>
                  <a:pt x="167082" y="156215"/>
                </a:cubicBezTo>
                <a:cubicBezTo>
                  <a:pt x="174044" y="155268"/>
                  <a:pt x="179411" y="157885"/>
                  <a:pt x="183183" y="164066"/>
                </a:cubicBezTo>
                <a:cubicBezTo>
                  <a:pt x="186954" y="170247"/>
                  <a:pt x="184287" y="174975"/>
                  <a:pt x="175181" y="178252"/>
                </a:cubicBezTo>
                <a:cubicBezTo>
                  <a:pt x="166075" y="181529"/>
                  <a:pt x="154430" y="185139"/>
                  <a:pt x="140248" y="189083"/>
                </a:cubicBezTo>
                <a:cubicBezTo>
                  <a:pt x="140248" y="209532"/>
                  <a:pt x="138825" y="230691"/>
                  <a:pt x="135978" y="252559"/>
                </a:cubicBezTo>
                <a:cubicBezTo>
                  <a:pt x="133132" y="274428"/>
                  <a:pt x="129113" y="285675"/>
                  <a:pt x="123922" y="286298"/>
                </a:cubicBezTo>
                <a:cubicBezTo>
                  <a:pt x="118731" y="286922"/>
                  <a:pt x="115629" y="280724"/>
                  <a:pt x="114618" y="267703"/>
                </a:cubicBezTo>
                <a:cubicBezTo>
                  <a:pt x="113607" y="254682"/>
                  <a:pt x="113554" y="229694"/>
                  <a:pt x="114457" y="192739"/>
                </a:cubicBezTo>
                <a:cubicBezTo>
                  <a:pt x="106842" y="194546"/>
                  <a:pt x="99665" y="195450"/>
                  <a:pt x="92925" y="195450"/>
                </a:cubicBezTo>
                <a:cubicBezTo>
                  <a:pt x="86931" y="195450"/>
                  <a:pt x="80023" y="193342"/>
                  <a:pt x="72200" y="189126"/>
                </a:cubicBezTo>
                <a:cubicBezTo>
                  <a:pt x="64378" y="184910"/>
                  <a:pt x="64345" y="181758"/>
                  <a:pt x="72103" y="179672"/>
                </a:cubicBezTo>
                <a:cubicBezTo>
                  <a:pt x="79861" y="177585"/>
                  <a:pt x="94424" y="173667"/>
                  <a:pt x="115791" y="167916"/>
                </a:cubicBezTo>
                <a:lnTo>
                  <a:pt x="115791" y="133349"/>
                </a:lnTo>
                <a:cubicBezTo>
                  <a:pt x="105710" y="136060"/>
                  <a:pt x="95991" y="135106"/>
                  <a:pt x="86634" y="130488"/>
                </a:cubicBezTo>
                <a:cubicBezTo>
                  <a:pt x="77277" y="125871"/>
                  <a:pt x="76287" y="122487"/>
                  <a:pt x="83665" y="120336"/>
                </a:cubicBezTo>
                <a:cubicBezTo>
                  <a:pt x="91043" y="118184"/>
                  <a:pt x="101752" y="115546"/>
                  <a:pt x="115791" y="112420"/>
                </a:cubicBezTo>
                <a:cubicBezTo>
                  <a:pt x="115791" y="92559"/>
                  <a:pt x="114636" y="74791"/>
                  <a:pt x="112328" y="59117"/>
                </a:cubicBezTo>
                <a:cubicBezTo>
                  <a:pt x="96998" y="60924"/>
                  <a:pt x="83325" y="62573"/>
                  <a:pt x="71307" y="64065"/>
                </a:cubicBezTo>
                <a:cubicBezTo>
                  <a:pt x="70433" y="125842"/>
                  <a:pt x="68862" y="166260"/>
                  <a:pt x="66597" y="185318"/>
                </a:cubicBezTo>
                <a:cubicBezTo>
                  <a:pt x="64331" y="204376"/>
                  <a:pt x="60197" y="224069"/>
                  <a:pt x="54196" y="244396"/>
                </a:cubicBezTo>
                <a:cubicBezTo>
                  <a:pt x="48195" y="264724"/>
                  <a:pt x="35815" y="280770"/>
                  <a:pt x="17058" y="292536"/>
                </a:cubicBezTo>
                <a:cubicBezTo>
                  <a:pt x="-1699" y="304303"/>
                  <a:pt x="-4986" y="301951"/>
                  <a:pt x="7196" y="285481"/>
                </a:cubicBezTo>
                <a:cubicBezTo>
                  <a:pt x="19378" y="269011"/>
                  <a:pt x="28602" y="246225"/>
                  <a:pt x="34869" y="217121"/>
                </a:cubicBezTo>
                <a:cubicBezTo>
                  <a:pt x="41136" y="188018"/>
                  <a:pt x="44269" y="163672"/>
                  <a:pt x="44269" y="144083"/>
                </a:cubicBezTo>
                <a:lnTo>
                  <a:pt x="44269" y="88737"/>
                </a:lnTo>
                <a:cubicBezTo>
                  <a:pt x="44269" y="72647"/>
                  <a:pt x="41792" y="60512"/>
                  <a:pt x="36837" y="52331"/>
                </a:cubicBezTo>
                <a:cubicBezTo>
                  <a:pt x="31883" y="44150"/>
                  <a:pt x="35536" y="41411"/>
                  <a:pt x="47797" y="44114"/>
                </a:cubicBezTo>
                <a:cubicBezTo>
                  <a:pt x="60058" y="46817"/>
                  <a:pt x="75025" y="47053"/>
                  <a:pt x="92699" y="44824"/>
                </a:cubicBezTo>
                <a:cubicBezTo>
                  <a:pt x="110374" y="42594"/>
                  <a:pt x="129640" y="39704"/>
                  <a:pt x="150498" y="36155"/>
                </a:cubicBezTo>
                <a:cubicBezTo>
                  <a:pt x="171356" y="32606"/>
                  <a:pt x="184516" y="29444"/>
                  <a:pt x="189980" y="26669"/>
                </a:cubicBezTo>
                <a:cubicBezTo>
                  <a:pt x="192712" y="25281"/>
                  <a:pt x="195997" y="24834"/>
                  <a:pt x="199837" y="25327"/>
                </a:cubicBezTo>
                <a:close/>
                <a:moveTo>
                  <a:pt x="887294" y="21935"/>
                </a:moveTo>
                <a:cubicBezTo>
                  <a:pt x="889698" y="21707"/>
                  <a:pt x="892997" y="21940"/>
                  <a:pt x="897192" y="22636"/>
                </a:cubicBezTo>
                <a:cubicBezTo>
                  <a:pt x="912306" y="23553"/>
                  <a:pt x="923388" y="26551"/>
                  <a:pt x="930436" y="31627"/>
                </a:cubicBezTo>
                <a:cubicBezTo>
                  <a:pt x="937484" y="36703"/>
                  <a:pt x="940435" y="43906"/>
                  <a:pt x="939288" y="53234"/>
                </a:cubicBezTo>
                <a:cubicBezTo>
                  <a:pt x="938140" y="62562"/>
                  <a:pt x="932576" y="65101"/>
                  <a:pt x="922596" y="60849"/>
                </a:cubicBezTo>
                <a:cubicBezTo>
                  <a:pt x="912615" y="56597"/>
                  <a:pt x="901691" y="48470"/>
                  <a:pt x="889825" y="36467"/>
                </a:cubicBezTo>
                <a:cubicBezTo>
                  <a:pt x="880925" y="27465"/>
                  <a:pt x="880081" y="22621"/>
                  <a:pt x="887294" y="21935"/>
                </a:cubicBezTo>
                <a:close/>
                <a:moveTo>
                  <a:pt x="1119810" y="19076"/>
                </a:moveTo>
                <a:cubicBezTo>
                  <a:pt x="1123681" y="18929"/>
                  <a:pt x="1128574" y="19198"/>
                  <a:pt x="1134490" y="19882"/>
                </a:cubicBezTo>
                <a:cubicBezTo>
                  <a:pt x="1146535" y="20901"/>
                  <a:pt x="1155355" y="23980"/>
                  <a:pt x="1160947" y="29121"/>
                </a:cubicBezTo>
                <a:cubicBezTo>
                  <a:pt x="1166540" y="34262"/>
                  <a:pt x="1168214" y="41672"/>
                  <a:pt x="1165970" y="51352"/>
                </a:cubicBezTo>
                <a:cubicBezTo>
                  <a:pt x="1163726" y="61032"/>
                  <a:pt x="1156527" y="62806"/>
                  <a:pt x="1144374" y="56676"/>
                </a:cubicBezTo>
                <a:cubicBezTo>
                  <a:pt x="1132220" y="50545"/>
                  <a:pt x="1121619" y="42196"/>
                  <a:pt x="1112571" y="31627"/>
                </a:cubicBezTo>
                <a:cubicBezTo>
                  <a:pt x="1105784" y="23700"/>
                  <a:pt x="1108197" y="19517"/>
                  <a:pt x="1119810" y="19076"/>
                </a:cubicBezTo>
                <a:close/>
                <a:moveTo>
                  <a:pt x="2662058" y="14505"/>
                </a:moveTo>
                <a:cubicBezTo>
                  <a:pt x="2667020" y="15466"/>
                  <a:pt x="2671992" y="16943"/>
                  <a:pt x="2676975" y="18936"/>
                </a:cubicBezTo>
                <a:cubicBezTo>
                  <a:pt x="2681959" y="20929"/>
                  <a:pt x="2686028" y="23346"/>
                  <a:pt x="2689183" y="26185"/>
                </a:cubicBezTo>
                <a:cubicBezTo>
                  <a:pt x="2692338" y="29024"/>
                  <a:pt x="2690316" y="36911"/>
                  <a:pt x="2683117" y="49846"/>
                </a:cubicBezTo>
                <a:cubicBezTo>
                  <a:pt x="2689928" y="59598"/>
                  <a:pt x="2702232" y="72930"/>
                  <a:pt x="2720028" y="89845"/>
                </a:cubicBezTo>
                <a:cubicBezTo>
                  <a:pt x="2737825" y="106759"/>
                  <a:pt x="2754119" y="118801"/>
                  <a:pt x="2768911" y="125971"/>
                </a:cubicBezTo>
                <a:cubicBezTo>
                  <a:pt x="2783702" y="133141"/>
                  <a:pt x="2792676" y="138723"/>
                  <a:pt x="2795831" y="142717"/>
                </a:cubicBezTo>
                <a:cubicBezTo>
                  <a:pt x="2798985" y="146711"/>
                  <a:pt x="2790346" y="149747"/>
                  <a:pt x="2769911" y="151827"/>
                </a:cubicBezTo>
                <a:cubicBezTo>
                  <a:pt x="2749476" y="153906"/>
                  <a:pt x="2735351" y="150095"/>
                  <a:pt x="2727535" y="140394"/>
                </a:cubicBezTo>
                <a:cubicBezTo>
                  <a:pt x="2719720" y="130693"/>
                  <a:pt x="2712482" y="120956"/>
                  <a:pt x="2705821" y="111183"/>
                </a:cubicBezTo>
                <a:cubicBezTo>
                  <a:pt x="2699160" y="101410"/>
                  <a:pt x="2688688" y="84958"/>
                  <a:pt x="2674405" y="61827"/>
                </a:cubicBezTo>
                <a:cubicBezTo>
                  <a:pt x="2667206" y="81244"/>
                  <a:pt x="2657423" y="98743"/>
                  <a:pt x="2645054" y="114323"/>
                </a:cubicBezTo>
                <a:cubicBezTo>
                  <a:pt x="2632686" y="129904"/>
                  <a:pt x="2620389" y="141021"/>
                  <a:pt x="2608164" y="147675"/>
                </a:cubicBezTo>
                <a:cubicBezTo>
                  <a:pt x="2595939" y="154329"/>
                  <a:pt x="2590726" y="156057"/>
                  <a:pt x="2592526" y="152859"/>
                </a:cubicBezTo>
                <a:cubicBezTo>
                  <a:pt x="2594326" y="149661"/>
                  <a:pt x="2601557" y="139609"/>
                  <a:pt x="2614219" y="122702"/>
                </a:cubicBezTo>
                <a:cubicBezTo>
                  <a:pt x="2626881" y="105795"/>
                  <a:pt x="2637680" y="87801"/>
                  <a:pt x="2646614" y="68722"/>
                </a:cubicBezTo>
                <a:cubicBezTo>
                  <a:pt x="2655548" y="49642"/>
                  <a:pt x="2659115" y="35596"/>
                  <a:pt x="2657315" y="26583"/>
                </a:cubicBezTo>
                <a:cubicBezTo>
                  <a:pt x="2655515" y="17570"/>
                  <a:pt x="2657096" y="13544"/>
                  <a:pt x="2662058" y="14505"/>
                </a:cubicBezTo>
                <a:close/>
                <a:moveTo>
                  <a:pt x="825530" y="13236"/>
                </a:moveTo>
                <a:cubicBezTo>
                  <a:pt x="840437" y="15143"/>
                  <a:pt x="849012" y="17821"/>
                  <a:pt x="851257" y="21270"/>
                </a:cubicBezTo>
                <a:cubicBezTo>
                  <a:pt x="853501" y="24719"/>
                  <a:pt x="854175" y="28368"/>
                  <a:pt x="853279" y="32219"/>
                </a:cubicBezTo>
                <a:cubicBezTo>
                  <a:pt x="852382" y="36069"/>
                  <a:pt x="852364" y="43666"/>
                  <a:pt x="853225" y="55009"/>
                </a:cubicBezTo>
                <a:cubicBezTo>
                  <a:pt x="854085" y="66352"/>
                  <a:pt x="856035" y="78018"/>
                  <a:pt x="859076" y="90006"/>
                </a:cubicBezTo>
                <a:cubicBezTo>
                  <a:pt x="868425" y="87511"/>
                  <a:pt x="875929" y="85087"/>
                  <a:pt x="881586" y="82735"/>
                </a:cubicBezTo>
                <a:cubicBezTo>
                  <a:pt x="887243" y="80384"/>
                  <a:pt x="894288" y="82115"/>
                  <a:pt x="902720" y="87930"/>
                </a:cubicBezTo>
                <a:cubicBezTo>
                  <a:pt x="911152" y="93745"/>
                  <a:pt x="909241" y="99377"/>
                  <a:pt x="896988" y="104827"/>
                </a:cubicBezTo>
                <a:cubicBezTo>
                  <a:pt x="884734" y="110276"/>
                  <a:pt x="874212" y="114019"/>
                  <a:pt x="865421" y="116055"/>
                </a:cubicBezTo>
                <a:cubicBezTo>
                  <a:pt x="876162" y="147933"/>
                  <a:pt x="885763" y="171440"/>
                  <a:pt x="894224" y="186577"/>
                </a:cubicBezTo>
                <a:cubicBezTo>
                  <a:pt x="902684" y="201713"/>
                  <a:pt x="910894" y="214809"/>
                  <a:pt x="918853" y="225865"/>
                </a:cubicBezTo>
                <a:cubicBezTo>
                  <a:pt x="926812" y="236921"/>
                  <a:pt x="936054" y="247056"/>
                  <a:pt x="946580" y="256270"/>
                </a:cubicBezTo>
                <a:cubicBezTo>
                  <a:pt x="957105" y="265484"/>
                  <a:pt x="963713" y="270445"/>
                  <a:pt x="966401" y="271155"/>
                </a:cubicBezTo>
                <a:cubicBezTo>
                  <a:pt x="969090" y="271865"/>
                  <a:pt x="971578" y="269047"/>
                  <a:pt x="973866" y="262702"/>
                </a:cubicBezTo>
                <a:cubicBezTo>
                  <a:pt x="976153" y="256356"/>
                  <a:pt x="980025" y="247132"/>
                  <a:pt x="985481" y="235029"/>
                </a:cubicBezTo>
                <a:cubicBezTo>
                  <a:pt x="990938" y="222925"/>
                  <a:pt x="993433" y="223614"/>
                  <a:pt x="992967" y="237094"/>
                </a:cubicBezTo>
                <a:cubicBezTo>
                  <a:pt x="992501" y="250573"/>
                  <a:pt x="992938" y="263354"/>
                  <a:pt x="994279" y="275436"/>
                </a:cubicBezTo>
                <a:cubicBezTo>
                  <a:pt x="995620" y="287517"/>
                  <a:pt x="997201" y="297229"/>
                  <a:pt x="999022" y="304571"/>
                </a:cubicBezTo>
                <a:cubicBezTo>
                  <a:pt x="1000843" y="311914"/>
                  <a:pt x="994204" y="313724"/>
                  <a:pt x="979103" y="310003"/>
                </a:cubicBezTo>
                <a:cubicBezTo>
                  <a:pt x="964003" y="306281"/>
                  <a:pt x="949519" y="298409"/>
                  <a:pt x="935652" y="286384"/>
                </a:cubicBezTo>
                <a:cubicBezTo>
                  <a:pt x="921785" y="274360"/>
                  <a:pt x="908668" y="258726"/>
                  <a:pt x="896299" y="239481"/>
                </a:cubicBezTo>
                <a:cubicBezTo>
                  <a:pt x="883931" y="220237"/>
                  <a:pt x="873678" y="201799"/>
                  <a:pt x="865540" y="184167"/>
                </a:cubicBezTo>
                <a:cubicBezTo>
                  <a:pt x="857401" y="166536"/>
                  <a:pt x="850041" y="145553"/>
                  <a:pt x="843459" y="121217"/>
                </a:cubicBezTo>
                <a:cubicBezTo>
                  <a:pt x="824387" y="125663"/>
                  <a:pt x="807903" y="129248"/>
                  <a:pt x="794007" y="131973"/>
                </a:cubicBezTo>
                <a:cubicBezTo>
                  <a:pt x="780111" y="134697"/>
                  <a:pt x="767366" y="133457"/>
                  <a:pt x="755772" y="128251"/>
                </a:cubicBezTo>
                <a:cubicBezTo>
                  <a:pt x="744178" y="123046"/>
                  <a:pt x="746731" y="118995"/>
                  <a:pt x="763430" y="116098"/>
                </a:cubicBezTo>
                <a:cubicBezTo>
                  <a:pt x="780129" y="113201"/>
                  <a:pt x="804626" y="106705"/>
                  <a:pt x="836920" y="96610"/>
                </a:cubicBezTo>
                <a:cubicBezTo>
                  <a:pt x="834411" y="86342"/>
                  <a:pt x="831152" y="72733"/>
                  <a:pt x="827144" y="55783"/>
                </a:cubicBezTo>
                <a:cubicBezTo>
                  <a:pt x="823136" y="38833"/>
                  <a:pt x="818138" y="27027"/>
                  <a:pt x="812151" y="20366"/>
                </a:cubicBezTo>
                <a:cubicBezTo>
                  <a:pt x="806164" y="13705"/>
                  <a:pt x="810624" y="11328"/>
                  <a:pt x="825530" y="13236"/>
                </a:cubicBezTo>
                <a:close/>
                <a:moveTo>
                  <a:pt x="420233" y="13107"/>
                </a:moveTo>
                <a:cubicBezTo>
                  <a:pt x="422377" y="12203"/>
                  <a:pt x="425593" y="12210"/>
                  <a:pt x="429880" y="13128"/>
                </a:cubicBezTo>
                <a:cubicBezTo>
                  <a:pt x="435932" y="14132"/>
                  <a:pt x="442077" y="16233"/>
                  <a:pt x="448315" y="19431"/>
                </a:cubicBezTo>
                <a:cubicBezTo>
                  <a:pt x="454553" y="22629"/>
                  <a:pt x="456980" y="27006"/>
                  <a:pt x="455596" y="32563"/>
                </a:cubicBezTo>
                <a:cubicBezTo>
                  <a:pt x="454212" y="38120"/>
                  <a:pt x="453312" y="43820"/>
                  <a:pt x="452896" y="49663"/>
                </a:cubicBezTo>
                <a:cubicBezTo>
                  <a:pt x="452481" y="55507"/>
                  <a:pt x="452273" y="68080"/>
                  <a:pt x="452273" y="87382"/>
                </a:cubicBezTo>
                <a:lnTo>
                  <a:pt x="452273" y="135974"/>
                </a:lnTo>
                <a:cubicBezTo>
                  <a:pt x="452273" y="150644"/>
                  <a:pt x="450993" y="162424"/>
                  <a:pt x="448433" y="171315"/>
                </a:cubicBezTo>
                <a:cubicBezTo>
                  <a:pt x="445873" y="180206"/>
                  <a:pt x="440671" y="179830"/>
                  <a:pt x="432827" y="170186"/>
                </a:cubicBezTo>
                <a:cubicBezTo>
                  <a:pt x="424983" y="160542"/>
                  <a:pt x="421961" y="152597"/>
                  <a:pt x="423761" y="146352"/>
                </a:cubicBezTo>
                <a:cubicBezTo>
                  <a:pt x="425560" y="140107"/>
                  <a:pt x="426686" y="125405"/>
                  <a:pt x="427138" y="102245"/>
                </a:cubicBezTo>
                <a:cubicBezTo>
                  <a:pt x="427589" y="79086"/>
                  <a:pt x="427156" y="61835"/>
                  <a:pt x="425836" y="50492"/>
                </a:cubicBezTo>
                <a:cubicBezTo>
                  <a:pt x="424517" y="39148"/>
                  <a:pt x="422717" y="31649"/>
                  <a:pt x="420437" y="27992"/>
                </a:cubicBezTo>
                <a:cubicBezTo>
                  <a:pt x="418157" y="24335"/>
                  <a:pt x="417017" y="21187"/>
                  <a:pt x="417017" y="18549"/>
                </a:cubicBezTo>
                <a:cubicBezTo>
                  <a:pt x="417017" y="15824"/>
                  <a:pt x="418089" y="14010"/>
                  <a:pt x="420233" y="13107"/>
                </a:cubicBezTo>
                <a:close/>
                <a:moveTo>
                  <a:pt x="2917315" y="11023"/>
                </a:moveTo>
                <a:cubicBezTo>
                  <a:pt x="2919140" y="10394"/>
                  <a:pt x="2922103" y="10432"/>
                  <a:pt x="2926205" y="11138"/>
                </a:cubicBezTo>
                <a:cubicBezTo>
                  <a:pt x="2934407" y="12551"/>
                  <a:pt x="2941183" y="14734"/>
                  <a:pt x="2946532" y="17688"/>
                </a:cubicBezTo>
                <a:cubicBezTo>
                  <a:pt x="2951881" y="20642"/>
                  <a:pt x="2953326" y="23926"/>
                  <a:pt x="2950867" y="27540"/>
                </a:cubicBezTo>
                <a:cubicBezTo>
                  <a:pt x="2948407" y="31154"/>
                  <a:pt x="2945593" y="34889"/>
                  <a:pt x="2942423" y="38747"/>
                </a:cubicBezTo>
                <a:cubicBezTo>
                  <a:pt x="2945349" y="38747"/>
                  <a:pt x="2952358" y="36718"/>
                  <a:pt x="2963450" y="32659"/>
                </a:cubicBezTo>
                <a:cubicBezTo>
                  <a:pt x="2974542" y="28601"/>
                  <a:pt x="2982809" y="29885"/>
                  <a:pt x="2988252" y="36510"/>
                </a:cubicBezTo>
                <a:cubicBezTo>
                  <a:pt x="2993694" y="43135"/>
                  <a:pt x="2992059" y="47874"/>
                  <a:pt x="2983347" y="50728"/>
                </a:cubicBezTo>
                <a:cubicBezTo>
                  <a:pt x="2974635" y="53582"/>
                  <a:pt x="2965551" y="55468"/>
                  <a:pt x="2956094" y="56385"/>
                </a:cubicBezTo>
                <a:cubicBezTo>
                  <a:pt x="2946636" y="57303"/>
                  <a:pt x="2939484" y="56866"/>
                  <a:pt x="2934637" y="55073"/>
                </a:cubicBezTo>
                <a:cubicBezTo>
                  <a:pt x="2924656" y="70503"/>
                  <a:pt x="2911058" y="83133"/>
                  <a:pt x="2893843" y="92964"/>
                </a:cubicBezTo>
                <a:cubicBezTo>
                  <a:pt x="2876627" y="102794"/>
                  <a:pt x="2871916" y="102783"/>
                  <a:pt x="2879710" y="92931"/>
                </a:cubicBezTo>
                <a:cubicBezTo>
                  <a:pt x="2887504" y="83080"/>
                  <a:pt x="2893843" y="74601"/>
                  <a:pt x="2898726" y="67495"/>
                </a:cubicBezTo>
                <a:cubicBezTo>
                  <a:pt x="2903608" y="60390"/>
                  <a:pt x="2907810" y="53101"/>
                  <a:pt x="2911331" y="45630"/>
                </a:cubicBezTo>
                <a:cubicBezTo>
                  <a:pt x="2914851" y="38159"/>
                  <a:pt x="2916611" y="32279"/>
                  <a:pt x="2916611" y="27992"/>
                </a:cubicBezTo>
                <a:cubicBezTo>
                  <a:pt x="2916611" y="23202"/>
                  <a:pt x="2916159" y="18843"/>
                  <a:pt x="2915256" y="14913"/>
                </a:cubicBezTo>
                <a:cubicBezTo>
                  <a:pt x="2914804" y="12949"/>
                  <a:pt x="2915491" y="11652"/>
                  <a:pt x="2917315" y="11023"/>
                </a:cubicBezTo>
                <a:close/>
                <a:moveTo>
                  <a:pt x="1488566" y="11023"/>
                </a:moveTo>
                <a:cubicBezTo>
                  <a:pt x="1490391" y="10394"/>
                  <a:pt x="1493354" y="10432"/>
                  <a:pt x="1497455" y="11138"/>
                </a:cubicBezTo>
                <a:cubicBezTo>
                  <a:pt x="1505657" y="12551"/>
                  <a:pt x="1512433" y="14734"/>
                  <a:pt x="1517782" y="17688"/>
                </a:cubicBezTo>
                <a:cubicBezTo>
                  <a:pt x="1523131" y="20642"/>
                  <a:pt x="1524576" y="23926"/>
                  <a:pt x="1522116" y="27540"/>
                </a:cubicBezTo>
                <a:cubicBezTo>
                  <a:pt x="1519657" y="31154"/>
                  <a:pt x="1516843" y="34889"/>
                  <a:pt x="1513674" y="38747"/>
                </a:cubicBezTo>
                <a:cubicBezTo>
                  <a:pt x="1516599" y="38747"/>
                  <a:pt x="1523608" y="36718"/>
                  <a:pt x="1534700" y="32659"/>
                </a:cubicBezTo>
                <a:cubicBezTo>
                  <a:pt x="1545792" y="28601"/>
                  <a:pt x="1554059" y="29885"/>
                  <a:pt x="1559501" y="36510"/>
                </a:cubicBezTo>
                <a:cubicBezTo>
                  <a:pt x="1564943" y="43135"/>
                  <a:pt x="1563309" y="47874"/>
                  <a:pt x="1554597" y="50728"/>
                </a:cubicBezTo>
                <a:cubicBezTo>
                  <a:pt x="1545885" y="53582"/>
                  <a:pt x="1536801" y="55468"/>
                  <a:pt x="1527343" y="56385"/>
                </a:cubicBezTo>
                <a:cubicBezTo>
                  <a:pt x="1517886" y="57303"/>
                  <a:pt x="1510734" y="56866"/>
                  <a:pt x="1505887" y="55073"/>
                </a:cubicBezTo>
                <a:cubicBezTo>
                  <a:pt x="1495906" y="70503"/>
                  <a:pt x="1482308" y="83133"/>
                  <a:pt x="1465093" y="92964"/>
                </a:cubicBezTo>
                <a:cubicBezTo>
                  <a:pt x="1447877" y="102794"/>
                  <a:pt x="1443166" y="102783"/>
                  <a:pt x="1450960" y="92931"/>
                </a:cubicBezTo>
                <a:cubicBezTo>
                  <a:pt x="1458754" y="83080"/>
                  <a:pt x="1465093" y="74601"/>
                  <a:pt x="1469975" y="67495"/>
                </a:cubicBezTo>
                <a:cubicBezTo>
                  <a:pt x="1474858" y="60390"/>
                  <a:pt x="1479060" y="53101"/>
                  <a:pt x="1482580" y="45630"/>
                </a:cubicBezTo>
                <a:cubicBezTo>
                  <a:pt x="1486101" y="38159"/>
                  <a:pt x="1487861" y="32279"/>
                  <a:pt x="1487861" y="27992"/>
                </a:cubicBezTo>
                <a:cubicBezTo>
                  <a:pt x="1487861" y="23202"/>
                  <a:pt x="1487409" y="18843"/>
                  <a:pt x="1486506" y="14913"/>
                </a:cubicBezTo>
                <a:cubicBezTo>
                  <a:pt x="1486054" y="12949"/>
                  <a:pt x="1486741" y="11652"/>
                  <a:pt x="1488566" y="11023"/>
                </a:cubicBezTo>
                <a:close/>
                <a:moveTo>
                  <a:pt x="1234886" y="7038"/>
                </a:moveTo>
                <a:cubicBezTo>
                  <a:pt x="1236514" y="6900"/>
                  <a:pt x="1238602" y="7188"/>
                  <a:pt x="1241149" y="7901"/>
                </a:cubicBezTo>
                <a:cubicBezTo>
                  <a:pt x="1251337" y="10755"/>
                  <a:pt x="1260587" y="14731"/>
                  <a:pt x="1268897" y="19829"/>
                </a:cubicBezTo>
                <a:cubicBezTo>
                  <a:pt x="1277207" y="24927"/>
                  <a:pt x="1278881" y="31591"/>
                  <a:pt x="1273920" y="39822"/>
                </a:cubicBezTo>
                <a:cubicBezTo>
                  <a:pt x="1268958" y="48054"/>
                  <a:pt x="1266900" y="74232"/>
                  <a:pt x="1267746" y="118357"/>
                </a:cubicBezTo>
                <a:cubicBezTo>
                  <a:pt x="1287865" y="115732"/>
                  <a:pt x="1302220" y="113277"/>
                  <a:pt x="1310810" y="110989"/>
                </a:cubicBezTo>
                <a:cubicBezTo>
                  <a:pt x="1319400" y="108702"/>
                  <a:pt x="1328789" y="110520"/>
                  <a:pt x="1338978" y="116442"/>
                </a:cubicBezTo>
                <a:cubicBezTo>
                  <a:pt x="1349166" y="122365"/>
                  <a:pt x="1349414" y="126882"/>
                  <a:pt x="1339720" y="129994"/>
                </a:cubicBezTo>
                <a:cubicBezTo>
                  <a:pt x="1330026" y="133105"/>
                  <a:pt x="1306078" y="136361"/>
                  <a:pt x="1267875" y="139759"/>
                </a:cubicBezTo>
                <a:cubicBezTo>
                  <a:pt x="1267875" y="191642"/>
                  <a:pt x="1267395" y="234089"/>
                  <a:pt x="1266434" y="267100"/>
                </a:cubicBezTo>
                <a:cubicBezTo>
                  <a:pt x="1265473" y="300112"/>
                  <a:pt x="1260945" y="316893"/>
                  <a:pt x="1252850" y="317445"/>
                </a:cubicBezTo>
                <a:cubicBezTo>
                  <a:pt x="1244755" y="317997"/>
                  <a:pt x="1240708" y="301603"/>
                  <a:pt x="1240708" y="268262"/>
                </a:cubicBezTo>
                <a:lnTo>
                  <a:pt x="1240708" y="142814"/>
                </a:lnTo>
                <a:cubicBezTo>
                  <a:pt x="1220990" y="147188"/>
                  <a:pt x="1206037" y="150529"/>
                  <a:pt x="1195848" y="152838"/>
                </a:cubicBezTo>
                <a:cubicBezTo>
                  <a:pt x="1185659" y="155146"/>
                  <a:pt x="1175743" y="152321"/>
                  <a:pt x="1166099" y="144363"/>
                </a:cubicBezTo>
                <a:cubicBezTo>
                  <a:pt x="1156455" y="136404"/>
                  <a:pt x="1156757" y="132116"/>
                  <a:pt x="1167003" y="131499"/>
                </a:cubicBezTo>
                <a:cubicBezTo>
                  <a:pt x="1177249" y="130883"/>
                  <a:pt x="1187219" y="130130"/>
                  <a:pt x="1196913" y="129241"/>
                </a:cubicBezTo>
                <a:cubicBezTo>
                  <a:pt x="1206607" y="128352"/>
                  <a:pt x="1221205" y="126280"/>
                  <a:pt x="1240708" y="123024"/>
                </a:cubicBezTo>
                <a:cubicBezTo>
                  <a:pt x="1240708" y="91289"/>
                  <a:pt x="1240493" y="68840"/>
                  <a:pt x="1240062" y="55676"/>
                </a:cubicBezTo>
                <a:cubicBezTo>
                  <a:pt x="1239632" y="42511"/>
                  <a:pt x="1237158" y="30544"/>
                  <a:pt x="1232641" y="19775"/>
                </a:cubicBezTo>
                <a:cubicBezTo>
                  <a:pt x="1229253" y="11698"/>
                  <a:pt x="1230002" y="7452"/>
                  <a:pt x="1234886" y="7038"/>
                </a:cubicBezTo>
                <a:close/>
                <a:moveTo>
                  <a:pt x="2317229" y="4697"/>
                </a:moveTo>
                <a:cubicBezTo>
                  <a:pt x="2319051" y="4689"/>
                  <a:pt x="2321195" y="5105"/>
                  <a:pt x="2323662" y="5944"/>
                </a:cubicBezTo>
                <a:cubicBezTo>
                  <a:pt x="2333528" y="9299"/>
                  <a:pt x="2341759" y="13795"/>
                  <a:pt x="2348356" y="19431"/>
                </a:cubicBezTo>
                <a:cubicBezTo>
                  <a:pt x="2356329" y="25970"/>
                  <a:pt x="2357272" y="30767"/>
                  <a:pt x="2351184" y="33821"/>
                </a:cubicBezTo>
                <a:cubicBezTo>
                  <a:pt x="2345097" y="36876"/>
                  <a:pt x="2335829" y="43737"/>
                  <a:pt x="2323382" y="54406"/>
                </a:cubicBezTo>
                <a:cubicBezTo>
                  <a:pt x="2310935" y="65076"/>
                  <a:pt x="2298430" y="73927"/>
                  <a:pt x="2285868" y="80961"/>
                </a:cubicBezTo>
                <a:cubicBezTo>
                  <a:pt x="2273306" y="87995"/>
                  <a:pt x="2274224" y="81509"/>
                  <a:pt x="2288622" y="61505"/>
                </a:cubicBezTo>
                <a:cubicBezTo>
                  <a:pt x="2303019" y="41500"/>
                  <a:pt x="2309992" y="26400"/>
                  <a:pt x="2309540" y="16204"/>
                </a:cubicBezTo>
                <a:cubicBezTo>
                  <a:pt x="2309201" y="8557"/>
                  <a:pt x="2311765" y="4722"/>
                  <a:pt x="2317229" y="4697"/>
                </a:cubicBezTo>
                <a:close/>
                <a:moveTo>
                  <a:pt x="3016285" y="1"/>
                </a:moveTo>
                <a:cubicBezTo>
                  <a:pt x="3019672" y="-16"/>
                  <a:pt x="3024593" y="1011"/>
                  <a:pt x="3031046" y="3083"/>
                </a:cubicBezTo>
                <a:cubicBezTo>
                  <a:pt x="3043952" y="7227"/>
                  <a:pt x="3048606" y="12540"/>
                  <a:pt x="3045006" y="19022"/>
                </a:cubicBezTo>
                <a:lnTo>
                  <a:pt x="3036897" y="25217"/>
                </a:lnTo>
                <a:cubicBezTo>
                  <a:pt x="3043436" y="25289"/>
                  <a:pt x="3053202" y="23733"/>
                  <a:pt x="3066194" y="20549"/>
                </a:cubicBezTo>
                <a:cubicBezTo>
                  <a:pt x="3079186" y="17366"/>
                  <a:pt x="3088576" y="19434"/>
                  <a:pt x="3094362" y="26755"/>
                </a:cubicBezTo>
                <a:cubicBezTo>
                  <a:pt x="3100148" y="34076"/>
                  <a:pt x="3093799" y="39274"/>
                  <a:pt x="3075314" y="42350"/>
                </a:cubicBezTo>
                <a:cubicBezTo>
                  <a:pt x="3056830" y="45426"/>
                  <a:pt x="3042403" y="46068"/>
                  <a:pt x="3032035" y="44275"/>
                </a:cubicBezTo>
                <a:cubicBezTo>
                  <a:pt x="3024593" y="56106"/>
                  <a:pt x="3014519" y="66036"/>
                  <a:pt x="3001813" y="74067"/>
                </a:cubicBezTo>
                <a:lnTo>
                  <a:pt x="2996411" y="76962"/>
                </a:lnTo>
                <a:lnTo>
                  <a:pt x="3009504" y="73949"/>
                </a:lnTo>
                <a:cubicBezTo>
                  <a:pt x="3014946" y="71159"/>
                  <a:pt x="3021036" y="71217"/>
                  <a:pt x="3027776" y="74121"/>
                </a:cubicBezTo>
                <a:cubicBezTo>
                  <a:pt x="3034516" y="77025"/>
                  <a:pt x="3041095" y="80567"/>
                  <a:pt x="3047512" y="84747"/>
                </a:cubicBezTo>
                <a:cubicBezTo>
                  <a:pt x="3053929" y="88927"/>
                  <a:pt x="3055306" y="94043"/>
                  <a:pt x="3051642" y="100094"/>
                </a:cubicBezTo>
                <a:cubicBezTo>
                  <a:pt x="3047978" y="106146"/>
                  <a:pt x="3044809" y="118310"/>
                  <a:pt x="3042135" y="136587"/>
                </a:cubicBezTo>
                <a:cubicBezTo>
                  <a:pt x="3039460" y="154863"/>
                  <a:pt x="3035778" y="169017"/>
                  <a:pt x="3031089" y="179048"/>
                </a:cubicBezTo>
                <a:cubicBezTo>
                  <a:pt x="3029917" y="181556"/>
                  <a:pt x="3028662" y="183469"/>
                  <a:pt x="3027323" y="184788"/>
                </a:cubicBezTo>
                <a:lnTo>
                  <a:pt x="3024979" y="185983"/>
                </a:lnTo>
                <a:lnTo>
                  <a:pt x="3027529" y="186749"/>
                </a:lnTo>
                <a:cubicBezTo>
                  <a:pt x="3032871" y="188964"/>
                  <a:pt x="3035287" y="191147"/>
                  <a:pt x="3034778" y="193299"/>
                </a:cubicBezTo>
                <a:cubicBezTo>
                  <a:pt x="3034269" y="195450"/>
                  <a:pt x="3033176" y="197909"/>
                  <a:pt x="3031498" y="200677"/>
                </a:cubicBezTo>
                <a:cubicBezTo>
                  <a:pt x="3059303" y="198095"/>
                  <a:pt x="3079925" y="195650"/>
                  <a:pt x="3093361" y="193342"/>
                </a:cubicBezTo>
                <a:cubicBezTo>
                  <a:pt x="3106798" y="191033"/>
                  <a:pt x="3117618" y="192703"/>
                  <a:pt x="3125820" y="198353"/>
                </a:cubicBezTo>
                <a:cubicBezTo>
                  <a:pt x="3134023" y="204004"/>
                  <a:pt x="3137203" y="209205"/>
                  <a:pt x="3135361" y="213959"/>
                </a:cubicBezTo>
                <a:cubicBezTo>
                  <a:pt x="3133518" y="218713"/>
                  <a:pt x="3126530" y="220864"/>
                  <a:pt x="3114398" y="220412"/>
                </a:cubicBezTo>
                <a:cubicBezTo>
                  <a:pt x="3102267" y="219961"/>
                  <a:pt x="3091705" y="219735"/>
                  <a:pt x="3082714" y="219735"/>
                </a:cubicBezTo>
                <a:cubicBezTo>
                  <a:pt x="3074784" y="219735"/>
                  <a:pt x="3057712" y="220559"/>
                  <a:pt x="3031498" y="222208"/>
                </a:cubicBezTo>
                <a:cubicBezTo>
                  <a:pt x="3031498" y="261902"/>
                  <a:pt x="3031254" y="283696"/>
                  <a:pt x="3030766" y="287589"/>
                </a:cubicBezTo>
                <a:cubicBezTo>
                  <a:pt x="3030279" y="291482"/>
                  <a:pt x="3028544" y="298021"/>
                  <a:pt x="3025561" y="307206"/>
                </a:cubicBezTo>
                <a:cubicBezTo>
                  <a:pt x="3022578" y="316391"/>
                  <a:pt x="3019223" y="319446"/>
                  <a:pt x="3015494" y="316370"/>
                </a:cubicBezTo>
                <a:cubicBezTo>
                  <a:pt x="3011765" y="313294"/>
                  <a:pt x="3009428" y="308680"/>
                  <a:pt x="3008482" y="302528"/>
                </a:cubicBezTo>
                <a:cubicBezTo>
                  <a:pt x="3007535" y="296376"/>
                  <a:pt x="3006833" y="287327"/>
                  <a:pt x="3006374" y="275382"/>
                </a:cubicBezTo>
                <a:cubicBezTo>
                  <a:pt x="3005915" y="263437"/>
                  <a:pt x="3005685" y="246243"/>
                  <a:pt x="3005685" y="223800"/>
                </a:cubicBezTo>
                <a:lnTo>
                  <a:pt x="2948446" y="231501"/>
                </a:lnTo>
                <a:cubicBezTo>
                  <a:pt x="2945077" y="248322"/>
                  <a:pt x="2937039" y="263558"/>
                  <a:pt x="2924333" y="277210"/>
                </a:cubicBezTo>
                <a:cubicBezTo>
                  <a:pt x="2911628" y="290862"/>
                  <a:pt x="2895915" y="299771"/>
                  <a:pt x="2877194" y="303937"/>
                </a:cubicBezTo>
                <a:cubicBezTo>
                  <a:pt x="2858472" y="308103"/>
                  <a:pt x="2855787" y="305611"/>
                  <a:pt x="2869138" y="296462"/>
                </a:cubicBezTo>
                <a:cubicBezTo>
                  <a:pt x="2882488" y="287313"/>
                  <a:pt x="2893760" y="277486"/>
                  <a:pt x="2902952" y="266982"/>
                </a:cubicBezTo>
                <a:cubicBezTo>
                  <a:pt x="2912144" y="256478"/>
                  <a:pt x="2918497" y="245232"/>
                  <a:pt x="2922010" y="233243"/>
                </a:cubicBezTo>
                <a:cubicBezTo>
                  <a:pt x="2891236" y="238635"/>
                  <a:pt x="2871224" y="242231"/>
                  <a:pt x="2861975" y="244031"/>
                </a:cubicBezTo>
                <a:cubicBezTo>
                  <a:pt x="2852725" y="245830"/>
                  <a:pt x="2843548" y="242206"/>
                  <a:pt x="2834442" y="233157"/>
                </a:cubicBezTo>
                <a:cubicBezTo>
                  <a:pt x="2825336" y="224108"/>
                  <a:pt x="2828175" y="220262"/>
                  <a:pt x="2842960" y="221617"/>
                </a:cubicBezTo>
                <a:cubicBezTo>
                  <a:pt x="2857745" y="222972"/>
                  <a:pt x="2884547" y="221119"/>
                  <a:pt x="2923365" y="216056"/>
                </a:cubicBezTo>
                <a:cubicBezTo>
                  <a:pt x="2923365" y="209403"/>
                  <a:pt x="2922240" y="203376"/>
                  <a:pt x="2919988" y="197977"/>
                </a:cubicBezTo>
                <a:cubicBezTo>
                  <a:pt x="2917737" y="192578"/>
                  <a:pt x="2919974" y="190352"/>
                  <a:pt x="2926699" y="191298"/>
                </a:cubicBezTo>
                <a:lnTo>
                  <a:pt x="2930010" y="192144"/>
                </a:lnTo>
                <a:lnTo>
                  <a:pt x="2925656" y="183283"/>
                </a:lnTo>
                <a:cubicBezTo>
                  <a:pt x="2924398" y="179725"/>
                  <a:pt x="2923423" y="175746"/>
                  <a:pt x="2922731" y="171347"/>
                </a:cubicBezTo>
                <a:cubicBezTo>
                  <a:pt x="2921347" y="162550"/>
                  <a:pt x="2919551" y="149988"/>
                  <a:pt x="2917342" y="133661"/>
                </a:cubicBezTo>
                <a:cubicBezTo>
                  <a:pt x="2915134" y="117335"/>
                  <a:pt x="2911986" y="105533"/>
                  <a:pt x="2907899" y="98255"/>
                </a:cubicBezTo>
                <a:cubicBezTo>
                  <a:pt x="2903812" y="90978"/>
                  <a:pt x="2905842" y="87339"/>
                  <a:pt x="2913987" y="87339"/>
                </a:cubicBezTo>
                <a:cubicBezTo>
                  <a:pt x="2919623" y="87339"/>
                  <a:pt x="2924634" y="87557"/>
                  <a:pt x="2929023" y="87995"/>
                </a:cubicBezTo>
                <a:cubicBezTo>
                  <a:pt x="2931217" y="88213"/>
                  <a:pt x="2935601" y="87939"/>
                  <a:pt x="2942176" y="87172"/>
                </a:cubicBezTo>
                <a:lnTo>
                  <a:pt x="2942648" y="87104"/>
                </a:lnTo>
                <a:lnTo>
                  <a:pt x="2936723" y="83617"/>
                </a:lnTo>
                <a:cubicBezTo>
                  <a:pt x="2927818" y="72590"/>
                  <a:pt x="2925266" y="65499"/>
                  <a:pt x="2929066" y="62344"/>
                </a:cubicBezTo>
                <a:cubicBezTo>
                  <a:pt x="2932866" y="59189"/>
                  <a:pt x="2939641" y="59408"/>
                  <a:pt x="2949393" y="63000"/>
                </a:cubicBezTo>
                <a:cubicBezTo>
                  <a:pt x="2959144" y="66592"/>
                  <a:pt x="2962554" y="73142"/>
                  <a:pt x="2959621" y="82649"/>
                </a:cubicBezTo>
                <a:lnTo>
                  <a:pt x="2958371" y="84844"/>
                </a:lnTo>
                <a:lnTo>
                  <a:pt x="2968472" y="83392"/>
                </a:lnTo>
                <a:lnTo>
                  <a:pt x="2990241" y="78382"/>
                </a:lnTo>
                <a:lnTo>
                  <a:pt x="2990075" y="74857"/>
                </a:lnTo>
                <a:cubicBezTo>
                  <a:pt x="2990643" y="73025"/>
                  <a:pt x="2991835" y="70554"/>
                  <a:pt x="2993651" y="67442"/>
                </a:cubicBezTo>
                <a:cubicBezTo>
                  <a:pt x="3000914" y="54994"/>
                  <a:pt x="3006087" y="44017"/>
                  <a:pt x="3009170" y="34509"/>
                </a:cubicBezTo>
                <a:cubicBezTo>
                  <a:pt x="3012253" y="25002"/>
                  <a:pt x="3013121" y="18459"/>
                  <a:pt x="3011773" y="14881"/>
                </a:cubicBezTo>
                <a:cubicBezTo>
                  <a:pt x="3010425" y="11303"/>
                  <a:pt x="3010073" y="7406"/>
                  <a:pt x="3010719" y="3190"/>
                </a:cubicBezTo>
                <a:cubicBezTo>
                  <a:pt x="3011041" y="1082"/>
                  <a:pt x="3012897" y="19"/>
                  <a:pt x="3016285" y="1"/>
                </a:cubicBezTo>
                <a:close/>
                <a:moveTo>
                  <a:pt x="1587535" y="1"/>
                </a:moveTo>
                <a:cubicBezTo>
                  <a:pt x="1590922" y="-16"/>
                  <a:pt x="1595843" y="1011"/>
                  <a:pt x="1602296" y="3083"/>
                </a:cubicBezTo>
                <a:cubicBezTo>
                  <a:pt x="1615202" y="7227"/>
                  <a:pt x="1619856" y="12540"/>
                  <a:pt x="1616256" y="19022"/>
                </a:cubicBezTo>
                <a:lnTo>
                  <a:pt x="1608147" y="25217"/>
                </a:lnTo>
                <a:cubicBezTo>
                  <a:pt x="1614686" y="25289"/>
                  <a:pt x="1624452" y="23733"/>
                  <a:pt x="1637444" y="20549"/>
                </a:cubicBezTo>
                <a:cubicBezTo>
                  <a:pt x="1650436" y="17366"/>
                  <a:pt x="1659825" y="19434"/>
                  <a:pt x="1665612" y="26755"/>
                </a:cubicBezTo>
                <a:cubicBezTo>
                  <a:pt x="1671398" y="34076"/>
                  <a:pt x="1665049" y="39274"/>
                  <a:pt x="1646564" y="42350"/>
                </a:cubicBezTo>
                <a:cubicBezTo>
                  <a:pt x="1628080" y="45426"/>
                  <a:pt x="1613653" y="46068"/>
                  <a:pt x="1603286" y="44275"/>
                </a:cubicBezTo>
                <a:cubicBezTo>
                  <a:pt x="1595843" y="56106"/>
                  <a:pt x="1585769" y="66036"/>
                  <a:pt x="1573064" y="74067"/>
                </a:cubicBezTo>
                <a:lnTo>
                  <a:pt x="1567662" y="76962"/>
                </a:lnTo>
                <a:lnTo>
                  <a:pt x="1580753" y="73949"/>
                </a:lnTo>
                <a:cubicBezTo>
                  <a:pt x="1586196" y="71159"/>
                  <a:pt x="1592287" y="71217"/>
                  <a:pt x="1599026" y="74121"/>
                </a:cubicBezTo>
                <a:cubicBezTo>
                  <a:pt x="1605766" y="77025"/>
                  <a:pt x="1612345" y="80567"/>
                  <a:pt x="1618762" y="84747"/>
                </a:cubicBezTo>
                <a:cubicBezTo>
                  <a:pt x="1625179" y="88927"/>
                  <a:pt x="1626556" y="94043"/>
                  <a:pt x="1622892" y="100094"/>
                </a:cubicBezTo>
                <a:cubicBezTo>
                  <a:pt x="1619228" y="106146"/>
                  <a:pt x="1616059" y="118310"/>
                  <a:pt x="1613385" y="136587"/>
                </a:cubicBezTo>
                <a:cubicBezTo>
                  <a:pt x="1610710" y="154863"/>
                  <a:pt x="1607028" y="169017"/>
                  <a:pt x="1602339" y="179048"/>
                </a:cubicBezTo>
                <a:cubicBezTo>
                  <a:pt x="1601167" y="181556"/>
                  <a:pt x="1599912" y="183469"/>
                  <a:pt x="1598573" y="184788"/>
                </a:cubicBezTo>
                <a:lnTo>
                  <a:pt x="1596230" y="185983"/>
                </a:lnTo>
                <a:lnTo>
                  <a:pt x="1598779" y="186749"/>
                </a:lnTo>
                <a:cubicBezTo>
                  <a:pt x="1604121" y="188964"/>
                  <a:pt x="1606537" y="191147"/>
                  <a:pt x="1606028" y="193299"/>
                </a:cubicBezTo>
                <a:cubicBezTo>
                  <a:pt x="1605519" y="195450"/>
                  <a:pt x="1604426" y="197909"/>
                  <a:pt x="1602748" y="200677"/>
                </a:cubicBezTo>
                <a:cubicBezTo>
                  <a:pt x="1630553" y="198095"/>
                  <a:pt x="1651175" y="195650"/>
                  <a:pt x="1664611" y="193342"/>
                </a:cubicBezTo>
                <a:cubicBezTo>
                  <a:pt x="1678048" y="191033"/>
                  <a:pt x="1688868" y="192703"/>
                  <a:pt x="1697070" y="198353"/>
                </a:cubicBezTo>
                <a:cubicBezTo>
                  <a:pt x="1705273" y="204004"/>
                  <a:pt x="1708453" y="209205"/>
                  <a:pt x="1706610" y="213959"/>
                </a:cubicBezTo>
                <a:cubicBezTo>
                  <a:pt x="1704768" y="218713"/>
                  <a:pt x="1697780" y="220864"/>
                  <a:pt x="1685649" y="220412"/>
                </a:cubicBezTo>
                <a:cubicBezTo>
                  <a:pt x="1673517" y="219961"/>
                  <a:pt x="1662955" y="219735"/>
                  <a:pt x="1653964" y="219735"/>
                </a:cubicBezTo>
                <a:cubicBezTo>
                  <a:pt x="1646034" y="219735"/>
                  <a:pt x="1628962" y="220559"/>
                  <a:pt x="1602748" y="222208"/>
                </a:cubicBezTo>
                <a:cubicBezTo>
                  <a:pt x="1602748" y="261902"/>
                  <a:pt x="1602504" y="283696"/>
                  <a:pt x="1602016" y="287589"/>
                </a:cubicBezTo>
                <a:cubicBezTo>
                  <a:pt x="1601529" y="291482"/>
                  <a:pt x="1599794" y="298021"/>
                  <a:pt x="1596811" y="307206"/>
                </a:cubicBezTo>
                <a:cubicBezTo>
                  <a:pt x="1593828" y="316391"/>
                  <a:pt x="1590473" y="319446"/>
                  <a:pt x="1586744" y="316370"/>
                </a:cubicBezTo>
                <a:cubicBezTo>
                  <a:pt x="1583016" y="313294"/>
                  <a:pt x="1580678" y="308680"/>
                  <a:pt x="1579732" y="302528"/>
                </a:cubicBezTo>
                <a:cubicBezTo>
                  <a:pt x="1578785" y="296376"/>
                  <a:pt x="1578083" y="287327"/>
                  <a:pt x="1577624" y="275382"/>
                </a:cubicBezTo>
                <a:cubicBezTo>
                  <a:pt x="1577165" y="263437"/>
                  <a:pt x="1576935" y="246243"/>
                  <a:pt x="1576935" y="223800"/>
                </a:cubicBezTo>
                <a:lnTo>
                  <a:pt x="1519696" y="231501"/>
                </a:lnTo>
                <a:cubicBezTo>
                  <a:pt x="1516326" y="248322"/>
                  <a:pt x="1508289" y="263558"/>
                  <a:pt x="1495583" y="277210"/>
                </a:cubicBezTo>
                <a:cubicBezTo>
                  <a:pt x="1482878" y="290862"/>
                  <a:pt x="1467165" y="299771"/>
                  <a:pt x="1448444" y="303937"/>
                </a:cubicBezTo>
                <a:cubicBezTo>
                  <a:pt x="1429722" y="308103"/>
                  <a:pt x="1427037" y="305611"/>
                  <a:pt x="1440388" y="296462"/>
                </a:cubicBezTo>
                <a:cubicBezTo>
                  <a:pt x="1453739" y="287313"/>
                  <a:pt x="1465010" y="277486"/>
                  <a:pt x="1474202" y="266982"/>
                </a:cubicBezTo>
                <a:cubicBezTo>
                  <a:pt x="1483394" y="256478"/>
                  <a:pt x="1489747" y="245232"/>
                  <a:pt x="1493260" y="233243"/>
                </a:cubicBezTo>
                <a:cubicBezTo>
                  <a:pt x="1462486" y="238635"/>
                  <a:pt x="1442474" y="242231"/>
                  <a:pt x="1433225" y="244031"/>
                </a:cubicBezTo>
                <a:cubicBezTo>
                  <a:pt x="1423976" y="245830"/>
                  <a:pt x="1414798" y="242206"/>
                  <a:pt x="1405692" y="233157"/>
                </a:cubicBezTo>
                <a:cubicBezTo>
                  <a:pt x="1396586" y="224108"/>
                  <a:pt x="1399425" y="220262"/>
                  <a:pt x="1414210" y="221617"/>
                </a:cubicBezTo>
                <a:cubicBezTo>
                  <a:pt x="1428995" y="222972"/>
                  <a:pt x="1455796" y="221119"/>
                  <a:pt x="1494615" y="216056"/>
                </a:cubicBezTo>
                <a:cubicBezTo>
                  <a:pt x="1494615" y="209403"/>
                  <a:pt x="1493490" y="203376"/>
                  <a:pt x="1491238" y="197977"/>
                </a:cubicBezTo>
                <a:cubicBezTo>
                  <a:pt x="1488987" y="192578"/>
                  <a:pt x="1491224" y="190352"/>
                  <a:pt x="1497950" y="191298"/>
                </a:cubicBezTo>
                <a:lnTo>
                  <a:pt x="1501260" y="192144"/>
                </a:lnTo>
                <a:lnTo>
                  <a:pt x="1496906" y="183283"/>
                </a:lnTo>
                <a:cubicBezTo>
                  <a:pt x="1495648" y="179725"/>
                  <a:pt x="1494673" y="175746"/>
                  <a:pt x="1493981" y="171347"/>
                </a:cubicBezTo>
                <a:cubicBezTo>
                  <a:pt x="1492597" y="162550"/>
                  <a:pt x="1490801" y="149988"/>
                  <a:pt x="1488593" y="133661"/>
                </a:cubicBezTo>
                <a:cubicBezTo>
                  <a:pt x="1486384" y="117335"/>
                  <a:pt x="1483236" y="105533"/>
                  <a:pt x="1479149" y="98255"/>
                </a:cubicBezTo>
                <a:cubicBezTo>
                  <a:pt x="1475063" y="90978"/>
                  <a:pt x="1477092" y="87339"/>
                  <a:pt x="1485237" y="87339"/>
                </a:cubicBezTo>
                <a:cubicBezTo>
                  <a:pt x="1490873" y="87339"/>
                  <a:pt x="1495885" y="87557"/>
                  <a:pt x="1500273" y="87995"/>
                </a:cubicBezTo>
                <a:cubicBezTo>
                  <a:pt x="1502467" y="88213"/>
                  <a:pt x="1506851" y="87939"/>
                  <a:pt x="1513426" y="87172"/>
                </a:cubicBezTo>
                <a:lnTo>
                  <a:pt x="1513898" y="87104"/>
                </a:lnTo>
                <a:lnTo>
                  <a:pt x="1507973" y="83617"/>
                </a:lnTo>
                <a:cubicBezTo>
                  <a:pt x="1499068" y="72590"/>
                  <a:pt x="1496515" y="65499"/>
                  <a:pt x="1500316" y="62344"/>
                </a:cubicBezTo>
                <a:cubicBezTo>
                  <a:pt x="1504116" y="59189"/>
                  <a:pt x="1510892" y="59408"/>
                  <a:pt x="1520643" y="63000"/>
                </a:cubicBezTo>
                <a:cubicBezTo>
                  <a:pt x="1530394" y="66592"/>
                  <a:pt x="1533804" y="73142"/>
                  <a:pt x="1530871" y="82649"/>
                </a:cubicBezTo>
                <a:lnTo>
                  <a:pt x="1529621" y="84844"/>
                </a:lnTo>
                <a:lnTo>
                  <a:pt x="1539723" y="83392"/>
                </a:lnTo>
                <a:lnTo>
                  <a:pt x="1561491" y="78382"/>
                </a:lnTo>
                <a:lnTo>
                  <a:pt x="1561325" y="74857"/>
                </a:lnTo>
                <a:cubicBezTo>
                  <a:pt x="1561893" y="73025"/>
                  <a:pt x="1563085" y="70554"/>
                  <a:pt x="1564900" y="67442"/>
                </a:cubicBezTo>
                <a:cubicBezTo>
                  <a:pt x="1572164" y="54994"/>
                  <a:pt x="1577337" y="44017"/>
                  <a:pt x="1580420" y="34509"/>
                </a:cubicBezTo>
                <a:cubicBezTo>
                  <a:pt x="1583503" y="25002"/>
                  <a:pt x="1584371" y="18459"/>
                  <a:pt x="1583023" y="14881"/>
                </a:cubicBezTo>
                <a:cubicBezTo>
                  <a:pt x="1581675" y="11303"/>
                  <a:pt x="1581323" y="7406"/>
                  <a:pt x="1581969" y="3190"/>
                </a:cubicBezTo>
                <a:cubicBezTo>
                  <a:pt x="1582291" y="1082"/>
                  <a:pt x="1584147" y="19"/>
                  <a:pt x="158753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3129431" y="2095615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4897+256=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297638" y="2717551"/>
            <a:ext cx="1043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4 8 9 7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  2 5 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80184" y="3507459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9"/>
          <p:cNvSpPr txBox="1"/>
          <p:nvPr/>
        </p:nvSpPr>
        <p:spPr>
          <a:xfrm>
            <a:off x="4374237" y="34775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4080060" y="34775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3451245" y="34694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3769698" y="34775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4808836" y="210248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5153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6480771" y="2755596"/>
            <a:ext cx="1236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5 1 5 3</a:t>
            </a:r>
          </a:p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-  2 5 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5549449" y="2871439"/>
            <a:ext cx="447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算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301020" y="3515290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9"/>
          <p:cNvSpPr txBox="1"/>
          <p:nvPr/>
        </p:nvSpPr>
        <p:spPr>
          <a:xfrm>
            <a:off x="7485223" y="34571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对话气泡: 矩形 16"/>
          <p:cNvSpPr/>
          <p:nvPr/>
        </p:nvSpPr>
        <p:spPr>
          <a:xfrm>
            <a:off x="968818" y="4375616"/>
            <a:ext cx="10475321" cy="1370361"/>
          </a:xfrm>
          <a:prstGeom prst="wedgeRectCallout">
            <a:avLst>
              <a:gd name="adj1" fmla="val -20346"/>
              <a:gd name="adj2" fmla="val 4812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计算整数加减法要注意：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相同数位要对齐，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从个位起相加减。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0FB9"/>
                </a:solidFill>
                <a:effectLst/>
                <a:uLnTx/>
                <a:uFillTx/>
                <a:cs typeface="+mn-ea"/>
                <a:sym typeface="+mn-lt"/>
              </a:rPr>
              <a:t>相加满十向前一位进一，哪一位不够减，要从前一位退一当十再减。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20244" y="325689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1475" y="325906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648648" y="325689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7144462" y="251579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6832826" y="250770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6534023" y="251491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7170808" y="34571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6864485" y="34643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6534023" y="34665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704" y="1655880"/>
            <a:ext cx="2973175" cy="205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 build="allAtOnce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04" y="2837468"/>
            <a:ext cx="4108674" cy="30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: 形状 5"/>
          <p:cNvSpPr/>
          <p:nvPr/>
        </p:nvSpPr>
        <p:spPr>
          <a:xfrm>
            <a:off x="1038384" y="1486116"/>
            <a:ext cx="8724270" cy="755058"/>
          </a:xfrm>
          <a:custGeom>
            <a:avLst/>
            <a:gdLst/>
            <a:ahLst/>
            <a:cxnLst/>
            <a:rect l="l" t="t" r="r" b="b"/>
            <a:pathLst>
              <a:path w="8724270" h="755058">
                <a:moveTo>
                  <a:pt x="6668001" y="688001"/>
                </a:moveTo>
                <a:cubicBezTo>
                  <a:pt x="6679707" y="687646"/>
                  <a:pt x="6688765" y="690364"/>
                  <a:pt x="6695175" y="696156"/>
                </a:cubicBezTo>
                <a:cubicBezTo>
                  <a:pt x="6703721" y="703878"/>
                  <a:pt x="6706457" y="709754"/>
                  <a:pt x="6703381" y="713784"/>
                </a:cubicBezTo>
                <a:cubicBezTo>
                  <a:pt x="6700305" y="717813"/>
                  <a:pt x="6694289" y="719147"/>
                  <a:pt x="6685334" y="717785"/>
                </a:cubicBezTo>
                <a:cubicBezTo>
                  <a:pt x="6676378" y="716422"/>
                  <a:pt x="6667115" y="715522"/>
                  <a:pt x="6657543" y="715085"/>
                </a:cubicBezTo>
                <a:cubicBezTo>
                  <a:pt x="6647971" y="714648"/>
                  <a:pt x="6637015" y="714874"/>
                  <a:pt x="6624675" y="715763"/>
                </a:cubicBezTo>
                <a:cubicBezTo>
                  <a:pt x="6612335" y="716652"/>
                  <a:pt x="6595059" y="718649"/>
                  <a:pt x="6572846" y="721753"/>
                </a:cubicBezTo>
                <a:cubicBezTo>
                  <a:pt x="6550633" y="724858"/>
                  <a:pt x="6533733" y="727339"/>
                  <a:pt x="6522147" y="729196"/>
                </a:cubicBezTo>
                <a:cubicBezTo>
                  <a:pt x="6510559" y="731053"/>
                  <a:pt x="6501841" y="731981"/>
                  <a:pt x="6495990" y="731981"/>
                </a:cubicBezTo>
                <a:cubicBezTo>
                  <a:pt x="6489694" y="731981"/>
                  <a:pt x="6482173" y="729063"/>
                  <a:pt x="6473426" y="723227"/>
                </a:cubicBezTo>
                <a:cubicBezTo>
                  <a:pt x="6464118" y="713676"/>
                  <a:pt x="6467145" y="708901"/>
                  <a:pt x="6482503" y="708901"/>
                </a:cubicBezTo>
                <a:cubicBezTo>
                  <a:pt x="6495896" y="708901"/>
                  <a:pt x="6515804" y="707334"/>
                  <a:pt x="6542226" y="704201"/>
                </a:cubicBezTo>
                <a:cubicBezTo>
                  <a:pt x="6568647" y="701067"/>
                  <a:pt x="6589627" y="698615"/>
                  <a:pt x="6605165" y="696844"/>
                </a:cubicBezTo>
                <a:cubicBezTo>
                  <a:pt x="6620703" y="695073"/>
                  <a:pt x="6637452" y="692585"/>
                  <a:pt x="6655413" y="689380"/>
                </a:cubicBezTo>
                <a:cubicBezTo>
                  <a:pt x="6659903" y="688579"/>
                  <a:pt x="6664099" y="688119"/>
                  <a:pt x="6668001" y="688001"/>
                </a:cubicBezTo>
                <a:close/>
                <a:moveTo>
                  <a:pt x="8630940" y="669752"/>
                </a:moveTo>
                <a:lnTo>
                  <a:pt x="8676994" y="669752"/>
                </a:lnTo>
                <a:lnTo>
                  <a:pt x="8676994" y="715784"/>
                </a:lnTo>
                <a:lnTo>
                  <a:pt x="8630940" y="715784"/>
                </a:lnTo>
                <a:close/>
                <a:moveTo>
                  <a:pt x="1876064" y="662062"/>
                </a:moveTo>
                <a:cubicBezTo>
                  <a:pt x="1880687" y="662062"/>
                  <a:pt x="1885250" y="663557"/>
                  <a:pt x="1889752" y="666547"/>
                </a:cubicBezTo>
                <a:cubicBezTo>
                  <a:pt x="1898773" y="672527"/>
                  <a:pt x="1903283" y="680124"/>
                  <a:pt x="1903283" y="689337"/>
                </a:cubicBezTo>
                <a:cubicBezTo>
                  <a:pt x="1903283" y="698551"/>
                  <a:pt x="1899020" y="705710"/>
                  <a:pt x="1890495" y="710815"/>
                </a:cubicBezTo>
                <a:cubicBezTo>
                  <a:pt x="1881970" y="715920"/>
                  <a:pt x="1873211" y="716204"/>
                  <a:pt x="1864220" y="711665"/>
                </a:cubicBezTo>
                <a:cubicBezTo>
                  <a:pt x="1855228" y="707126"/>
                  <a:pt x="1850241" y="699967"/>
                  <a:pt x="1849259" y="690187"/>
                </a:cubicBezTo>
                <a:cubicBezTo>
                  <a:pt x="1848277" y="680407"/>
                  <a:pt x="1852529" y="672527"/>
                  <a:pt x="1862015" y="666547"/>
                </a:cubicBezTo>
                <a:cubicBezTo>
                  <a:pt x="1866758" y="663557"/>
                  <a:pt x="1871441" y="662062"/>
                  <a:pt x="1876064" y="662062"/>
                </a:cubicBezTo>
                <a:close/>
                <a:moveTo>
                  <a:pt x="6607879" y="639662"/>
                </a:moveTo>
                <a:cubicBezTo>
                  <a:pt x="6613297" y="640051"/>
                  <a:pt x="6618577" y="641667"/>
                  <a:pt x="6623718" y="644510"/>
                </a:cubicBezTo>
                <a:cubicBezTo>
                  <a:pt x="6634000" y="650196"/>
                  <a:pt x="6635979" y="654691"/>
                  <a:pt x="6629655" y="657997"/>
                </a:cubicBezTo>
                <a:cubicBezTo>
                  <a:pt x="6623331" y="661302"/>
                  <a:pt x="6613888" y="664109"/>
                  <a:pt x="6601326" y="666418"/>
                </a:cubicBezTo>
                <a:cubicBezTo>
                  <a:pt x="6588763" y="668727"/>
                  <a:pt x="6577227" y="670559"/>
                  <a:pt x="6566716" y="671914"/>
                </a:cubicBezTo>
                <a:cubicBezTo>
                  <a:pt x="6556204" y="673269"/>
                  <a:pt x="6546346" y="672591"/>
                  <a:pt x="6537139" y="669881"/>
                </a:cubicBezTo>
                <a:cubicBezTo>
                  <a:pt x="6526756" y="664891"/>
                  <a:pt x="6523358" y="661410"/>
                  <a:pt x="6526943" y="659438"/>
                </a:cubicBezTo>
                <a:cubicBezTo>
                  <a:pt x="6530528" y="657466"/>
                  <a:pt x="6539286" y="655129"/>
                  <a:pt x="6553218" y="652426"/>
                </a:cubicBezTo>
                <a:cubicBezTo>
                  <a:pt x="6567149" y="649722"/>
                  <a:pt x="6579811" y="646306"/>
                  <a:pt x="6591205" y="642176"/>
                </a:cubicBezTo>
                <a:cubicBezTo>
                  <a:pt x="6596901" y="640111"/>
                  <a:pt x="6602459" y="639273"/>
                  <a:pt x="6607879" y="639662"/>
                </a:cubicBezTo>
                <a:close/>
                <a:moveTo>
                  <a:pt x="6906445" y="638842"/>
                </a:moveTo>
                <a:lnTo>
                  <a:pt x="6882375" y="643854"/>
                </a:lnTo>
                <a:cubicBezTo>
                  <a:pt x="6876940" y="656057"/>
                  <a:pt x="6874377" y="662672"/>
                  <a:pt x="6874685" y="663697"/>
                </a:cubicBezTo>
                <a:cubicBezTo>
                  <a:pt x="6874993" y="664722"/>
                  <a:pt x="6876395" y="665593"/>
                  <a:pt x="6878889" y="666310"/>
                </a:cubicBezTo>
                <a:cubicBezTo>
                  <a:pt x="6881385" y="667027"/>
                  <a:pt x="6885609" y="668619"/>
                  <a:pt x="6891559" y="671086"/>
                </a:cubicBezTo>
                <a:cubicBezTo>
                  <a:pt x="6897038" y="664432"/>
                  <a:pt x="6901999" y="653684"/>
                  <a:pt x="6906445" y="638842"/>
                </a:cubicBezTo>
                <a:close/>
                <a:moveTo>
                  <a:pt x="806598" y="632292"/>
                </a:moveTo>
                <a:cubicBezTo>
                  <a:pt x="805731" y="631267"/>
                  <a:pt x="798557" y="632489"/>
                  <a:pt x="785077" y="635959"/>
                </a:cubicBezTo>
                <a:lnTo>
                  <a:pt x="760835" y="640735"/>
                </a:lnTo>
                <a:cubicBezTo>
                  <a:pt x="762585" y="652723"/>
                  <a:pt x="764248" y="665536"/>
                  <a:pt x="765825" y="679174"/>
                </a:cubicBezTo>
                <a:cubicBezTo>
                  <a:pt x="778717" y="677481"/>
                  <a:pt x="791910" y="674649"/>
                  <a:pt x="805404" y="670677"/>
                </a:cubicBezTo>
                <a:cubicBezTo>
                  <a:pt x="807068" y="658187"/>
                  <a:pt x="807899" y="648901"/>
                  <a:pt x="807899" y="642821"/>
                </a:cubicBezTo>
                <a:cubicBezTo>
                  <a:pt x="807899" y="636827"/>
                  <a:pt x="807466" y="633317"/>
                  <a:pt x="806598" y="632292"/>
                </a:cubicBezTo>
                <a:close/>
                <a:moveTo>
                  <a:pt x="4416422" y="632008"/>
                </a:moveTo>
                <a:cubicBezTo>
                  <a:pt x="4418746" y="631878"/>
                  <a:pt x="4421816" y="632399"/>
                  <a:pt x="4425634" y="633572"/>
                </a:cubicBezTo>
                <a:cubicBezTo>
                  <a:pt x="4440906" y="638261"/>
                  <a:pt x="4451955" y="643803"/>
                  <a:pt x="4458782" y="650199"/>
                </a:cubicBezTo>
                <a:cubicBezTo>
                  <a:pt x="4465608" y="656595"/>
                  <a:pt x="4467870" y="664851"/>
                  <a:pt x="4465568" y="674968"/>
                </a:cubicBezTo>
                <a:cubicBezTo>
                  <a:pt x="4463266" y="685085"/>
                  <a:pt x="4456666" y="686329"/>
                  <a:pt x="4445768" y="678700"/>
                </a:cubicBezTo>
                <a:cubicBezTo>
                  <a:pt x="4434869" y="671071"/>
                  <a:pt x="4424845" y="661757"/>
                  <a:pt x="4415696" y="650759"/>
                </a:cubicBezTo>
                <a:cubicBezTo>
                  <a:pt x="4409211" y="638648"/>
                  <a:pt x="4409453" y="632398"/>
                  <a:pt x="4416422" y="632008"/>
                </a:cubicBezTo>
                <a:close/>
                <a:moveTo>
                  <a:pt x="8080830" y="626196"/>
                </a:moveTo>
                <a:cubicBezTo>
                  <a:pt x="8083041" y="626137"/>
                  <a:pt x="8086121" y="626810"/>
                  <a:pt x="8090067" y="628216"/>
                </a:cubicBezTo>
                <a:cubicBezTo>
                  <a:pt x="8105856" y="633837"/>
                  <a:pt x="8116905" y="639831"/>
                  <a:pt x="8123215" y="646198"/>
                </a:cubicBezTo>
                <a:cubicBezTo>
                  <a:pt x="8129525" y="652565"/>
                  <a:pt x="8131783" y="660582"/>
                  <a:pt x="8129991" y="670247"/>
                </a:cubicBezTo>
                <a:cubicBezTo>
                  <a:pt x="8128199" y="679912"/>
                  <a:pt x="8122670" y="681099"/>
                  <a:pt x="8113406" y="673807"/>
                </a:cubicBezTo>
                <a:cubicBezTo>
                  <a:pt x="8104142" y="666515"/>
                  <a:pt x="8094463" y="657412"/>
                  <a:pt x="8084367" y="646499"/>
                </a:cubicBezTo>
                <a:cubicBezTo>
                  <a:pt x="8075376" y="633142"/>
                  <a:pt x="8074197" y="626374"/>
                  <a:pt x="8080830" y="626196"/>
                </a:cubicBezTo>
                <a:close/>
                <a:moveTo>
                  <a:pt x="1284585" y="618601"/>
                </a:moveTo>
                <a:cubicBezTo>
                  <a:pt x="1268696" y="620393"/>
                  <a:pt x="1253001" y="622071"/>
                  <a:pt x="1237500" y="623634"/>
                </a:cubicBezTo>
                <a:lnTo>
                  <a:pt x="1237500" y="638691"/>
                </a:lnTo>
                <a:cubicBezTo>
                  <a:pt x="1258737" y="636913"/>
                  <a:pt x="1273292" y="635314"/>
                  <a:pt x="1281165" y="633894"/>
                </a:cubicBezTo>
                <a:cubicBezTo>
                  <a:pt x="1282542" y="629764"/>
                  <a:pt x="1283682" y="624666"/>
                  <a:pt x="1284585" y="618601"/>
                </a:cubicBezTo>
                <a:close/>
                <a:moveTo>
                  <a:pt x="8433312" y="617419"/>
                </a:moveTo>
                <a:cubicBezTo>
                  <a:pt x="8442040" y="616891"/>
                  <a:pt x="8449630" y="620225"/>
                  <a:pt x="8456083" y="627420"/>
                </a:cubicBezTo>
                <a:cubicBezTo>
                  <a:pt x="8464687" y="637013"/>
                  <a:pt x="8463773" y="642653"/>
                  <a:pt x="8453340" y="644338"/>
                </a:cubicBezTo>
                <a:cubicBezTo>
                  <a:pt x="8442908" y="646023"/>
                  <a:pt x="8427901" y="647776"/>
                  <a:pt x="8408319" y="649597"/>
                </a:cubicBezTo>
                <a:cubicBezTo>
                  <a:pt x="8388738" y="651418"/>
                  <a:pt x="8371669" y="653648"/>
                  <a:pt x="8357114" y="656287"/>
                </a:cubicBezTo>
                <a:cubicBezTo>
                  <a:pt x="8342558" y="658925"/>
                  <a:pt x="8331091" y="661402"/>
                  <a:pt x="8322708" y="663718"/>
                </a:cubicBezTo>
                <a:cubicBezTo>
                  <a:pt x="8314326" y="666034"/>
                  <a:pt x="8305091" y="662672"/>
                  <a:pt x="8295003" y="653630"/>
                </a:cubicBezTo>
                <a:cubicBezTo>
                  <a:pt x="8284914" y="644589"/>
                  <a:pt x="8287091" y="640068"/>
                  <a:pt x="8301531" y="640068"/>
                </a:cubicBezTo>
                <a:cubicBezTo>
                  <a:pt x="8313893" y="640068"/>
                  <a:pt x="8334564" y="637358"/>
                  <a:pt x="8363546" y="631937"/>
                </a:cubicBezTo>
                <a:cubicBezTo>
                  <a:pt x="8391337" y="627606"/>
                  <a:pt x="8411557" y="623372"/>
                  <a:pt x="8424205" y="619235"/>
                </a:cubicBezTo>
                <a:cubicBezTo>
                  <a:pt x="8427367" y="618201"/>
                  <a:pt x="8430402" y="617596"/>
                  <a:pt x="8433312" y="617419"/>
                </a:cubicBezTo>
                <a:close/>
                <a:moveTo>
                  <a:pt x="2382968" y="614625"/>
                </a:moveTo>
                <a:cubicBezTo>
                  <a:pt x="2386707" y="615246"/>
                  <a:pt x="2391509" y="616586"/>
                  <a:pt x="2397374" y="618644"/>
                </a:cubicBezTo>
                <a:cubicBezTo>
                  <a:pt x="2418540" y="626344"/>
                  <a:pt x="2431267" y="635024"/>
                  <a:pt x="2435555" y="644682"/>
                </a:cubicBezTo>
                <a:cubicBezTo>
                  <a:pt x="2439843" y="654340"/>
                  <a:pt x="2440237" y="664106"/>
                  <a:pt x="2436738" y="673979"/>
                </a:cubicBezTo>
                <a:cubicBezTo>
                  <a:pt x="2433239" y="683852"/>
                  <a:pt x="2425219" y="682414"/>
                  <a:pt x="2412679" y="669666"/>
                </a:cubicBezTo>
                <a:cubicBezTo>
                  <a:pt x="2400138" y="656918"/>
                  <a:pt x="2388587" y="643169"/>
                  <a:pt x="2378026" y="628420"/>
                </a:cubicBezTo>
                <a:cubicBezTo>
                  <a:pt x="2370105" y="617358"/>
                  <a:pt x="2371752" y="612760"/>
                  <a:pt x="2382968" y="614625"/>
                </a:cubicBezTo>
                <a:close/>
                <a:moveTo>
                  <a:pt x="2285615" y="601817"/>
                </a:moveTo>
                <a:cubicBezTo>
                  <a:pt x="2288087" y="602975"/>
                  <a:pt x="2289486" y="608039"/>
                  <a:pt x="2289812" y="617009"/>
                </a:cubicBezTo>
                <a:cubicBezTo>
                  <a:pt x="2290465" y="634948"/>
                  <a:pt x="2285647" y="651845"/>
                  <a:pt x="2275357" y="667698"/>
                </a:cubicBezTo>
                <a:cubicBezTo>
                  <a:pt x="2265068" y="683551"/>
                  <a:pt x="2257844" y="685820"/>
                  <a:pt x="2253686" y="674506"/>
                </a:cubicBezTo>
                <a:cubicBezTo>
                  <a:pt x="2249527" y="663191"/>
                  <a:pt x="2250839" y="652501"/>
                  <a:pt x="2257622" y="642434"/>
                </a:cubicBezTo>
                <a:cubicBezTo>
                  <a:pt x="2264405" y="632367"/>
                  <a:pt x="2270191" y="621576"/>
                  <a:pt x="2274981" y="610061"/>
                </a:cubicBezTo>
                <a:cubicBezTo>
                  <a:pt x="2279598" y="603407"/>
                  <a:pt x="2283143" y="600659"/>
                  <a:pt x="2285615" y="601817"/>
                </a:cubicBezTo>
                <a:close/>
                <a:moveTo>
                  <a:pt x="5446204" y="597762"/>
                </a:moveTo>
                <a:cubicBezTo>
                  <a:pt x="5447968" y="597705"/>
                  <a:pt x="5447724" y="601557"/>
                  <a:pt x="5445473" y="609319"/>
                </a:cubicBezTo>
                <a:cubicBezTo>
                  <a:pt x="5440970" y="624842"/>
                  <a:pt x="5435958" y="641344"/>
                  <a:pt x="5430437" y="658825"/>
                </a:cubicBezTo>
                <a:cubicBezTo>
                  <a:pt x="5425934" y="674986"/>
                  <a:pt x="5421922" y="690320"/>
                  <a:pt x="5418402" y="704825"/>
                </a:cubicBezTo>
                <a:cubicBezTo>
                  <a:pt x="5414882" y="719330"/>
                  <a:pt x="5408138" y="716691"/>
                  <a:pt x="5398172" y="696909"/>
                </a:cubicBezTo>
                <a:cubicBezTo>
                  <a:pt x="5388205" y="677127"/>
                  <a:pt x="5385850" y="666217"/>
                  <a:pt x="5391105" y="664181"/>
                </a:cubicBezTo>
                <a:cubicBezTo>
                  <a:pt x="5396361" y="662145"/>
                  <a:pt x="5402083" y="656487"/>
                  <a:pt x="5408270" y="647209"/>
                </a:cubicBezTo>
                <a:cubicBezTo>
                  <a:pt x="5414458" y="637931"/>
                  <a:pt x="5423332" y="625416"/>
                  <a:pt x="5434890" y="609663"/>
                </a:cubicBezTo>
                <a:cubicBezTo>
                  <a:pt x="5440668" y="601787"/>
                  <a:pt x="5444440" y="597820"/>
                  <a:pt x="5446204" y="597762"/>
                </a:cubicBezTo>
                <a:close/>
                <a:moveTo>
                  <a:pt x="4423959" y="596655"/>
                </a:moveTo>
                <a:cubicBezTo>
                  <a:pt x="4427159" y="595841"/>
                  <a:pt x="4432933" y="596768"/>
                  <a:pt x="4441283" y="599435"/>
                </a:cubicBezTo>
                <a:cubicBezTo>
                  <a:pt x="4457982" y="604769"/>
                  <a:pt x="4466332" y="613381"/>
                  <a:pt x="4466332" y="625269"/>
                </a:cubicBezTo>
                <a:cubicBezTo>
                  <a:pt x="4466332" y="637917"/>
                  <a:pt x="4458652" y="639889"/>
                  <a:pt x="4443294" y="631184"/>
                </a:cubicBezTo>
                <a:cubicBezTo>
                  <a:pt x="4433055" y="621863"/>
                  <a:pt x="4425986" y="612907"/>
                  <a:pt x="4422085" y="604318"/>
                </a:cubicBezTo>
                <a:cubicBezTo>
                  <a:pt x="4420135" y="600023"/>
                  <a:pt x="4420759" y="597468"/>
                  <a:pt x="4423959" y="596655"/>
                </a:cubicBezTo>
                <a:close/>
                <a:moveTo>
                  <a:pt x="5213391" y="594875"/>
                </a:moveTo>
                <a:cubicBezTo>
                  <a:pt x="5221400" y="593484"/>
                  <a:pt x="5228979" y="596649"/>
                  <a:pt x="5236127" y="604372"/>
                </a:cubicBezTo>
                <a:cubicBezTo>
                  <a:pt x="5243276" y="612094"/>
                  <a:pt x="5242283" y="616833"/>
                  <a:pt x="5233148" y="618590"/>
                </a:cubicBezTo>
                <a:cubicBezTo>
                  <a:pt x="5224014" y="620346"/>
                  <a:pt x="5212592" y="621913"/>
                  <a:pt x="5198883" y="623290"/>
                </a:cubicBezTo>
                <a:cubicBezTo>
                  <a:pt x="5185174" y="624666"/>
                  <a:pt x="5162917" y="626853"/>
                  <a:pt x="5132115" y="629850"/>
                </a:cubicBezTo>
                <a:cubicBezTo>
                  <a:pt x="5145609" y="640003"/>
                  <a:pt x="5148735" y="647715"/>
                  <a:pt x="5141493" y="652985"/>
                </a:cubicBezTo>
                <a:cubicBezTo>
                  <a:pt x="5134252" y="658255"/>
                  <a:pt x="5126924" y="664597"/>
                  <a:pt x="5119509" y="672011"/>
                </a:cubicBezTo>
                <a:cubicBezTo>
                  <a:pt x="5112096" y="679425"/>
                  <a:pt x="5105370" y="685397"/>
                  <a:pt x="5099333" y="689929"/>
                </a:cubicBezTo>
                <a:cubicBezTo>
                  <a:pt x="5093296" y="694460"/>
                  <a:pt x="5093798" y="696511"/>
                  <a:pt x="5100839" y="696081"/>
                </a:cubicBezTo>
                <a:cubicBezTo>
                  <a:pt x="5107880" y="695651"/>
                  <a:pt x="5119047" y="694761"/>
                  <a:pt x="5134341" y="693413"/>
                </a:cubicBezTo>
                <a:cubicBezTo>
                  <a:pt x="5149634" y="692065"/>
                  <a:pt x="5167284" y="690646"/>
                  <a:pt x="5187288" y="689154"/>
                </a:cubicBezTo>
                <a:cubicBezTo>
                  <a:pt x="5178498" y="675560"/>
                  <a:pt x="5172027" y="664425"/>
                  <a:pt x="5167875" y="655749"/>
                </a:cubicBezTo>
                <a:cubicBezTo>
                  <a:pt x="5163724" y="647073"/>
                  <a:pt x="5166345" y="644413"/>
                  <a:pt x="5175737" y="647769"/>
                </a:cubicBezTo>
                <a:cubicBezTo>
                  <a:pt x="5185130" y="651124"/>
                  <a:pt x="5195692" y="657262"/>
                  <a:pt x="5207422" y="666181"/>
                </a:cubicBezTo>
                <a:cubicBezTo>
                  <a:pt x="5219153" y="675101"/>
                  <a:pt x="5226405" y="685666"/>
                  <a:pt x="5229180" y="697877"/>
                </a:cubicBezTo>
                <a:cubicBezTo>
                  <a:pt x="5231954" y="710088"/>
                  <a:pt x="5231460" y="719950"/>
                  <a:pt x="5227695" y="727464"/>
                </a:cubicBezTo>
                <a:cubicBezTo>
                  <a:pt x="5223931" y="734979"/>
                  <a:pt x="5218177" y="734179"/>
                  <a:pt x="5210434" y="725066"/>
                </a:cubicBezTo>
                <a:cubicBezTo>
                  <a:pt x="5202690" y="715953"/>
                  <a:pt x="5197054" y="708808"/>
                  <a:pt x="5193526" y="703631"/>
                </a:cubicBezTo>
                <a:cubicBezTo>
                  <a:pt x="5160129" y="709037"/>
                  <a:pt x="5134545" y="713737"/>
                  <a:pt x="5116778" y="717731"/>
                </a:cubicBezTo>
                <a:cubicBezTo>
                  <a:pt x="5099010" y="721725"/>
                  <a:pt x="5084971" y="725772"/>
                  <a:pt x="5074660" y="729873"/>
                </a:cubicBezTo>
                <a:cubicBezTo>
                  <a:pt x="5064350" y="733975"/>
                  <a:pt x="5058273" y="733182"/>
                  <a:pt x="5056430" y="727497"/>
                </a:cubicBezTo>
                <a:cubicBezTo>
                  <a:pt x="5054588" y="721811"/>
                  <a:pt x="5053907" y="716182"/>
                  <a:pt x="5054387" y="710611"/>
                </a:cubicBezTo>
                <a:cubicBezTo>
                  <a:pt x="5054868" y="705040"/>
                  <a:pt x="5057710" y="700835"/>
                  <a:pt x="5062916" y="697995"/>
                </a:cubicBezTo>
                <a:cubicBezTo>
                  <a:pt x="5068121" y="695156"/>
                  <a:pt x="5077553" y="685584"/>
                  <a:pt x="5091212" y="669279"/>
                </a:cubicBezTo>
                <a:cubicBezTo>
                  <a:pt x="5104871" y="652974"/>
                  <a:pt x="5111701" y="641029"/>
                  <a:pt x="5111701" y="633443"/>
                </a:cubicBezTo>
                <a:cubicBezTo>
                  <a:pt x="5097921" y="636139"/>
                  <a:pt x="5086456" y="638386"/>
                  <a:pt x="5077306" y="640186"/>
                </a:cubicBezTo>
                <a:cubicBezTo>
                  <a:pt x="5068157" y="641986"/>
                  <a:pt x="5058557" y="638591"/>
                  <a:pt x="5048504" y="630001"/>
                </a:cubicBezTo>
                <a:cubicBezTo>
                  <a:pt x="5038452" y="621411"/>
                  <a:pt x="5040201" y="617116"/>
                  <a:pt x="5053752" y="617116"/>
                </a:cubicBezTo>
                <a:cubicBezTo>
                  <a:pt x="5065340" y="617116"/>
                  <a:pt x="5082268" y="615779"/>
                  <a:pt x="5104538" y="613105"/>
                </a:cubicBezTo>
                <a:cubicBezTo>
                  <a:pt x="5126809" y="610430"/>
                  <a:pt x="5148516" y="607071"/>
                  <a:pt x="5169660" y="603027"/>
                </a:cubicBezTo>
                <a:cubicBezTo>
                  <a:pt x="5190805" y="598983"/>
                  <a:pt x="5205382" y="596266"/>
                  <a:pt x="5213391" y="594875"/>
                </a:cubicBezTo>
                <a:close/>
                <a:moveTo>
                  <a:pt x="5617249" y="583095"/>
                </a:moveTo>
                <a:cubicBezTo>
                  <a:pt x="5621117" y="584158"/>
                  <a:pt x="5626612" y="587841"/>
                  <a:pt x="5633732" y="594143"/>
                </a:cubicBezTo>
                <a:cubicBezTo>
                  <a:pt x="5644100" y="605902"/>
                  <a:pt x="5646544" y="613463"/>
                  <a:pt x="5641066" y="616826"/>
                </a:cubicBezTo>
                <a:cubicBezTo>
                  <a:pt x="5635588" y="620189"/>
                  <a:pt x="5627748" y="627194"/>
                  <a:pt x="5617545" y="637842"/>
                </a:cubicBezTo>
                <a:cubicBezTo>
                  <a:pt x="5607341" y="648489"/>
                  <a:pt x="5593783" y="660671"/>
                  <a:pt x="5576868" y="674388"/>
                </a:cubicBezTo>
                <a:cubicBezTo>
                  <a:pt x="5559954" y="688104"/>
                  <a:pt x="5541484" y="700422"/>
                  <a:pt x="5521458" y="711342"/>
                </a:cubicBezTo>
                <a:cubicBezTo>
                  <a:pt x="5501432" y="722262"/>
                  <a:pt x="5476985" y="730680"/>
                  <a:pt x="5448118" y="736595"/>
                </a:cubicBezTo>
                <a:cubicBezTo>
                  <a:pt x="5419252" y="742511"/>
                  <a:pt x="5418402" y="739001"/>
                  <a:pt x="5445569" y="726066"/>
                </a:cubicBezTo>
                <a:cubicBezTo>
                  <a:pt x="5472737" y="713131"/>
                  <a:pt x="5496732" y="700021"/>
                  <a:pt x="5517554" y="686735"/>
                </a:cubicBezTo>
                <a:cubicBezTo>
                  <a:pt x="5538376" y="673448"/>
                  <a:pt x="5555462" y="660348"/>
                  <a:pt x="5568813" y="647435"/>
                </a:cubicBezTo>
                <a:cubicBezTo>
                  <a:pt x="5582164" y="634522"/>
                  <a:pt x="5592145" y="623437"/>
                  <a:pt x="5598755" y="614180"/>
                </a:cubicBezTo>
                <a:cubicBezTo>
                  <a:pt x="5605366" y="604924"/>
                  <a:pt x="5609288" y="596119"/>
                  <a:pt x="5610521" y="587766"/>
                </a:cubicBezTo>
                <a:cubicBezTo>
                  <a:pt x="5611138" y="583589"/>
                  <a:pt x="5613381" y="582032"/>
                  <a:pt x="5617249" y="583095"/>
                </a:cubicBezTo>
                <a:close/>
                <a:moveTo>
                  <a:pt x="1280326" y="582807"/>
                </a:moveTo>
                <a:cubicBezTo>
                  <a:pt x="1275680" y="583238"/>
                  <a:pt x="1261404" y="585102"/>
                  <a:pt x="1237500" y="588400"/>
                </a:cubicBezTo>
                <a:lnTo>
                  <a:pt x="1237500" y="604942"/>
                </a:lnTo>
                <a:lnTo>
                  <a:pt x="1286199" y="598704"/>
                </a:lnTo>
                <a:cubicBezTo>
                  <a:pt x="1286930" y="593613"/>
                  <a:pt x="1287296" y="588966"/>
                  <a:pt x="1287296" y="584765"/>
                </a:cubicBezTo>
                <a:cubicBezTo>
                  <a:pt x="1287296" y="583030"/>
                  <a:pt x="1284973" y="582377"/>
                  <a:pt x="1280326" y="582807"/>
                </a:cubicBezTo>
                <a:close/>
                <a:moveTo>
                  <a:pt x="5487732" y="579086"/>
                </a:moveTo>
                <a:cubicBezTo>
                  <a:pt x="5490165" y="578097"/>
                  <a:pt x="5492279" y="579739"/>
                  <a:pt x="5494075" y="584012"/>
                </a:cubicBezTo>
                <a:cubicBezTo>
                  <a:pt x="5497667" y="592559"/>
                  <a:pt x="5498514" y="602084"/>
                  <a:pt x="5496613" y="612588"/>
                </a:cubicBezTo>
                <a:cubicBezTo>
                  <a:pt x="5494713" y="623093"/>
                  <a:pt x="5489716" y="633245"/>
                  <a:pt x="5481621" y="643047"/>
                </a:cubicBezTo>
                <a:cubicBezTo>
                  <a:pt x="5473526" y="652849"/>
                  <a:pt x="5467700" y="652537"/>
                  <a:pt x="5464144" y="642111"/>
                </a:cubicBezTo>
                <a:cubicBezTo>
                  <a:pt x="5460588" y="631686"/>
                  <a:pt x="5461301" y="623010"/>
                  <a:pt x="5466284" y="616084"/>
                </a:cubicBezTo>
                <a:cubicBezTo>
                  <a:pt x="5471267" y="609158"/>
                  <a:pt x="5475666" y="600446"/>
                  <a:pt x="5479481" y="589949"/>
                </a:cubicBezTo>
                <a:cubicBezTo>
                  <a:pt x="5482549" y="583696"/>
                  <a:pt x="5485300" y="580076"/>
                  <a:pt x="5487732" y="579086"/>
                </a:cubicBezTo>
                <a:close/>
                <a:moveTo>
                  <a:pt x="2665124" y="579047"/>
                </a:moveTo>
                <a:cubicBezTo>
                  <a:pt x="2667609" y="579376"/>
                  <a:pt x="2670659" y="580167"/>
                  <a:pt x="2674273" y="581420"/>
                </a:cubicBezTo>
                <a:cubicBezTo>
                  <a:pt x="2688727" y="586432"/>
                  <a:pt x="2694578" y="592053"/>
                  <a:pt x="2691825" y="598284"/>
                </a:cubicBezTo>
                <a:cubicBezTo>
                  <a:pt x="2689072" y="604515"/>
                  <a:pt x="2686849" y="616184"/>
                  <a:pt x="2685156" y="633292"/>
                </a:cubicBezTo>
                <a:cubicBezTo>
                  <a:pt x="2686103" y="632776"/>
                  <a:pt x="2692223" y="628176"/>
                  <a:pt x="2703516" y="619493"/>
                </a:cubicBezTo>
                <a:cubicBezTo>
                  <a:pt x="2714808" y="610810"/>
                  <a:pt x="2722233" y="602615"/>
                  <a:pt x="2725789" y="594907"/>
                </a:cubicBezTo>
                <a:cubicBezTo>
                  <a:pt x="2729346" y="587199"/>
                  <a:pt x="2735835" y="589666"/>
                  <a:pt x="2745256" y="602307"/>
                </a:cubicBezTo>
                <a:cubicBezTo>
                  <a:pt x="2754678" y="614947"/>
                  <a:pt x="2755108" y="622365"/>
                  <a:pt x="2746547" y="624559"/>
                </a:cubicBezTo>
                <a:cubicBezTo>
                  <a:pt x="2737986" y="626753"/>
                  <a:pt x="2728443" y="630485"/>
                  <a:pt x="2717917" y="635755"/>
                </a:cubicBezTo>
                <a:cubicBezTo>
                  <a:pt x="2707391" y="641025"/>
                  <a:pt x="2696406" y="646119"/>
                  <a:pt x="2684963" y="651038"/>
                </a:cubicBezTo>
                <a:cubicBezTo>
                  <a:pt x="2684160" y="666024"/>
                  <a:pt x="2685214" y="677048"/>
                  <a:pt x="2688125" y="684110"/>
                </a:cubicBezTo>
                <a:cubicBezTo>
                  <a:pt x="2691036" y="691173"/>
                  <a:pt x="2698013" y="695715"/>
                  <a:pt x="2709055" y="697737"/>
                </a:cubicBezTo>
                <a:cubicBezTo>
                  <a:pt x="2720097" y="699759"/>
                  <a:pt x="2732695" y="699734"/>
                  <a:pt x="2746848" y="697662"/>
                </a:cubicBezTo>
                <a:cubicBezTo>
                  <a:pt x="2761002" y="695590"/>
                  <a:pt x="2769312" y="691262"/>
                  <a:pt x="2771779" y="684680"/>
                </a:cubicBezTo>
                <a:cubicBezTo>
                  <a:pt x="2774245" y="678098"/>
                  <a:pt x="2777880" y="667210"/>
                  <a:pt x="2782685" y="652017"/>
                </a:cubicBezTo>
                <a:cubicBezTo>
                  <a:pt x="2787489" y="636823"/>
                  <a:pt x="2790643" y="637942"/>
                  <a:pt x="2792149" y="655372"/>
                </a:cubicBezTo>
                <a:cubicBezTo>
                  <a:pt x="2793655" y="672803"/>
                  <a:pt x="2796444" y="685763"/>
                  <a:pt x="2800517" y="694252"/>
                </a:cubicBezTo>
                <a:cubicBezTo>
                  <a:pt x="2804589" y="702742"/>
                  <a:pt x="2799796" y="710252"/>
                  <a:pt x="2786137" y="716784"/>
                </a:cubicBezTo>
                <a:cubicBezTo>
                  <a:pt x="2772478" y="723316"/>
                  <a:pt x="2753305" y="726353"/>
                  <a:pt x="2728618" y="725894"/>
                </a:cubicBezTo>
                <a:cubicBezTo>
                  <a:pt x="2703932" y="725435"/>
                  <a:pt x="2686910" y="721266"/>
                  <a:pt x="2677553" y="713386"/>
                </a:cubicBezTo>
                <a:cubicBezTo>
                  <a:pt x="2668196" y="705506"/>
                  <a:pt x="2663048" y="694941"/>
                  <a:pt x="2662108" y="681690"/>
                </a:cubicBezTo>
                <a:cubicBezTo>
                  <a:pt x="2661169" y="668440"/>
                  <a:pt x="2661148" y="652049"/>
                  <a:pt x="2662044" y="632518"/>
                </a:cubicBezTo>
                <a:cubicBezTo>
                  <a:pt x="2662940" y="612986"/>
                  <a:pt x="2661588" y="598334"/>
                  <a:pt x="2657989" y="588561"/>
                </a:cubicBezTo>
                <a:cubicBezTo>
                  <a:pt x="2655289" y="581232"/>
                  <a:pt x="2657668" y="578060"/>
                  <a:pt x="2665124" y="579047"/>
                </a:cubicBezTo>
                <a:close/>
                <a:moveTo>
                  <a:pt x="878776" y="568654"/>
                </a:moveTo>
                <a:cubicBezTo>
                  <a:pt x="875958" y="573228"/>
                  <a:pt x="872313" y="577493"/>
                  <a:pt x="867841" y="581450"/>
                </a:cubicBezTo>
                <a:lnTo>
                  <a:pt x="864122" y="584009"/>
                </a:lnTo>
                <a:lnTo>
                  <a:pt x="871080" y="584641"/>
                </a:lnTo>
                <a:cubicBezTo>
                  <a:pt x="873970" y="585828"/>
                  <a:pt x="876417" y="587898"/>
                  <a:pt x="878421" y="590852"/>
                </a:cubicBezTo>
                <a:cubicBezTo>
                  <a:pt x="882429" y="596760"/>
                  <a:pt x="890621" y="608656"/>
                  <a:pt x="902997" y="626538"/>
                </a:cubicBezTo>
                <a:cubicBezTo>
                  <a:pt x="904387" y="618235"/>
                  <a:pt x="905983" y="608143"/>
                  <a:pt x="907783" y="596262"/>
                </a:cubicBezTo>
                <a:cubicBezTo>
                  <a:pt x="909582" y="584381"/>
                  <a:pt x="909536" y="575630"/>
                  <a:pt x="907643" y="570009"/>
                </a:cubicBezTo>
                <a:cubicBezTo>
                  <a:pt x="897590" y="570912"/>
                  <a:pt x="887968" y="570460"/>
                  <a:pt x="878776" y="568654"/>
                </a:cubicBezTo>
                <a:close/>
                <a:moveTo>
                  <a:pt x="7674627" y="563911"/>
                </a:moveTo>
                <a:cubicBezTo>
                  <a:pt x="7670003" y="564348"/>
                  <a:pt x="7660134" y="565778"/>
                  <a:pt x="7645019" y="568202"/>
                </a:cubicBezTo>
                <a:cubicBezTo>
                  <a:pt x="7629905" y="570625"/>
                  <a:pt x="7622781" y="572113"/>
                  <a:pt x="7623648" y="572665"/>
                </a:cubicBezTo>
                <a:cubicBezTo>
                  <a:pt x="7624516" y="573217"/>
                  <a:pt x="7626197" y="586672"/>
                  <a:pt x="7628693" y="613029"/>
                </a:cubicBezTo>
                <a:cubicBezTo>
                  <a:pt x="7650347" y="608699"/>
                  <a:pt x="7665368" y="605013"/>
                  <a:pt x="7673757" y="601973"/>
                </a:cubicBezTo>
                <a:cubicBezTo>
                  <a:pt x="7678963" y="576161"/>
                  <a:pt x="7679253" y="563473"/>
                  <a:pt x="7674627" y="563911"/>
                </a:cubicBezTo>
                <a:close/>
                <a:moveTo>
                  <a:pt x="2604795" y="561079"/>
                </a:moveTo>
                <a:cubicBezTo>
                  <a:pt x="2609474" y="560502"/>
                  <a:pt x="2615350" y="562722"/>
                  <a:pt x="2622422" y="567739"/>
                </a:cubicBezTo>
                <a:cubicBezTo>
                  <a:pt x="2631850" y="574429"/>
                  <a:pt x="2635421" y="579642"/>
                  <a:pt x="2633134" y="583377"/>
                </a:cubicBezTo>
                <a:cubicBezTo>
                  <a:pt x="2630846" y="587113"/>
                  <a:pt x="2629485" y="597248"/>
                  <a:pt x="2629047" y="613782"/>
                </a:cubicBezTo>
                <a:cubicBezTo>
                  <a:pt x="2628609" y="630317"/>
                  <a:pt x="2628853" y="644556"/>
                  <a:pt x="2629778" y="656502"/>
                </a:cubicBezTo>
                <a:cubicBezTo>
                  <a:pt x="2630703" y="668447"/>
                  <a:pt x="2631166" y="680084"/>
                  <a:pt x="2631166" y="691413"/>
                </a:cubicBezTo>
                <a:cubicBezTo>
                  <a:pt x="2631166" y="703946"/>
                  <a:pt x="2627140" y="715415"/>
                  <a:pt x="2619088" y="725819"/>
                </a:cubicBezTo>
                <a:cubicBezTo>
                  <a:pt x="2611035" y="736223"/>
                  <a:pt x="2604816" y="736230"/>
                  <a:pt x="2600427" y="725840"/>
                </a:cubicBezTo>
                <a:cubicBezTo>
                  <a:pt x="2596039" y="715451"/>
                  <a:pt x="2589916" y="706427"/>
                  <a:pt x="2582058" y="698770"/>
                </a:cubicBezTo>
                <a:cubicBezTo>
                  <a:pt x="2574199" y="691112"/>
                  <a:pt x="2574357" y="687961"/>
                  <a:pt x="2582531" y="689316"/>
                </a:cubicBezTo>
                <a:cubicBezTo>
                  <a:pt x="2590705" y="690671"/>
                  <a:pt x="2596993" y="691348"/>
                  <a:pt x="2601395" y="691348"/>
                </a:cubicBezTo>
                <a:cubicBezTo>
                  <a:pt x="2604034" y="691348"/>
                  <a:pt x="2605354" y="683719"/>
                  <a:pt x="2605354" y="668461"/>
                </a:cubicBezTo>
                <a:cubicBezTo>
                  <a:pt x="2605354" y="650551"/>
                  <a:pt x="2605138" y="632385"/>
                  <a:pt x="2604708" y="613965"/>
                </a:cubicBezTo>
                <a:cubicBezTo>
                  <a:pt x="2604278" y="595545"/>
                  <a:pt x="2602891" y="585862"/>
                  <a:pt x="2600546" y="584915"/>
                </a:cubicBezTo>
                <a:cubicBezTo>
                  <a:pt x="2598201" y="583969"/>
                  <a:pt x="2593465" y="584155"/>
                  <a:pt x="2586338" y="585475"/>
                </a:cubicBezTo>
                <a:cubicBezTo>
                  <a:pt x="2579211" y="586794"/>
                  <a:pt x="2573009" y="587783"/>
                  <a:pt x="2567732" y="588443"/>
                </a:cubicBezTo>
                <a:lnTo>
                  <a:pt x="2567732" y="607630"/>
                </a:lnTo>
                <a:cubicBezTo>
                  <a:pt x="2574357" y="607716"/>
                  <a:pt x="2580559" y="607064"/>
                  <a:pt x="2586338" y="605673"/>
                </a:cubicBezTo>
                <a:cubicBezTo>
                  <a:pt x="2592117" y="604282"/>
                  <a:pt x="2596760" y="605899"/>
                  <a:pt x="2600266" y="610523"/>
                </a:cubicBezTo>
                <a:cubicBezTo>
                  <a:pt x="2603772" y="615148"/>
                  <a:pt x="2602471" y="618999"/>
                  <a:pt x="2596362" y="622074"/>
                </a:cubicBezTo>
                <a:cubicBezTo>
                  <a:pt x="2590253" y="625150"/>
                  <a:pt x="2580064" y="625792"/>
                  <a:pt x="2565796" y="624000"/>
                </a:cubicBezTo>
                <a:cubicBezTo>
                  <a:pt x="2565222" y="628904"/>
                  <a:pt x="2564513" y="636497"/>
                  <a:pt x="2563666" y="646779"/>
                </a:cubicBezTo>
                <a:cubicBezTo>
                  <a:pt x="2570048" y="646879"/>
                  <a:pt x="2576411" y="646005"/>
                  <a:pt x="2582757" y="644155"/>
                </a:cubicBezTo>
                <a:cubicBezTo>
                  <a:pt x="2589102" y="642305"/>
                  <a:pt x="2594483" y="644571"/>
                  <a:pt x="2598900" y="650952"/>
                </a:cubicBezTo>
                <a:cubicBezTo>
                  <a:pt x="2603317" y="657333"/>
                  <a:pt x="2601245" y="661410"/>
                  <a:pt x="2592684" y="663181"/>
                </a:cubicBezTo>
                <a:cubicBezTo>
                  <a:pt x="2584123" y="664952"/>
                  <a:pt x="2573841" y="664941"/>
                  <a:pt x="2561838" y="663148"/>
                </a:cubicBezTo>
                <a:cubicBezTo>
                  <a:pt x="2559357" y="687355"/>
                  <a:pt x="2554335" y="705327"/>
                  <a:pt x="2546770" y="717064"/>
                </a:cubicBezTo>
                <a:cubicBezTo>
                  <a:pt x="2539206" y="728801"/>
                  <a:pt x="2533355" y="728572"/>
                  <a:pt x="2529217" y="716376"/>
                </a:cubicBezTo>
                <a:cubicBezTo>
                  <a:pt x="2525081" y="704179"/>
                  <a:pt x="2525715" y="693062"/>
                  <a:pt x="2531121" y="683024"/>
                </a:cubicBezTo>
                <a:cubicBezTo>
                  <a:pt x="2536528" y="672986"/>
                  <a:pt x="2540804" y="656667"/>
                  <a:pt x="2543952" y="634066"/>
                </a:cubicBezTo>
                <a:cubicBezTo>
                  <a:pt x="2547100" y="611466"/>
                  <a:pt x="2546874" y="595111"/>
                  <a:pt x="2543275" y="585001"/>
                </a:cubicBezTo>
                <a:cubicBezTo>
                  <a:pt x="2539675" y="574892"/>
                  <a:pt x="2541271" y="570288"/>
                  <a:pt x="2548061" y="571192"/>
                </a:cubicBezTo>
                <a:cubicBezTo>
                  <a:pt x="2554850" y="572095"/>
                  <a:pt x="2561225" y="572339"/>
                  <a:pt x="2567183" y="571923"/>
                </a:cubicBezTo>
                <a:cubicBezTo>
                  <a:pt x="2573142" y="571507"/>
                  <a:pt x="2578892" y="570661"/>
                  <a:pt x="2584434" y="569385"/>
                </a:cubicBezTo>
                <a:cubicBezTo>
                  <a:pt x="2589977" y="568109"/>
                  <a:pt x="2595337" y="565843"/>
                  <a:pt x="2600514" y="562588"/>
                </a:cubicBezTo>
                <a:cubicBezTo>
                  <a:pt x="2601808" y="561774"/>
                  <a:pt x="2603235" y="561271"/>
                  <a:pt x="2604795" y="561079"/>
                </a:cubicBezTo>
                <a:close/>
                <a:moveTo>
                  <a:pt x="8002309" y="559396"/>
                </a:moveTo>
                <a:cubicBezTo>
                  <a:pt x="8005949" y="560029"/>
                  <a:pt x="8008901" y="561677"/>
                  <a:pt x="8011167" y="564341"/>
                </a:cubicBezTo>
                <a:cubicBezTo>
                  <a:pt x="8015699" y="569668"/>
                  <a:pt x="8012795" y="573712"/>
                  <a:pt x="8002456" y="576473"/>
                </a:cubicBezTo>
                <a:cubicBezTo>
                  <a:pt x="7992117" y="579233"/>
                  <a:pt x="7977934" y="581947"/>
                  <a:pt x="7959909" y="584614"/>
                </a:cubicBezTo>
                <a:cubicBezTo>
                  <a:pt x="7966218" y="586765"/>
                  <a:pt x="7969373" y="590415"/>
                  <a:pt x="7969373" y="595563"/>
                </a:cubicBezTo>
                <a:lnTo>
                  <a:pt x="7969373" y="607630"/>
                </a:lnTo>
                <a:cubicBezTo>
                  <a:pt x="7971883" y="607774"/>
                  <a:pt x="7976859" y="606010"/>
                  <a:pt x="7984301" y="602339"/>
                </a:cubicBezTo>
                <a:cubicBezTo>
                  <a:pt x="7991744" y="598668"/>
                  <a:pt x="7998537" y="599657"/>
                  <a:pt x="8004682" y="605307"/>
                </a:cubicBezTo>
                <a:cubicBezTo>
                  <a:pt x="8010827" y="610957"/>
                  <a:pt x="8009267" y="615259"/>
                  <a:pt x="8000004" y="618213"/>
                </a:cubicBezTo>
                <a:cubicBezTo>
                  <a:pt x="7990740" y="621167"/>
                  <a:pt x="7980408" y="622645"/>
                  <a:pt x="7969007" y="622645"/>
                </a:cubicBezTo>
                <a:lnTo>
                  <a:pt x="7966663" y="650888"/>
                </a:lnTo>
                <a:lnTo>
                  <a:pt x="8010445" y="668565"/>
                </a:lnTo>
                <a:lnTo>
                  <a:pt x="8010383" y="668631"/>
                </a:lnTo>
                <a:lnTo>
                  <a:pt x="8010568" y="668614"/>
                </a:lnTo>
                <a:lnTo>
                  <a:pt x="8042048" y="681325"/>
                </a:lnTo>
                <a:cubicBezTo>
                  <a:pt x="8062184" y="688531"/>
                  <a:pt x="8077326" y="692797"/>
                  <a:pt x="8087475" y="694123"/>
                </a:cubicBezTo>
                <a:cubicBezTo>
                  <a:pt x="8107774" y="696776"/>
                  <a:pt x="8126865" y="698103"/>
                  <a:pt x="8144747" y="698103"/>
                </a:cubicBezTo>
                <a:cubicBezTo>
                  <a:pt x="8165497" y="698103"/>
                  <a:pt x="8174180" y="700308"/>
                  <a:pt x="8170795" y="704717"/>
                </a:cubicBezTo>
                <a:cubicBezTo>
                  <a:pt x="8167411" y="709127"/>
                  <a:pt x="8156054" y="714321"/>
                  <a:pt x="8136723" y="720301"/>
                </a:cubicBezTo>
                <a:cubicBezTo>
                  <a:pt x="8117393" y="726281"/>
                  <a:pt x="8102070" y="729271"/>
                  <a:pt x="8090756" y="729271"/>
                </a:cubicBezTo>
                <a:cubicBezTo>
                  <a:pt x="8079241" y="729271"/>
                  <a:pt x="8063635" y="724464"/>
                  <a:pt x="8043939" y="714848"/>
                </a:cubicBezTo>
                <a:cubicBezTo>
                  <a:pt x="8024243" y="705233"/>
                  <a:pt x="8002097" y="693270"/>
                  <a:pt x="7977504" y="678959"/>
                </a:cubicBezTo>
                <a:cubicBezTo>
                  <a:pt x="7952911" y="664647"/>
                  <a:pt x="7933235" y="654422"/>
                  <a:pt x="7918479" y="648285"/>
                </a:cubicBezTo>
                <a:cubicBezTo>
                  <a:pt x="7914909" y="655383"/>
                  <a:pt x="7908323" y="664651"/>
                  <a:pt x="7898722" y="676087"/>
                </a:cubicBezTo>
                <a:cubicBezTo>
                  <a:pt x="7889121" y="687523"/>
                  <a:pt x="7877097" y="696773"/>
                  <a:pt x="7862649" y="703835"/>
                </a:cubicBezTo>
                <a:cubicBezTo>
                  <a:pt x="7848202" y="710898"/>
                  <a:pt x="7848220" y="706370"/>
                  <a:pt x="7862703" y="690251"/>
                </a:cubicBezTo>
                <a:cubicBezTo>
                  <a:pt x="7877187" y="674133"/>
                  <a:pt x="7887759" y="657929"/>
                  <a:pt x="7894420" y="641638"/>
                </a:cubicBezTo>
                <a:cubicBezTo>
                  <a:pt x="7901081" y="625348"/>
                  <a:pt x="7903963" y="614707"/>
                  <a:pt x="7903067" y="609717"/>
                </a:cubicBezTo>
                <a:cubicBezTo>
                  <a:pt x="7902171" y="604726"/>
                  <a:pt x="7907373" y="604275"/>
                  <a:pt x="7918673" y="608362"/>
                </a:cubicBezTo>
                <a:cubicBezTo>
                  <a:pt x="7929973" y="612449"/>
                  <a:pt x="7935089" y="616403"/>
                  <a:pt x="7934021" y="620225"/>
                </a:cubicBezTo>
                <a:cubicBezTo>
                  <a:pt x="7932953" y="624046"/>
                  <a:pt x="7929435" y="629098"/>
                  <a:pt x="7923470" y="635379"/>
                </a:cubicBezTo>
                <a:cubicBezTo>
                  <a:pt x="7936391" y="640555"/>
                  <a:pt x="7943539" y="643459"/>
                  <a:pt x="7944916" y="644090"/>
                </a:cubicBezTo>
                <a:cubicBezTo>
                  <a:pt x="7944916" y="622078"/>
                  <a:pt x="7944485" y="608089"/>
                  <a:pt x="7943625" y="602124"/>
                </a:cubicBezTo>
                <a:cubicBezTo>
                  <a:pt x="7942765" y="596158"/>
                  <a:pt x="7941754" y="592200"/>
                  <a:pt x="7940593" y="590250"/>
                </a:cubicBezTo>
                <a:cubicBezTo>
                  <a:pt x="7911811" y="598266"/>
                  <a:pt x="7893753" y="603196"/>
                  <a:pt x="7886419" y="605038"/>
                </a:cubicBezTo>
                <a:cubicBezTo>
                  <a:pt x="7879083" y="606881"/>
                  <a:pt x="7871025" y="604268"/>
                  <a:pt x="7862241" y="597198"/>
                </a:cubicBezTo>
                <a:cubicBezTo>
                  <a:pt x="7853457" y="590128"/>
                  <a:pt x="7854802" y="586292"/>
                  <a:pt x="7866274" y="585690"/>
                </a:cubicBezTo>
                <a:cubicBezTo>
                  <a:pt x="7877746" y="585088"/>
                  <a:pt x="7898615" y="581445"/>
                  <a:pt x="7928879" y="574763"/>
                </a:cubicBezTo>
                <a:cubicBezTo>
                  <a:pt x="7959145" y="568080"/>
                  <a:pt x="7979293" y="563341"/>
                  <a:pt x="7989323" y="560544"/>
                </a:cubicBezTo>
                <a:cubicBezTo>
                  <a:pt x="7994339" y="559146"/>
                  <a:pt x="7998667" y="558763"/>
                  <a:pt x="8002309" y="559396"/>
                </a:cubicBezTo>
                <a:close/>
                <a:moveTo>
                  <a:pt x="2328520" y="557726"/>
                </a:moveTo>
                <a:cubicBezTo>
                  <a:pt x="2335618" y="557726"/>
                  <a:pt x="2343255" y="559852"/>
                  <a:pt x="2351428" y="564104"/>
                </a:cubicBezTo>
                <a:cubicBezTo>
                  <a:pt x="2359602" y="568356"/>
                  <a:pt x="2362341" y="573268"/>
                  <a:pt x="2359645" y="578839"/>
                </a:cubicBezTo>
                <a:cubicBezTo>
                  <a:pt x="2356949" y="584410"/>
                  <a:pt x="2355602" y="598539"/>
                  <a:pt x="2355602" y="621225"/>
                </a:cubicBezTo>
                <a:cubicBezTo>
                  <a:pt x="2355602" y="644069"/>
                  <a:pt x="2356275" y="663478"/>
                  <a:pt x="2357623" y="679453"/>
                </a:cubicBezTo>
                <a:cubicBezTo>
                  <a:pt x="2358971" y="695428"/>
                  <a:pt x="2354809" y="709751"/>
                  <a:pt x="2345137" y="722420"/>
                </a:cubicBezTo>
                <a:cubicBezTo>
                  <a:pt x="2335464" y="735090"/>
                  <a:pt x="2327939" y="736721"/>
                  <a:pt x="2322561" y="727314"/>
                </a:cubicBezTo>
                <a:cubicBezTo>
                  <a:pt x="2317184" y="717907"/>
                  <a:pt x="2308945" y="708657"/>
                  <a:pt x="2297846" y="699565"/>
                </a:cubicBezTo>
                <a:cubicBezTo>
                  <a:pt x="2286747" y="690474"/>
                  <a:pt x="2287105" y="686828"/>
                  <a:pt x="2298922" y="688627"/>
                </a:cubicBezTo>
                <a:cubicBezTo>
                  <a:pt x="2310738" y="690427"/>
                  <a:pt x="2318622" y="691391"/>
                  <a:pt x="2322573" y="691521"/>
                </a:cubicBezTo>
                <a:cubicBezTo>
                  <a:pt x="2326523" y="691650"/>
                  <a:pt x="2328713" y="682920"/>
                  <a:pt x="2329143" y="665332"/>
                </a:cubicBezTo>
                <a:cubicBezTo>
                  <a:pt x="2329574" y="647743"/>
                  <a:pt x="2329348" y="629227"/>
                  <a:pt x="2328466" y="609781"/>
                </a:cubicBezTo>
                <a:cubicBezTo>
                  <a:pt x="2327584" y="590336"/>
                  <a:pt x="2325336" y="576799"/>
                  <a:pt x="2321722" y="569170"/>
                </a:cubicBezTo>
                <a:cubicBezTo>
                  <a:pt x="2318109" y="561541"/>
                  <a:pt x="2320374" y="557726"/>
                  <a:pt x="2328520" y="557726"/>
                </a:cubicBezTo>
                <a:close/>
                <a:moveTo>
                  <a:pt x="3467818" y="556846"/>
                </a:moveTo>
                <a:cubicBezTo>
                  <a:pt x="3483998" y="555762"/>
                  <a:pt x="3497570" y="558135"/>
                  <a:pt x="3508535" y="563964"/>
                </a:cubicBezTo>
                <a:cubicBezTo>
                  <a:pt x="3523155" y="571737"/>
                  <a:pt x="3529593" y="578735"/>
                  <a:pt x="3527851" y="584958"/>
                </a:cubicBezTo>
                <a:cubicBezTo>
                  <a:pt x="3526109" y="591182"/>
                  <a:pt x="3519075" y="593846"/>
                  <a:pt x="3506750" y="592950"/>
                </a:cubicBezTo>
                <a:cubicBezTo>
                  <a:pt x="3494424" y="592053"/>
                  <a:pt x="3477105" y="591605"/>
                  <a:pt x="3454791" y="591605"/>
                </a:cubicBezTo>
                <a:cubicBezTo>
                  <a:pt x="3432507" y="591605"/>
                  <a:pt x="3408566" y="592727"/>
                  <a:pt x="3382969" y="594972"/>
                </a:cubicBezTo>
                <a:cubicBezTo>
                  <a:pt x="3357371" y="597216"/>
                  <a:pt x="3335947" y="599887"/>
                  <a:pt x="3318695" y="602984"/>
                </a:cubicBezTo>
                <a:cubicBezTo>
                  <a:pt x="3301444" y="606082"/>
                  <a:pt x="3286387" y="609007"/>
                  <a:pt x="3273524" y="611760"/>
                </a:cubicBezTo>
                <a:cubicBezTo>
                  <a:pt x="3260661" y="614514"/>
                  <a:pt x="3247274" y="611524"/>
                  <a:pt x="3233364" y="602791"/>
                </a:cubicBezTo>
                <a:cubicBezTo>
                  <a:pt x="3220759" y="588923"/>
                  <a:pt x="3219863" y="582675"/>
                  <a:pt x="3230675" y="584044"/>
                </a:cubicBezTo>
                <a:cubicBezTo>
                  <a:pt x="3241488" y="585414"/>
                  <a:pt x="3260012" y="584984"/>
                  <a:pt x="3286247" y="582754"/>
                </a:cubicBezTo>
                <a:cubicBezTo>
                  <a:pt x="3312483" y="580524"/>
                  <a:pt x="3340489" y="577150"/>
                  <a:pt x="3370267" y="572633"/>
                </a:cubicBezTo>
                <a:cubicBezTo>
                  <a:pt x="3400044" y="568116"/>
                  <a:pt x="3426878" y="563599"/>
                  <a:pt x="3450769" y="559082"/>
                </a:cubicBezTo>
                <a:cubicBezTo>
                  <a:pt x="3456742" y="557952"/>
                  <a:pt x="3462425" y="557207"/>
                  <a:pt x="3467818" y="556846"/>
                </a:cubicBezTo>
                <a:close/>
                <a:moveTo>
                  <a:pt x="8068471" y="548326"/>
                </a:moveTo>
                <a:cubicBezTo>
                  <a:pt x="8074351" y="549287"/>
                  <a:pt x="8079775" y="550954"/>
                  <a:pt x="8084743" y="553328"/>
                </a:cubicBezTo>
                <a:cubicBezTo>
                  <a:pt x="8089712" y="555701"/>
                  <a:pt x="8091269" y="558834"/>
                  <a:pt x="8089411" y="562728"/>
                </a:cubicBezTo>
                <a:cubicBezTo>
                  <a:pt x="8087554" y="566621"/>
                  <a:pt x="8085963" y="574117"/>
                  <a:pt x="8084636" y="585217"/>
                </a:cubicBezTo>
                <a:cubicBezTo>
                  <a:pt x="8083309" y="596316"/>
                  <a:pt x="8080524" y="607526"/>
                  <a:pt x="8076279" y="618848"/>
                </a:cubicBezTo>
                <a:cubicBezTo>
                  <a:pt x="8072035" y="630169"/>
                  <a:pt x="8065431" y="640075"/>
                  <a:pt x="8056469" y="648564"/>
                </a:cubicBezTo>
                <a:cubicBezTo>
                  <a:pt x="8047505" y="657054"/>
                  <a:pt x="8035893" y="663407"/>
                  <a:pt x="8021632" y="667623"/>
                </a:cubicBezTo>
                <a:lnTo>
                  <a:pt x="8010568" y="668614"/>
                </a:lnTo>
                <a:lnTo>
                  <a:pt x="8010445" y="668565"/>
                </a:lnTo>
                <a:lnTo>
                  <a:pt x="8019417" y="659008"/>
                </a:lnTo>
                <a:cubicBezTo>
                  <a:pt x="8032201" y="649048"/>
                  <a:pt x="8041651" y="638171"/>
                  <a:pt x="8047767" y="626377"/>
                </a:cubicBezTo>
                <a:cubicBezTo>
                  <a:pt x="8053883" y="614582"/>
                  <a:pt x="8058067" y="601676"/>
                  <a:pt x="8060319" y="587658"/>
                </a:cubicBezTo>
                <a:cubicBezTo>
                  <a:pt x="8062571" y="573640"/>
                  <a:pt x="8062344" y="563118"/>
                  <a:pt x="8059641" y="556092"/>
                </a:cubicBezTo>
                <a:cubicBezTo>
                  <a:pt x="8056938" y="549065"/>
                  <a:pt x="8059881" y="546476"/>
                  <a:pt x="8068471" y="548326"/>
                </a:cubicBezTo>
                <a:close/>
                <a:moveTo>
                  <a:pt x="3775747" y="546358"/>
                </a:moveTo>
                <a:cubicBezTo>
                  <a:pt x="3770126" y="546796"/>
                  <a:pt x="3754545" y="549474"/>
                  <a:pt x="3729005" y="554392"/>
                </a:cubicBezTo>
                <a:cubicBezTo>
                  <a:pt x="3729865" y="562753"/>
                  <a:pt x="3731070" y="573752"/>
                  <a:pt x="3732618" y="587389"/>
                </a:cubicBezTo>
                <a:cubicBezTo>
                  <a:pt x="3756610" y="582972"/>
                  <a:pt x="3771366" y="580420"/>
                  <a:pt x="3776887" y="579731"/>
                </a:cubicBezTo>
                <a:cubicBezTo>
                  <a:pt x="3778149" y="576620"/>
                  <a:pt x="3779680" y="570170"/>
                  <a:pt x="3781479" y="560383"/>
                </a:cubicBezTo>
                <a:cubicBezTo>
                  <a:pt x="3783279" y="550596"/>
                  <a:pt x="3781369" y="545921"/>
                  <a:pt x="3775747" y="546358"/>
                </a:cubicBezTo>
                <a:close/>
                <a:moveTo>
                  <a:pt x="3061372" y="546358"/>
                </a:moveTo>
                <a:cubicBezTo>
                  <a:pt x="3055750" y="546796"/>
                  <a:pt x="3040170" y="549474"/>
                  <a:pt x="3014630" y="554392"/>
                </a:cubicBezTo>
                <a:cubicBezTo>
                  <a:pt x="3015490" y="562753"/>
                  <a:pt x="3016695" y="573752"/>
                  <a:pt x="3018244" y="587389"/>
                </a:cubicBezTo>
                <a:cubicBezTo>
                  <a:pt x="3042235" y="582972"/>
                  <a:pt x="3056991" y="580420"/>
                  <a:pt x="3062512" y="579731"/>
                </a:cubicBezTo>
                <a:cubicBezTo>
                  <a:pt x="3063774" y="576620"/>
                  <a:pt x="3065305" y="570170"/>
                  <a:pt x="3067105" y="560383"/>
                </a:cubicBezTo>
                <a:cubicBezTo>
                  <a:pt x="3068904" y="550596"/>
                  <a:pt x="3066993" y="545921"/>
                  <a:pt x="3061372" y="546358"/>
                </a:cubicBezTo>
                <a:close/>
                <a:moveTo>
                  <a:pt x="5172466" y="545928"/>
                </a:moveTo>
                <a:cubicBezTo>
                  <a:pt x="5178780" y="545906"/>
                  <a:pt x="5184460" y="548950"/>
                  <a:pt x="5189504" y="555059"/>
                </a:cubicBezTo>
                <a:cubicBezTo>
                  <a:pt x="5196230" y="563204"/>
                  <a:pt x="5187012" y="569758"/>
                  <a:pt x="5161852" y="574720"/>
                </a:cubicBezTo>
                <a:cubicBezTo>
                  <a:pt x="5136693" y="579681"/>
                  <a:pt x="5120707" y="581925"/>
                  <a:pt x="5113895" y="581452"/>
                </a:cubicBezTo>
                <a:cubicBezTo>
                  <a:pt x="5107084" y="580979"/>
                  <a:pt x="5100741" y="578319"/>
                  <a:pt x="5094869" y="573472"/>
                </a:cubicBezTo>
                <a:cubicBezTo>
                  <a:pt x="5088997" y="568625"/>
                  <a:pt x="5091141" y="565069"/>
                  <a:pt x="5101301" y="562803"/>
                </a:cubicBezTo>
                <a:cubicBezTo>
                  <a:pt x="5111461" y="560537"/>
                  <a:pt x="5122729" y="557970"/>
                  <a:pt x="5135104" y="555102"/>
                </a:cubicBezTo>
                <a:cubicBezTo>
                  <a:pt x="5146677" y="552435"/>
                  <a:pt x="5156955" y="549725"/>
                  <a:pt x="5165939" y="546971"/>
                </a:cubicBezTo>
                <a:cubicBezTo>
                  <a:pt x="5168186" y="546283"/>
                  <a:pt x="5170361" y="545935"/>
                  <a:pt x="5172466" y="545928"/>
                </a:cubicBezTo>
                <a:close/>
                <a:moveTo>
                  <a:pt x="3638371" y="544597"/>
                </a:moveTo>
                <a:cubicBezTo>
                  <a:pt x="3642670" y="544731"/>
                  <a:pt x="3647724" y="546347"/>
                  <a:pt x="3653536" y="549445"/>
                </a:cubicBezTo>
                <a:cubicBezTo>
                  <a:pt x="3665159" y="555640"/>
                  <a:pt x="3668640" y="561634"/>
                  <a:pt x="3663979" y="567428"/>
                </a:cubicBezTo>
                <a:cubicBezTo>
                  <a:pt x="3659319" y="573221"/>
                  <a:pt x="3656153" y="579047"/>
                  <a:pt x="3654482" y="584905"/>
                </a:cubicBezTo>
                <a:cubicBezTo>
                  <a:pt x="3652812" y="590763"/>
                  <a:pt x="3651087" y="607451"/>
                  <a:pt x="3649309" y="634970"/>
                </a:cubicBezTo>
                <a:cubicBezTo>
                  <a:pt x="3648449" y="650041"/>
                  <a:pt x="3648220" y="655749"/>
                  <a:pt x="3648621" y="652092"/>
                </a:cubicBezTo>
                <a:cubicBezTo>
                  <a:pt x="3688716" y="625161"/>
                  <a:pt x="3701561" y="620554"/>
                  <a:pt x="3687157" y="638272"/>
                </a:cubicBezTo>
                <a:cubicBezTo>
                  <a:pt x="3672752" y="655989"/>
                  <a:pt x="3662499" y="668551"/>
                  <a:pt x="3656397" y="675958"/>
                </a:cubicBezTo>
                <a:cubicBezTo>
                  <a:pt x="3650296" y="683365"/>
                  <a:pt x="3643925" y="692080"/>
                  <a:pt x="3637285" y="702104"/>
                </a:cubicBezTo>
                <a:cubicBezTo>
                  <a:pt x="3630646" y="712127"/>
                  <a:pt x="3624451" y="711751"/>
                  <a:pt x="3618700" y="700974"/>
                </a:cubicBezTo>
                <a:cubicBezTo>
                  <a:pt x="3612950" y="690198"/>
                  <a:pt x="3612326" y="680869"/>
                  <a:pt x="3616828" y="672989"/>
                </a:cubicBezTo>
                <a:cubicBezTo>
                  <a:pt x="3621332" y="665109"/>
                  <a:pt x="3624253" y="651985"/>
                  <a:pt x="3625594" y="633615"/>
                </a:cubicBezTo>
                <a:cubicBezTo>
                  <a:pt x="3626935" y="615245"/>
                  <a:pt x="3627605" y="602561"/>
                  <a:pt x="3627605" y="595563"/>
                </a:cubicBezTo>
                <a:lnTo>
                  <a:pt x="3627605" y="576677"/>
                </a:lnTo>
                <a:cubicBezTo>
                  <a:pt x="3627605" y="573135"/>
                  <a:pt x="3624508" y="573569"/>
                  <a:pt x="3618313" y="577978"/>
                </a:cubicBezTo>
                <a:cubicBezTo>
                  <a:pt x="3612118" y="582388"/>
                  <a:pt x="3604159" y="586210"/>
                  <a:pt x="3594436" y="589443"/>
                </a:cubicBezTo>
                <a:cubicBezTo>
                  <a:pt x="3584714" y="592677"/>
                  <a:pt x="3575891" y="591010"/>
                  <a:pt x="3567968" y="584442"/>
                </a:cubicBezTo>
                <a:cubicBezTo>
                  <a:pt x="3560045" y="577874"/>
                  <a:pt x="3560364" y="574271"/>
                  <a:pt x="3568925" y="573633"/>
                </a:cubicBezTo>
                <a:cubicBezTo>
                  <a:pt x="3577486" y="572995"/>
                  <a:pt x="3588037" y="570084"/>
                  <a:pt x="3600578" y="564900"/>
                </a:cubicBezTo>
                <a:cubicBezTo>
                  <a:pt x="3613118" y="559716"/>
                  <a:pt x="3622174" y="554295"/>
                  <a:pt x="3627745" y="548638"/>
                </a:cubicBezTo>
                <a:cubicBezTo>
                  <a:pt x="3630531" y="545810"/>
                  <a:pt x="3634073" y="544463"/>
                  <a:pt x="3638371" y="544597"/>
                </a:cubicBezTo>
                <a:close/>
                <a:moveTo>
                  <a:pt x="2923997" y="544597"/>
                </a:moveTo>
                <a:cubicBezTo>
                  <a:pt x="2928295" y="544731"/>
                  <a:pt x="2933350" y="546347"/>
                  <a:pt x="2939161" y="549445"/>
                </a:cubicBezTo>
                <a:cubicBezTo>
                  <a:pt x="2950784" y="555640"/>
                  <a:pt x="2954265" y="561634"/>
                  <a:pt x="2949604" y="567428"/>
                </a:cubicBezTo>
                <a:cubicBezTo>
                  <a:pt x="2944944" y="573221"/>
                  <a:pt x="2941778" y="579047"/>
                  <a:pt x="2940108" y="584905"/>
                </a:cubicBezTo>
                <a:cubicBezTo>
                  <a:pt x="2938437" y="590763"/>
                  <a:pt x="2936712" y="607451"/>
                  <a:pt x="2934934" y="634970"/>
                </a:cubicBezTo>
                <a:cubicBezTo>
                  <a:pt x="2934074" y="650041"/>
                  <a:pt x="2933845" y="655749"/>
                  <a:pt x="2934246" y="652092"/>
                </a:cubicBezTo>
                <a:cubicBezTo>
                  <a:pt x="2974341" y="625161"/>
                  <a:pt x="2987187" y="620554"/>
                  <a:pt x="2972782" y="638272"/>
                </a:cubicBezTo>
                <a:cubicBezTo>
                  <a:pt x="2958377" y="655989"/>
                  <a:pt x="2948124" y="668551"/>
                  <a:pt x="2942022" y="675958"/>
                </a:cubicBezTo>
                <a:cubicBezTo>
                  <a:pt x="2935920" y="683365"/>
                  <a:pt x="2929549" y="692080"/>
                  <a:pt x="2922910" y="702104"/>
                </a:cubicBezTo>
                <a:cubicBezTo>
                  <a:pt x="2916271" y="712127"/>
                  <a:pt x="2910076" y="711751"/>
                  <a:pt x="2904325" y="700974"/>
                </a:cubicBezTo>
                <a:cubicBezTo>
                  <a:pt x="2898575" y="690198"/>
                  <a:pt x="2897951" y="680869"/>
                  <a:pt x="2902454" y="672989"/>
                </a:cubicBezTo>
                <a:cubicBezTo>
                  <a:pt x="2906957" y="665109"/>
                  <a:pt x="2909878" y="651985"/>
                  <a:pt x="2911219" y="633615"/>
                </a:cubicBezTo>
                <a:cubicBezTo>
                  <a:pt x="2912560" y="615245"/>
                  <a:pt x="2913231" y="602561"/>
                  <a:pt x="2913231" y="595563"/>
                </a:cubicBezTo>
                <a:lnTo>
                  <a:pt x="2913231" y="576677"/>
                </a:lnTo>
                <a:cubicBezTo>
                  <a:pt x="2913231" y="573135"/>
                  <a:pt x="2910133" y="573569"/>
                  <a:pt x="2903938" y="577978"/>
                </a:cubicBezTo>
                <a:cubicBezTo>
                  <a:pt x="2897743" y="582388"/>
                  <a:pt x="2889784" y="586210"/>
                  <a:pt x="2880061" y="589443"/>
                </a:cubicBezTo>
                <a:cubicBezTo>
                  <a:pt x="2870339" y="592677"/>
                  <a:pt x="2861516" y="591010"/>
                  <a:pt x="2853593" y="584442"/>
                </a:cubicBezTo>
                <a:cubicBezTo>
                  <a:pt x="2845670" y="577874"/>
                  <a:pt x="2845989" y="574271"/>
                  <a:pt x="2854551" y="573633"/>
                </a:cubicBezTo>
                <a:cubicBezTo>
                  <a:pt x="2863112" y="572995"/>
                  <a:pt x="2873663" y="570084"/>
                  <a:pt x="2886203" y="564900"/>
                </a:cubicBezTo>
                <a:cubicBezTo>
                  <a:pt x="2898743" y="559716"/>
                  <a:pt x="2907799" y="554295"/>
                  <a:pt x="2913370" y="548638"/>
                </a:cubicBezTo>
                <a:cubicBezTo>
                  <a:pt x="2916156" y="545810"/>
                  <a:pt x="2919698" y="544463"/>
                  <a:pt x="2923997" y="544597"/>
                </a:cubicBezTo>
                <a:close/>
                <a:moveTo>
                  <a:pt x="7313641" y="544551"/>
                </a:moveTo>
                <a:cubicBezTo>
                  <a:pt x="7317201" y="544960"/>
                  <a:pt x="7320913" y="546383"/>
                  <a:pt x="7324777" y="548821"/>
                </a:cubicBezTo>
                <a:cubicBezTo>
                  <a:pt x="7332507" y="553697"/>
                  <a:pt x="7339007" y="559010"/>
                  <a:pt x="7344277" y="564760"/>
                </a:cubicBezTo>
                <a:cubicBezTo>
                  <a:pt x="7349547" y="570511"/>
                  <a:pt x="7348177" y="574802"/>
                  <a:pt x="7340168" y="577634"/>
                </a:cubicBezTo>
                <a:cubicBezTo>
                  <a:pt x="7332159" y="580466"/>
                  <a:pt x="7324677" y="584274"/>
                  <a:pt x="7317721" y="589056"/>
                </a:cubicBezTo>
                <a:cubicBezTo>
                  <a:pt x="7310767" y="593839"/>
                  <a:pt x="7305153" y="597607"/>
                  <a:pt x="7300879" y="600360"/>
                </a:cubicBezTo>
                <a:cubicBezTo>
                  <a:pt x="7304207" y="602726"/>
                  <a:pt x="7306881" y="605601"/>
                  <a:pt x="7308903" y="608985"/>
                </a:cubicBezTo>
                <a:cubicBezTo>
                  <a:pt x="7347177" y="604554"/>
                  <a:pt x="7373785" y="601873"/>
                  <a:pt x="7388727" y="600941"/>
                </a:cubicBezTo>
                <a:cubicBezTo>
                  <a:pt x="7403671" y="600008"/>
                  <a:pt x="7414587" y="604967"/>
                  <a:pt x="7421477" y="615815"/>
                </a:cubicBezTo>
                <a:cubicBezTo>
                  <a:pt x="7428367" y="626663"/>
                  <a:pt x="7424714" y="631410"/>
                  <a:pt x="7410517" y="630055"/>
                </a:cubicBezTo>
                <a:cubicBezTo>
                  <a:pt x="7396321" y="628700"/>
                  <a:pt x="7380859" y="627800"/>
                  <a:pt x="7364131" y="627355"/>
                </a:cubicBezTo>
                <a:cubicBezTo>
                  <a:pt x="7347403" y="626911"/>
                  <a:pt x="7330821" y="627800"/>
                  <a:pt x="7314387" y="630023"/>
                </a:cubicBezTo>
                <a:cubicBezTo>
                  <a:pt x="7317944" y="635587"/>
                  <a:pt x="7319948" y="651562"/>
                  <a:pt x="7320400" y="677948"/>
                </a:cubicBezTo>
                <a:cubicBezTo>
                  <a:pt x="7320851" y="704334"/>
                  <a:pt x="7313807" y="723983"/>
                  <a:pt x="7299265" y="736897"/>
                </a:cubicBezTo>
                <a:cubicBezTo>
                  <a:pt x="7284725" y="749810"/>
                  <a:pt x="7275591" y="751757"/>
                  <a:pt x="7271861" y="742737"/>
                </a:cubicBezTo>
                <a:cubicBezTo>
                  <a:pt x="7268134" y="733717"/>
                  <a:pt x="7261437" y="724919"/>
                  <a:pt x="7251771" y="716343"/>
                </a:cubicBezTo>
                <a:cubicBezTo>
                  <a:pt x="7242107" y="707768"/>
                  <a:pt x="7240289" y="703939"/>
                  <a:pt x="7246319" y="704857"/>
                </a:cubicBezTo>
                <a:cubicBezTo>
                  <a:pt x="7252349" y="705775"/>
                  <a:pt x="7260146" y="706675"/>
                  <a:pt x="7269711" y="707556"/>
                </a:cubicBezTo>
                <a:cubicBezTo>
                  <a:pt x="7279276" y="708438"/>
                  <a:pt x="7285259" y="705223"/>
                  <a:pt x="7287661" y="697909"/>
                </a:cubicBezTo>
                <a:cubicBezTo>
                  <a:pt x="7290063" y="690596"/>
                  <a:pt x="7291264" y="679432"/>
                  <a:pt x="7291264" y="664418"/>
                </a:cubicBezTo>
                <a:cubicBezTo>
                  <a:pt x="7291264" y="649633"/>
                  <a:pt x="7290347" y="639308"/>
                  <a:pt x="7288511" y="633443"/>
                </a:cubicBezTo>
                <a:cubicBezTo>
                  <a:pt x="7241849" y="640641"/>
                  <a:pt x="7211852" y="645592"/>
                  <a:pt x="7198523" y="648296"/>
                </a:cubicBezTo>
                <a:cubicBezTo>
                  <a:pt x="7185193" y="650999"/>
                  <a:pt x="7174148" y="649708"/>
                  <a:pt x="7165385" y="644424"/>
                </a:cubicBezTo>
                <a:cubicBezTo>
                  <a:pt x="7156625" y="639139"/>
                  <a:pt x="7152888" y="634841"/>
                  <a:pt x="7154179" y="631528"/>
                </a:cubicBezTo>
                <a:cubicBezTo>
                  <a:pt x="7155469" y="628216"/>
                  <a:pt x="7162051" y="626559"/>
                  <a:pt x="7173925" y="626559"/>
                </a:cubicBezTo>
                <a:cubicBezTo>
                  <a:pt x="7183720" y="626559"/>
                  <a:pt x="7198006" y="625441"/>
                  <a:pt x="7216785" y="623204"/>
                </a:cubicBezTo>
                <a:cubicBezTo>
                  <a:pt x="7235563" y="620967"/>
                  <a:pt x="7258145" y="618256"/>
                  <a:pt x="7284531" y="615073"/>
                </a:cubicBezTo>
                <a:cubicBezTo>
                  <a:pt x="7281377" y="610068"/>
                  <a:pt x="7277211" y="604203"/>
                  <a:pt x="7272033" y="597477"/>
                </a:cubicBezTo>
                <a:cubicBezTo>
                  <a:pt x="7266857" y="590752"/>
                  <a:pt x="7272751" y="589189"/>
                  <a:pt x="7289715" y="592788"/>
                </a:cubicBezTo>
                <a:cubicBezTo>
                  <a:pt x="7290103" y="592989"/>
                  <a:pt x="7291612" y="590666"/>
                  <a:pt x="7294243" y="585819"/>
                </a:cubicBezTo>
                <a:cubicBezTo>
                  <a:pt x="7296875" y="580972"/>
                  <a:pt x="7299513" y="576845"/>
                  <a:pt x="7302159" y="573440"/>
                </a:cubicBezTo>
                <a:cubicBezTo>
                  <a:pt x="7304805" y="570034"/>
                  <a:pt x="7305307" y="567711"/>
                  <a:pt x="7303665" y="566470"/>
                </a:cubicBezTo>
                <a:cubicBezTo>
                  <a:pt x="7302023" y="565230"/>
                  <a:pt x="7293151" y="567083"/>
                  <a:pt x="7277045" y="572031"/>
                </a:cubicBezTo>
                <a:cubicBezTo>
                  <a:pt x="7260942" y="576978"/>
                  <a:pt x="7249947" y="580352"/>
                  <a:pt x="7244060" y="582151"/>
                </a:cubicBezTo>
                <a:cubicBezTo>
                  <a:pt x="7238173" y="583951"/>
                  <a:pt x="7230849" y="580778"/>
                  <a:pt x="7222087" y="572633"/>
                </a:cubicBezTo>
                <a:cubicBezTo>
                  <a:pt x="7213325" y="564488"/>
                  <a:pt x="7215268" y="560415"/>
                  <a:pt x="7227916" y="560415"/>
                </a:cubicBezTo>
                <a:cubicBezTo>
                  <a:pt x="7238514" y="560415"/>
                  <a:pt x="7252119" y="558884"/>
                  <a:pt x="7268732" y="555823"/>
                </a:cubicBezTo>
                <a:cubicBezTo>
                  <a:pt x="7285345" y="552761"/>
                  <a:pt x="7296907" y="549610"/>
                  <a:pt x="7303417" y="546369"/>
                </a:cubicBezTo>
                <a:cubicBezTo>
                  <a:pt x="7306673" y="544748"/>
                  <a:pt x="7310081" y="544143"/>
                  <a:pt x="7313641" y="544551"/>
                </a:cubicBezTo>
                <a:close/>
                <a:moveTo>
                  <a:pt x="5385194" y="539368"/>
                </a:moveTo>
                <a:cubicBezTo>
                  <a:pt x="5387452" y="539351"/>
                  <a:pt x="5390225" y="539702"/>
                  <a:pt x="5393514" y="540421"/>
                </a:cubicBezTo>
                <a:cubicBezTo>
                  <a:pt x="5406672" y="543297"/>
                  <a:pt x="5415247" y="547742"/>
                  <a:pt x="5419241" y="553758"/>
                </a:cubicBezTo>
                <a:cubicBezTo>
                  <a:pt x="5423235" y="559773"/>
                  <a:pt x="5424654" y="567134"/>
                  <a:pt x="5423500" y="575838"/>
                </a:cubicBezTo>
                <a:cubicBezTo>
                  <a:pt x="5422346" y="584543"/>
                  <a:pt x="5418560" y="587898"/>
                  <a:pt x="5412142" y="585905"/>
                </a:cubicBezTo>
                <a:cubicBezTo>
                  <a:pt x="5405725" y="583912"/>
                  <a:pt x="5399233" y="579638"/>
                  <a:pt x="5392665" y="573085"/>
                </a:cubicBezTo>
                <a:cubicBezTo>
                  <a:pt x="5386786" y="566216"/>
                  <a:pt x="5382168" y="558336"/>
                  <a:pt x="5378812" y="549445"/>
                </a:cubicBezTo>
                <a:cubicBezTo>
                  <a:pt x="5376296" y="542777"/>
                  <a:pt x="5378423" y="539418"/>
                  <a:pt x="5385194" y="539368"/>
                </a:cubicBezTo>
                <a:close/>
                <a:moveTo>
                  <a:pt x="7685090" y="538055"/>
                </a:moveTo>
                <a:cubicBezTo>
                  <a:pt x="7687999" y="537725"/>
                  <a:pt x="7690907" y="538044"/>
                  <a:pt x="7693815" y="539012"/>
                </a:cubicBezTo>
                <a:cubicBezTo>
                  <a:pt x="7699630" y="540948"/>
                  <a:pt x="7707392" y="545107"/>
                  <a:pt x="7717100" y="551488"/>
                </a:cubicBezTo>
                <a:cubicBezTo>
                  <a:pt x="7726808" y="557870"/>
                  <a:pt x="7727902" y="563696"/>
                  <a:pt x="7720380" y="568966"/>
                </a:cubicBezTo>
                <a:cubicBezTo>
                  <a:pt x="7712859" y="574236"/>
                  <a:pt x="7705721" y="584055"/>
                  <a:pt x="7698967" y="598424"/>
                </a:cubicBezTo>
                <a:lnTo>
                  <a:pt x="7697935" y="600575"/>
                </a:lnTo>
                <a:cubicBezTo>
                  <a:pt x="7707829" y="612994"/>
                  <a:pt x="7707521" y="619766"/>
                  <a:pt x="7697009" y="620891"/>
                </a:cubicBezTo>
                <a:cubicBezTo>
                  <a:pt x="7686498" y="622017"/>
                  <a:pt x="7675334" y="623491"/>
                  <a:pt x="7663518" y="625312"/>
                </a:cubicBezTo>
                <a:cubicBezTo>
                  <a:pt x="7651702" y="627133"/>
                  <a:pt x="7640323" y="628825"/>
                  <a:pt x="7629381" y="630388"/>
                </a:cubicBezTo>
                <a:lnTo>
                  <a:pt x="7625208" y="642886"/>
                </a:lnTo>
                <a:cubicBezTo>
                  <a:pt x="7616503" y="642886"/>
                  <a:pt x="7609807" y="632109"/>
                  <a:pt x="7605117" y="610556"/>
                </a:cubicBezTo>
                <a:cubicBezTo>
                  <a:pt x="7600428" y="589002"/>
                  <a:pt x="7596700" y="575691"/>
                  <a:pt x="7593932" y="570622"/>
                </a:cubicBezTo>
                <a:cubicBezTo>
                  <a:pt x="7591164" y="565553"/>
                  <a:pt x="7589781" y="561268"/>
                  <a:pt x="7589781" y="557769"/>
                </a:cubicBezTo>
                <a:cubicBezTo>
                  <a:pt x="7589781" y="552320"/>
                  <a:pt x="7594535" y="550721"/>
                  <a:pt x="7604042" y="552973"/>
                </a:cubicBezTo>
                <a:cubicBezTo>
                  <a:pt x="7613549" y="555224"/>
                  <a:pt x="7626523" y="554604"/>
                  <a:pt x="7642965" y="551112"/>
                </a:cubicBezTo>
                <a:cubicBezTo>
                  <a:pt x="7659406" y="547620"/>
                  <a:pt x="7670537" y="544247"/>
                  <a:pt x="7676359" y="540991"/>
                </a:cubicBezTo>
                <a:cubicBezTo>
                  <a:pt x="7679271" y="539364"/>
                  <a:pt x="7682181" y="538385"/>
                  <a:pt x="7685090" y="538055"/>
                </a:cubicBezTo>
                <a:close/>
                <a:moveTo>
                  <a:pt x="1489425" y="537402"/>
                </a:moveTo>
                <a:cubicBezTo>
                  <a:pt x="1487807" y="537465"/>
                  <a:pt x="1485621" y="537908"/>
                  <a:pt x="1482868" y="538733"/>
                </a:cubicBezTo>
                <a:cubicBezTo>
                  <a:pt x="1477361" y="540382"/>
                  <a:pt x="1469409" y="542798"/>
                  <a:pt x="1459012" y="545982"/>
                </a:cubicBezTo>
                <a:cubicBezTo>
                  <a:pt x="1459858" y="561856"/>
                  <a:pt x="1460676" y="577910"/>
                  <a:pt x="1461465" y="594143"/>
                </a:cubicBezTo>
                <a:cubicBezTo>
                  <a:pt x="1467660" y="593426"/>
                  <a:pt x="1478078" y="590221"/>
                  <a:pt x="1492719" y="584528"/>
                </a:cubicBezTo>
                <a:cubicBezTo>
                  <a:pt x="1494425" y="568410"/>
                  <a:pt x="1495071" y="557034"/>
                  <a:pt x="1494655" y="550402"/>
                </a:cubicBezTo>
                <a:cubicBezTo>
                  <a:pt x="1494239" y="543770"/>
                  <a:pt x="1493547" y="539755"/>
                  <a:pt x="1492579" y="538356"/>
                </a:cubicBezTo>
                <a:cubicBezTo>
                  <a:pt x="1492095" y="537657"/>
                  <a:pt x="1491044" y="537339"/>
                  <a:pt x="1489425" y="537402"/>
                </a:cubicBezTo>
                <a:close/>
                <a:moveTo>
                  <a:pt x="4784917" y="530860"/>
                </a:moveTo>
                <a:cubicBezTo>
                  <a:pt x="4755175" y="534402"/>
                  <a:pt x="4734984" y="536926"/>
                  <a:pt x="4724344" y="538432"/>
                </a:cubicBezTo>
                <a:cubicBezTo>
                  <a:pt x="4726108" y="557432"/>
                  <a:pt x="4728216" y="576455"/>
                  <a:pt x="4730668" y="595499"/>
                </a:cubicBezTo>
                <a:cubicBezTo>
                  <a:pt x="4744520" y="594681"/>
                  <a:pt x="4762603" y="592623"/>
                  <a:pt x="4784917" y="589325"/>
                </a:cubicBezTo>
                <a:close/>
                <a:moveTo>
                  <a:pt x="8287056" y="526048"/>
                </a:moveTo>
                <a:cubicBezTo>
                  <a:pt x="8285878" y="525770"/>
                  <a:pt x="8284518" y="525800"/>
                  <a:pt x="8282978" y="526138"/>
                </a:cubicBezTo>
                <a:cubicBezTo>
                  <a:pt x="8276820" y="527494"/>
                  <a:pt x="8267287" y="529663"/>
                  <a:pt x="8254381" y="532645"/>
                </a:cubicBezTo>
                <a:cubicBezTo>
                  <a:pt x="8257019" y="551718"/>
                  <a:pt x="8258719" y="566366"/>
                  <a:pt x="8259479" y="576591"/>
                </a:cubicBezTo>
                <a:cubicBezTo>
                  <a:pt x="8273288" y="573995"/>
                  <a:pt x="8284165" y="571615"/>
                  <a:pt x="8292110" y="569450"/>
                </a:cubicBezTo>
                <a:cubicBezTo>
                  <a:pt x="8292942" y="556271"/>
                  <a:pt x="8293168" y="545419"/>
                  <a:pt x="8292787" y="536894"/>
                </a:cubicBezTo>
                <a:cubicBezTo>
                  <a:pt x="8292502" y="530500"/>
                  <a:pt x="8290592" y="526885"/>
                  <a:pt x="8287056" y="526048"/>
                </a:cubicBezTo>
                <a:close/>
                <a:moveTo>
                  <a:pt x="4416084" y="525461"/>
                </a:moveTo>
                <a:lnTo>
                  <a:pt x="4408297" y="535635"/>
                </a:lnTo>
                <a:cubicBezTo>
                  <a:pt x="4413187" y="536123"/>
                  <a:pt x="4417593" y="537836"/>
                  <a:pt x="4421515" y="540776"/>
                </a:cubicBezTo>
                <a:cubicBezTo>
                  <a:pt x="4425437" y="543716"/>
                  <a:pt x="4429628" y="546656"/>
                  <a:pt x="4434088" y="549595"/>
                </a:cubicBezTo>
                <a:cubicBezTo>
                  <a:pt x="4439350" y="542870"/>
                  <a:pt x="4442864" y="537392"/>
                  <a:pt x="4444628" y="533162"/>
                </a:cubicBezTo>
                <a:cubicBezTo>
                  <a:pt x="4446392" y="528931"/>
                  <a:pt x="4445947" y="526816"/>
                  <a:pt x="4443294" y="526816"/>
                </a:cubicBezTo>
                <a:cubicBezTo>
                  <a:pt x="4439293" y="526816"/>
                  <a:pt x="4434798" y="527490"/>
                  <a:pt x="4429807" y="528838"/>
                </a:cubicBezTo>
                <a:cubicBezTo>
                  <a:pt x="4424817" y="530186"/>
                  <a:pt x="4420242" y="529060"/>
                  <a:pt x="4416084" y="525461"/>
                </a:cubicBezTo>
                <a:close/>
                <a:moveTo>
                  <a:pt x="6123109" y="523213"/>
                </a:moveTo>
                <a:cubicBezTo>
                  <a:pt x="6121631" y="522919"/>
                  <a:pt x="6114978" y="524665"/>
                  <a:pt x="6103147" y="528451"/>
                </a:cubicBezTo>
                <a:cubicBezTo>
                  <a:pt x="6104008" y="547925"/>
                  <a:pt x="6104831" y="564875"/>
                  <a:pt x="6105621" y="579301"/>
                </a:cubicBezTo>
                <a:cubicBezTo>
                  <a:pt x="6106495" y="579459"/>
                  <a:pt x="6112418" y="577580"/>
                  <a:pt x="6123388" y="573666"/>
                </a:cubicBezTo>
                <a:cubicBezTo>
                  <a:pt x="6125094" y="557561"/>
                  <a:pt x="6126170" y="546480"/>
                  <a:pt x="6126615" y="540421"/>
                </a:cubicBezTo>
                <a:cubicBezTo>
                  <a:pt x="6127059" y="534363"/>
                  <a:pt x="6126955" y="530053"/>
                  <a:pt x="6126303" y="527494"/>
                </a:cubicBezTo>
                <a:cubicBezTo>
                  <a:pt x="6125650" y="524934"/>
                  <a:pt x="6124585" y="523507"/>
                  <a:pt x="6123109" y="523213"/>
                </a:cubicBezTo>
                <a:close/>
                <a:moveTo>
                  <a:pt x="1211708" y="522772"/>
                </a:moveTo>
                <a:cubicBezTo>
                  <a:pt x="1194830" y="524565"/>
                  <a:pt x="1180934" y="525819"/>
                  <a:pt x="1170021" y="526536"/>
                </a:cubicBezTo>
                <a:cubicBezTo>
                  <a:pt x="1170882" y="533706"/>
                  <a:pt x="1171649" y="540045"/>
                  <a:pt x="1172323" y="545552"/>
                </a:cubicBezTo>
                <a:cubicBezTo>
                  <a:pt x="1187997" y="544734"/>
                  <a:pt x="1201126" y="543573"/>
                  <a:pt x="1211708" y="542067"/>
                </a:cubicBezTo>
                <a:close/>
                <a:moveTo>
                  <a:pt x="4865448" y="521573"/>
                </a:moveTo>
                <a:cubicBezTo>
                  <a:pt x="4862686" y="521240"/>
                  <a:pt x="4859034" y="521410"/>
                  <a:pt x="4854491" y="522084"/>
                </a:cubicBezTo>
                <a:cubicBezTo>
                  <a:pt x="4845407" y="523432"/>
                  <a:pt x="4831658" y="525310"/>
                  <a:pt x="4813246" y="527720"/>
                </a:cubicBezTo>
                <a:cubicBezTo>
                  <a:pt x="4812471" y="549258"/>
                  <a:pt x="4812084" y="568252"/>
                  <a:pt x="4812084" y="584700"/>
                </a:cubicBezTo>
                <a:cubicBezTo>
                  <a:pt x="4828461" y="583869"/>
                  <a:pt x="4847404" y="581804"/>
                  <a:pt x="4868914" y="578505"/>
                </a:cubicBezTo>
                <a:cubicBezTo>
                  <a:pt x="4871424" y="563376"/>
                  <a:pt x="4872901" y="551194"/>
                  <a:pt x="4873345" y="541959"/>
                </a:cubicBezTo>
                <a:cubicBezTo>
                  <a:pt x="4873790" y="532724"/>
                  <a:pt x="4873030" y="526766"/>
                  <a:pt x="4871065" y="524084"/>
                </a:cubicBezTo>
                <a:cubicBezTo>
                  <a:pt x="4870083" y="522743"/>
                  <a:pt x="4868211" y="521906"/>
                  <a:pt x="4865448" y="521573"/>
                </a:cubicBezTo>
                <a:close/>
                <a:moveTo>
                  <a:pt x="3789594" y="518812"/>
                </a:moveTo>
                <a:cubicBezTo>
                  <a:pt x="3795305" y="518007"/>
                  <a:pt x="3802742" y="520696"/>
                  <a:pt x="3811905" y="526881"/>
                </a:cubicBezTo>
                <a:cubicBezTo>
                  <a:pt x="3824124" y="535126"/>
                  <a:pt x="3826554" y="542296"/>
                  <a:pt x="3819197" y="548391"/>
                </a:cubicBezTo>
                <a:cubicBezTo>
                  <a:pt x="3811841" y="554485"/>
                  <a:pt x="3806521" y="564136"/>
                  <a:pt x="3803237" y="577344"/>
                </a:cubicBezTo>
                <a:cubicBezTo>
                  <a:pt x="3811339" y="584901"/>
                  <a:pt x="3813555" y="589831"/>
                  <a:pt x="3809883" y="592132"/>
                </a:cubicBezTo>
                <a:cubicBezTo>
                  <a:pt x="3806213" y="594434"/>
                  <a:pt x="3794554" y="596223"/>
                  <a:pt x="3774908" y="597499"/>
                </a:cubicBezTo>
                <a:cubicBezTo>
                  <a:pt x="3787499" y="603192"/>
                  <a:pt x="3792191" y="608602"/>
                  <a:pt x="3788986" y="613728"/>
                </a:cubicBezTo>
                <a:cubicBezTo>
                  <a:pt x="3785781" y="618855"/>
                  <a:pt x="3783307" y="629470"/>
                  <a:pt x="3781565" y="645575"/>
                </a:cubicBezTo>
                <a:cubicBezTo>
                  <a:pt x="3779823" y="661679"/>
                  <a:pt x="3780616" y="674725"/>
                  <a:pt x="3783942" y="684713"/>
                </a:cubicBezTo>
                <a:cubicBezTo>
                  <a:pt x="3787269" y="694700"/>
                  <a:pt x="3795486" y="700103"/>
                  <a:pt x="3808593" y="700921"/>
                </a:cubicBezTo>
                <a:cubicBezTo>
                  <a:pt x="3821700" y="701738"/>
                  <a:pt x="3832011" y="701157"/>
                  <a:pt x="3839525" y="699178"/>
                </a:cubicBezTo>
                <a:cubicBezTo>
                  <a:pt x="3847040" y="697199"/>
                  <a:pt x="3852069" y="691621"/>
                  <a:pt x="3854614" y="682443"/>
                </a:cubicBezTo>
                <a:cubicBezTo>
                  <a:pt x="3857160" y="673265"/>
                  <a:pt x="3860189" y="662779"/>
                  <a:pt x="3863703" y="650984"/>
                </a:cubicBezTo>
                <a:cubicBezTo>
                  <a:pt x="3867216" y="639190"/>
                  <a:pt x="3870374" y="642642"/>
                  <a:pt x="3873178" y="661342"/>
                </a:cubicBezTo>
                <a:cubicBezTo>
                  <a:pt x="3875981" y="680041"/>
                  <a:pt x="3879875" y="692750"/>
                  <a:pt x="3884858" y="699469"/>
                </a:cubicBezTo>
                <a:cubicBezTo>
                  <a:pt x="3889841" y="706187"/>
                  <a:pt x="3885277" y="712611"/>
                  <a:pt x="3871167" y="718742"/>
                </a:cubicBezTo>
                <a:cubicBezTo>
                  <a:pt x="3857056" y="724872"/>
                  <a:pt x="3839791" y="727938"/>
                  <a:pt x="3819370" y="727938"/>
                </a:cubicBezTo>
                <a:cubicBezTo>
                  <a:pt x="3799494" y="727938"/>
                  <a:pt x="3784387" y="724223"/>
                  <a:pt x="3774047" y="716795"/>
                </a:cubicBezTo>
                <a:cubicBezTo>
                  <a:pt x="3763709" y="709367"/>
                  <a:pt x="3759439" y="691008"/>
                  <a:pt x="3761238" y="661718"/>
                </a:cubicBezTo>
                <a:cubicBezTo>
                  <a:pt x="3763038" y="632428"/>
                  <a:pt x="3762468" y="611753"/>
                  <a:pt x="3759528" y="599693"/>
                </a:cubicBezTo>
                <a:cubicBezTo>
                  <a:pt x="3755886" y="600596"/>
                  <a:pt x="3751111" y="601407"/>
                  <a:pt x="3745202" y="602124"/>
                </a:cubicBezTo>
                <a:cubicBezTo>
                  <a:pt x="3756904" y="609624"/>
                  <a:pt x="3761055" y="615320"/>
                  <a:pt x="3757656" y="619214"/>
                </a:cubicBezTo>
                <a:cubicBezTo>
                  <a:pt x="3754258" y="623107"/>
                  <a:pt x="3750114" y="630607"/>
                  <a:pt x="3745223" y="641713"/>
                </a:cubicBezTo>
                <a:cubicBezTo>
                  <a:pt x="3740334" y="652820"/>
                  <a:pt x="3733726" y="664163"/>
                  <a:pt x="3725402" y="675743"/>
                </a:cubicBezTo>
                <a:cubicBezTo>
                  <a:pt x="3717077" y="687322"/>
                  <a:pt x="3707753" y="696626"/>
                  <a:pt x="3697428" y="703652"/>
                </a:cubicBezTo>
                <a:cubicBezTo>
                  <a:pt x="3687103" y="710679"/>
                  <a:pt x="3677384" y="715132"/>
                  <a:pt x="3668270" y="717010"/>
                </a:cubicBezTo>
                <a:cubicBezTo>
                  <a:pt x="3659158" y="718889"/>
                  <a:pt x="3658784" y="715730"/>
                  <a:pt x="3667152" y="707535"/>
                </a:cubicBezTo>
                <a:cubicBezTo>
                  <a:pt x="3675520" y="699340"/>
                  <a:pt x="3685005" y="689054"/>
                  <a:pt x="3695610" y="676678"/>
                </a:cubicBezTo>
                <a:cubicBezTo>
                  <a:pt x="3706215" y="664303"/>
                  <a:pt x="3714855" y="649812"/>
                  <a:pt x="3721530" y="633206"/>
                </a:cubicBezTo>
                <a:cubicBezTo>
                  <a:pt x="3724868" y="624903"/>
                  <a:pt x="3727183" y="618409"/>
                  <a:pt x="3728475" y="613723"/>
                </a:cubicBezTo>
                <a:lnTo>
                  <a:pt x="3729261" y="609919"/>
                </a:lnTo>
                <a:lnTo>
                  <a:pt x="3727878" y="612342"/>
                </a:lnTo>
                <a:cubicBezTo>
                  <a:pt x="3723902" y="617389"/>
                  <a:pt x="3720417" y="615826"/>
                  <a:pt x="3717421" y="607652"/>
                </a:cubicBezTo>
                <a:cubicBezTo>
                  <a:pt x="3713428" y="596753"/>
                  <a:pt x="3709890" y="585794"/>
                  <a:pt x="3706806" y="574773"/>
                </a:cubicBezTo>
                <a:cubicBezTo>
                  <a:pt x="3703723" y="563753"/>
                  <a:pt x="3700102" y="554328"/>
                  <a:pt x="3695943" y="546498"/>
                </a:cubicBezTo>
                <a:cubicBezTo>
                  <a:pt x="3691785" y="538668"/>
                  <a:pt x="3694854" y="535427"/>
                  <a:pt x="3705150" y="536775"/>
                </a:cubicBezTo>
                <a:cubicBezTo>
                  <a:pt x="3715446" y="538123"/>
                  <a:pt x="3729718" y="536840"/>
                  <a:pt x="3747966" y="532925"/>
                </a:cubicBezTo>
                <a:cubicBezTo>
                  <a:pt x="3766214" y="529010"/>
                  <a:pt x="3778379" y="524963"/>
                  <a:pt x="3784459" y="520782"/>
                </a:cubicBezTo>
                <a:cubicBezTo>
                  <a:pt x="3785979" y="519737"/>
                  <a:pt x="3787690" y="519081"/>
                  <a:pt x="3789594" y="518812"/>
                </a:cubicBezTo>
                <a:close/>
                <a:moveTo>
                  <a:pt x="3075219" y="518812"/>
                </a:moveTo>
                <a:cubicBezTo>
                  <a:pt x="3080930" y="518007"/>
                  <a:pt x="3088368" y="520696"/>
                  <a:pt x="3097531" y="526881"/>
                </a:cubicBezTo>
                <a:cubicBezTo>
                  <a:pt x="3109749" y="535126"/>
                  <a:pt x="3112179" y="542296"/>
                  <a:pt x="3104823" y="548391"/>
                </a:cubicBezTo>
                <a:cubicBezTo>
                  <a:pt x="3097466" y="554485"/>
                  <a:pt x="3092146" y="564136"/>
                  <a:pt x="3088862" y="577344"/>
                </a:cubicBezTo>
                <a:cubicBezTo>
                  <a:pt x="3096964" y="584901"/>
                  <a:pt x="3099180" y="589831"/>
                  <a:pt x="3095509" y="592132"/>
                </a:cubicBezTo>
                <a:cubicBezTo>
                  <a:pt x="3091838" y="594434"/>
                  <a:pt x="3080179" y="596223"/>
                  <a:pt x="3060533" y="597499"/>
                </a:cubicBezTo>
                <a:cubicBezTo>
                  <a:pt x="3073124" y="603192"/>
                  <a:pt x="3077817" y="608602"/>
                  <a:pt x="3074612" y="613728"/>
                </a:cubicBezTo>
                <a:cubicBezTo>
                  <a:pt x="3071407" y="618855"/>
                  <a:pt x="3068933" y="629470"/>
                  <a:pt x="3067191" y="645575"/>
                </a:cubicBezTo>
                <a:cubicBezTo>
                  <a:pt x="3065449" y="661679"/>
                  <a:pt x="3066241" y="674725"/>
                  <a:pt x="3069567" y="684713"/>
                </a:cubicBezTo>
                <a:cubicBezTo>
                  <a:pt x="3072894" y="694700"/>
                  <a:pt x="3081111" y="700103"/>
                  <a:pt x="3094218" y="700921"/>
                </a:cubicBezTo>
                <a:cubicBezTo>
                  <a:pt x="3107325" y="701738"/>
                  <a:pt x="3117636" y="701157"/>
                  <a:pt x="3125150" y="699178"/>
                </a:cubicBezTo>
                <a:cubicBezTo>
                  <a:pt x="3132664" y="697199"/>
                  <a:pt x="3137694" y="691621"/>
                  <a:pt x="3140240" y="682443"/>
                </a:cubicBezTo>
                <a:cubicBezTo>
                  <a:pt x="3142785" y="673265"/>
                  <a:pt x="3145814" y="662779"/>
                  <a:pt x="3149328" y="650984"/>
                </a:cubicBezTo>
                <a:cubicBezTo>
                  <a:pt x="3152841" y="639190"/>
                  <a:pt x="3156000" y="642642"/>
                  <a:pt x="3158803" y="661342"/>
                </a:cubicBezTo>
                <a:cubicBezTo>
                  <a:pt x="3161607" y="680041"/>
                  <a:pt x="3165500" y="692750"/>
                  <a:pt x="3170483" y="699469"/>
                </a:cubicBezTo>
                <a:cubicBezTo>
                  <a:pt x="3175466" y="706187"/>
                  <a:pt x="3170902" y="712611"/>
                  <a:pt x="3156792" y="718742"/>
                </a:cubicBezTo>
                <a:cubicBezTo>
                  <a:pt x="3142681" y="724872"/>
                  <a:pt x="3125415" y="727938"/>
                  <a:pt x="3104995" y="727938"/>
                </a:cubicBezTo>
                <a:cubicBezTo>
                  <a:pt x="3085120" y="727938"/>
                  <a:pt x="3070012" y="724223"/>
                  <a:pt x="3059673" y="716795"/>
                </a:cubicBezTo>
                <a:cubicBezTo>
                  <a:pt x="3049333" y="709367"/>
                  <a:pt x="3045064" y="691008"/>
                  <a:pt x="3046863" y="661718"/>
                </a:cubicBezTo>
                <a:cubicBezTo>
                  <a:pt x="3048663" y="632428"/>
                  <a:pt x="3048093" y="611753"/>
                  <a:pt x="3045153" y="599693"/>
                </a:cubicBezTo>
                <a:cubicBezTo>
                  <a:pt x="3041511" y="600596"/>
                  <a:pt x="3036735" y="601407"/>
                  <a:pt x="3030828" y="602124"/>
                </a:cubicBezTo>
                <a:cubicBezTo>
                  <a:pt x="3042529" y="609624"/>
                  <a:pt x="3046681" y="615320"/>
                  <a:pt x="3043282" y="619214"/>
                </a:cubicBezTo>
                <a:cubicBezTo>
                  <a:pt x="3039883" y="623107"/>
                  <a:pt x="3035739" y="630607"/>
                  <a:pt x="3030849" y="641713"/>
                </a:cubicBezTo>
                <a:cubicBezTo>
                  <a:pt x="3025959" y="652820"/>
                  <a:pt x="3019352" y="664163"/>
                  <a:pt x="3011027" y="675743"/>
                </a:cubicBezTo>
                <a:cubicBezTo>
                  <a:pt x="3002703" y="687322"/>
                  <a:pt x="2993378" y="696626"/>
                  <a:pt x="2983053" y="703652"/>
                </a:cubicBezTo>
                <a:cubicBezTo>
                  <a:pt x="2972728" y="710679"/>
                  <a:pt x="2963009" y="715132"/>
                  <a:pt x="2953896" y="717010"/>
                </a:cubicBezTo>
                <a:cubicBezTo>
                  <a:pt x="2944783" y="718889"/>
                  <a:pt x="2944410" y="715730"/>
                  <a:pt x="2952778" y="707535"/>
                </a:cubicBezTo>
                <a:cubicBezTo>
                  <a:pt x="2961145" y="699340"/>
                  <a:pt x="2970631" y="689054"/>
                  <a:pt x="2981236" y="676678"/>
                </a:cubicBezTo>
                <a:cubicBezTo>
                  <a:pt x="2991840" y="664303"/>
                  <a:pt x="3000480" y="649812"/>
                  <a:pt x="3007156" y="633206"/>
                </a:cubicBezTo>
                <a:cubicBezTo>
                  <a:pt x="3010493" y="624903"/>
                  <a:pt x="3012808" y="618409"/>
                  <a:pt x="3014100" y="613723"/>
                </a:cubicBezTo>
                <a:lnTo>
                  <a:pt x="3014886" y="609919"/>
                </a:lnTo>
                <a:lnTo>
                  <a:pt x="3013503" y="612342"/>
                </a:lnTo>
                <a:cubicBezTo>
                  <a:pt x="3009527" y="617389"/>
                  <a:pt x="3006042" y="615826"/>
                  <a:pt x="3003047" y="607652"/>
                </a:cubicBezTo>
                <a:cubicBezTo>
                  <a:pt x="2999053" y="596753"/>
                  <a:pt x="2995515" y="585794"/>
                  <a:pt x="2992432" y="574773"/>
                </a:cubicBezTo>
                <a:cubicBezTo>
                  <a:pt x="2989348" y="563753"/>
                  <a:pt x="2985727" y="554328"/>
                  <a:pt x="2981569" y="546498"/>
                </a:cubicBezTo>
                <a:cubicBezTo>
                  <a:pt x="2977410" y="538668"/>
                  <a:pt x="2980479" y="535427"/>
                  <a:pt x="2990775" y="536775"/>
                </a:cubicBezTo>
                <a:cubicBezTo>
                  <a:pt x="3001072" y="538123"/>
                  <a:pt x="3015343" y="536840"/>
                  <a:pt x="3033592" y="532925"/>
                </a:cubicBezTo>
                <a:cubicBezTo>
                  <a:pt x="3051840" y="529010"/>
                  <a:pt x="3064003" y="524963"/>
                  <a:pt x="3070084" y="520782"/>
                </a:cubicBezTo>
                <a:cubicBezTo>
                  <a:pt x="3071604" y="519737"/>
                  <a:pt x="3073316" y="519081"/>
                  <a:pt x="3075219" y="518812"/>
                </a:cubicBezTo>
                <a:close/>
                <a:moveTo>
                  <a:pt x="1597410" y="517373"/>
                </a:moveTo>
                <a:cubicBezTo>
                  <a:pt x="1589437" y="520012"/>
                  <a:pt x="1581449" y="522414"/>
                  <a:pt x="1573447" y="524579"/>
                </a:cubicBezTo>
                <a:cubicBezTo>
                  <a:pt x="1572702" y="535234"/>
                  <a:pt x="1571447" y="552571"/>
                  <a:pt x="1569683" y="576591"/>
                </a:cubicBezTo>
                <a:cubicBezTo>
                  <a:pt x="1579176" y="574124"/>
                  <a:pt x="1588175" y="571350"/>
                  <a:pt x="1596679" y="568266"/>
                </a:cubicBezTo>
                <a:cubicBezTo>
                  <a:pt x="1599274" y="546068"/>
                  <a:pt x="1599518" y="529103"/>
                  <a:pt x="1597410" y="517373"/>
                </a:cubicBezTo>
                <a:close/>
                <a:moveTo>
                  <a:pt x="1272744" y="514663"/>
                </a:moveTo>
                <a:cubicBezTo>
                  <a:pt x="1267546" y="515566"/>
                  <a:pt x="1255797" y="517208"/>
                  <a:pt x="1237500" y="519589"/>
                </a:cubicBezTo>
                <a:lnTo>
                  <a:pt x="1237500" y="537442"/>
                </a:lnTo>
                <a:cubicBezTo>
                  <a:pt x="1251510" y="536596"/>
                  <a:pt x="1264660" y="535406"/>
                  <a:pt x="1276949" y="533871"/>
                </a:cubicBezTo>
                <a:cubicBezTo>
                  <a:pt x="1278455" y="527060"/>
                  <a:pt x="1279430" y="521930"/>
                  <a:pt x="1279875" y="518481"/>
                </a:cubicBezTo>
                <a:cubicBezTo>
                  <a:pt x="1280319" y="515032"/>
                  <a:pt x="1277942" y="513759"/>
                  <a:pt x="1272744" y="514663"/>
                </a:cubicBezTo>
                <a:close/>
                <a:moveTo>
                  <a:pt x="1499562" y="508081"/>
                </a:moveTo>
                <a:cubicBezTo>
                  <a:pt x="1502920" y="507747"/>
                  <a:pt x="1506708" y="508425"/>
                  <a:pt x="1510928" y="510113"/>
                </a:cubicBezTo>
                <a:cubicBezTo>
                  <a:pt x="1519367" y="513490"/>
                  <a:pt x="1526322" y="517610"/>
                  <a:pt x="1531793" y="522471"/>
                </a:cubicBezTo>
                <a:cubicBezTo>
                  <a:pt x="1537264" y="527332"/>
                  <a:pt x="1537235" y="532764"/>
                  <a:pt x="1531707" y="538765"/>
                </a:cubicBezTo>
                <a:cubicBezTo>
                  <a:pt x="1526179" y="544766"/>
                  <a:pt x="1520841" y="559433"/>
                  <a:pt x="1515692" y="582764"/>
                </a:cubicBezTo>
                <a:cubicBezTo>
                  <a:pt x="1525587" y="592874"/>
                  <a:pt x="1525415" y="599306"/>
                  <a:pt x="1515176" y="602059"/>
                </a:cubicBezTo>
                <a:cubicBezTo>
                  <a:pt x="1504937" y="604812"/>
                  <a:pt x="1488016" y="608720"/>
                  <a:pt x="1464411" y="613782"/>
                </a:cubicBezTo>
                <a:cubicBezTo>
                  <a:pt x="1464411" y="620565"/>
                  <a:pt x="1462153" y="626212"/>
                  <a:pt x="1457636" y="630722"/>
                </a:cubicBezTo>
                <a:cubicBezTo>
                  <a:pt x="1453119" y="635232"/>
                  <a:pt x="1449501" y="634500"/>
                  <a:pt x="1446784" y="628528"/>
                </a:cubicBezTo>
                <a:cubicBezTo>
                  <a:pt x="1444067" y="622555"/>
                  <a:pt x="1442023" y="614990"/>
                  <a:pt x="1440653" y="605834"/>
                </a:cubicBezTo>
                <a:cubicBezTo>
                  <a:pt x="1439284" y="596678"/>
                  <a:pt x="1437714" y="585249"/>
                  <a:pt x="1435943" y="571547"/>
                </a:cubicBezTo>
                <a:cubicBezTo>
                  <a:pt x="1434172" y="557845"/>
                  <a:pt x="1431021" y="546036"/>
                  <a:pt x="1426489" y="536119"/>
                </a:cubicBezTo>
                <a:cubicBezTo>
                  <a:pt x="1421957" y="526203"/>
                  <a:pt x="1423069" y="521722"/>
                  <a:pt x="1429823" y="522675"/>
                </a:cubicBezTo>
                <a:cubicBezTo>
                  <a:pt x="1436578" y="523629"/>
                  <a:pt x="1442023" y="524755"/>
                  <a:pt x="1446160" y="526052"/>
                </a:cubicBezTo>
                <a:cubicBezTo>
                  <a:pt x="1450298" y="527350"/>
                  <a:pt x="1457521" y="526529"/>
                  <a:pt x="1467832" y="523590"/>
                </a:cubicBezTo>
                <a:cubicBezTo>
                  <a:pt x="1478142" y="520650"/>
                  <a:pt x="1485793" y="516825"/>
                  <a:pt x="1490783" y="512114"/>
                </a:cubicBezTo>
                <a:cubicBezTo>
                  <a:pt x="1493278" y="509758"/>
                  <a:pt x="1496205" y="508414"/>
                  <a:pt x="1499562" y="508081"/>
                </a:cubicBezTo>
                <a:close/>
                <a:moveTo>
                  <a:pt x="1649427" y="503756"/>
                </a:moveTo>
                <a:cubicBezTo>
                  <a:pt x="1648361" y="503375"/>
                  <a:pt x="1647079" y="503407"/>
                  <a:pt x="1645583" y="503854"/>
                </a:cubicBezTo>
                <a:cubicBezTo>
                  <a:pt x="1639595" y="505639"/>
                  <a:pt x="1630944" y="508102"/>
                  <a:pt x="1619630" y="511243"/>
                </a:cubicBezTo>
                <a:cubicBezTo>
                  <a:pt x="1627733" y="517911"/>
                  <a:pt x="1630407" y="523952"/>
                  <a:pt x="1627653" y="529365"/>
                </a:cubicBezTo>
                <a:cubicBezTo>
                  <a:pt x="1624900" y="534778"/>
                  <a:pt x="1622678" y="544670"/>
                  <a:pt x="1620986" y="559039"/>
                </a:cubicBezTo>
                <a:cubicBezTo>
                  <a:pt x="1628127" y="557375"/>
                  <a:pt x="1637591" y="554579"/>
                  <a:pt x="1649379" y="550649"/>
                </a:cubicBezTo>
                <a:cubicBezTo>
                  <a:pt x="1651042" y="540583"/>
                  <a:pt x="1652322" y="529820"/>
                  <a:pt x="1653218" y="518363"/>
                </a:cubicBezTo>
                <a:cubicBezTo>
                  <a:pt x="1653891" y="509769"/>
                  <a:pt x="1652627" y="504900"/>
                  <a:pt x="1649427" y="503756"/>
                </a:cubicBezTo>
                <a:close/>
                <a:moveTo>
                  <a:pt x="8299512" y="499269"/>
                </a:moveTo>
                <a:cubicBezTo>
                  <a:pt x="8302812" y="499160"/>
                  <a:pt x="8306636" y="499821"/>
                  <a:pt x="8310985" y="501251"/>
                </a:cubicBezTo>
                <a:cubicBezTo>
                  <a:pt x="8319683" y="504112"/>
                  <a:pt x="8326820" y="507744"/>
                  <a:pt x="8332399" y="512146"/>
                </a:cubicBezTo>
                <a:cubicBezTo>
                  <a:pt x="8337977" y="516548"/>
                  <a:pt x="8337970" y="522034"/>
                  <a:pt x="8332377" y="528601"/>
                </a:cubicBezTo>
                <a:cubicBezTo>
                  <a:pt x="8326784" y="535169"/>
                  <a:pt x="8321034" y="547459"/>
                  <a:pt x="8315126" y="565470"/>
                </a:cubicBezTo>
                <a:cubicBezTo>
                  <a:pt x="8325924" y="578835"/>
                  <a:pt x="8325619" y="586070"/>
                  <a:pt x="8314211" y="587174"/>
                </a:cubicBezTo>
                <a:cubicBezTo>
                  <a:pt x="8302804" y="588278"/>
                  <a:pt x="8285427" y="590501"/>
                  <a:pt x="8262081" y="593842"/>
                </a:cubicBezTo>
                <a:cubicBezTo>
                  <a:pt x="8261335" y="601471"/>
                  <a:pt x="8258927" y="607279"/>
                  <a:pt x="8254854" y="611266"/>
                </a:cubicBezTo>
                <a:cubicBezTo>
                  <a:pt x="8250781" y="615252"/>
                  <a:pt x="8247215" y="613212"/>
                  <a:pt x="8244152" y="605146"/>
                </a:cubicBezTo>
                <a:cubicBezTo>
                  <a:pt x="8241091" y="597080"/>
                  <a:pt x="8237767" y="584532"/>
                  <a:pt x="8234183" y="567503"/>
                </a:cubicBezTo>
                <a:cubicBezTo>
                  <a:pt x="8230597" y="550474"/>
                  <a:pt x="8226293" y="537926"/>
                  <a:pt x="8221265" y="529860"/>
                </a:cubicBezTo>
                <a:cubicBezTo>
                  <a:pt x="8216239" y="521793"/>
                  <a:pt x="8217361" y="517448"/>
                  <a:pt x="8224632" y="516825"/>
                </a:cubicBezTo>
                <a:cubicBezTo>
                  <a:pt x="8231903" y="516201"/>
                  <a:pt x="8237251" y="515882"/>
                  <a:pt x="8240679" y="515867"/>
                </a:cubicBezTo>
                <a:cubicBezTo>
                  <a:pt x="8244105" y="515853"/>
                  <a:pt x="8252255" y="514347"/>
                  <a:pt x="8265125" y="511350"/>
                </a:cubicBezTo>
                <a:cubicBezTo>
                  <a:pt x="8277996" y="508353"/>
                  <a:pt x="8286682" y="505205"/>
                  <a:pt x="8291185" y="501907"/>
                </a:cubicBezTo>
                <a:cubicBezTo>
                  <a:pt x="8293436" y="500258"/>
                  <a:pt x="8296212" y="499379"/>
                  <a:pt x="8299512" y="499269"/>
                </a:cubicBezTo>
                <a:close/>
                <a:moveTo>
                  <a:pt x="6131334" y="496258"/>
                </a:moveTo>
                <a:cubicBezTo>
                  <a:pt x="6134006" y="495894"/>
                  <a:pt x="6137111" y="496200"/>
                  <a:pt x="6140650" y="497175"/>
                </a:cubicBezTo>
                <a:cubicBezTo>
                  <a:pt x="6147727" y="499125"/>
                  <a:pt x="6154270" y="502767"/>
                  <a:pt x="6160279" y="508102"/>
                </a:cubicBezTo>
                <a:cubicBezTo>
                  <a:pt x="6166286" y="513437"/>
                  <a:pt x="6166323" y="519750"/>
                  <a:pt x="6160386" y="527042"/>
                </a:cubicBezTo>
                <a:cubicBezTo>
                  <a:pt x="6154449" y="534334"/>
                  <a:pt x="6149766" y="548032"/>
                  <a:pt x="6146340" y="568137"/>
                </a:cubicBezTo>
                <a:cubicBezTo>
                  <a:pt x="6153538" y="578118"/>
                  <a:pt x="6153441" y="584288"/>
                  <a:pt x="6146049" y="586647"/>
                </a:cubicBezTo>
                <a:cubicBezTo>
                  <a:pt x="6138657" y="589006"/>
                  <a:pt x="6125618" y="592215"/>
                  <a:pt x="6106933" y="596273"/>
                </a:cubicBezTo>
                <a:cubicBezTo>
                  <a:pt x="6106043" y="608534"/>
                  <a:pt x="6103287" y="615320"/>
                  <a:pt x="6098662" y="616632"/>
                </a:cubicBezTo>
                <a:cubicBezTo>
                  <a:pt x="6094037" y="617945"/>
                  <a:pt x="6090925" y="614352"/>
                  <a:pt x="6089326" y="605856"/>
                </a:cubicBezTo>
                <a:cubicBezTo>
                  <a:pt x="6087727" y="597359"/>
                  <a:pt x="6085573" y="582944"/>
                  <a:pt x="6082863" y="562609"/>
                </a:cubicBezTo>
                <a:cubicBezTo>
                  <a:pt x="6080153" y="542275"/>
                  <a:pt x="6076757" y="527823"/>
                  <a:pt x="6072677" y="519255"/>
                </a:cubicBezTo>
                <a:cubicBezTo>
                  <a:pt x="6068597" y="510687"/>
                  <a:pt x="6069967" y="506883"/>
                  <a:pt x="6076786" y="507844"/>
                </a:cubicBezTo>
                <a:cubicBezTo>
                  <a:pt x="6083605" y="508805"/>
                  <a:pt x="6088219" y="509705"/>
                  <a:pt x="6090628" y="510544"/>
                </a:cubicBezTo>
                <a:cubicBezTo>
                  <a:pt x="6093037" y="511382"/>
                  <a:pt x="6096751" y="511407"/>
                  <a:pt x="6101770" y="510619"/>
                </a:cubicBezTo>
                <a:cubicBezTo>
                  <a:pt x="6106789" y="509830"/>
                  <a:pt x="6110948" y="508608"/>
                  <a:pt x="6114246" y="506951"/>
                </a:cubicBezTo>
                <a:cubicBezTo>
                  <a:pt x="6117544" y="505295"/>
                  <a:pt x="6121001" y="502764"/>
                  <a:pt x="6124614" y="499358"/>
                </a:cubicBezTo>
                <a:cubicBezTo>
                  <a:pt x="6126421" y="497655"/>
                  <a:pt x="6128661" y="496622"/>
                  <a:pt x="6131334" y="496258"/>
                </a:cubicBezTo>
                <a:close/>
                <a:moveTo>
                  <a:pt x="7539919" y="492937"/>
                </a:moveTo>
                <a:cubicBezTo>
                  <a:pt x="7544480" y="492937"/>
                  <a:pt x="7550653" y="495375"/>
                  <a:pt x="7558440" y="500251"/>
                </a:cubicBezTo>
                <a:cubicBezTo>
                  <a:pt x="7566843" y="504538"/>
                  <a:pt x="7570583" y="509235"/>
                  <a:pt x="7569657" y="514340"/>
                </a:cubicBezTo>
                <a:cubicBezTo>
                  <a:pt x="7568733" y="519445"/>
                  <a:pt x="7567833" y="527644"/>
                  <a:pt x="7566958" y="538937"/>
                </a:cubicBezTo>
                <a:cubicBezTo>
                  <a:pt x="7566083" y="550230"/>
                  <a:pt x="7565646" y="576756"/>
                  <a:pt x="7565646" y="618515"/>
                </a:cubicBezTo>
                <a:cubicBezTo>
                  <a:pt x="7565646" y="659284"/>
                  <a:pt x="7564481" y="686186"/>
                  <a:pt x="7562151" y="699221"/>
                </a:cubicBezTo>
                <a:cubicBezTo>
                  <a:pt x="7559820" y="712256"/>
                  <a:pt x="7556124" y="721201"/>
                  <a:pt x="7551062" y="726055"/>
                </a:cubicBezTo>
                <a:cubicBezTo>
                  <a:pt x="7546000" y="730909"/>
                  <a:pt x="7541515" y="726815"/>
                  <a:pt x="7537607" y="713773"/>
                </a:cubicBezTo>
                <a:cubicBezTo>
                  <a:pt x="7533699" y="700731"/>
                  <a:pt x="7532875" y="690305"/>
                  <a:pt x="7535133" y="682497"/>
                </a:cubicBezTo>
                <a:cubicBezTo>
                  <a:pt x="7537392" y="674689"/>
                  <a:pt x="7539418" y="658248"/>
                  <a:pt x="7541211" y="633174"/>
                </a:cubicBezTo>
                <a:cubicBezTo>
                  <a:pt x="7543003" y="608100"/>
                  <a:pt x="7543451" y="582682"/>
                  <a:pt x="7542555" y="556920"/>
                </a:cubicBezTo>
                <a:cubicBezTo>
                  <a:pt x="7541659" y="531158"/>
                  <a:pt x="7539633" y="514053"/>
                  <a:pt x="7536478" y="505607"/>
                </a:cubicBezTo>
                <a:cubicBezTo>
                  <a:pt x="7533323" y="497160"/>
                  <a:pt x="7534471" y="492937"/>
                  <a:pt x="7539919" y="492937"/>
                </a:cubicBezTo>
                <a:close/>
                <a:moveTo>
                  <a:pt x="5898405" y="489431"/>
                </a:moveTo>
                <a:cubicBezTo>
                  <a:pt x="5896232" y="489159"/>
                  <a:pt x="5891256" y="489901"/>
                  <a:pt x="5883477" y="491657"/>
                </a:cubicBezTo>
                <a:cubicBezTo>
                  <a:pt x="5875697" y="493414"/>
                  <a:pt x="5863368" y="496350"/>
                  <a:pt x="5846490" y="500466"/>
                </a:cubicBezTo>
                <a:cubicBezTo>
                  <a:pt x="5855481" y="506403"/>
                  <a:pt x="5857650" y="512175"/>
                  <a:pt x="5852997" y="517782"/>
                </a:cubicBezTo>
                <a:cubicBezTo>
                  <a:pt x="5848343" y="523389"/>
                  <a:pt x="5844686" y="531064"/>
                  <a:pt x="5842026" y="540809"/>
                </a:cubicBezTo>
                <a:cubicBezTo>
                  <a:pt x="5839366" y="550553"/>
                  <a:pt x="5835455" y="561849"/>
                  <a:pt x="5830293" y="574698"/>
                </a:cubicBezTo>
                <a:cubicBezTo>
                  <a:pt x="5839943" y="576189"/>
                  <a:pt x="5848067" y="580237"/>
                  <a:pt x="5854663" y="586841"/>
                </a:cubicBezTo>
                <a:cubicBezTo>
                  <a:pt x="5861260" y="593444"/>
                  <a:pt x="5873529" y="605773"/>
                  <a:pt x="5891468" y="623828"/>
                </a:cubicBezTo>
                <a:cubicBezTo>
                  <a:pt x="5894881" y="617805"/>
                  <a:pt x="5898333" y="610653"/>
                  <a:pt x="5901825" y="602371"/>
                </a:cubicBezTo>
                <a:cubicBezTo>
                  <a:pt x="5905317" y="594090"/>
                  <a:pt x="5907736" y="586400"/>
                  <a:pt x="5909085" y="579301"/>
                </a:cubicBezTo>
                <a:cubicBezTo>
                  <a:pt x="5910433" y="572203"/>
                  <a:pt x="5908009" y="569959"/>
                  <a:pt x="5901814" y="572569"/>
                </a:cubicBezTo>
                <a:cubicBezTo>
                  <a:pt x="5895619" y="575178"/>
                  <a:pt x="5889575" y="577878"/>
                  <a:pt x="5883681" y="580667"/>
                </a:cubicBezTo>
                <a:cubicBezTo>
                  <a:pt x="5877788" y="583456"/>
                  <a:pt x="5873686" y="580696"/>
                  <a:pt x="5871378" y="572386"/>
                </a:cubicBezTo>
                <a:cubicBezTo>
                  <a:pt x="5869068" y="564075"/>
                  <a:pt x="5870431" y="557583"/>
                  <a:pt x="5875465" y="552908"/>
                </a:cubicBezTo>
                <a:cubicBezTo>
                  <a:pt x="5880498" y="548233"/>
                  <a:pt x="5885463" y="539220"/>
                  <a:pt x="5890360" y="525870"/>
                </a:cubicBezTo>
                <a:cubicBezTo>
                  <a:pt x="5895257" y="512519"/>
                  <a:pt x="5898365" y="503176"/>
                  <a:pt x="5899685" y="497842"/>
                </a:cubicBezTo>
                <a:cubicBezTo>
                  <a:pt x="5901004" y="492507"/>
                  <a:pt x="5900578" y="489704"/>
                  <a:pt x="5898405" y="489431"/>
                </a:cubicBezTo>
                <a:close/>
                <a:moveTo>
                  <a:pt x="6845609" y="488344"/>
                </a:moveTo>
                <a:cubicBezTo>
                  <a:pt x="6848084" y="488583"/>
                  <a:pt x="6851071" y="489135"/>
                  <a:pt x="6854573" y="490001"/>
                </a:cubicBezTo>
                <a:cubicBezTo>
                  <a:pt x="6868575" y="493464"/>
                  <a:pt x="6874706" y="501814"/>
                  <a:pt x="6872964" y="515050"/>
                </a:cubicBezTo>
                <a:cubicBezTo>
                  <a:pt x="6871221" y="528286"/>
                  <a:pt x="6864227" y="529892"/>
                  <a:pt x="6851980" y="519868"/>
                </a:cubicBezTo>
                <a:cubicBezTo>
                  <a:pt x="6844523" y="509629"/>
                  <a:pt x="6839591" y="501226"/>
                  <a:pt x="6837181" y="494658"/>
                </a:cubicBezTo>
                <a:cubicBezTo>
                  <a:pt x="6835375" y="489732"/>
                  <a:pt x="6838183" y="487628"/>
                  <a:pt x="6845609" y="488344"/>
                </a:cubicBezTo>
                <a:close/>
                <a:moveTo>
                  <a:pt x="557804" y="488299"/>
                </a:moveTo>
                <a:cubicBezTo>
                  <a:pt x="560106" y="487301"/>
                  <a:pt x="563671" y="488363"/>
                  <a:pt x="568500" y="491485"/>
                </a:cubicBezTo>
                <a:cubicBezTo>
                  <a:pt x="578159" y="497730"/>
                  <a:pt x="585834" y="504435"/>
                  <a:pt x="591527" y="511598"/>
                </a:cubicBezTo>
                <a:cubicBezTo>
                  <a:pt x="597220" y="518760"/>
                  <a:pt x="596941" y="524920"/>
                  <a:pt x="590688" y="530075"/>
                </a:cubicBezTo>
                <a:cubicBezTo>
                  <a:pt x="584436" y="535230"/>
                  <a:pt x="573638" y="546197"/>
                  <a:pt x="558294" y="562975"/>
                </a:cubicBezTo>
                <a:cubicBezTo>
                  <a:pt x="542950" y="579753"/>
                  <a:pt x="525659" y="599281"/>
                  <a:pt x="506422" y="621558"/>
                </a:cubicBezTo>
                <a:cubicBezTo>
                  <a:pt x="487184" y="643836"/>
                  <a:pt x="475038" y="656982"/>
                  <a:pt x="469983" y="660997"/>
                </a:cubicBezTo>
                <a:cubicBezTo>
                  <a:pt x="464928" y="665013"/>
                  <a:pt x="465011" y="667035"/>
                  <a:pt x="470230" y="667063"/>
                </a:cubicBezTo>
                <a:cubicBezTo>
                  <a:pt x="475450" y="667092"/>
                  <a:pt x="490328" y="665766"/>
                  <a:pt x="514864" y="663084"/>
                </a:cubicBezTo>
                <a:cubicBezTo>
                  <a:pt x="539400" y="660402"/>
                  <a:pt x="558753" y="657964"/>
                  <a:pt x="572921" y="655770"/>
                </a:cubicBezTo>
                <a:cubicBezTo>
                  <a:pt x="568719" y="649360"/>
                  <a:pt x="563844" y="640186"/>
                  <a:pt x="558294" y="628248"/>
                </a:cubicBezTo>
                <a:cubicBezTo>
                  <a:pt x="552744" y="616310"/>
                  <a:pt x="556781" y="613650"/>
                  <a:pt x="570404" y="620268"/>
                </a:cubicBezTo>
                <a:cubicBezTo>
                  <a:pt x="584027" y="626886"/>
                  <a:pt x="596392" y="635518"/>
                  <a:pt x="607499" y="646166"/>
                </a:cubicBezTo>
                <a:cubicBezTo>
                  <a:pt x="618605" y="656814"/>
                  <a:pt x="625316" y="667809"/>
                  <a:pt x="627632" y="679152"/>
                </a:cubicBezTo>
                <a:cubicBezTo>
                  <a:pt x="629948" y="690495"/>
                  <a:pt x="628744" y="700336"/>
                  <a:pt x="624018" y="708675"/>
                </a:cubicBezTo>
                <a:cubicBezTo>
                  <a:pt x="619293" y="717014"/>
                  <a:pt x="612862" y="716627"/>
                  <a:pt x="604724" y="707513"/>
                </a:cubicBezTo>
                <a:cubicBezTo>
                  <a:pt x="596586" y="698400"/>
                  <a:pt x="588422" y="686308"/>
                  <a:pt x="580234" y="671236"/>
                </a:cubicBezTo>
                <a:cubicBezTo>
                  <a:pt x="554292" y="675739"/>
                  <a:pt x="526387" y="681780"/>
                  <a:pt x="496516" y="689359"/>
                </a:cubicBezTo>
                <a:cubicBezTo>
                  <a:pt x="466646" y="696938"/>
                  <a:pt x="445522" y="704136"/>
                  <a:pt x="433147" y="710955"/>
                </a:cubicBezTo>
                <a:cubicBezTo>
                  <a:pt x="420771" y="717774"/>
                  <a:pt x="413526" y="714472"/>
                  <a:pt x="411410" y="701050"/>
                </a:cubicBezTo>
                <a:cubicBezTo>
                  <a:pt x="409295" y="687627"/>
                  <a:pt x="412246" y="678532"/>
                  <a:pt x="420262" y="673764"/>
                </a:cubicBezTo>
                <a:cubicBezTo>
                  <a:pt x="428278" y="668996"/>
                  <a:pt x="437836" y="661506"/>
                  <a:pt x="448935" y="651296"/>
                </a:cubicBezTo>
                <a:cubicBezTo>
                  <a:pt x="460035" y="641086"/>
                  <a:pt x="475895" y="622974"/>
                  <a:pt x="496516" y="596961"/>
                </a:cubicBezTo>
                <a:cubicBezTo>
                  <a:pt x="517137" y="570948"/>
                  <a:pt x="532101" y="550424"/>
                  <a:pt x="541408" y="535388"/>
                </a:cubicBezTo>
                <a:cubicBezTo>
                  <a:pt x="550715" y="520352"/>
                  <a:pt x="555142" y="507715"/>
                  <a:pt x="554691" y="497476"/>
                </a:cubicBezTo>
                <a:cubicBezTo>
                  <a:pt x="554465" y="492356"/>
                  <a:pt x="555503" y="489298"/>
                  <a:pt x="557804" y="488299"/>
                </a:cubicBezTo>
                <a:close/>
                <a:moveTo>
                  <a:pt x="4402065" y="479974"/>
                </a:moveTo>
                <a:lnTo>
                  <a:pt x="4358350" y="484591"/>
                </a:lnTo>
                <a:cubicBezTo>
                  <a:pt x="4358350" y="517265"/>
                  <a:pt x="4357787" y="550943"/>
                  <a:pt x="4356662" y="585625"/>
                </a:cubicBezTo>
                <a:lnTo>
                  <a:pt x="4354695" y="627173"/>
                </a:lnTo>
                <a:lnTo>
                  <a:pt x="4358791" y="623677"/>
                </a:lnTo>
                <a:cubicBezTo>
                  <a:pt x="4369998" y="615360"/>
                  <a:pt x="4381559" y="605687"/>
                  <a:pt x="4393476" y="594660"/>
                </a:cubicBezTo>
                <a:cubicBezTo>
                  <a:pt x="4405393" y="583632"/>
                  <a:pt x="4415675" y="573472"/>
                  <a:pt x="4424322" y="564179"/>
                </a:cubicBezTo>
                <a:cubicBezTo>
                  <a:pt x="4412835" y="555862"/>
                  <a:pt x="4404955" y="550155"/>
                  <a:pt x="4400682" y="547057"/>
                </a:cubicBezTo>
                <a:cubicBezTo>
                  <a:pt x="4391103" y="556479"/>
                  <a:pt x="4381850" y="562885"/>
                  <a:pt x="4372923" y="566277"/>
                </a:cubicBezTo>
                <a:cubicBezTo>
                  <a:pt x="4363996" y="569668"/>
                  <a:pt x="4363634" y="566445"/>
                  <a:pt x="4371837" y="556608"/>
                </a:cubicBezTo>
                <a:cubicBezTo>
                  <a:pt x="4380040" y="546770"/>
                  <a:pt x="4387464" y="534585"/>
                  <a:pt x="4394111" y="520051"/>
                </a:cubicBezTo>
                <a:cubicBezTo>
                  <a:pt x="4400757" y="505517"/>
                  <a:pt x="4403407" y="493536"/>
                  <a:pt x="4402059" y="484107"/>
                </a:cubicBezTo>
                <a:close/>
                <a:moveTo>
                  <a:pt x="3700357" y="475603"/>
                </a:moveTo>
                <a:cubicBezTo>
                  <a:pt x="3702699" y="475500"/>
                  <a:pt x="3705745" y="475908"/>
                  <a:pt x="3709495" y="476826"/>
                </a:cubicBezTo>
                <a:cubicBezTo>
                  <a:pt x="3723391" y="478791"/>
                  <a:pt x="3732590" y="483078"/>
                  <a:pt x="3737093" y="489689"/>
                </a:cubicBezTo>
                <a:cubicBezTo>
                  <a:pt x="3741596" y="496300"/>
                  <a:pt x="3742409" y="504141"/>
                  <a:pt x="3739534" y="513211"/>
                </a:cubicBezTo>
                <a:cubicBezTo>
                  <a:pt x="3736659" y="522281"/>
                  <a:pt x="3730948" y="523891"/>
                  <a:pt x="3722401" y="518040"/>
                </a:cubicBezTo>
                <a:cubicBezTo>
                  <a:pt x="3713854" y="512189"/>
                  <a:pt x="3705817" y="502940"/>
                  <a:pt x="3698288" y="490291"/>
                </a:cubicBezTo>
                <a:cubicBezTo>
                  <a:pt x="3692642" y="480805"/>
                  <a:pt x="3693332" y="475909"/>
                  <a:pt x="3700357" y="475603"/>
                </a:cubicBezTo>
                <a:close/>
                <a:moveTo>
                  <a:pt x="2985982" y="475603"/>
                </a:moveTo>
                <a:cubicBezTo>
                  <a:pt x="2988324" y="475500"/>
                  <a:pt x="2991370" y="475908"/>
                  <a:pt x="2995120" y="476826"/>
                </a:cubicBezTo>
                <a:cubicBezTo>
                  <a:pt x="3009016" y="478791"/>
                  <a:pt x="3018215" y="483078"/>
                  <a:pt x="3022718" y="489689"/>
                </a:cubicBezTo>
                <a:cubicBezTo>
                  <a:pt x="3027221" y="496300"/>
                  <a:pt x="3028035" y="504141"/>
                  <a:pt x="3025160" y="513211"/>
                </a:cubicBezTo>
                <a:cubicBezTo>
                  <a:pt x="3022284" y="522281"/>
                  <a:pt x="3016573" y="523891"/>
                  <a:pt x="3008026" y="518040"/>
                </a:cubicBezTo>
                <a:cubicBezTo>
                  <a:pt x="2999480" y="512189"/>
                  <a:pt x="2991442" y="502940"/>
                  <a:pt x="2983914" y="490291"/>
                </a:cubicBezTo>
                <a:cubicBezTo>
                  <a:pt x="2978267" y="480805"/>
                  <a:pt x="2978957" y="475909"/>
                  <a:pt x="2985982" y="475603"/>
                </a:cubicBezTo>
                <a:close/>
                <a:moveTo>
                  <a:pt x="7970153" y="475105"/>
                </a:moveTo>
                <a:cubicBezTo>
                  <a:pt x="7967843" y="475163"/>
                  <a:pt x="7964791" y="475528"/>
                  <a:pt x="7960995" y="476202"/>
                </a:cubicBezTo>
                <a:cubicBezTo>
                  <a:pt x="7953401" y="477550"/>
                  <a:pt x="7944493" y="479615"/>
                  <a:pt x="7934268" y="482397"/>
                </a:cubicBezTo>
                <a:cubicBezTo>
                  <a:pt x="7935114" y="483745"/>
                  <a:pt x="7936311" y="490399"/>
                  <a:pt x="7937861" y="502359"/>
                </a:cubicBezTo>
                <a:cubicBezTo>
                  <a:pt x="7940685" y="502488"/>
                  <a:pt x="7945417" y="500946"/>
                  <a:pt x="7952057" y="497734"/>
                </a:cubicBezTo>
                <a:cubicBezTo>
                  <a:pt x="7958697" y="494522"/>
                  <a:pt x="7964591" y="495784"/>
                  <a:pt x="7969739" y="501520"/>
                </a:cubicBezTo>
                <a:cubicBezTo>
                  <a:pt x="7974887" y="507256"/>
                  <a:pt x="7972596" y="511555"/>
                  <a:pt x="7962866" y="514415"/>
                </a:cubicBezTo>
                <a:cubicBezTo>
                  <a:pt x="7953137" y="517276"/>
                  <a:pt x="7945403" y="518707"/>
                  <a:pt x="7939667" y="518707"/>
                </a:cubicBezTo>
                <a:lnTo>
                  <a:pt x="7942012" y="540152"/>
                </a:lnTo>
                <a:cubicBezTo>
                  <a:pt x="7959119" y="537758"/>
                  <a:pt x="7968157" y="535750"/>
                  <a:pt x="7969125" y="534130"/>
                </a:cubicBezTo>
                <a:cubicBezTo>
                  <a:pt x="7970093" y="532509"/>
                  <a:pt x="7971699" y="522672"/>
                  <a:pt x="7973943" y="504617"/>
                </a:cubicBezTo>
                <a:cubicBezTo>
                  <a:pt x="7976189" y="486563"/>
                  <a:pt x="7976489" y="476977"/>
                  <a:pt x="7974847" y="475858"/>
                </a:cubicBezTo>
                <a:cubicBezTo>
                  <a:pt x="7974027" y="475299"/>
                  <a:pt x="7972461" y="475048"/>
                  <a:pt x="7970153" y="475105"/>
                </a:cubicBezTo>
                <a:close/>
                <a:moveTo>
                  <a:pt x="1658975" y="471809"/>
                </a:moveTo>
                <a:cubicBezTo>
                  <a:pt x="1662892" y="471339"/>
                  <a:pt x="1667282" y="471936"/>
                  <a:pt x="1672147" y="473599"/>
                </a:cubicBezTo>
                <a:cubicBezTo>
                  <a:pt x="1681877" y="476926"/>
                  <a:pt x="1690629" y="482028"/>
                  <a:pt x="1698401" y="488904"/>
                </a:cubicBezTo>
                <a:cubicBezTo>
                  <a:pt x="1706173" y="495780"/>
                  <a:pt x="1706536" y="501803"/>
                  <a:pt x="1699487" y="506973"/>
                </a:cubicBezTo>
                <a:cubicBezTo>
                  <a:pt x="1692439" y="512142"/>
                  <a:pt x="1683817" y="525741"/>
                  <a:pt x="1673621" y="547767"/>
                </a:cubicBezTo>
                <a:cubicBezTo>
                  <a:pt x="1685323" y="557518"/>
                  <a:pt x="1685226" y="564326"/>
                  <a:pt x="1673331" y="568191"/>
                </a:cubicBezTo>
                <a:cubicBezTo>
                  <a:pt x="1661435" y="572056"/>
                  <a:pt x="1647207" y="575777"/>
                  <a:pt x="1630644" y="579355"/>
                </a:cubicBezTo>
                <a:cubicBezTo>
                  <a:pt x="1614080" y="582933"/>
                  <a:pt x="1593710" y="588056"/>
                  <a:pt x="1569532" y="594724"/>
                </a:cubicBezTo>
                <a:cubicBezTo>
                  <a:pt x="1568701" y="623835"/>
                  <a:pt x="1570662" y="643570"/>
                  <a:pt x="1575416" y="653931"/>
                </a:cubicBezTo>
                <a:cubicBezTo>
                  <a:pt x="1580169" y="664292"/>
                  <a:pt x="1587311" y="671545"/>
                  <a:pt x="1596840" y="675689"/>
                </a:cubicBezTo>
                <a:cubicBezTo>
                  <a:pt x="1606369" y="679833"/>
                  <a:pt x="1621136" y="681905"/>
                  <a:pt x="1641140" y="681905"/>
                </a:cubicBezTo>
                <a:cubicBezTo>
                  <a:pt x="1661159" y="681905"/>
                  <a:pt x="1676865" y="679794"/>
                  <a:pt x="1688259" y="675571"/>
                </a:cubicBezTo>
                <a:cubicBezTo>
                  <a:pt x="1699652" y="671347"/>
                  <a:pt x="1707009" y="666336"/>
                  <a:pt x="1710328" y="660535"/>
                </a:cubicBezTo>
                <a:cubicBezTo>
                  <a:pt x="1713648" y="654734"/>
                  <a:pt x="1717369" y="644467"/>
                  <a:pt x="1721492" y="629732"/>
                </a:cubicBezTo>
                <a:cubicBezTo>
                  <a:pt x="1725615" y="614998"/>
                  <a:pt x="1728777" y="617242"/>
                  <a:pt x="1730978" y="636465"/>
                </a:cubicBezTo>
                <a:cubicBezTo>
                  <a:pt x="1733180" y="655688"/>
                  <a:pt x="1736316" y="669372"/>
                  <a:pt x="1740389" y="677517"/>
                </a:cubicBezTo>
                <a:cubicBezTo>
                  <a:pt x="1744461" y="685663"/>
                  <a:pt x="1739234" y="692496"/>
                  <a:pt x="1724708" y="698017"/>
                </a:cubicBezTo>
                <a:cubicBezTo>
                  <a:pt x="1710181" y="703538"/>
                  <a:pt x="1691901" y="706979"/>
                  <a:pt x="1669867" y="708342"/>
                </a:cubicBezTo>
                <a:cubicBezTo>
                  <a:pt x="1647834" y="709704"/>
                  <a:pt x="1628711" y="709464"/>
                  <a:pt x="1612500" y="707621"/>
                </a:cubicBezTo>
                <a:cubicBezTo>
                  <a:pt x="1596288" y="705778"/>
                  <a:pt x="1583131" y="700770"/>
                  <a:pt x="1573028" y="692596"/>
                </a:cubicBezTo>
                <a:cubicBezTo>
                  <a:pt x="1562925" y="684422"/>
                  <a:pt x="1555992" y="673739"/>
                  <a:pt x="1552227" y="660546"/>
                </a:cubicBezTo>
                <a:cubicBezTo>
                  <a:pt x="1548464" y="647353"/>
                  <a:pt x="1547255" y="621924"/>
                  <a:pt x="1548603" y="584259"/>
                </a:cubicBezTo>
                <a:cubicBezTo>
                  <a:pt x="1549951" y="546595"/>
                  <a:pt x="1548600" y="523077"/>
                  <a:pt x="1544549" y="513706"/>
                </a:cubicBezTo>
                <a:cubicBezTo>
                  <a:pt x="1540497" y="504334"/>
                  <a:pt x="1541906" y="500369"/>
                  <a:pt x="1548775" y="501810"/>
                </a:cubicBezTo>
                <a:cubicBezTo>
                  <a:pt x="1555644" y="503251"/>
                  <a:pt x="1561495" y="504377"/>
                  <a:pt x="1566327" y="505187"/>
                </a:cubicBezTo>
                <a:cubicBezTo>
                  <a:pt x="1571160" y="505998"/>
                  <a:pt x="1579585" y="504886"/>
                  <a:pt x="1591602" y="501853"/>
                </a:cubicBezTo>
                <a:cubicBezTo>
                  <a:pt x="1603620" y="498820"/>
                  <a:pt x="1614647" y="495124"/>
                  <a:pt x="1624685" y="490765"/>
                </a:cubicBezTo>
                <a:cubicBezTo>
                  <a:pt x="1634723" y="486405"/>
                  <a:pt x="1642711" y="481623"/>
                  <a:pt x="1648647" y="476417"/>
                </a:cubicBezTo>
                <a:cubicBezTo>
                  <a:pt x="1651616" y="473815"/>
                  <a:pt x="1655058" y="472278"/>
                  <a:pt x="1658975" y="471809"/>
                </a:cubicBezTo>
                <a:close/>
                <a:moveTo>
                  <a:pt x="4489703" y="470803"/>
                </a:moveTo>
                <a:cubicBezTo>
                  <a:pt x="4482916" y="471477"/>
                  <a:pt x="4468577" y="472963"/>
                  <a:pt x="4446685" y="475261"/>
                </a:cubicBezTo>
                <a:lnTo>
                  <a:pt x="4419328" y="478151"/>
                </a:lnTo>
                <a:lnTo>
                  <a:pt x="4434658" y="487592"/>
                </a:lnTo>
                <a:cubicBezTo>
                  <a:pt x="4438680" y="492532"/>
                  <a:pt x="4438942" y="496927"/>
                  <a:pt x="4435443" y="500778"/>
                </a:cubicBezTo>
                <a:cubicBezTo>
                  <a:pt x="4431944" y="504628"/>
                  <a:pt x="4427842" y="508582"/>
                  <a:pt x="4423139" y="512641"/>
                </a:cubicBezTo>
                <a:cubicBezTo>
                  <a:pt x="4427326" y="512082"/>
                  <a:pt x="4432456" y="511210"/>
                  <a:pt x="4438530" y="510027"/>
                </a:cubicBezTo>
                <a:cubicBezTo>
                  <a:pt x="4444603" y="508844"/>
                  <a:pt x="4449460" y="506819"/>
                  <a:pt x="4453103" y="503951"/>
                </a:cubicBezTo>
                <a:cubicBezTo>
                  <a:pt x="4456745" y="501082"/>
                  <a:pt x="4461818" y="500867"/>
                  <a:pt x="4468321" y="503305"/>
                </a:cubicBezTo>
                <a:cubicBezTo>
                  <a:pt x="4474825" y="505743"/>
                  <a:pt x="4480618" y="509278"/>
                  <a:pt x="4485702" y="513910"/>
                </a:cubicBezTo>
                <a:cubicBezTo>
                  <a:pt x="4490785" y="518542"/>
                  <a:pt x="4490663" y="522786"/>
                  <a:pt x="4485336" y="526644"/>
                </a:cubicBezTo>
                <a:cubicBezTo>
                  <a:pt x="4480009" y="530501"/>
                  <a:pt x="4475187" y="535879"/>
                  <a:pt x="4470870" y="542777"/>
                </a:cubicBezTo>
                <a:cubicBezTo>
                  <a:pt x="4466554" y="549674"/>
                  <a:pt x="4460990" y="556916"/>
                  <a:pt x="4454178" y="564502"/>
                </a:cubicBezTo>
                <a:cubicBezTo>
                  <a:pt x="4468404" y="574813"/>
                  <a:pt x="4480410" y="582187"/>
                  <a:pt x="4490197" y="586625"/>
                </a:cubicBezTo>
                <a:cubicBezTo>
                  <a:pt x="4499985" y="591064"/>
                  <a:pt x="4510826" y="595696"/>
                  <a:pt x="4522721" y="600521"/>
                </a:cubicBezTo>
                <a:cubicBezTo>
                  <a:pt x="4534616" y="605347"/>
                  <a:pt x="4534587" y="609337"/>
                  <a:pt x="4522635" y="612492"/>
                </a:cubicBezTo>
                <a:cubicBezTo>
                  <a:pt x="4510682" y="615646"/>
                  <a:pt x="4499303" y="617453"/>
                  <a:pt x="4488498" y="617912"/>
                </a:cubicBezTo>
                <a:cubicBezTo>
                  <a:pt x="4477693" y="618371"/>
                  <a:pt x="4469644" y="615015"/>
                  <a:pt x="4464353" y="607845"/>
                </a:cubicBezTo>
                <a:cubicBezTo>
                  <a:pt x="4459061" y="600675"/>
                  <a:pt x="4450801" y="591662"/>
                  <a:pt x="4439573" y="580807"/>
                </a:cubicBezTo>
                <a:cubicBezTo>
                  <a:pt x="4432159" y="590085"/>
                  <a:pt x="4421346" y="599768"/>
                  <a:pt x="4407135" y="609857"/>
                </a:cubicBezTo>
                <a:cubicBezTo>
                  <a:pt x="4392924" y="619945"/>
                  <a:pt x="4378512" y="626850"/>
                  <a:pt x="4363900" y="630571"/>
                </a:cubicBezTo>
                <a:cubicBezTo>
                  <a:pt x="4360246" y="631501"/>
                  <a:pt x="4357400" y="632056"/>
                  <a:pt x="4355361" y="632233"/>
                </a:cubicBezTo>
                <a:lnTo>
                  <a:pt x="4354463" y="632089"/>
                </a:lnTo>
                <a:lnTo>
                  <a:pt x="4351596" y="692682"/>
                </a:lnTo>
                <a:cubicBezTo>
                  <a:pt x="4404339" y="690029"/>
                  <a:pt x="4439444" y="687806"/>
                  <a:pt x="4456910" y="686014"/>
                </a:cubicBezTo>
                <a:cubicBezTo>
                  <a:pt x="4474376" y="684221"/>
                  <a:pt x="4487763" y="682859"/>
                  <a:pt x="4497070" y="681927"/>
                </a:cubicBezTo>
                <a:cubicBezTo>
                  <a:pt x="4506377" y="680995"/>
                  <a:pt x="4513260" y="682777"/>
                  <a:pt x="4517720" y="687272"/>
                </a:cubicBezTo>
                <a:cubicBezTo>
                  <a:pt x="4522180" y="691768"/>
                  <a:pt x="4525277" y="690402"/>
                  <a:pt x="4527012" y="683175"/>
                </a:cubicBezTo>
                <a:cubicBezTo>
                  <a:pt x="4528747" y="675947"/>
                  <a:pt x="4529389" y="657312"/>
                  <a:pt x="4528937" y="627269"/>
                </a:cubicBezTo>
                <a:cubicBezTo>
                  <a:pt x="4528486" y="597226"/>
                  <a:pt x="4527815" y="567119"/>
                  <a:pt x="4526926" y="536947"/>
                </a:cubicBezTo>
                <a:cubicBezTo>
                  <a:pt x="4526037" y="506776"/>
                  <a:pt x="4523004" y="487872"/>
                  <a:pt x="4517827" y="480235"/>
                </a:cubicBezTo>
                <a:cubicBezTo>
                  <a:pt x="4512651" y="472599"/>
                  <a:pt x="4503276" y="469455"/>
                  <a:pt x="4489703" y="470803"/>
                </a:cubicBezTo>
                <a:close/>
                <a:moveTo>
                  <a:pt x="6932295" y="469455"/>
                </a:moveTo>
                <a:cubicBezTo>
                  <a:pt x="6933167" y="469214"/>
                  <a:pt x="6934055" y="469297"/>
                  <a:pt x="6934957" y="469706"/>
                </a:cubicBezTo>
                <a:cubicBezTo>
                  <a:pt x="6938563" y="471341"/>
                  <a:pt x="6943700" y="474532"/>
                  <a:pt x="6950369" y="479278"/>
                </a:cubicBezTo>
                <a:cubicBezTo>
                  <a:pt x="6958098" y="485645"/>
                  <a:pt x="6958919" y="490356"/>
                  <a:pt x="6952831" y="493410"/>
                </a:cubicBezTo>
                <a:cubicBezTo>
                  <a:pt x="6946744" y="496465"/>
                  <a:pt x="6935692" y="503244"/>
                  <a:pt x="6919673" y="513749"/>
                </a:cubicBezTo>
                <a:cubicBezTo>
                  <a:pt x="6903655" y="524253"/>
                  <a:pt x="6899723" y="523511"/>
                  <a:pt x="6907875" y="511522"/>
                </a:cubicBezTo>
                <a:cubicBezTo>
                  <a:pt x="6916027" y="499534"/>
                  <a:pt x="6921677" y="489159"/>
                  <a:pt x="6924825" y="480397"/>
                </a:cubicBezTo>
                <a:cubicBezTo>
                  <a:pt x="6927186" y="473825"/>
                  <a:pt x="6929676" y="470178"/>
                  <a:pt x="6932295" y="469455"/>
                </a:cubicBezTo>
                <a:close/>
                <a:moveTo>
                  <a:pt x="6515174" y="469296"/>
                </a:moveTo>
                <a:cubicBezTo>
                  <a:pt x="6516678" y="468994"/>
                  <a:pt x="6518622" y="469020"/>
                  <a:pt x="6521007" y="469373"/>
                </a:cubicBezTo>
                <a:cubicBezTo>
                  <a:pt x="6530542" y="470785"/>
                  <a:pt x="6538896" y="473356"/>
                  <a:pt x="6546066" y="477084"/>
                </a:cubicBezTo>
                <a:cubicBezTo>
                  <a:pt x="6553235" y="480813"/>
                  <a:pt x="6555903" y="484813"/>
                  <a:pt x="6554068" y="489087"/>
                </a:cubicBezTo>
                <a:cubicBezTo>
                  <a:pt x="6552232" y="493360"/>
                  <a:pt x="6550898" y="506331"/>
                  <a:pt x="6550067" y="527999"/>
                </a:cubicBezTo>
                <a:cubicBezTo>
                  <a:pt x="6555946" y="526450"/>
                  <a:pt x="6562743" y="524038"/>
                  <a:pt x="6570459" y="520761"/>
                </a:cubicBezTo>
                <a:cubicBezTo>
                  <a:pt x="6578173" y="517484"/>
                  <a:pt x="6584802" y="518890"/>
                  <a:pt x="6590345" y="524977"/>
                </a:cubicBezTo>
                <a:cubicBezTo>
                  <a:pt x="6595887" y="531064"/>
                  <a:pt x="6591926" y="536492"/>
                  <a:pt x="6578461" y="541260"/>
                </a:cubicBezTo>
                <a:cubicBezTo>
                  <a:pt x="6564995" y="546028"/>
                  <a:pt x="6555531" y="547509"/>
                  <a:pt x="6550067" y="545702"/>
                </a:cubicBezTo>
                <a:lnTo>
                  <a:pt x="6550067" y="595499"/>
                </a:lnTo>
                <a:cubicBezTo>
                  <a:pt x="6572137" y="586493"/>
                  <a:pt x="6585526" y="584284"/>
                  <a:pt x="6590237" y="588873"/>
                </a:cubicBezTo>
                <a:cubicBezTo>
                  <a:pt x="6594947" y="593462"/>
                  <a:pt x="6589377" y="599094"/>
                  <a:pt x="6573523" y="605770"/>
                </a:cubicBezTo>
                <a:cubicBezTo>
                  <a:pt x="6557671" y="612445"/>
                  <a:pt x="6542703" y="618866"/>
                  <a:pt x="6528621" y="625032"/>
                </a:cubicBezTo>
                <a:cubicBezTo>
                  <a:pt x="6514538" y="631198"/>
                  <a:pt x="6501912" y="637515"/>
                  <a:pt x="6490741" y="643983"/>
                </a:cubicBezTo>
                <a:cubicBezTo>
                  <a:pt x="6479570" y="650450"/>
                  <a:pt x="6471087" y="653444"/>
                  <a:pt x="6465295" y="652963"/>
                </a:cubicBezTo>
                <a:cubicBezTo>
                  <a:pt x="6459501" y="652483"/>
                  <a:pt x="6452808" y="648643"/>
                  <a:pt x="6445215" y="641445"/>
                </a:cubicBezTo>
                <a:cubicBezTo>
                  <a:pt x="6437621" y="634246"/>
                  <a:pt x="6438123" y="629761"/>
                  <a:pt x="6446720" y="627990"/>
                </a:cubicBezTo>
                <a:cubicBezTo>
                  <a:pt x="6455317" y="626219"/>
                  <a:pt x="6467667" y="622515"/>
                  <a:pt x="6483772" y="616880"/>
                </a:cubicBezTo>
                <a:cubicBezTo>
                  <a:pt x="6483772" y="603185"/>
                  <a:pt x="6482445" y="588845"/>
                  <a:pt x="6479793" y="573859"/>
                </a:cubicBezTo>
                <a:cubicBezTo>
                  <a:pt x="6477139" y="558874"/>
                  <a:pt x="6473762" y="547710"/>
                  <a:pt x="6469661" y="540368"/>
                </a:cubicBezTo>
                <a:cubicBezTo>
                  <a:pt x="6465559" y="533025"/>
                  <a:pt x="6467366" y="529831"/>
                  <a:pt x="6475082" y="530785"/>
                </a:cubicBezTo>
                <a:cubicBezTo>
                  <a:pt x="6482797" y="531738"/>
                  <a:pt x="6490472" y="534036"/>
                  <a:pt x="6498108" y="537679"/>
                </a:cubicBezTo>
                <a:cubicBezTo>
                  <a:pt x="6505745" y="541321"/>
                  <a:pt x="6508885" y="545691"/>
                  <a:pt x="6507530" y="550789"/>
                </a:cubicBezTo>
                <a:cubicBezTo>
                  <a:pt x="6506175" y="555887"/>
                  <a:pt x="6506315" y="575286"/>
                  <a:pt x="6507950" y="608985"/>
                </a:cubicBezTo>
                <a:lnTo>
                  <a:pt x="6528298" y="602038"/>
                </a:lnTo>
                <a:cubicBezTo>
                  <a:pt x="6527409" y="560365"/>
                  <a:pt x="6525860" y="532018"/>
                  <a:pt x="6523652" y="516997"/>
                </a:cubicBezTo>
                <a:cubicBezTo>
                  <a:pt x="6521443" y="501975"/>
                  <a:pt x="6518066" y="489929"/>
                  <a:pt x="6513521" y="480859"/>
                </a:cubicBezTo>
                <a:cubicBezTo>
                  <a:pt x="6510111" y="474057"/>
                  <a:pt x="6510662" y="470202"/>
                  <a:pt x="6515174" y="469296"/>
                </a:cubicBezTo>
                <a:close/>
                <a:moveTo>
                  <a:pt x="3629047" y="464587"/>
                </a:moveTo>
                <a:cubicBezTo>
                  <a:pt x="3640476" y="464587"/>
                  <a:pt x="3651220" y="466609"/>
                  <a:pt x="3661279" y="470653"/>
                </a:cubicBezTo>
                <a:cubicBezTo>
                  <a:pt x="3671340" y="474696"/>
                  <a:pt x="3675552" y="483042"/>
                  <a:pt x="3673917" y="495691"/>
                </a:cubicBezTo>
                <a:cubicBezTo>
                  <a:pt x="3672282" y="508339"/>
                  <a:pt x="3665958" y="511798"/>
                  <a:pt x="3654945" y="506069"/>
                </a:cubicBezTo>
                <a:cubicBezTo>
                  <a:pt x="3643932" y="500340"/>
                  <a:pt x="3633474" y="491994"/>
                  <a:pt x="3623572" y="481031"/>
                </a:cubicBezTo>
                <a:cubicBezTo>
                  <a:pt x="3613670" y="470068"/>
                  <a:pt x="3615495" y="464587"/>
                  <a:pt x="3629047" y="464587"/>
                </a:cubicBezTo>
                <a:close/>
                <a:moveTo>
                  <a:pt x="2914672" y="464587"/>
                </a:moveTo>
                <a:cubicBezTo>
                  <a:pt x="2926101" y="464587"/>
                  <a:pt x="2936845" y="466609"/>
                  <a:pt x="2946905" y="470653"/>
                </a:cubicBezTo>
                <a:cubicBezTo>
                  <a:pt x="2956964" y="474696"/>
                  <a:pt x="2961177" y="483042"/>
                  <a:pt x="2959542" y="495691"/>
                </a:cubicBezTo>
                <a:cubicBezTo>
                  <a:pt x="2957907" y="508339"/>
                  <a:pt x="2951584" y="511798"/>
                  <a:pt x="2940570" y="506069"/>
                </a:cubicBezTo>
                <a:cubicBezTo>
                  <a:pt x="2929557" y="500340"/>
                  <a:pt x="2919099" y="491994"/>
                  <a:pt x="2909197" y="481031"/>
                </a:cubicBezTo>
                <a:cubicBezTo>
                  <a:pt x="2899295" y="470068"/>
                  <a:pt x="2901120" y="464587"/>
                  <a:pt x="2914672" y="464587"/>
                </a:cubicBezTo>
                <a:close/>
                <a:moveTo>
                  <a:pt x="1851830" y="463231"/>
                </a:moveTo>
                <a:lnTo>
                  <a:pt x="1900594" y="463231"/>
                </a:lnTo>
                <a:lnTo>
                  <a:pt x="1890871" y="632088"/>
                </a:lnTo>
                <a:lnTo>
                  <a:pt x="1861531" y="632088"/>
                </a:lnTo>
                <a:close/>
                <a:moveTo>
                  <a:pt x="6991523" y="461287"/>
                </a:moveTo>
                <a:cubicBezTo>
                  <a:pt x="6994904" y="461598"/>
                  <a:pt x="7000093" y="463518"/>
                  <a:pt x="7007091" y="467050"/>
                </a:cubicBezTo>
                <a:cubicBezTo>
                  <a:pt x="7021088" y="474112"/>
                  <a:pt x="7025985" y="480762"/>
                  <a:pt x="7021783" y="487000"/>
                </a:cubicBezTo>
                <a:cubicBezTo>
                  <a:pt x="7017582" y="493238"/>
                  <a:pt x="7013469" y="501939"/>
                  <a:pt x="7009447" y="513103"/>
                </a:cubicBezTo>
                <a:cubicBezTo>
                  <a:pt x="7005425" y="524267"/>
                  <a:pt x="6998143" y="537779"/>
                  <a:pt x="6987603" y="553639"/>
                </a:cubicBezTo>
                <a:cubicBezTo>
                  <a:pt x="7005299" y="550241"/>
                  <a:pt x="7021460" y="544892"/>
                  <a:pt x="7036087" y="537593"/>
                </a:cubicBezTo>
                <a:cubicBezTo>
                  <a:pt x="7050714" y="530294"/>
                  <a:pt x="7062487" y="530060"/>
                  <a:pt x="7071407" y="536894"/>
                </a:cubicBezTo>
                <a:cubicBezTo>
                  <a:pt x="7080327" y="543727"/>
                  <a:pt x="7079363" y="549352"/>
                  <a:pt x="7068514" y="553768"/>
                </a:cubicBezTo>
                <a:cubicBezTo>
                  <a:pt x="7057666" y="558185"/>
                  <a:pt x="7039695" y="562272"/>
                  <a:pt x="7014598" y="566029"/>
                </a:cubicBezTo>
                <a:cubicBezTo>
                  <a:pt x="7028093" y="568596"/>
                  <a:pt x="7033230" y="574820"/>
                  <a:pt x="7030011" y="584700"/>
                </a:cubicBezTo>
                <a:cubicBezTo>
                  <a:pt x="7026791" y="594581"/>
                  <a:pt x="7024053" y="605397"/>
                  <a:pt x="7021793" y="617149"/>
                </a:cubicBezTo>
                <a:cubicBezTo>
                  <a:pt x="7019535" y="628900"/>
                  <a:pt x="7015337" y="641925"/>
                  <a:pt x="7009199" y="656222"/>
                </a:cubicBezTo>
                <a:cubicBezTo>
                  <a:pt x="7016800" y="665213"/>
                  <a:pt x="7025644" y="673878"/>
                  <a:pt x="7035733" y="682217"/>
                </a:cubicBezTo>
                <a:cubicBezTo>
                  <a:pt x="7045821" y="690556"/>
                  <a:pt x="7056304" y="696898"/>
                  <a:pt x="7067181" y="701243"/>
                </a:cubicBezTo>
                <a:cubicBezTo>
                  <a:pt x="7078057" y="705588"/>
                  <a:pt x="7087985" y="710242"/>
                  <a:pt x="7096961" y="715203"/>
                </a:cubicBezTo>
                <a:cubicBezTo>
                  <a:pt x="7105939" y="720165"/>
                  <a:pt x="7101357" y="723528"/>
                  <a:pt x="7083216" y="725292"/>
                </a:cubicBezTo>
                <a:cubicBezTo>
                  <a:pt x="7065077" y="727056"/>
                  <a:pt x="7051381" y="727217"/>
                  <a:pt x="7042131" y="725776"/>
                </a:cubicBezTo>
                <a:cubicBezTo>
                  <a:pt x="7032882" y="724335"/>
                  <a:pt x="7026132" y="720308"/>
                  <a:pt x="7021879" y="713698"/>
                </a:cubicBezTo>
                <a:cubicBezTo>
                  <a:pt x="7017629" y="707087"/>
                  <a:pt x="7008311" y="693385"/>
                  <a:pt x="6993927" y="672591"/>
                </a:cubicBezTo>
                <a:cubicBezTo>
                  <a:pt x="6987775" y="681009"/>
                  <a:pt x="6980523" y="688004"/>
                  <a:pt x="6972169" y="693575"/>
                </a:cubicBezTo>
                <a:cubicBezTo>
                  <a:pt x="6963817" y="699146"/>
                  <a:pt x="6953699" y="703340"/>
                  <a:pt x="6941819" y="706158"/>
                </a:cubicBezTo>
                <a:cubicBezTo>
                  <a:pt x="6938848" y="706863"/>
                  <a:pt x="6936554" y="707236"/>
                  <a:pt x="6934936" y="707277"/>
                </a:cubicBezTo>
                <a:lnTo>
                  <a:pt x="6933219" y="706747"/>
                </a:lnTo>
                <a:lnTo>
                  <a:pt x="6932644" y="716784"/>
                </a:lnTo>
                <a:cubicBezTo>
                  <a:pt x="6930207" y="726916"/>
                  <a:pt x="6925209" y="728196"/>
                  <a:pt x="6917651" y="720624"/>
                </a:cubicBezTo>
                <a:cubicBezTo>
                  <a:pt x="6910095" y="713052"/>
                  <a:pt x="6903218" y="706492"/>
                  <a:pt x="6897023" y="700942"/>
                </a:cubicBezTo>
                <a:cubicBezTo>
                  <a:pt x="6883959" y="711482"/>
                  <a:pt x="6871207" y="719054"/>
                  <a:pt x="6858767" y="723657"/>
                </a:cubicBezTo>
                <a:cubicBezTo>
                  <a:pt x="6846327" y="728260"/>
                  <a:pt x="6833167" y="731024"/>
                  <a:pt x="6819285" y="731949"/>
                </a:cubicBezTo>
                <a:cubicBezTo>
                  <a:pt x="6805404" y="732874"/>
                  <a:pt x="6803812" y="730207"/>
                  <a:pt x="6814509" y="723947"/>
                </a:cubicBezTo>
                <a:cubicBezTo>
                  <a:pt x="6825207" y="717688"/>
                  <a:pt x="6836199" y="711952"/>
                  <a:pt x="6847485" y="706739"/>
                </a:cubicBezTo>
                <a:cubicBezTo>
                  <a:pt x="6858771" y="701526"/>
                  <a:pt x="6868981" y="694912"/>
                  <a:pt x="6878115" y="686896"/>
                </a:cubicBezTo>
                <a:cubicBezTo>
                  <a:pt x="6868580" y="680572"/>
                  <a:pt x="6861471" y="676255"/>
                  <a:pt x="6856788" y="673947"/>
                </a:cubicBezTo>
                <a:cubicBezTo>
                  <a:pt x="6852107" y="671638"/>
                  <a:pt x="6850905" y="668243"/>
                  <a:pt x="6853185" y="663761"/>
                </a:cubicBezTo>
                <a:cubicBezTo>
                  <a:pt x="6855465" y="659280"/>
                  <a:pt x="6857473" y="654121"/>
                  <a:pt x="6859207" y="648285"/>
                </a:cubicBezTo>
                <a:cubicBezTo>
                  <a:pt x="6839418" y="650923"/>
                  <a:pt x="6825875" y="654283"/>
                  <a:pt x="6818575" y="658362"/>
                </a:cubicBezTo>
                <a:cubicBezTo>
                  <a:pt x="6811277" y="662442"/>
                  <a:pt x="6802500" y="659506"/>
                  <a:pt x="6792246" y="649554"/>
                </a:cubicBezTo>
                <a:cubicBezTo>
                  <a:pt x="6781993" y="639602"/>
                  <a:pt x="6783317" y="635085"/>
                  <a:pt x="6796215" y="636002"/>
                </a:cubicBezTo>
                <a:cubicBezTo>
                  <a:pt x="6809114" y="636920"/>
                  <a:pt x="6831610" y="634848"/>
                  <a:pt x="6863703" y="629786"/>
                </a:cubicBezTo>
                <a:cubicBezTo>
                  <a:pt x="6866113" y="619705"/>
                  <a:pt x="6866417" y="610570"/>
                  <a:pt x="6864618" y="602382"/>
                </a:cubicBezTo>
                <a:cubicBezTo>
                  <a:pt x="6862819" y="594193"/>
                  <a:pt x="6868242" y="593154"/>
                  <a:pt x="6880890" y="599263"/>
                </a:cubicBezTo>
                <a:cubicBezTo>
                  <a:pt x="6893538" y="605372"/>
                  <a:pt x="6898829" y="610290"/>
                  <a:pt x="6896765" y="614019"/>
                </a:cubicBezTo>
                <a:cubicBezTo>
                  <a:pt x="6894699" y="617747"/>
                  <a:pt x="6891682" y="621469"/>
                  <a:pt x="6887709" y="625183"/>
                </a:cubicBezTo>
                <a:lnTo>
                  <a:pt x="6907111" y="622989"/>
                </a:lnTo>
                <a:cubicBezTo>
                  <a:pt x="6908474" y="619059"/>
                  <a:pt x="6908929" y="614395"/>
                  <a:pt x="6908477" y="608996"/>
                </a:cubicBezTo>
                <a:cubicBezTo>
                  <a:pt x="6908025" y="603597"/>
                  <a:pt x="6911743" y="603124"/>
                  <a:pt x="6919630" y="607577"/>
                </a:cubicBezTo>
                <a:cubicBezTo>
                  <a:pt x="6927518" y="612029"/>
                  <a:pt x="6932719" y="615862"/>
                  <a:pt x="6935236" y="619074"/>
                </a:cubicBezTo>
                <a:cubicBezTo>
                  <a:pt x="6937753" y="622286"/>
                  <a:pt x="6937796" y="626484"/>
                  <a:pt x="6935365" y="631668"/>
                </a:cubicBezTo>
                <a:cubicBezTo>
                  <a:pt x="6932935" y="636852"/>
                  <a:pt x="6929923" y="644166"/>
                  <a:pt x="6926331" y="653609"/>
                </a:cubicBezTo>
                <a:cubicBezTo>
                  <a:pt x="6922739" y="663052"/>
                  <a:pt x="6917967" y="672376"/>
                  <a:pt x="6912015" y="681583"/>
                </a:cubicBezTo>
                <a:cubicBezTo>
                  <a:pt x="6917623" y="685182"/>
                  <a:pt x="6923072" y="689416"/>
                  <a:pt x="6928363" y="694285"/>
                </a:cubicBezTo>
                <a:lnTo>
                  <a:pt x="6933377" y="703515"/>
                </a:lnTo>
                <a:lnTo>
                  <a:pt x="6938635" y="698694"/>
                </a:lnTo>
                <a:cubicBezTo>
                  <a:pt x="6948393" y="690900"/>
                  <a:pt x="6956797" y="683479"/>
                  <a:pt x="6963845" y="676431"/>
                </a:cubicBezTo>
                <a:cubicBezTo>
                  <a:pt x="6970893" y="669383"/>
                  <a:pt x="6976955" y="662324"/>
                  <a:pt x="6982031" y="655254"/>
                </a:cubicBezTo>
                <a:cubicBezTo>
                  <a:pt x="6975995" y="645546"/>
                  <a:pt x="6970158" y="637010"/>
                  <a:pt x="6964522" y="629646"/>
                </a:cubicBezTo>
                <a:cubicBezTo>
                  <a:pt x="6958887" y="622282"/>
                  <a:pt x="6953875" y="615542"/>
                  <a:pt x="6949487" y="609426"/>
                </a:cubicBezTo>
                <a:cubicBezTo>
                  <a:pt x="6945099" y="603310"/>
                  <a:pt x="6946418" y="599682"/>
                  <a:pt x="6953445" y="598542"/>
                </a:cubicBezTo>
                <a:cubicBezTo>
                  <a:pt x="6960472" y="597402"/>
                  <a:pt x="6965756" y="599055"/>
                  <a:pt x="6969297" y="603500"/>
                </a:cubicBezTo>
                <a:cubicBezTo>
                  <a:pt x="6972841" y="607946"/>
                  <a:pt x="6980505" y="619224"/>
                  <a:pt x="6992292" y="637336"/>
                </a:cubicBezTo>
                <a:cubicBezTo>
                  <a:pt x="6996265" y="628044"/>
                  <a:pt x="6998925" y="616948"/>
                  <a:pt x="7000273" y="604049"/>
                </a:cubicBezTo>
                <a:cubicBezTo>
                  <a:pt x="7001621" y="591150"/>
                  <a:pt x="7001944" y="579351"/>
                  <a:pt x="7001241" y="568654"/>
                </a:cubicBezTo>
                <a:cubicBezTo>
                  <a:pt x="6996609" y="569557"/>
                  <a:pt x="6990349" y="569557"/>
                  <a:pt x="6982462" y="568654"/>
                </a:cubicBezTo>
                <a:cubicBezTo>
                  <a:pt x="6972352" y="580599"/>
                  <a:pt x="6961655" y="589436"/>
                  <a:pt x="6950369" y="595165"/>
                </a:cubicBezTo>
                <a:cubicBezTo>
                  <a:pt x="6939083" y="600894"/>
                  <a:pt x="6939094" y="595957"/>
                  <a:pt x="6950401" y="580355"/>
                </a:cubicBezTo>
                <a:cubicBezTo>
                  <a:pt x="6961709" y="564753"/>
                  <a:pt x="6971159" y="545627"/>
                  <a:pt x="6978751" y="522976"/>
                </a:cubicBezTo>
                <a:cubicBezTo>
                  <a:pt x="6986345" y="500326"/>
                  <a:pt x="6989705" y="486488"/>
                  <a:pt x="6988829" y="481461"/>
                </a:cubicBezTo>
                <a:cubicBezTo>
                  <a:pt x="6987955" y="476435"/>
                  <a:pt x="6987280" y="471011"/>
                  <a:pt x="6986807" y="465189"/>
                </a:cubicBezTo>
                <a:cubicBezTo>
                  <a:pt x="6986571" y="462278"/>
                  <a:pt x="6988143" y="460977"/>
                  <a:pt x="6991523" y="461287"/>
                </a:cubicBezTo>
                <a:close/>
                <a:moveTo>
                  <a:pt x="4186677" y="461087"/>
                </a:moveTo>
                <a:cubicBezTo>
                  <a:pt x="4203596" y="460170"/>
                  <a:pt x="4215774" y="462968"/>
                  <a:pt x="4223211" y="469480"/>
                </a:cubicBezTo>
                <a:cubicBezTo>
                  <a:pt x="4233128" y="478163"/>
                  <a:pt x="4236319" y="484491"/>
                  <a:pt x="4232784" y="488463"/>
                </a:cubicBezTo>
                <a:cubicBezTo>
                  <a:pt x="4229248" y="492435"/>
                  <a:pt x="4219350" y="493970"/>
                  <a:pt x="4203089" y="493066"/>
                </a:cubicBezTo>
                <a:cubicBezTo>
                  <a:pt x="4186827" y="492163"/>
                  <a:pt x="4171537" y="492163"/>
                  <a:pt x="4157218" y="493066"/>
                </a:cubicBezTo>
                <a:cubicBezTo>
                  <a:pt x="4142899" y="493970"/>
                  <a:pt x="4121715" y="495569"/>
                  <a:pt x="4093665" y="497863"/>
                </a:cubicBezTo>
                <a:cubicBezTo>
                  <a:pt x="4101754" y="506582"/>
                  <a:pt x="4104676" y="512673"/>
                  <a:pt x="4102431" y="516136"/>
                </a:cubicBezTo>
                <a:cubicBezTo>
                  <a:pt x="4100187" y="519599"/>
                  <a:pt x="4099065" y="533914"/>
                  <a:pt x="4099065" y="559082"/>
                </a:cubicBezTo>
                <a:cubicBezTo>
                  <a:pt x="4119255" y="559082"/>
                  <a:pt x="4136855" y="561501"/>
                  <a:pt x="4151862" y="566341"/>
                </a:cubicBezTo>
                <a:cubicBezTo>
                  <a:pt x="4166869" y="571181"/>
                  <a:pt x="4175541" y="580875"/>
                  <a:pt x="4177879" y="595423"/>
                </a:cubicBezTo>
                <a:cubicBezTo>
                  <a:pt x="4180216" y="609971"/>
                  <a:pt x="4169869" y="611585"/>
                  <a:pt x="4146839" y="600263"/>
                </a:cubicBezTo>
                <a:cubicBezTo>
                  <a:pt x="4123809" y="588941"/>
                  <a:pt x="4107884" y="579753"/>
                  <a:pt x="4099065" y="572698"/>
                </a:cubicBezTo>
                <a:cubicBezTo>
                  <a:pt x="4099911" y="640484"/>
                  <a:pt x="4098910" y="686003"/>
                  <a:pt x="4096064" y="709256"/>
                </a:cubicBezTo>
                <a:cubicBezTo>
                  <a:pt x="4093217" y="732508"/>
                  <a:pt x="4088790" y="744135"/>
                  <a:pt x="4082781" y="744135"/>
                </a:cubicBezTo>
                <a:cubicBezTo>
                  <a:pt x="4078321" y="744135"/>
                  <a:pt x="4073593" y="738807"/>
                  <a:pt x="4068595" y="728153"/>
                </a:cubicBezTo>
                <a:cubicBezTo>
                  <a:pt x="4063597" y="717498"/>
                  <a:pt x="4062024" y="708327"/>
                  <a:pt x="4063874" y="700641"/>
                </a:cubicBezTo>
                <a:cubicBezTo>
                  <a:pt x="4065723" y="692955"/>
                  <a:pt x="4067523" y="684745"/>
                  <a:pt x="4069273" y="676012"/>
                </a:cubicBezTo>
                <a:cubicBezTo>
                  <a:pt x="4071022" y="667278"/>
                  <a:pt x="4072349" y="637587"/>
                  <a:pt x="4073252" y="586937"/>
                </a:cubicBezTo>
                <a:cubicBezTo>
                  <a:pt x="4074155" y="536288"/>
                  <a:pt x="4071438" y="507701"/>
                  <a:pt x="4065100" y="501176"/>
                </a:cubicBezTo>
                <a:cubicBezTo>
                  <a:pt x="4020473" y="508375"/>
                  <a:pt x="3992499" y="513096"/>
                  <a:pt x="3981177" y="515340"/>
                </a:cubicBezTo>
                <a:cubicBezTo>
                  <a:pt x="3969856" y="517585"/>
                  <a:pt x="3959201" y="513508"/>
                  <a:pt x="3949213" y="503112"/>
                </a:cubicBezTo>
                <a:cubicBezTo>
                  <a:pt x="3939225" y="492715"/>
                  <a:pt x="3939590" y="487972"/>
                  <a:pt x="3950310" y="488883"/>
                </a:cubicBezTo>
                <a:cubicBezTo>
                  <a:pt x="3961029" y="489793"/>
                  <a:pt x="3979528" y="488915"/>
                  <a:pt x="4005806" y="486248"/>
                </a:cubicBezTo>
                <a:cubicBezTo>
                  <a:pt x="4032085" y="483580"/>
                  <a:pt x="4059023" y="480210"/>
                  <a:pt x="4086621" y="476138"/>
                </a:cubicBezTo>
                <a:cubicBezTo>
                  <a:pt x="4114219" y="472065"/>
                  <a:pt x="4141404" y="467767"/>
                  <a:pt x="4168177" y="463242"/>
                </a:cubicBezTo>
                <a:cubicBezTo>
                  <a:pt x="4174871" y="462111"/>
                  <a:pt x="4181037" y="461393"/>
                  <a:pt x="4186677" y="461087"/>
                </a:cubicBezTo>
                <a:close/>
                <a:moveTo>
                  <a:pt x="8659506" y="460672"/>
                </a:moveTo>
                <a:cubicBezTo>
                  <a:pt x="8685490" y="456972"/>
                  <a:pt x="8706119" y="469792"/>
                  <a:pt x="8721391" y="499132"/>
                </a:cubicBezTo>
                <a:cubicBezTo>
                  <a:pt x="8730483" y="531097"/>
                  <a:pt x="8718042" y="562817"/>
                  <a:pt x="8684071" y="594294"/>
                </a:cubicBezTo>
                <a:cubicBezTo>
                  <a:pt x="8673946" y="609495"/>
                  <a:pt x="8668884" y="627491"/>
                  <a:pt x="8668884" y="648285"/>
                </a:cubicBezTo>
                <a:lnTo>
                  <a:pt x="8636447" y="648285"/>
                </a:lnTo>
                <a:cubicBezTo>
                  <a:pt x="8635472" y="611775"/>
                  <a:pt x="8650422" y="578527"/>
                  <a:pt x="8681296" y="548541"/>
                </a:cubicBezTo>
                <a:cubicBezTo>
                  <a:pt x="8688222" y="538188"/>
                  <a:pt x="8691248" y="527182"/>
                  <a:pt x="8690373" y="515523"/>
                </a:cubicBezTo>
                <a:cubicBezTo>
                  <a:pt x="8685656" y="499648"/>
                  <a:pt x="8676700" y="492163"/>
                  <a:pt x="8663507" y="493066"/>
                </a:cubicBezTo>
                <a:lnTo>
                  <a:pt x="8658215" y="493066"/>
                </a:lnTo>
                <a:cubicBezTo>
                  <a:pt x="8641939" y="493841"/>
                  <a:pt x="8634253" y="507787"/>
                  <a:pt x="8635156" y="534904"/>
                </a:cubicBezTo>
                <a:lnTo>
                  <a:pt x="8601342" y="534904"/>
                </a:lnTo>
                <a:cubicBezTo>
                  <a:pt x="8600381" y="497791"/>
                  <a:pt x="8612119" y="475005"/>
                  <a:pt x="8636554" y="466544"/>
                </a:cubicBezTo>
                <a:cubicBezTo>
                  <a:pt x="8640527" y="463561"/>
                  <a:pt x="8648177" y="461604"/>
                  <a:pt x="8659506" y="460672"/>
                </a:cubicBezTo>
                <a:close/>
                <a:moveTo>
                  <a:pt x="778230" y="460643"/>
                </a:moveTo>
                <a:cubicBezTo>
                  <a:pt x="779697" y="460524"/>
                  <a:pt x="781578" y="460760"/>
                  <a:pt x="783873" y="461349"/>
                </a:cubicBezTo>
                <a:cubicBezTo>
                  <a:pt x="793050" y="463708"/>
                  <a:pt x="801625" y="466989"/>
                  <a:pt x="809599" y="471190"/>
                </a:cubicBezTo>
                <a:cubicBezTo>
                  <a:pt x="817572" y="475392"/>
                  <a:pt x="819733" y="480547"/>
                  <a:pt x="816084" y="486656"/>
                </a:cubicBezTo>
                <a:cubicBezTo>
                  <a:pt x="812434" y="492765"/>
                  <a:pt x="809312" y="512849"/>
                  <a:pt x="806716" y="546907"/>
                </a:cubicBezTo>
                <a:cubicBezTo>
                  <a:pt x="813098" y="545200"/>
                  <a:pt x="819784" y="543196"/>
                  <a:pt x="826775" y="540895"/>
                </a:cubicBezTo>
                <a:cubicBezTo>
                  <a:pt x="833766" y="538593"/>
                  <a:pt x="840721" y="540450"/>
                  <a:pt x="847640" y="546466"/>
                </a:cubicBezTo>
                <a:cubicBezTo>
                  <a:pt x="854559" y="552481"/>
                  <a:pt x="852551" y="557436"/>
                  <a:pt x="841617" y="561329"/>
                </a:cubicBezTo>
                <a:cubicBezTo>
                  <a:pt x="830683" y="565223"/>
                  <a:pt x="818805" y="568374"/>
                  <a:pt x="805985" y="570783"/>
                </a:cubicBezTo>
                <a:cubicBezTo>
                  <a:pt x="803705" y="580707"/>
                  <a:pt x="801253" y="595240"/>
                  <a:pt x="798628" y="614385"/>
                </a:cubicBezTo>
                <a:cubicBezTo>
                  <a:pt x="802357" y="613797"/>
                  <a:pt x="806035" y="611850"/>
                  <a:pt x="809663" y="608545"/>
                </a:cubicBezTo>
                <a:cubicBezTo>
                  <a:pt x="813291" y="605239"/>
                  <a:pt x="817905" y="604809"/>
                  <a:pt x="823505" y="607254"/>
                </a:cubicBezTo>
                <a:cubicBezTo>
                  <a:pt x="829105" y="609699"/>
                  <a:pt x="835806" y="613614"/>
                  <a:pt x="843607" y="618999"/>
                </a:cubicBezTo>
                <a:cubicBezTo>
                  <a:pt x="851407" y="624383"/>
                  <a:pt x="852081" y="629668"/>
                  <a:pt x="845628" y="634852"/>
                </a:cubicBezTo>
                <a:cubicBezTo>
                  <a:pt x="839176" y="640036"/>
                  <a:pt x="833855" y="651411"/>
                  <a:pt x="829668" y="668978"/>
                </a:cubicBezTo>
                <a:cubicBezTo>
                  <a:pt x="840466" y="678313"/>
                  <a:pt x="841735" y="683949"/>
                  <a:pt x="833475" y="685885"/>
                </a:cubicBezTo>
                <a:cubicBezTo>
                  <a:pt x="825215" y="687821"/>
                  <a:pt x="802801" y="691750"/>
                  <a:pt x="766234" y="697673"/>
                </a:cubicBezTo>
                <a:cubicBezTo>
                  <a:pt x="766234" y="708499"/>
                  <a:pt x="763409" y="714225"/>
                  <a:pt x="757759" y="714848"/>
                </a:cubicBezTo>
                <a:cubicBezTo>
                  <a:pt x="752109" y="715472"/>
                  <a:pt x="748305" y="710482"/>
                  <a:pt x="746348" y="699877"/>
                </a:cubicBezTo>
                <a:cubicBezTo>
                  <a:pt x="744390" y="689273"/>
                  <a:pt x="742056" y="677195"/>
                  <a:pt x="739346" y="663643"/>
                </a:cubicBezTo>
                <a:cubicBezTo>
                  <a:pt x="736636" y="650092"/>
                  <a:pt x="732764" y="639397"/>
                  <a:pt x="727730" y="631561"/>
                </a:cubicBezTo>
                <a:cubicBezTo>
                  <a:pt x="722697" y="623724"/>
                  <a:pt x="723801" y="619805"/>
                  <a:pt x="731043" y="619805"/>
                </a:cubicBezTo>
                <a:cubicBezTo>
                  <a:pt x="737023" y="619805"/>
                  <a:pt x="742827" y="620701"/>
                  <a:pt x="748455" y="622494"/>
                </a:cubicBezTo>
                <a:cubicBezTo>
                  <a:pt x="754084" y="624286"/>
                  <a:pt x="763595" y="623691"/>
                  <a:pt x="776989" y="620709"/>
                </a:cubicBezTo>
                <a:cubicBezTo>
                  <a:pt x="777807" y="610126"/>
                  <a:pt x="779112" y="595025"/>
                  <a:pt x="780904" y="575408"/>
                </a:cubicBezTo>
                <a:cubicBezTo>
                  <a:pt x="759594" y="579911"/>
                  <a:pt x="745677" y="582162"/>
                  <a:pt x="739152" y="582162"/>
                </a:cubicBezTo>
                <a:cubicBezTo>
                  <a:pt x="731954" y="582162"/>
                  <a:pt x="725192" y="579437"/>
                  <a:pt x="718868" y="573988"/>
                </a:cubicBezTo>
                <a:cubicBezTo>
                  <a:pt x="712544" y="568539"/>
                  <a:pt x="714642" y="564929"/>
                  <a:pt x="725160" y="563158"/>
                </a:cubicBezTo>
                <a:cubicBezTo>
                  <a:pt x="735679" y="561387"/>
                  <a:pt x="754740" y="557576"/>
                  <a:pt x="782345" y="551725"/>
                </a:cubicBezTo>
                <a:cubicBezTo>
                  <a:pt x="783191" y="535019"/>
                  <a:pt x="783395" y="519678"/>
                  <a:pt x="782958" y="505704"/>
                </a:cubicBezTo>
                <a:cubicBezTo>
                  <a:pt x="782521" y="491729"/>
                  <a:pt x="780269" y="480253"/>
                  <a:pt x="776204" y="471276"/>
                </a:cubicBezTo>
                <a:cubicBezTo>
                  <a:pt x="773155" y="464544"/>
                  <a:pt x="773830" y="460999"/>
                  <a:pt x="778230" y="460643"/>
                </a:cubicBezTo>
                <a:close/>
                <a:moveTo>
                  <a:pt x="5415366" y="460184"/>
                </a:moveTo>
                <a:cubicBezTo>
                  <a:pt x="5417964" y="460036"/>
                  <a:pt x="5421317" y="460500"/>
                  <a:pt x="5425425" y="461575"/>
                </a:cubicBezTo>
                <a:cubicBezTo>
                  <a:pt x="5441859" y="465877"/>
                  <a:pt x="5451557" y="471577"/>
                  <a:pt x="5454518" y="478676"/>
                </a:cubicBezTo>
                <a:cubicBezTo>
                  <a:pt x="5457479" y="485774"/>
                  <a:pt x="5457181" y="492873"/>
                  <a:pt x="5453625" y="499971"/>
                </a:cubicBezTo>
                <a:cubicBezTo>
                  <a:pt x="5450069" y="507070"/>
                  <a:pt x="5444376" y="507944"/>
                  <a:pt x="5436546" y="502595"/>
                </a:cubicBezTo>
                <a:cubicBezTo>
                  <a:pt x="5428716" y="497246"/>
                  <a:pt x="5420664" y="489058"/>
                  <a:pt x="5412390" y="478031"/>
                </a:cubicBezTo>
                <a:cubicBezTo>
                  <a:pt x="5406582" y="466576"/>
                  <a:pt x="5407574" y="460627"/>
                  <a:pt x="5415366" y="460184"/>
                </a:cubicBezTo>
                <a:close/>
                <a:moveTo>
                  <a:pt x="5910719" y="459795"/>
                </a:moveTo>
                <a:cubicBezTo>
                  <a:pt x="5914380" y="459250"/>
                  <a:pt x="5918176" y="459819"/>
                  <a:pt x="5922109" y="461500"/>
                </a:cubicBezTo>
                <a:cubicBezTo>
                  <a:pt x="5929975" y="464863"/>
                  <a:pt x="5936661" y="468509"/>
                  <a:pt x="5942167" y="472438"/>
                </a:cubicBezTo>
                <a:cubicBezTo>
                  <a:pt x="5947674" y="476367"/>
                  <a:pt x="5947376" y="481196"/>
                  <a:pt x="5941275" y="486925"/>
                </a:cubicBezTo>
                <a:cubicBezTo>
                  <a:pt x="5935173" y="492654"/>
                  <a:pt x="5928526" y="503384"/>
                  <a:pt x="5921335" y="519115"/>
                </a:cubicBezTo>
                <a:cubicBezTo>
                  <a:pt x="5914143" y="534847"/>
                  <a:pt x="5908088" y="546806"/>
                  <a:pt x="5903170" y="554995"/>
                </a:cubicBezTo>
                <a:cubicBezTo>
                  <a:pt x="5907572" y="555109"/>
                  <a:pt x="5912071" y="554012"/>
                  <a:pt x="5916667" y="551704"/>
                </a:cubicBezTo>
                <a:cubicBezTo>
                  <a:pt x="5921263" y="549395"/>
                  <a:pt x="5926504" y="549979"/>
                  <a:pt x="5932391" y="553457"/>
                </a:cubicBezTo>
                <a:cubicBezTo>
                  <a:pt x="5938278" y="556934"/>
                  <a:pt x="5943203" y="561197"/>
                  <a:pt x="5947169" y="566244"/>
                </a:cubicBezTo>
                <a:cubicBezTo>
                  <a:pt x="5951134" y="571292"/>
                  <a:pt x="5950972" y="575419"/>
                  <a:pt x="5946685" y="578624"/>
                </a:cubicBezTo>
                <a:cubicBezTo>
                  <a:pt x="5942397" y="581829"/>
                  <a:pt x="5938733" y="587999"/>
                  <a:pt x="5935693" y="597133"/>
                </a:cubicBezTo>
                <a:cubicBezTo>
                  <a:pt x="5932653" y="606268"/>
                  <a:pt x="5924063" y="621426"/>
                  <a:pt x="5909924" y="642606"/>
                </a:cubicBezTo>
                <a:cubicBezTo>
                  <a:pt x="5933212" y="660259"/>
                  <a:pt x="5952991" y="672824"/>
                  <a:pt x="5969260" y="680303"/>
                </a:cubicBezTo>
                <a:cubicBezTo>
                  <a:pt x="5985529" y="687781"/>
                  <a:pt x="6001754" y="693084"/>
                  <a:pt x="6017938" y="696210"/>
                </a:cubicBezTo>
                <a:cubicBezTo>
                  <a:pt x="6034121" y="699336"/>
                  <a:pt x="6034426" y="703150"/>
                  <a:pt x="6018852" y="707653"/>
                </a:cubicBezTo>
                <a:cubicBezTo>
                  <a:pt x="6003279" y="712156"/>
                  <a:pt x="5988386" y="714637"/>
                  <a:pt x="5974175" y="715096"/>
                </a:cubicBezTo>
                <a:cubicBezTo>
                  <a:pt x="5959963" y="715555"/>
                  <a:pt x="5949445" y="712866"/>
                  <a:pt x="5942620" y="707029"/>
                </a:cubicBezTo>
                <a:cubicBezTo>
                  <a:pt x="5935793" y="701193"/>
                  <a:pt x="5919862" y="685211"/>
                  <a:pt x="5894824" y="659083"/>
                </a:cubicBezTo>
                <a:cubicBezTo>
                  <a:pt x="5883824" y="670397"/>
                  <a:pt x="5870674" y="679303"/>
                  <a:pt x="5855374" y="685799"/>
                </a:cubicBezTo>
                <a:cubicBezTo>
                  <a:pt x="5840072" y="692295"/>
                  <a:pt x="5825388" y="695543"/>
                  <a:pt x="5811321" y="695543"/>
                </a:cubicBezTo>
                <a:cubicBezTo>
                  <a:pt x="5795059" y="695543"/>
                  <a:pt x="5793771" y="692442"/>
                  <a:pt x="5807459" y="686240"/>
                </a:cubicBezTo>
                <a:cubicBezTo>
                  <a:pt x="5821147" y="680038"/>
                  <a:pt x="5834329" y="673219"/>
                  <a:pt x="5847006" y="665783"/>
                </a:cubicBezTo>
                <a:cubicBezTo>
                  <a:pt x="5859682" y="658348"/>
                  <a:pt x="5869807" y="649977"/>
                  <a:pt x="5877378" y="640670"/>
                </a:cubicBezTo>
                <a:cubicBezTo>
                  <a:pt x="5856628" y="617123"/>
                  <a:pt x="5839621" y="598969"/>
                  <a:pt x="5826356" y="586206"/>
                </a:cubicBezTo>
                <a:cubicBezTo>
                  <a:pt x="5818698" y="605537"/>
                  <a:pt x="5806839" y="626215"/>
                  <a:pt x="5790778" y="648242"/>
                </a:cubicBezTo>
                <a:cubicBezTo>
                  <a:pt x="5774717" y="670268"/>
                  <a:pt x="5756114" y="685458"/>
                  <a:pt x="5734970" y="693811"/>
                </a:cubicBezTo>
                <a:cubicBezTo>
                  <a:pt x="5713825" y="702165"/>
                  <a:pt x="5711885" y="698913"/>
                  <a:pt x="5729151" y="684056"/>
                </a:cubicBezTo>
                <a:cubicBezTo>
                  <a:pt x="5746417" y="669200"/>
                  <a:pt x="5764643" y="645937"/>
                  <a:pt x="5783831" y="614266"/>
                </a:cubicBezTo>
                <a:cubicBezTo>
                  <a:pt x="5803018" y="582596"/>
                  <a:pt x="5815752" y="547143"/>
                  <a:pt x="5822033" y="507909"/>
                </a:cubicBezTo>
                <a:cubicBezTo>
                  <a:pt x="5804954" y="511436"/>
                  <a:pt x="5793678" y="514570"/>
                  <a:pt x="5788208" y="517309"/>
                </a:cubicBezTo>
                <a:cubicBezTo>
                  <a:pt x="5782736" y="520047"/>
                  <a:pt x="5774635" y="517118"/>
                  <a:pt x="5763901" y="508522"/>
                </a:cubicBezTo>
                <a:cubicBezTo>
                  <a:pt x="5753167" y="499924"/>
                  <a:pt x="5754124" y="495626"/>
                  <a:pt x="5766772" y="495626"/>
                </a:cubicBezTo>
                <a:cubicBezTo>
                  <a:pt x="5777355" y="495626"/>
                  <a:pt x="5789545" y="494335"/>
                  <a:pt x="5803340" y="491754"/>
                </a:cubicBezTo>
                <a:cubicBezTo>
                  <a:pt x="5817135" y="489173"/>
                  <a:pt x="5835025" y="485416"/>
                  <a:pt x="5857009" y="480483"/>
                </a:cubicBezTo>
                <a:cubicBezTo>
                  <a:pt x="5878992" y="475550"/>
                  <a:pt x="5893372" y="470312"/>
                  <a:pt x="5900147" y="464769"/>
                </a:cubicBezTo>
                <a:cubicBezTo>
                  <a:pt x="5903535" y="461998"/>
                  <a:pt x="5907059" y="460340"/>
                  <a:pt x="5910719" y="459795"/>
                </a:cubicBezTo>
                <a:close/>
                <a:moveTo>
                  <a:pt x="495082" y="455946"/>
                </a:moveTo>
                <a:cubicBezTo>
                  <a:pt x="496907" y="455956"/>
                  <a:pt x="499074" y="456506"/>
                  <a:pt x="501582" y="457596"/>
                </a:cubicBezTo>
                <a:cubicBezTo>
                  <a:pt x="511612" y="461955"/>
                  <a:pt x="519062" y="467039"/>
                  <a:pt x="523931" y="472847"/>
                </a:cubicBezTo>
                <a:cubicBezTo>
                  <a:pt x="528800" y="478654"/>
                  <a:pt x="528811" y="483917"/>
                  <a:pt x="523963" y="488635"/>
                </a:cubicBezTo>
                <a:cubicBezTo>
                  <a:pt x="519116" y="493353"/>
                  <a:pt x="509709" y="504503"/>
                  <a:pt x="495742" y="522084"/>
                </a:cubicBezTo>
                <a:cubicBezTo>
                  <a:pt x="481774" y="539665"/>
                  <a:pt x="467230" y="554873"/>
                  <a:pt x="452108" y="567707"/>
                </a:cubicBezTo>
                <a:cubicBezTo>
                  <a:pt x="436986" y="580542"/>
                  <a:pt x="422520" y="589533"/>
                  <a:pt x="408711" y="594681"/>
                </a:cubicBezTo>
                <a:cubicBezTo>
                  <a:pt x="394901" y="599829"/>
                  <a:pt x="395529" y="595405"/>
                  <a:pt x="410593" y="581409"/>
                </a:cubicBezTo>
                <a:cubicBezTo>
                  <a:pt x="425658" y="567413"/>
                  <a:pt x="442529" y="547753"/>
                  <a:pt x="461207" y="522428"/>
                </a:cubicBezTo>
                <a:cubicBezTo>
                  <a:pt x="479885" y="497103"/>
                  <a:pt x="488772" y="479773"/>
                  <a:pt x="487869" y="470437"/>
                </a:cubicBezTo>
                <a:cubicBezTo>
                  <a:pt x="487202" y="460747"/>
                  <a:pt x="489606" y="455917"/>
                  <a:pt x="495082" y="455946"/>
                </a:cubicBezTo>
                <a:close/>
                <a:moveTo>
                  <a:pt x="7743829" y="455560"/>
                </a:moveTo>
                <a:cubicBezTo>
                  <a:pt x="7749076" y="456265"/>
                  <a:pt x="7755475" y="458471"/>
                  <a:pt x="7763025" y="462177"/>
                </a:cubicBezTo>
                <a:cubicBezTo>
                  <a:pt x="7778111" y="469706"/>
                  <a:pt x="7783853" y="476052"/>
                  <a:pt x="7780255" y="481214"/>
                </a:cubicBezTo>
                <a:cubicBezTo>
                  <a:pt x="7776655" y="486377"/>
                  <a:pt x="7774855" y="503348"/>
                  <a:pt x="7774855" y="532129"/>
                </a:cubicBezTo>
                <a:cubicBezTo>
                  <a:pt x="7774855" y="562616"/>
                  <a:pt x="7775071" y="586392"/>
                  <a:pt x="7775501" y="603457"/>
                </a:cubicBezTo>
                <a:cubicBezTo>
                  <a:pt x="7775931" y="620522"/>
                  <a:pt x="7777283" y="640218"/>
                  <a:pt x="7779555" y="662546"/>
                </a:cubicBezTo>
                <a:cubicBezTo>
                  <a:pt x="7781828" y="684874"/>
                  <a:pt x="7779204" y="704954"/>
                  <a:pt x="7771682" y="722786"/>
                </a:cubicBezTo>
                <a:cubicBezTo>
                  <a:pt x="7764161" y="740618"/>
                  <a:pt x="7757511" y="744780"/>
                  <a:pt x="7751731" y="735273"/>
                </a:cubicBezTo>
                <a:cubicBezTo>
                  <a:pt x="7745953" y="725765"/>
                  <a:pt x="7736187" y="714264"/>
                  <a:pt x="7722435" y="700770"/>
                </a:cubicBezTo>
                <a:cubicBezTo>
                  <a:pt x="7708683" y="687276"/>
                  <a:pt x="7706123" y="681472"/>
                  <a:pt x="7714755" y="683357"/>
                </a:cubicBezTo>
                <a:cubicBezTo>
                  <a:pt x="7723388" y="685243"/>
                  <a:pt x="7730713" y="686817"/>
                  <a:pt x="7736728" y="688079"/>
                </a:cubicBezTo>
                <a:cubicBezTo>
                  <a:pt x="7742744" y="689341"/>
                  <a:pt x="7746526" y="686566"/>
                  <a:pt x="7748075" y="679754"/>
                </a:cubicBezTo>
                <a:cubicBezTo>
                  <a:pt x="7749623" y="672943"/>
                  <a:pt x="7750398" y="657032"/>
                  <a:pt x="7750398" y="632023"/>
                </a:cubicBezTo>
                <a:cubicBezTo>
                  <a:pt x="7750398" y="606053"/>
                  <a:pt x="7749953" y="580065"/>
                  <a:pt x="7749065" y="554059"/>
                </a:cubicBezTo>
                <a:cubicBezTo>
                  <a:pt x="7748175" y="528053"/>
                  <a:pt x="7746871" y="510328"/>
                  <a:pt x="7745149" y="500885"/>
                </a:cubicBezTo>
                <a:cubicBezTo>
                  <a:pt x="7743429" y="491442"/>
                  <a:pt x="7741557" y="485305"/>
                  <a:pt x="7739535" y="482472"/>
                </a:cubicBezTo>
                <a:cubicBezTo>
                  <a:pt x="7737513" y="479640"/>
                  <a:pt x="7727586" y="479992"/>
                  <a:pt x="7709754" y="483526"/>
                </a:cubicBezTo>
                <a:cubicBezTo>
                  <a:pt x="7691922" y="487061"/>
                  <a:pt x="7678177" y="490209"/>
                  <a:pt x="7668519" y="492969"/>
                </a:cubicBezTo>
                <a:cubicBezTo>
                  <a:pt x="7658861" y="495730"/>
                  <a:pt x="7649622" y="493489"/>
                  <a:pt x="7640803" y="486248"/>
                </a:cubicBezTo>
                <a:cubicBezTo>
                  <a:pt x="7631984" y="479006"/>
                  <a:pt x="7632550" y="475385"/>
                  <a:pt x="7642503" y="475385"/>
                </a:cubicBezTo>
                <a:cubicBezTo>
                  <a:pt x="7649457" y="475385"/>
                  <a:pt x="7664565" y="473628"/>
                  <a:pt x="7687825" y="470115"/>
                </a:cubicBezTo>
                <a:cubicBezTo>
                  <a:pt x="7711084" y="466601"/>
                  <a:pt x="7725657" y="462547"/>
                  <a:pt x="7731544" y="457951"/>
                </a:cubicBezTo>
                <a:cubicBezTo>
                  <a:pt x="7734487" y="455653"/>
                  <a:pt x="7738583" y="454856"/>
                  <a:pt x="7743829" y="455560"/>
                </a:cubicBezTo>
                <a:close/>
                <a:moveTo>
                  <a:pt x="8115417" y="455165"/>
                </a:moveTo>
                <a:cubicBezTo>
                  <a:pt x="8124430" y="453330"/>
                  <a:pt x="8131361" y="455563"/>
                  <a:pt x="8136207" y="461866"/>
                </a:cubicBezTo>
                <a:cubicBezTo>
                  <a:pt x="8141054" y="468168"/>
                  <a:pt x="8138071" y="472617"/>
                  <a:pt x="8127259" y="475213"/>
                </a:cubicBezTo>
                <a:cubicBezTo>
                  <a:pt x="8116446" y="477808"/>
                  <a:pt x="8098457" y="481329"/>
                  <a:pt x="8073289" y="485774"/>
                </a:cubicBezTo>
                <a:cubicBezTo>
                  <a:pt x="8082295" y="489488"/>
                  <a:pt x="8085091" y="493826"/>
                  <a:pt x="8081679" y="498788"/>
                </a:cubicBezTo>
                <a:cubicBezTo>
                  <a:pt x="8078265" y="503750"/>
                  <a:pt x="8071869" y="512139"/>
                  <a:pt x="8062491" y="523955"/>
                </a:cubicBezTo>
                <a:cubicBezTo>
                  <a:pt x="8077391" y="520571"/>
                  <a:pt x="8087849" y="517251"/>
                  <a:pt x="8093863" y="513996"/>
                </a:cubicBezTo>
                <a:cubicBezTo>
                  <a:pt x="8099879" y="510741"/>
                  <a:pt x="8108079" y="511899"/>
                  <a:pt x="8118461" y="517470"/>
                </a:cubicBezTo>
                <a:cubicBezTo>
                  <a:pt x="8128843" y="523041"/>
                  <a:pt x="8133081" y="528261"/>
                  <a:pt x="8131173" y="533129"/>
                </a:cubicBezTo>
                <a:cubicBezTo>
                  <a:pt x="8129266" y="537998"/>
                  <a:pt x="8127689" y="542307"/>
                  <a:pt x="8126441" y="546057"/>
                </a:cubicBezTo>
                <a:cubicBezTo>
                  <a:pt x="8125194" y="549807"/>
                  <a:pt x="8125015" y="558608"/>
                  <a:pt x="8125903" y="572461"/>
                </a:cubicBezTo>
                <a:cubicBezTo>
                  <a:pt x="8126793" y="586314"/>
                  <a:pt x="8126119" y="600614"/>
                  <a:pt x="8123881" y="615363"/>
                </a:cubicBezTo>
                <a:cubicBezTo>
                  <a:pt x="8121645" y="630112"/>
                  <a:pt x="8116901" y="633837"/>
                  <a:pt x="8109653" y="626538"/>
                </a:cubicBezTo>
                <a:cubicBezTo>
                  <a:pt x="8102403" y="619239"/>
                  <a:pt x="8099231" y="613334"/>
                  <a:pt x="8100135" y="608824"/>
                </a:cubicBezTo>
                <a:cubicBezTo>
                  <a:pt x="8101037" y="604314"/>
                  <a:pt x="8101711" y="593200"/>
                  <a:pt x="8102157" y="575483"/>
                </a:cubicBezTo>
                <a:cubicBezTo>
                  <a:pt x="8102601" y="557766"/>
                  <a:pt x="8102117" y="546125"/>
                  <a:pt x="8100704" y="540561"/>
                </a:cubicBezTo>
                <a:cubicBezTo>
                  <a:pt x="8099292" y="534997"/>
                  <a:pt x="8094305" y="533477"/>
                  <a:pt x="8085744" y="536001"/>
                </a:cubicBezTo>
                <a:lnTo>
                  <a:pt x="8044961" y="543659"/>
                </a:lnTo>
                <a:cubicBezTo>
                  <a:pt x="8044961" y="556708"/>
                  <a:pt x="8044429" y="574486"/>
                  <a:pt x="8043369" y="596993"/>
                </a:cubicBezTo>
                <a:cubicBezTo>
                  <a:pt x="8042307" y="619500"/>
                  <a:pt x="8037779" y="627621"/>
                  <a:pt x="8029785" y="621354"/>
                </a:cubicBezTo>
                <a:cubicBezTo>
                  <a:pt x="8021790" y="615087"/>
                  <a:pt x="8018248" y="608441"/>
                  <a:pt x="8019159" y="601414"/>
                </a:cubicBezTo>
                <a:cubicBezTo>
                  <a:pt x="8020069" y="594387"/>
                  <a:pt x="8020969" y="583761"/>
                  <a:pt x="8021858" y="569536"/>
                </a:cubicBezTo>
                <a:cubicBezTo>
                  <a:pt x="8022747" y="555310"/>
                  <a:pt x="8021392" y="544835"/>
                  <a:pt x="8017793" y="538109"/>
                </a:cubicBezTo>
                <a:cubicBezTo>
                  <a:pt x="8014193" y="531383"/>
                  <a:pt x="8016022" y="528021"/>
                  <a:pt x="8023278" y="528021"/>
                </a:cubicBezTo>
                <a:cubicBezTo>
                  <a:pt x="8028211" y="528021"/>
                  <a:pt x="8032101" y="528243"/>
                  <a:pt x="8034947" y="528687"/>
                </a:cubicBezTo>
                <a:cubicBezTo>
                  <a:pt x="8037794" y="529132"/>
                  <a:pt x="8041655" y="528817"/>
                  <a:pt x="8046531" y="527741"/>
                </a:cubicBezTo>
                <a:cubicBezTo>
                  <a:pt x="8052568" y="506517"/>
                  <a:pt x="8055085" y="494063"/>
                  <a:pt x="8054081" y="490377"/>
                </a:cubicBezTo>
                <a:cubicBezTo>
                  <a:pt x="8048445" y="492141"/>
                  <a:pt x="8043099" y="493256"/>
                  <a:pt x="8038045" y="493722"/>
                </a:cubicBezTo>
                <a:cubicBezTo>
                  <a:pt x="8032989" y="494188"/>
                  <a:pt x="8026551" y="491708"/>
                  <a:pt x="8018728" y="486280"/>
                </a:cubicBezTo>
                <a:cubicBezTo>
                  <a:pt x="8010906" y="480852"/>
                  <a:pt x="8012925" y="477245"/>
                  <a:pt x="8024783" y="475460"/>
                </a:cubicBezTo>
                <a:cubicBezTo>
                  <a:pt x="8036643" y="473675"/>
                  <a:pt x="8047742" y="471431"/>
                  <a:pt x="8058081" y="468727"/>
                </a:cubicBezTo>
                <a:cubicBezTo>
                  <a:pt x="8068421" y="466024"/>
                  <a:pt x="8078309" y="463547"/>
                  <a:pt x="8087745" y="461296"/>
                </a:cubicBezTo>
                <a:cubicBezTo>
                  <a:pt x="8097181" y="459044"/>
                  <a:pt x="8106404" y="457001"/>
                  <a:pt x="8115417" y="455165"/>
                </a:cubicBezTo>
                <a:close/>
                <a:moveTo>
                  <a:pt x="7567893" y="452831"/>
                </a:moveTo>
                <a:cubicBezTo>
                  <a:pt x="7573092" y="451648"/>
                  <a:pt x="7580459" y="453387"/>
                  <a:pt x="7589995" y="458047"/>
                </a:cubicBezTo>
                <a:cubicBezTo>
                  <a:pt x="7600005" y="462048"/>
                  <a:pt x="7608122" y="467992"/>
                  <a:pt x="7614345" y="475880"/>
                </a:cubicBezTo>
                <a:cubicBezTo>
                  <a:pt x="7620569" y="483767"/>
                  <a:pt x="7621389" y="491528"/>
                  <a:pt x="7616808" y="499164"/>
                </a:cubicBezTo>
                <a:cubicBezTo>
                  <a:pt x="7612227" y="506801"/>
                  <a:pt x="7606307" y="508167"/>
                  <a:pt x="7599051" y="503262"/>
                </a:cubicBezTo>
                <a:cubicBezTo>
                  <a:pt x="7591795" y="498358"/>
                  <a:pt x="7583489" y="489022"/>
                  <a:pt x="7574131" y="475256"/>
                </a:cubicBezTo>
                <a:cubicBezTo>
                  <a:pt x="7564775" y="461489"/>
                  <a:pt x="7562695" y="454014"/>
                  <a:pt x="7567893" y="452831"/>
                </a:cubicBezTo>
                <a:close/>
                <a:moveTo>
                  <a:pt x="7977885" y="452670"/>
                </a:moveTo>
                <a:cubicBezTo>
                  <a:pt x="7980453" y="452326"/>
                  <a:pt x="7982953" y="452519"/>
                  <a:pt x="7985387" y="453251"/>
                </a:cubicBezTo>
                <a:cubicBezTo>
                  <a:pt x="7990256" y="454713"/>
                  <a:pt x="7996677" y="457607"/>
                  <a:pt x="8004650" y="461930"/>
                </a:cubicBezTo>
                <a:cubicBezTo>
                  <a:pt x="8012623" y="466254"/>
                  <a:pt x="8014953" y="470409"/>
                  <a:pt x="8011641" y="474395"/>
                </a:cubicBezTo>
                <a:cubicBezTo>
                  <a:pt x="8008329" y="478382"/>
                  <a:pt x="8005629" y="484122"/>
                  <a:pt x="8003542" y="491614"/>
                </a:cubicBezTo>
                <a:cubicBezTo>
                  <a:pt x="8001455" y="499107"/>
                  <a:pt x="7998795" y="509791"/>
                  <a:pt x="7995561" y="523665"/>
                </a:cubicBezTo>
                <a:cubicBezTo>
                  <a:pt x="7992328" y="537539"/>
                  <a:pt x="7988370" y="547380"/>
                  <a:pt x="7983688" y="553188"/>
                </a:cubicBezTo>
                <a:cubicBezTo>
                  <a:pt x="7979006" y="558995"/>
                  <a:pt x="7974271" y="557855"/>
                  <a:pt x="7969481" y="549768"/>
                </a:cubicBezTo>
                <a:lnTo>
                  <a:pt x="7941840" y="555855"/>
                </a:lnTo>
                <a:cubicBezTo>
                  <a:pt x="7940865" y="561691"/>
                  <a:pt x="7937867" y="564610"/>
                  <a:pt x="7932849" y="564610"/>
                </a:cubicBezTo>
                <a:cubicBezTo>
                  <a:pt x="7928675" y="564610"/>
                  <a:pt x="7925593" y="558651"/>
                  <a:pt x="7923599" y="546735"/>
                </a:cubicBezTo>
                <a:cubicBezTo>
                  <a:pt x="7921605" y="534818"/>
                  <a:pt x="7918849" y="521818"/>
                  <a:pt x="7915328" y="507736"/>
                </a:cubicBezTo>
                <a:cubicBezTo>
                  <a:pt x="7911808" y="493654"/>
                  <a:pt x="7908435" y="483616"/>
                  <a:pt x="7905208" y="477622"/>
                </a:cubicBezTo>
                <a:cubicBezTo>
                  <a:pt x="7901981" y="471628"/>
                  <a:pt x="7904441" y="468631"/>
                  <a:pt x="7912586" y="468631"/>
                </a:cubicBezTo>
                <a:lnTo>
                  <a:pt x="7926095" y="468631"/>
                </a:lnTo>
                <a:cubicBezTo>
                  <a:pt x="7929221" y="468631"/>
                  <a:pt x="7935967" y="467121"/>
                  <a:pt x="7946335" y="464103"/>
                </a:cubicBezTo>
                <a:cubicBezTo>
                  <a:pt x="7956703" y="461084"/>
                  <a:pt x="7964587" y="458155"/>
                  <a:pt x="7969986" y="455316"/>
                </a:cubicBezTo>
                <a:cubicBezTo>
                  <a:pt x="7972685" y="453896"/>
                  <a:pt x="7975319" y="453014"/>
                  <a:pt x="7977885" y="452670"/>
                </a:cubicBezTo>
                <a:close/>
                <a:moveTo>
                  <a:pt x="7221245" y="451930"/>
                </a:moveTo>
                <a:cubicBezTo>
                  <a:pt x="7224241" y="451792"/>
                  <a:pt x="7229092" y="453294"/>
                  <a:pt x="7235800" y="456434"/>
                </a:cubicBezTo>
                <a:cubicBezTo>
                  <a:pt x="7249215" y="462715"/>
                  <a:pt x="7257117" y="470025"/>
                  <a:pt x="7259504" y="478364"/>
                </a:cubicBezTo>
                <a:cubicBezTo>
                  <a:pt x="7261892" y="486703"/>
                  <a:pt x="7260928" y="494611"/>
                  <a:pt x="7256611" y="502090"/>
                </a:cubicBezTo>
                <a:cubicBezTo>
                  <a:pt x="7252295" y="509568"/>
                  <a:pt x="7246498" y="508912"/>
                  <a:pt x="7239220" y="500122"/>
                </a:cubicBezTo>
                <a:cubicBezTo>
                  <a:pt x="7231943" y="491331"/>
                  <a:pt x="7226905" y="483666"/>
                  <a:pt x="7224109" y="477127"/>
                </a:cubicBezTo>
                <a:cubicBezTo>
                  <a:pt x="7221355" y="470717"/>
                  <a:pt x="7219263" y="464095"/>
                  <a:pt x="7217827" y="457262"/>
                </a:cubicBezTo>
                <a:cubicBezTo>
                  <a:pt x="7217111" y="453846"/>
                  <a:pt x="7218251" y="452069"/>
                  <a:pt x="7221245" y="451930"/>
                </a:cubicBezTo>
                <a:close/>
                <a:moveTo>
                  <a:pt x="6238710" y="449710"/>
                </a:moveTo>
                <a:cubicBezTo>
                  <a:pt x="6241972" y="449600"/>
                  <a:pt x="6245839" y="450390"/>
                  <a:pt x="6250310" y="452078"/>
                </a:cubicBezTo>
                <a:cubicBezTo>
                  <a:pt x="6259250" y="455455"/>
                  <a:pt x="6265980" y="459553"/>
                  <a:pt x="6270497" y="464372"/>
                </a:cubicBezTo>
                <a:lnTo>
                  <a:pt x="6271573" y="476368"/>
                </a:lnTo>
                <a:lnTo>
                  <a:pt x="6273249" y="474727"/>
                </a:lnTo>
                <a:cubicBezTo>
                  <a:pt x="6274338" y="474398"/>
                  <a:pt x="6275834" y="474410"/>
                  <a:pt x="6277735" y="474761"/>
                </a:cubicBezTo>
                <a:cubicBezTo>
                  <a:pt x="6285342" y="476166"/>
                  <a:pt x="6290362" y="477066"/>
                  <a:pt x="6292793" y="477461"/>
                </a:cubicBezTo>
                <a:cubicBezTo>
                  <a:pt x="6295223" y="477855"/>
                  <a:pt x="6299507" y="477643"/>
                  <a:pt x="6305645" y="476826"/>
                </a:cubicBezTo>
                <a:cubicBezTo>
                  <a:pt x="6311782" y="476009"/>
                  <a:pt x="6318203" y="474345"/>
                  <a:pt x="6324907" y="471836"/>
                </a:cubicBezTo>
                <a:cubicBezTo>
                  <a:pt x="6331611" y="469326"/>
                  <a:pt x="6336583" y="466135"/>
                  <a:pt x="6339825" y="462264"/>
                </a:cubicBezTo>
                <a:cubicBezTo>
                  <a:pt x="6343066" y="458392"/>
                  <a:pt x="6348762" y="458399"/>
                  <a:pt x="6356915" y="462285"/>
                </a:cubicBezTo>
                <a:cubicBezTo>
                  <a:pt x="6365067" y="466171"/>
                  <a:pt x="6372054" y="471223"/>
                  <a:pt x="6377877" y="477439"/>
                </a:cubicBezTo>
                <a:cubicBezTo>
                  <a:pt x="6383699" y="483656"/>
                  <a:pt x="6382085" y="488610"/>
                  <a:pt x="6373037" y="492303"/>
                </a:cubicBezTo>
                <a:cubicBezTo>
                  <a:pt x="6363988" y="495995"/>
                  <a:pt x="6350064" y="511888"/>
                  <a:pt x="6331264" y="539980"/>
                </a:cubicBezTo>
                <a:cubicBezTo>
                  <a:pt x="6352473" y="555410"/>
                  <a:pt x="6367673" y="571952"/>
                  <a:pt x="6376866" y="589605"/>
                </a:cubicBezTo>
                <a:cubicBezTo>
                  <a:pt x="6386057" y="607257"/>
                  <a:pt x="6385986" y="625276"/>
                  <a:pt x="6376651" y="643660"/>
                </a:cubicBezTo>
                <a:cubicBezTo>
                  <a:pt x="6367315" y="662044"/>
                  <a:pt x="6358690" y="665407"/>
                  <a:pt x="6350774" y="653748"/>
                </a:cubicBezTo>
                <a:cubicBezTo>
                  <a:pt x="6342858" y="642090"/>
                  <a:pt x="6332426" y="630815"/>
                  <a:pt x="6319476" y="619923"/>
                </a:cubicBezTo>
                <a:cubicBezTo>
                  <a:pt x="6306527" y="609032"/>
                  <a:pt x="6307254" y="605160"/>
                  <a:pt x="6321659" y="608308"/>
                </a:cubicBezTo>
                <a:cubicBezTo>
                  <a:pt x="6336064" y="611456"/>
                  <a:pt x="6344388" y="612972"/>
                  <a:pt x="6346633" y="612857"/>
                </a:cubicBezTo>
                <a:cubicBezTo>
                  <a:pt x="6348877" y="612743"/>
                  <a:pt x="6348909" y="607860"/>
                  <a:pt x="6346730" y="598209"/>
                </a:cubicBezTo>
                <a:cubicBezTo>
                  <a:pt x="6344550" y="588558"/>
                  <a:pt x="6340237" y="579004"/>
                  <a:pt x="6333791" y="569546"/>
                </a:cubicBezTo>
                <a:cubicBezTo>
                  <a:pt x="6327345" y="560089"/>
                  <a:pt x="6321688" y="553525"/>
                  <a:pt x="6316820" y="549854"/>
                </a:cubicBezTo>
                <a:cubicBezTo>
                  <a:pt x="6311951" y="546182"/>
                  <a:pt x="6310868" y="541784"/>
                  <a:pt x="6313571" y="536657"/>
                </a:cubicBezTo>
                <a:cubicBezTo>
                  <a:pt x="6316274" y="531530"/>
                  <a:pt x="6320548" y="522041"/>
                  <a:pt x="6326392" y="508188"/>
                </a:cubicBezTo>
                <a:cubicBezTo>
                  <a:pt x="6332235" y="494335"/>
                  <a:pt x="6335175" y="487452"/>
                  <a:pt x="6335211" y="487538"/>
                </a:cubicBezTo>
                <a:cubicBezTo>
                  <a:pt x="6335246" y="487624"/>
                  <a:pt x="6332938" y="488330"/>
                  <a:pt x="6328285" y="489657"/>
                </a:cubicBezTo>
                <a:cubicBezTo>
                  <a:pt x="6323631" y="490983"/>
                  <a:pt x="6316529" y="492751"/>
                  <a:pt x="6306979" y="494959"/>
                </a:cubicBezTo>
                <a:lnTo>
                  <a:pt x="6306979" y="586120"/>
                </a:lnTo>
                <a:cubicBezTo>
                  <a:pt x="6306979" y="631779"/>
                  <a:pt x="6306509" y="668343"/>
                  <a:pt x="6305570" y="695812"/>
                </a:cubicBezTo>
                <a:cubicBezTo>
                  <a:pt x="6304630" y="723281"/>
                  <a:pt x="6300970" y="741736"/>
                  <a:pt x="6294589" y="751179"/>
                </a:cubicBezTo>
                <a:cubicBezTo>
                  <a:pt x="6288207" y="760622"/>
                  <a:pt x="6283923" y="752825"/>
                  <a:pt x="6281736" y="727787"/>
                </a:cubicBezTo>
                <a:cubicBezTo>
                  <a:pt x="6279549" y="702749"/>
                  <a:pt x="6278908" y="674904"/>
                  <a:pt x="6279811" y="644252"/>
                </a:cubicBezTo>
                <a:cubicBezTo>
                  <a:pt x="6280715" y="613599"/>
                  <a:pt x="6281392" y="582072"/>
                  <a:pt x="6281844" y="549671"/>
                </a:cubicBezTo>
                <a:cubicBezTo>
                  <a:pt x="6282295" y="517269"/>
                  <a:pt x="6279822" y="496332"/>
                  <a:pt x="6274423" y="486861"/>
                </a:cubicBezTo>
                <a:cubicBezTo>
                  <a:pt x="6273073" y="484493"/>
                  <a:pt x="6272130" y="482465"/>
                  <a:pt x="6271593" y="480777"/>
                </a:cubicBezTo>
                <a:lnTo>
                  <a:pt x="6271482" y="479629"/>
                </a:lnTo>
                <a:lnTo>
                  <a:pt x="6269337" y="483684"/>
                </a:lnTo>
                <a:cubicBezTo>
                  <a:pt x="6267124" y="489328"/>
                  <a:pt x="6265690" y="497879"/>
                  <a:pt x="6265034" y="509339"/>
                </a:cubicBezTo>
                <a:cubicBezTo>
                  <a:pt x="6264158" y="524618"/>
                  <a:pt x="6263491" y="542673"/>
                  <a:pt x="6263033" y="563502"/>
                </a:cubicBezTo>
                <a:cubicBezTo>
                  <a:pt x="6262574" y="584331"/>
                  <a:pt x="6260953" y="602393"/>
                  <a:pt x="6258172" y="617686"/>
                </a:cubicBezTo>
                <a:cubicBezTo>
                  <a:pt x="6255390" y="632980"/>
                  <a:pt x="6249084" y="645729"/>
                  <a:pt x="6239253" y="655932"/>
                </a:cubicBezTo>
                <a:cubicBezTo>
                  <a:pt x="6229423" y="666135"/>
                  <a:pt x="6222371" y="666264"/>
                  <a:pt x="6218098" y="656319"/>
                </a:cubicBezTo>
                <a:cubicBezTo>
                  <a:pt x="6213824" y="646374"/>
                  <a:pt x="6207518" y="637350"/>
                  <a:pt x="6199180" y="629248"/>
                </a:cubicBezTo>
                <a:cubicBezTo>
                  <a:pt x="6190841" y="621146"/>
                  <a:pt x="6192604" y="618217"/>
                  <a:pt x="6204471" y="620461"/>
                </a:cubicBezTo>
                <a:cubicBezTo>
                  <a:pt x="6216337" y="622705"/>
                  <a:pt x="6222912" y="623627"/>
                  <a:pt x="6224196" y="623225"/>
                </a:cubicBezTo>
                <a:cubicBezTo>
                  <a:pt x="6225479" y="622824"/>
                  <a:pt x="6227197" y="618540"/>
                  <a:pt x="6229348" y="610373"/>
                </a:cubicBezTo>
                <a:cubicBezTo>
                  <a:pt x="6231499" y="602206"/>
                  <a:pt x="6233474" y="590003"/>
                  <a:pt x="6235274" y="573762"/>
                </a:cubicBezTo>
                <a:cubicBezTo>
                  <a:pt x="6237073" y="557522"/>
                  <a:pt x="6238199" y="538403"/>
                  <a:pt x="6238651" y="516405"/>
                </a:cubicBezTo>
                <a:cubicBezTo>
                  <a:pt x="6239103" y="494407"/>
                  <a:pt x="6238561" y="482092"/>
                  <a:pt x="6237027" y="479461"/>
                </a:cubicBezTo>
                <a:cubicBezTo>
                  <a:pt x="6235493" y="476830"/>
                  <a:pt x="6232323" y="476170"/>
                  <a:pt x="6227520" y="477482"/>
                </a:cubicBezTo>
                <a:cubicBezTo>
                  <a:pt x="6222715" y="478794"/>
                  <a:pt x="6216808" y="480253"/>
                  <a:pt x="6209795" y="481859"/>
                </a:cubicBezTo>
                <a:cubicBezTo>
                  <a:pt x="6215187" y="486520"/>
                  <a:pt x="6216961" y="491073"/>
                  <a:pt x="6215119" y="495518"/>
                </a:cubicBezTo>
                <a:cubicBezTo>
                  <a:pt x="6213276" y="499964"/>
                  <a:pt x="6211946" y="504495"/>
                  <a:pt x="6211129" y="509113"/>
                </a:cubicBezTo>
                <a:cubicBezTo>
                  <a:pt x="6214743" y="508310"/>
                  <a:pt x="6218632" y="507432"/>
                  <a:pt x="6222798" y="506478"/>
                </a:cubicBezTo>
                <a:cubicBezTo>
                  <a:pt x="6226963" y="505524"/>
                  <a:pt x="6230559" y="507001"/>
                  <a:pt x="6233586" y="510909"/>
                </a:cubicBezTo>
                <a:cubicBezTo>
                  <a:pt x="6236611" y="514817"/>
                  <a:pt x="6235711" y="518846"/>
                  <a:pt x="6230886" y="522998"/>
                </a:cubicBezTo>
                <a:cubicBezTo>
                  <a:pt x="6226060" y="527149"/>
                  <a:pt x="6218908" y="530415"/>
                  <a:pt x="6209430" y="532796"/>
                </a:cubicBezTo>
                <a:cubicBezTo>
                  <a:pt x="6208712" y="539894"/>
                  <a:pt x="6207479" y="546842"/>
                  <a:pt x="6205730" y="553639"/>
                </a:cubicBezTo>
                <a:cubicBezTo>
                  <a:pt x="6206532" y="552879"/>
                  <a:pt x="6209813" y="551341"/>
                  <a:pt x="6215570" y="549025"/>
                </a:cubicBezTo>
                <a:cubicBezTo>
                  <a:pt x="6221328" y="546709"/>
                  <a:pt x="6226304" y="547677"/>
                  <a:pt x="6230499" y="551929"/>
                </a:cubicBezTo>
                <a:cubicBezTo>
                  <a:pt x="6234693" y="556181"/>
                  <a:pt x="6234643" y="560419"/>
                  <a:pt x="6230348" y="564642"/>
                </a:cubicBezTo>
                <a:cubicBezTo>
                  <a:pt x="6226053" y="568865"/>
                  <a:pt x="6216793" y="573063"/>
                  <a:pt x="6202568" y="577236"/>
                </a:cubicBezTo>
                <a:cubicBezTo>
                  <a:pt x="6200087" y="592982"/>
                  <a:pt x="6193741" y="610595"/>
                  <a:pt x="6183531" y="630076"/>
                </a:cubicBezTo>
                <a:cubicBezTo>
                  <a:pt x="6173320" y="649557"/>
                  <a:pt x="6160271" y="663761"/>
                  <a:pt x="6144382" y="672688"/>
                </a:cubicBezTo>
                <a:cubicBezTo>
                  <a:pt x="6128493" y="681615"/>
                  <a:pt x="6125112" y="680253"/>
                  <a:pt x="6134240" y="668601"/>
                </a:cubicBezTo>
                <a:cubicBezTo>
                  <a:pt x="6143367" y="656950"/>
                  <a:pt x="6151481" y="644255"/>
                  <a:pt x="6158579" y="630517"/>
                </a:cubicBezTo>
                <a:cubicBezTo>
                  <a:pt x="6165678" y="616779"/>
                  <a:pt x="6171894" y="601106"/>
                  <a:pt x="6177229" y="583496"/>
                </a:cubicBezTo>
                <a:cubicBezTo>
                  <a:pt x="6176052" y="585303"/>
                  <a:pt x="6173830" y="586206"/>
                  <a:pt x="6170560" y="586206"/>
                </a:cubicBezTo>
                <a:cubicBezTo>
                  <a:pt x="6166861" y="586206"/>
                  <a:pt x="6162548" y="583815"/>
                  <a:pt x="6157622" y="579032"/>
                </a:cubicBezTo>
                <a:cubicBezTo>
                  <a:pt x="6152696" y="574250"/>
                  <a:pt x="6153079" y="570909"/>
                  <a:pt x="6158773" y="569009"/>
                </a:cubicBezTo>
                <a:cubicBezTo>
                  <a:pt x="6164465" y="567108"/>
                  <a:pt x="6171628" y="564595"/>
                  <a:pt x="6180262" y="561469"/>
                </a:cubicBezTo>
                <a:cubicBezTo>
                  <a:pt x="6181838" y="554299"/>
                  <a:pt x="6183079" y="545896"/>
                  <a:pt x="6183983" y="536259"/>
                </a:cubicBezTo>
                <a:cubicBezTo>
                  <a:pt x="6177071" y="538066"/>
                  <a:pt x="6170843" y="536549"/>
                  <a:pt x="6165301" y="531710"/>
                </a:cubicBezTo>
                <a:cubicBezTo>
                  <a:pt x="6159758" y="526870"/>
                  <a:pt x="6160354" y="523507"/>
                  <a:pt x="6167086" y="521621"/>
                </a:cubicBezTo>
                <a:cubicBezTo>
                  <a:pt x="6173819" y="519736"/>
                  <a:pt x="6179953" y="517753"/>
                  <a:pt x="6185489" y="515674"/>
                </a:cubicBezTo>
                <a:cubicBezTo>
                  <a:pt x="6187180" y="501749"/>
                  <a:pt x="6187360" y="492220"/>
                  <a:pt x="6186026" y="487086"/>
                </a:cubicBezTo>
                <a:cubicBezTo>
                  <a:pt x="6182398" y="486355"/>
                  <a:pt x="6178676" y="483322"/>
                  <a:pt x="6174863" y="477988"/>
                </a:cubicBezTo>
                <a:cubicBezTo>
                  <a:pt x="6171048" y="472653"/>
                  <a:pt x="6173213" y="469986"/>
                  <a:pt x="6181359" y="469986"/>
                </a:cubicBezTo>
                <a:cubicBezTo>
                  <a:pt x="6187094" y="469986"/>
                  <a:pt x="6195730" y="468064"/>
                  <a:pt x="6207268" y="464221"/>
                </a:cubicBezTo>
                <a:cubicBezTo>
                  <a:pt x="6218804" y="460378"/>
                  <a:pt x="6226627" y="456549"/>
                  <a:pt x="6230735" y="452734"/>
                </a:cubicBezTo>
                <a:cubicBezTo>
                  <a:pt x="6232789" y="450827"/>
                  <a:pt x="6235448" y="449819"/>
                  <a:pt x="6238710" y="449710"/>
                </a:cubicBezTo>
                <a:close/>
                <a:moveTo>
                  <a:pt x="895819" y="449478"/>
                </a:moveTo>
                <a:cubicBezTo>
                  <a:pt x="897247" y="449464"/>
                  <a:pt x="898969" y="449879"/>
                  <a:pt x="900985" y="450723"/>
                </a:cubicBezTo>
                <a:cubicBezTo>
                  <a:pt x="909052" y="454100"/>
                  <a:pt x="916279" y="458166"/>
                  <a:pt x="922668" y="462920"/>
                </a:cubicBezTo>
                <a:cubicBezTo>
                  <a:pt x="929056" y="467673"/>
                  <a:pt x="930118" y="472678"/>
                  <a:pt x="925851" y="477934"/>
                </a:cubicBezTo>
                <a:cubicBezTo>
                  <a:pt x="921585" y="483189"/>
                  <a:pt x="916530" y="492554"/>
                  <a:pt x="910686" y="506026"/>
                </a:cubicBezTo>
                <a:cubicBezTo>
                  <a:pt x="904843" y="519499"/>
                  <a:pt x="896285" y="534925"/>
                  <a:pt x="885014" y="552306"/>
                </a:cubicBezTo>
                <a:cubicBezTo>
                  <a:pt x="905420" y="548893"/>
                  <a:pt x="924851" y="543314"/>
                  <a:pt x="943307" y="535571"/>
                </a:cubicBezTo>
                <a:cubicBezTo>
                  <a:pt x="961762" y="527827"/>
                  <a:pt x="974432" y="527698"/>
                  <a:pt x="981315" y="535184"/>
                </a:cubicBezTo>
                <a:cubicBezTo>
                  <a:pt x="988199" y="542669"/>
                  <a:pt x="985298" y="548524"/>
                  <a:pt x="972615" y="552747"/>
                </a:cubicBezTo>
                <a:cubicBezTo>
                  <a:pt x="959931" y="556970"/>
                  <a:pt x="947373" y="560802"/>
                  <a:pt x="934939" y="564244"/>
                </a:cubicBezTo>
                <a:cubicBezTo>
                  <a:pt x="940346" y="570209"/>
                  <a:pt x="941880" y="574755"/>
                  <a:pt x="939542" y="577882"/>
                </a:cubicBezTo>
                <a:cubicBezTo>
                  <a:pt x="937205" y="581008"/>
                  <a:pt x="935176" y="587963"/>
                  <a:pt x="933455" y="598747"/>
                </a:cubicBezTo>
                <a:cubicBezTo>
                  <a:pt x="931734" y="609530"/>
                  <a:pt x="928185" y="624989"/>
                  <a:pt x="922807" y="645123"/>
                </a:cubicBezTo>
                <a:cubicBezTo>
                  <a:pt x="939184" y="663091"/>
                  <a:pt x="954843" y="676252"/>
                  <a:pt x="969786" y="684605"/>
                </a:cubicBezTo>
                <a:cubicBezTo>
                  <a:pt x="984729" y="692958"/>
                  <a:pt x="999305" y="699845"/>
                  <a:pt x="1013516" y="705266"/>
                </a:cubicBezTo>
                <a:cubicBezTo>
                  <a:pt x="1027728" y="710686"/>
                  <a:pt x="1029994" y="714465"/>
                  <a:pt x="1020314" y="716602"/>
                </a:cubicBezTo>
                <a:cubicBezTo>
                  <a:pt x="1010634" y="718738"/>
                  <a:pt x="997520" y="720036"/>
                  <a:pt x="980971" y="720495"/>
                </a:cubicBezTo>
                <a:cubicBezTo>
                  <a:pt x="964423" y="720954"/>
                  <a:pt x="953008" y="718294"/>
                  <a:pt x="946727" y="712515"/>
                </a:cubicBezTo>
                <a:cubicBezTo>
                  <a:pt x="940446" y="706735"/>
                  <a:pt x="927884" y="691176"/>
                  <a:pt x="909041" y="665837"/>
                </a:cubicBezTo>
                <a:cubicBezTo>
                  <a:pt x="899132" y="678844"/>
                  <a:pt x="888566" y="688154"/>
                  <a:pt x="877346" y="693768"/>
                </a:cubicBezTo>
                <a:cubicBezTo>
                  <a:pt x="866124" y="699383"/>
                  <a:pt x="853770" y="702882"/>
                  <a:pt x="840283" y="704265"/>
                </a:cubicBezTo>
                <a:cubicBezTo>
                  <a:pt x="826796" y="705649"/>
                  <a:pt x="825484" y="703050"/>
                  <a:pt x="836346" y="696468"/>
                </a:cubicBezTo>
                <a:cubicBezTo>
                  <a:pt x="847209" y="689886"/>
                  <a:pt x="858072" y="682250"/>
                  <a:pt x="868935" y="673559"/>
                </a:cubicBezTo>
                <a:cubicBezTo>
                  <a:pt x="879797" y="664869"/>
                  <a:pt x="887803" y="656115"/>
                  <a:pt x="892951" y="647295"/>
                </a:cubicBezTo>
                <a:cubicBezTo>
                  <a:pt x="875528" y="618213"/>
                  <a:pt x="863973" y="600639"/>
                  <a:pt x="858288" y="594574"/>
                </a:cubicBezTo>
                <a:lnTo>
                  <a:pt x="855883" y="589678"/>
                </a:lnTo>
                <a:lnTo>
                  <a:pt x="851942" y="592390"/>
                </a:lnTo>
                <a:cubicBezTo>
                  <a:pt x="839688" y="599066"/>
                  <a:pt x="837419" y="596395"/>
                  <a:pt x="845134" y="584378"/>
                </a:cubicBezTo>
                <a:cubicBezTo>
                  <a:pt x="852849" y="572361"/>
                  <a:pt x="860069" y="558960"/>
                  <a:pt x="866795" y="544175"/>
                </a:cubicBezTo>
                <a:cubicBezTo>
                  <a:pt x="873520" y="529390"/>
                  <a:pt x="879561" y="514455"/>
                  <a:pt x="884917" y="499369"/>
                </a:cubicBezTo>
                <a:cubicBezTo>
                  <a:pt x="890273" y="484283"/>
                  <a:pt x="892273" y="471560"/>
                  <a:pt x="890918" y="461199"/>
                </a:cubicBezTo>
                <a:cubicBezTo>
                  <a:pt x="889902" y="453428"/>
                  <a:pt x="891535" y="449521"/>
                  <a:pt x="895819" y="449478"/>
                </a:cubicBezTo>
                <a:close/>
                <a:moveTo>
                  <a:pt x="96759" y="449403"/>
                </a:moveTo>
                <a:cubicBezTo>
                  <a:pt x="100260" y="449645"/>
                  <a:pt x="105735" y="452032"/>
                  <a:pt x="113185" y="456563"/>
                </a:cubicBezTo>
                <a:cubicBezTo>
                  <a:pt x="128084" y="465626"/>
                  <a:pt x="133351" y="472384"/>
                  <a:pt x="128984" y="476837"/>
                </a:cubicBezTo>
                <a:cubicBezTo>
                  <a:pt x="124617" y="481289"/>
                  <a:pt x="117763" y="491080"/>
                  <a:pt x="108420" y="506209"/>
                </a:cubicBezTo>
                <a:cubicBezTo>
                  <a:pt x="99077" y="521338"/>
                  <a:pt x="90570" y="534940"/>
                  <a:pt x="82898" y="547014"/>
                </a:cubicBezTo>
                <a:cubicBezTo>
                  <a:pt x="91890" y="556464"/>
                  <a:pt x="95937" y="568600"/>
                  <a:pt x="95041" y="583420"/>
                </a:cubicBezTo>
                <a:cubicBezTo>
                  <a:pt x="94144" y="598241"/>
                  <a:pt x="93696" y="622989"/>
                  <a:pt x="93696" y="657663"/>
                </a:cubicBezTo>
                <a:cubicBezTo>
                  <a:pt x="93696" y="692696"/>
                  <a:pt x="90796" y="713615"/>
                  <a:pt x="84995" y="720420"/>
                </a:cubicBezTo>
                <a:cubicBezTo>
                  <a:pt x="79195" y="727224"/>
                  <a:pt x="73767" y="724575"/>
                  <a:pt x="68712" y="712472"/>
                </a:cubicBezTo>
                <a:cubicBezTo>
                  <a:pt x="63657" y="700368"/>
                  <a:pt x="62485" y="691072"/>
                  <a:pt x="65195" y="684583"/>
                </a:cubicBezTo>
                <a:cubicBezTo>
                  <a:pt x="67905" y="678094"/>
                  <a:pt x="70157" y="656936"/>
                  <a:pt x="71949" y="621107"/>
                </a:cubicBezTo>
                <a:cubicBezTo>
                  <a:pt x="73742" y="585277"/>
                  <a:pt x="73283" y="565097"/>
                  <a:pt x="70573" y="560566"/>
                </a:cubicBezTo>
                <a:cubicBezTo>
                  <a:pt x="51629" y="583424"/>
                  <a:pt x="33173" y="599937"/>
                  <a:pt x="15205" y="610104"/>
                </a:cubicBezTo>
                <a:cubicBezTo>
                  <a:pt x="-2763" y="620271"/>
                  <a:pt x="-4036" y="616822"/>
                  <a:pt x="11387" y="599758"/>
                </a:cubicBezTo>
                <a:cubicBezTo>
                  <a:pt x="26810" y="582693"/>
                  <a:pt x="42581" y="561405"/>
                  <a:pt x="58699" y="535893"/>
                </a:cubicBezTo>
                <a:cubicBezTo>
                  <a:pt x="74817" y="510382"/>
                  <a:pt x="84651" y="492564"/>
                  <a:pt x="88200" y="482440"/>
                </a:cubicBezTo>
                <a:cubicBezTo>
                  <a:pt x="91750" y="472316"/>
                  <a:pt x="93076" y="463206"/>
                  <a:pt x="92180" y="455111"/>
                </a:cubicBezTo>
                <a:cubicBezTo>
                  <a:pt x="91732" y="451064"/>
                  <a:pt x="93258" y="449161"/>
                  <a:pt x="96759" y="449403"/>
                </a:cubicBezTo>
                <a:close/>
                <a:moveTo>
                  <a:pt x="8428404" y="448150"/>
                </a:moveTo>
                <a:cubicBezTo>
                  <a:pt x="8431380" y="447948"/>
                  <a:pt x="8434602" y="448576"/>
                  <a:pt x="8438068" y="450035"/>
                </a:cubicBezTo>
                <a:cubicBezTo>
                  <a:pt x="8445002" y="452953"/>
                  <a:pt x="8451441" y="456545"/>
                  <a:pt x="8457384" y="460812"/>
                </a:cubicBezTo>
                <a:cubicBezTo>
                  <a:pt x="8463328" y="465078"/>
                  <a:pt x="8463794" y="470437"/>
                  <a:pt x="8458782" y="476891"/>
                </a:cubicBezTo>
                <a:cubicBezTo>
                  <a:pt x="8453770" y="483344"/>
                  <a:pt x="8450602" y="495450"/>
                  <a:pt x="8449275" y="513211"/>
                </a:cubicBezTo>
                <a:cubicBezTo>
                  <a:pt x="8447949" y="530971"/>
                  <a:pt x="8445973" y="548498"/>
                  <a:pt x="8443349" y="565793"/>
                </a:cubicBezTo>
                <a:cubicBezTo>
                  <a:pt x="8453702" y="563326"/>
                  <a:pt x="8461385" y="560462"/>
                  <a:pt x="8466397" y="557199"/>
                </a:cubicBezTo>
                <a:cubicBezTo>
                  <a:pt x="8471409" y="553937"/>
                  <a:pt x="8479211" y="554701"/>
                  <a:pt x="8489800" y="559490"/>
                </a:cubicBezTo>
                <a:cubicBezTo>
                  <a:pt x="8500391" y="564280"/>
                  <a:pt x="8507894" y="569546"/>
                  <a:pt x="8512311" y="575290"/>
                </a:cubicBezTo>
                <a:cubicBezTo>
                  <a:pt x="8516727" y="581033"/>
                  <a:pt x="8516875" y="586586"/>
                  <a:pt x="8512752" y="591949"/>
                </a:cubicBezTo>
                <a:cubicBezTo>
                  <a:pt x="8508629" y="597312"/>
                  <a:pt x="8504775" y="614116"/>
                  <a:pt x="8501190" y="642359"/>
                </a:cubicBezTo>
                <a:cubicBezTo>
                  <a:pt x="8497605" y="670602"/>
                  <a:pt x="8491593" y="691990"/>
                  <a:pt x="8483153" y="706524"/>
                </a:cubicBezTo>
                <a:cubicBezTo>
                  <a:pt x="8474715" y="721058"/>
                  <a:pt x="8464529" y="730960"/>
                  <a:pt x="8452598" y="736230"/>
                </a:cubicBezTo>
                <a:cubicBezTo>
                  <a:pt x="8440667" y="741500"/>
                  <a:pt x="8433684" y="738628"/>
                  <a:pt x="8431647" y="727615"/>
                </a:cubicBezTo>
                <a:cubicBezTo>
                  <a:pt x="8429611" y="716602"/>
                  <a:pt x="8423602" y="705775"/>
                  <a:pt x="8413622" y="695134"/>
                </a:cubicBezTo>
                <a:cubicBezTo>
                  <a:pt x="8403641" y="684494"/>
                  <a:pt x="8406003" y="681877"/>
                  <a:pt x="8420709" y="687283"/>
                </a:cubicBezTo>
                <a:cubicBezTo>
                  <a:pt x="8435416" y="692689"/>
                  <a:pt x="8445184" y="695392"/>
                  <a:pt x="8450017" y="695392"/>
                </a:cubicBezTo>
                <a:cubicBezTo>
                  <a:pt x="8453416" y="695392"/>
                  <a:pt x="8456950" y="691524"/>
                  <a:pt x="8460622" y="683788"/>
                </a:cubicBezTo>
                <a:cubicBezTo>
                  <a:pt x="8464293" y="676051"/>
                  <a:pt x="8467928" y="664543"/>
                  <a:pt x="8471527" y="649264"/>
                </a:cubicBezTo>
                <a:cubicBezTo>
                  <a:pt x="8475127" y="633984"/>
                  <a:pt x="8476704" y="620924"/>
                  <a:pt x="8476260" y="610082"/>
                </a:cubicBezTo>
                <a:cubicBezTo>
                  <a:pt x="8475815" y="599241"/>
                  <a:pt x="8474904" y="591878"/>
                  <a:pt x="8473528" y="587991"/>
                </a:cubicBezTo>
                <a:cubicBezTo>
                  <a:pt x="8472151" y="584105"/>
                  <a:pt x="8467530" y="582607"/>
                  <a:pt x="8459664" y="583496"/>
                </a:cubicBezTo>
                <a:cubicBezTo>
                  <a:pt x="8451799" y="584385"/>
                  <a:pt x="8434820" y="587482"/>
                  <a:pt x="8408728" y="592788"/>
                </a:cubicBezTo>
                <a:cubicBezTo>
                  <a:pt x="8382636" y="598094"/>
                  <a:pt x="8365912" y="603723"/>
                  <a:pt x="8358555" y="609674"/>
                </a:cubicBezTo>
                <a:cubicBezTo>
                  <a:pt x="8351199" y="615625"/>
                  <a:pt x="8345244" y="614302"/>
                  <a:pt x="8340691" y="605705"/>
                </a:cubicBezTo>
                <a:cubicBezTo>
                  <a:pt x="8336138" y="597108"/>
                  <a:pt x="8336356" y="589977"/>
                  <a:pt x="8341347" y="584313"/>
                </a:cubicBezTo>
                <a:cubicBezTo>
                  <a:pt x="8346337" y="578649"/>
                  <a:pt x="8349711" y="571873"/>
                  <a:pt x="8351467" y="563986"/>
                </a:cubicBezTo>
                <a:cubicBezTo>
                  <a:pt x="8353225" y="556099"/>
                  <a:pt x="8353884" y="546308"/>
                  <a:pt x="8353446" y="534614"/>
                </a:cubicBezTo>
                <a:cubicBezTo>
                  <a:pt x="8353010" y="522919"/>
                  <a:pt x="8350757" y="512368"/>
                  <a:pt x="8346692" y="502961"/>
                </a:cubicBezTo>
                <a:cubicBezTo>
                  <a:pt x="8342626" y="493554"/>
                  <a:pt x="8345459" y="490040"/>
                  <a:pt x="8355188" y="492421"/>
                </a:cubicBezTo>
                <a:cubicBezTo>
                  <a:pt x="8364919" y="494801"/>
                  <a:pt x="8372821" y="498136"/>
                  <a:pt x="8378893" y="502423"/>
                </a:cubicBezTo>
                <a:cubicBezTo>
                  <a:pt x="8384966" y="506711"/>
                  <a:pt x="8386171" y="511863"/>
                  <a:pt x="8382507" y="517879"/>
                </a:cubicBezTo>
                <a:cubicBezTo>
                  <a:pt x="8378843" y="523894"/>
                  <a:pt x="8376133" y="534384"/>
                  <a:pt x="8374376" y="549348"/>
                </a:cubicBezTo>
                <a:cubicBezTo>
                  <a:pt x="8372619" y="564312"/>
                  <a:pt x="8371526" y="573045"/>
                  <a:pt x="8371096" y="575548"/>
                </a:cubicBezTo>
                <a:cubicBezTo>
                  <a:pt x="8370665" y="578050"/>
                  <a:pt x="8371863" y="579319"/>
                  <a:pt x="8374688" y="579355"/>
                </a:cubicBezTo>
                <a:cubicBezTo>
                  <a:pt x="8377513" y="579391"/>
                  <a:pt x="8394047" y="576168"/>
                  <a:pt x="8424291" y="569686"/>
                </a:cubicBezTo>
                <a:cubicBezTo>
                  <a:pt x="8418885" y="562158"/>
                  <a:pt x="8416859" y="556239"/>
                  <a:pt x="8418214" y="551929"/>
                </a:cubicBezTo>
                <a:cubicBezTo>
                  <a:pt x="8419569" y="547620"/>
                  <a:pt x="8420924" y="540690"/>
                  <a:pt x="8422279" y="531140"/>
                </a:cubicBezTo>
                <a:cubicBezTo>
                  <a:pt x="8423634" y="521589"/>
                  <a:pt x="8424534" y="510092"/>
                  <a:pt x="8424979" y="496648"/>
                </a:cubicBezTo>
                <a:cubicBezTo>
                  <a:pt x="8425424" y="483204"/>
                  <a:pt x="8424671" y="475872"/>
                  <a:pt x="8422720" y="474653"/>
                </a:cubicBezTo>
                <a:cubicBezTo>
                  <a:pt x="8420770" y="473435"/>
                  <a:pt x="8414905" y="474377"/>
                  <a:pt x="8405125" y="477482"/>
                </a:cubicBezTo>
                <a:cubicBezTo>
                  <a:pt x="8395345" y="480587"/>
                  <a:pt x="8385880" y="483512"/>
                  <a:pt x="8376731" y="486258"/>
                </a:cubicBezTo>
                <a:cubicBezTo>
                  <a:pt x="8367582" y="489004"/>
                  <a:pt x="8358151" y="486531"/>
                  <a:pt x="8348434" y="478837"/>
                </a:cubicBezTo>
                <a:cubicBezTo>
                  <a:pt x="8338719" y="471144"/>
                  <a:pt x="8340637" y="467297"/>
                  <a:pt x="8354189" y="467297"/>
                </a:cubicBezTo>
                <a:cubicBezTo>
                  <a:pt x="8364528" y="467297"/>
                  <a:pt x="8376875" y="465555"/>
                  <a:pt x="8391229" y="462070"/>
                </a:cubicBezTo>
                <a:cubicBezTo>
                  <a:pt x="8405584" y="458585"/>
                  <a:pt x="8415245" y="454979"/>
                  <a:pt x="8420214" y="451250"/>
                </a:cubicBezTo>
                <a:cubicBezTo>
                  <a:pt x="8422699" y="449386"/>
                  <a:pt x="8425429" y="448353"/>
                  <a:pt x="8428404" y="448150"/>
                </a:cubicBezTo>
                <a:close/>
                <a:moveTo>
                  <a:pt x="3797737" y="447626"/>
                </a:moveTo>
                <a:cubicBezTo>
                  <a:pt x="3800410" y="447995"/>
                  <a:pt x="3803549" y="448759"/>
                  <a:pt x="3807152" y="449917"/>
                </a:cubicBezTo>
                <a:cubicBezTo>
                  <a:pt x="3819012" y="453874"/>
                  <a:pt x="3826723" y="458341"/>
                  <a:pt x="3830286" y="463318"/>
                </a:cubicBezTo>
                <a:cubicBezTo>
                  <a:pt x="3833850" y="468294"/>
                  <a:pt x="3832161" y="472165"/>
                  <a:pt x="3825220" y="474933"/>
                </a:cubicBezTo>
                <a:cubicBezTo>
                  <a:pt x="3818280" y="477701"/>
                  <a:pt x="3809016" y="484430"/>
                  <a:pt x="3797429" y="495121"/>
                </a:cubicBezTo>
                <a:cubicBezTo>
                  <a:pt x="3785843" y="505811"/>
                  <a:pt x="3775338" y="513315"/>
                  <a:pt x="3765916" y="517631"/>
                </a:cubicBezTo>
                <a:cubicBezTo>
                  <a:pt x="3756495" y="521948"/>
                  <a:pt x="3754502" y="519929"/>
                  <a:pt x="3759937" y="511576"/>
                </a:cubicBezTo>
                <a:cubicBezTo>
                  <a:pt x="3765372" y="503223"/>
                  <a:pt x="3771222" y="493694"/>
                  <a:pt x="3777489" y="482989"/>
                </a:cubicBezTo>
                <a:cubicBezTo>
                  <a:pt x="3783756" y="472284"/>
                  <a:pt x="3786663" y="462937"/>
                  <a:pt x="3786211" y="454950"/>
                </a:cubicBezTo>
                <a:cubicBezTo>
                  <a:pt x="3785873" y="448959"/>
                  <a:pt x="3789714" y="446518"/>
                  <a:pt x="3797737" y="447626"/>
                </a:cubicBezTo>
                <a:close/>
                <a:moveTo>
                  <a:pt x="3083362" y="447626"/>
                </a:moveTo>
                <a:cubicBezTo>
                  <a:pt x="3086036" y="447995"/>
                  <a:pt x="3089174" y="448759"/>
                  <a:pt x="3092777" y="449917"/>
                </a:cubicBezTo>
                <a:cubicBezTo>
                  <a:pt x="3104636" y="453874"/>
                  <a:pt x="3112348" y="458341"/>
                  <a:pt x="3115912" y="463318"/>
                </a:cubicBezTo>
                <a:cubicBezTo>
                  <a:pt x="3119475" y="468294"/>
                  <a:pt x="3117786" y="472165"/>
                  <a:pt x="3110846" y="474933"/>
                </a:cubicBezTo>
                <a:cubicBezTo>
                  <a:pt x="3103905" y="477701"/>
                  <a:pt x="3094641" y="484430"/>
                  <a:pt x="3083054" y="495121"/>
                </a:cubicBezTo>
                <a:cubicBezTo>
                  <a:pt x="3071468" y="505811"/>
                  <a:pt x="3060963" y="513315"/>
                  <a:pt x="3051542" y="517631"/>
                </a:cubicBezTo>
                <a:cubicBezTo>
                  <a:pt x="3042120" y="521948"/>
                  <a:pt x="3040127" y="519929"/>
                  <a:pt x="3045562" y="511576"/>
                </a:cubicBezTo>
                <a:cubicBezTo>
                  <a:pt x="3050997" y="503223"/>
                  <a:pt x="3056847" y="493694"/>
                  <a:pt x="3063115" y="482989"/>
                </a:cubicBezTo>
                <a:cubicBezTo>
                  <a:pt x="3069381" y="472284"/>
                  <a:pt x="3072289" y="462937"/>
                  <a:pt x="3071837" y="454950"/>
                </a:cubicBezTo>
                <a:cubicBezTo>
                  <a:pt x="3071498" y="448959"/>
                  <a:pt x="3075340" y="446518"/>
                  <a:pt x="3083362" y="447626"/>
                </a:cubicBezTo>
                <a:close/>
                <a:moveTo>
                  <a:pt x="191098" y="445795"/>
                </a:moveTo>
                <a:cubicBezTo>
                  <a:pt x="194145" y="446170"/>
                  <a:pt x="197869" y="447034"/>
                  <a:pt x="202270" y="448389"/>
                </a:cubicBezTo>
                <a:cubicBezTo>
                  <a:pt x="219872" y="453810"/>
                  <a:pt x="226648" y="460962"/>
                  <a:pt x="222597" y="469846"/>
                </a:cubicBezTo>
                <a:cubicBezTo>
                  <a:pt x="218546" y="478730"/>
                  <a:pt x="216520" y="506661"/>
                  <a:pt x="216520" y="553639"/>
                </a:cubicBezTo>
                <a:cubicBezTo>
                  <a:pt x="232352" y="551876"/>
                  <a:pt x="244709" y="550105"/>
                  <a:pt x="253593" y="548326"/>
                </a:cubicBezTo>
                <a:cubicBezTo>
                  <a:pt x="262477" y="546548"/>
                  <a:pt x="270938" y="544741"/>
                  <a:pt x="278975" y="542906"/>
                </a:cubicBezTo>
                <a:cubicBezTo>
                  <a:pt x="287013" y="541070"/>
                  <a:pt x="294811" y="544903"/>
                  <a:pt x="302368" y="554403"/>
                </a:cubicBezTo>
                <a:cubicBezTo>
                  <a:pt x="309925" y="563903"/>
                  <a:pt x="305128" y="568654"/>
                  <a:pt x="287978" y="568654"/>
                </a:cubicBezTo>
                <a:cubicBezTo>
                  <a:pt x="273838" y="568654"/>
                  <a:pt x="250019" y="570331"/>
                  <a:pt x="216520" y="573687"/>
                </a:cubicBezTo>
                <a:cubicBezTo>
                  <a:pt x="216520" y="630116"/>
                  <a:pt x="215574" y="673248"/>
                  <a:pt x="213681" y="703082"/>
                </a:cubicBezTo>
                <a:cubicBezTo>
                  <a:pt x="211788" y="732917"/>
                  <a:pt x="207264" y="748118"/>
                  <a:pt x="200108" y="748684"/>
                </a:cubicBezTo>
                <a:cubicBezTo>
                  <a:pt x="192952" y="749251"/>
                  <a:pt x="189374" y="735108"/>
                  <a:pt x="189374" y="706255"/>
                </a:cubicBezTo>
                <a:lnTo>
                  <a:pt x="189374" y="578097"/>
                </a:lnTo>
                <a:cubicBezTo>
                  <a:pt x="167147" y="583345"/>
                  <a:pt x="151807" y="586909"/>
                  <a:pt x="143353" y="588787"/>
                </a:cubicBezTo>
                <a:cubicBezTo>
                  <a:pt x="134899" y="590666"/>
                  <a:pt x="125159" y="587307"/>
                  <a:pt x="114131" y="578710"/>
                </a:cubicBezTo>
                <a:cubicBezTo>
                  <a:pt x="103104" y="570113"/>
                  <a:pt x="105262" y="565814"/>
                  <a:pt x="120606" y="565814"/>
                </a:cubicBezTo>
                <a:cubicBezTo>
                  <a:pt x="132852" y="565814"/>
                  <a:pt x="155775" y="562874"/>
                  <a:pt x="189374" y="556995"/>
                </a:cubicBezTo>
                <a:cubicBezTo>
                  <a:pt x="189374" y="527053"/>
                  <a:pt x="189152" y="505248"/>
                  <a:pt x="188707" y="491582"/>
                </a:cubicBezTo>
                <a:cubicBezTo>
                  <a:pt x="188263" y="477916"/>
                  <a:pt x="186012" y="465945"/>
                  <a:pt x="181953" y="455671"/>
                </a:cubicBezTo>
                <a:cubicBezTo>
                  <a:pt x="178909" y="447965"/>
                  <a:pt x="181958" y="444673"/>
                  <a:pt x="191098" y="445795"/>
                </a:cubicBezTo>
                <a:close/>
                <a:moveTo>
                  <a:pt x="2232116" y="445682"/>
                </a:moveTo>
                <a:cubicBezTo>
                  <a:pt x="2235615" y="445486"/>
                  <a:pt x="2241202" y="447995"/>
                  <a:pt x="2248878" y="453208"/>
                </a:cubicBezTo>
                <a:cubicBezTo>
                  <a:pt x="2264229" y="463633"/>
                  <a:pt x="2269948" y="471068"/>
                  <a:pt x="2266033" y="475514"/>
                </a:cubicBezTo>
                <a:cubicBezTo>
                  <a:pt x="2262118" y="479959"/>
                  <a:pt x="2257360" y="486470"/>
                  <a:pt x="2251760" y="495045"/>
                </a:cubicBezTo>
                <a:cubicBezTo>
                  <a:pt x="2246160" y="503621"/>
                  <a:pt x="2237582" y="517739"/>
                  <a:pt x="2226023" y="537399"/>
                </a:cubicBezTo>
                <a:cubicBezTo>
                  <a:pt x="2236822" y="547107"/>
                  <a:pt x="2241095" y="555303"/>
                  <a:pt x="2238843" y="561985"/>
                </a:cubicBezTo>
                <a:cubicBezTo>
                  <a:pt x="2236592" y="568668"/>
                  <a:pt x="2235467" y="580312"/>
                  <a:pt x="2235467" y="596918"/>
                </a:cubicBezTo>
                <a:cubicBezTo>
                  <a:pt x="2235467" y="612133"/>
                  <a:pt x="2235004" y="631840"/>
                  <a:pt x="2234079" y="656039"/>
                </a:cubicBezTo>
                <a:cubicBezTo>
                  <a:pt x="2233154" y="680238"/>
                  <a:pt x="2230279" y="698045"/>
                  <a:pt x="2225454" y="709460"/>
                </a:cubicBezTo>
                <a:cubicBezTo>
                  <a:pt x="2220628" y="720875"/>
                  <a:pt x="2214989" y="720090"/>
                  <a:pt x="2208535" y="707105"/>
                </a:cubicBezTo>
                <a:cubicBezTo>
                  <a:pt x="2202082" y="694120"/>
                  <a:pt x="2200437" y="683476"/>
                  <a:pt x="2203599" y="675173"/>
                </a:cubicBezTo>
                <a:cubicBezTo>
                  <a:pt x="2206761" y="666870"/>
                  <a:pt x="2209012" y="654408"/>
                  <a:pt x="2210353" y="637788"/>
                </a:cubicBezTo>
                <a:cubicBezTo>
                  <a:pt x="2211694" y="621167"/>
                  <a:pt x="2212364" y="604397"/>
                  <a:pt x="2212364" y="587475"/>
                </a:cubicBezTo>
                <a:cubicBezTo>
                  <a:pt x="2212364" y="569994"/>
                  <a:pt x="2212156" y="558773"/>
                  <a:pt x="2211741" y="553812"/>
                </a:cubicBezTo>
                <a:cubicBezTo>
                  <a:pt x="2204212" y="566531"/>
                  <a:pt x="2196099" y="576785"/>
                  <a:pt x="2187402" y="584571"/>
                </a:cubicBezTo>
                <a:cubicBezTo>
                  <a:pt x="2178704" y="592358"/>
                  <a:pt x="2167419" y="599750"/>
                  <a:pt x="2153545" y="606748"/>
                </a:cubicBezTo>
                <a:cubicBezTo>
                  <a:pt x="2139670" y="613746"/>
                  <a:pt x="2138914" y="610247"/>
                  <a:pt x="2151275" y="596251"/>
                </a:cubicBezTo>
                <a:cubicBezTo>
                  <a:pt x="2163637" y="582255"/>
                  <a:pt x="2175359" y="567721"/>
                  <a:pt x="2186445" y="552650"/>
                </a:cubicBezTo>
                <a:cubicBezTo>
                  <a:pt x="2197529" y="537578"/>
                  <a:pt x="2207546" y="520234"/>
                  <a:pt x="2216494" y="500616"/>
                </a:cubicBezTo>
                <a:cubicBezTo>
                  <a:pt x="2225443" y="480999"/>
                  <a:pt x="2229239" y="465587"/>
                  <a:pt x="2227884" y="454380"/>
                </a:cubicBezTo>
                <a:cubicBezTo>
                  <a:pt x="2227206" y="448777"/>
                  <a:pt x="2228617" y="445877"/>
                  <a:pt x="2232116" y="445682"/>
                </a:cubicBezTo>
                <a:close/>
                <a:moveTo>
                  <a:pt x="7276589" y="444224"/>
                </a:moveTo>
                <a:cubicBezTo>
                  <a:pt x="7279399" y="444090"/>
                  <a:pt x="7284065" y="445722"/>
                  <a:pt x="7290587" y="449121"/>
                </a:cubicBezTo>
                <a:cubicBezTo>
                  <a:pt x="7303629" y="455918"/>
                  <a:pt x="7310631" y="464239"/>
                  <a:pt x="7311591" y="474083"/>
                </a:cubicBezTo>
                <a:cubicBezTo>
                  <a:pt x="7312553" y="483928"/>
                  <a:pt x="7310423" y="491578"/>
                  <a:pt x="7305203" y="497035"/>
                </a:cubicBezTo>
                <a:cubicBezTo>
                  <a:pt x="7299983" y="502491"/>
                  <a:pt x="7295308" y="501943"/>
                  <a:pt x="7291178" y="495389"/>
                </a:cubicBezTo>
                <a:cubicBezTo>
                  <a:pt x="7287048" y="488836"/>
                  <a:pt x="7283485" y="481573"/>
                  <a:pt x="7280487" y="473599"/>
                </a:cubicBezTo>
                <a:cubicBezTo>
                  <a:pt x="7277777" y="465153"/>
                  <a:pt x="7275523" y="457262"/>
                  <a:pt x="7273723" y="449927"/>
                </a:cubicBezTo>
                <a:cubicBezTo>
                  <a:pt x="7272823" y="446260"/>
                  <a:pt x="7273779" y="444359"/>
                  <a:pt x="7276589" y="444224"/>
                </a:cubicBezTo>
                <a:close/>
                <a:moveTo>
                  <a:pt x="6596647" y="443765"/>
                </a:moveTo>
                <a:cubicBezTo>
                  <a:pt x="6604412" y="445199"/>
                  <a:pt x="6611862" y="447766"/>
                  <a:pt x="6618996" y="451465"/>
                </a:cubicBezTo>
                <a:cubicBezTo>
                  <a:pt x="6626130" y="455165"/>
                  <a:pt x="6628335" y="460270"/>
                  <a:pt x="6625611" y="466781"/>
                </a:cubicBezTo>
                <a:cubicBezTo>
                  <a:pt x="6622885" y="473291"/>
                  <a:pt x="6621100" y="497297"/>
                  <a:pt x="6620255" y="538797"/>
                </a:cubicBezTo>
                <a:cubicBezTo>
                  <a:pt x="6624327" y="535055"/>
                  <a:pt x="6631407" y="528583"/>
                  <a:pt x="6641496" y="519384"/>
                </a:cubicBezTo>
                <a:cubicBezTo>
                  <a:pt x="6651585" y="510185"/>
                  <a:pt x="6657163" y="502122"/>
                  <a:pt x="6658231" y="495196"/>
                </a:cubicBezTo>
                <a:cubicBezTo>
                  <a:pt x="6659299" y="488269"/>
                  <a:pt x="6663787" y="486276"/>
                  <a:pt x="6671697" y="489216"/>
                </a:cubicBezTo>
                <a:cubicBezTo>
                  <a:pt x="6679605" y="492156"/>
                  <a:pt x="6687180" y="497275"/>
                  <a:pt x="6694423" y="504574"/>
                </a:cubicBezTo>
                <a:cubicBezTo>
                  <a:pt x="6701664" y="511874"/>
                  <a:pt x="6699689" y="517133"/>
                  <a:pt x="6688496" y="520352"/>
                </a:cubicBezTo>
                <a:cubicBezTo>
                  <a:pt x="6677303" y="523572"/>
                  <a:pt x="6654491" y="535076"/>
                  <a:pt x="6620061" y="554866"/>
                </a:cubicBezTo>
                <a:cubicBezTo>
                  <a:pt x="6619258" y="569277"/>
                  <a:pt x="6620298" y="580811"/>
                  <a:pt x="6623180" y="589465"/>
                </a:cubicBezTo>
                <a:cubicBezTo>
                  <a:pt x="6626063" y="598119"/>
                  <a:pt x="6637083" y="602636"/>
                  <a:pt x="6656241" y="603016"/>
                </a:cubicBezTo>
                <a:cubicBezTo>
                  <a:pt x="6675399" y="603396"/>
                  <a:pt x="6687954" y="602228"/>
                  <a:pt x="6693906" y="599510"/>
                </a:cubicBezTo>
                <a:cubicBezTo>
                  <a:pt x="6699857" y="596793"/>
                  <a:pt x="6706393" y="588020"/>
                  <a:pt x="6713513" y="573192"/>
                </a:cubicBezTo>
                <a:cubicBezTo>
                  <a:pt x="6720633" y="558365"/>
                  <a:pt x="6724193" y="559526"/>
                  <a:pt x="6724193" y="576677"/>
                </a:cubicBezTo>
                <a:cubicBezTo>
                  <a:pt x="6724193" y="590042"/>
                  <a:pt x="6725766" y="600779"/>
                  <a:pt x="6728914" y="608889"/>
                </a:cubicBezTo>
                <a:cubicBezTo>
                  <a:pt x="6732061" y="616998"/>
                  <a:pt x="6727211" y="623344"/>
                  <a:pt x="6714363" y="627925"/>
                </a:cubicBezTo>
                <a:cubicBezTo>
                  <a:pt x="6701513" y="632507"/>
                  <a:pt x="6684355" y="634565"/>
                  <a:pt x="6662889" y="634099"/>
                </a:cubicBezTo>
                <a:cubicBezTo>
                  <a:pt x="6641421" y="633633"/>
                  <a:pt x="6625553" y="629001"/>
                  <a:pt x="6615286" y="620203"/>
                </a:cubicBezTo>
                <a:cubicBezTo>
                  <a:pt x="6605018" y="611405"/>
                  <a:pt x="6599651" y="596778"/>
                  <a:pt x="6599185" y="576322"/>
                </a:cubicBezTo>
                <a:cubicBezTo>
                  <a:pt x="6598719" y="555866"/>
                  <a:pt x="6598487" y="533484"/>
                  <a:pt x="6598487" y="509178"/>
                </a:cubicBezTo>
                <a:cubicBezTo>
                  <a:pt x="6598487" y="484699"/>
                  <a:pt x="6596239" y="467318"/>
                  <a:pt x="6591743" y="457037"/>
                </a:cubicBezTo>
                <a:cubicBezTo>
                  <a:pt x="6587247" y="446755"/>
                  <a:pt x="6588882" y="442331"/>
                  <a:pt x="6596647" y="443765"/>
                </a:cubicBezTo>
                <a:close/>
                <a:moveTo>
                  <a:pt x="4513015" y="443426"/>
                </a:moveTo>
                <a:cubicBezTo>
                  <a:pt x="4517424" y="443702"/>
                  <a:pt x="4522115" y="445034"/>
                  <a:pt x="4527088" y="447421"/>
                </a:cubicBezTo>
                <a:cubicBezTo>
                  <a:pt x="4537033" y="452197"/>
                  <a:pt x="4545138" y="458055"/>
                  <a:pt x="4551405" y="464995"/>
                </a:cubicBezTo>
                <a:cubicBezTo>
                  <a:pt x="4557672" y="471936"/>
                  <a:pt x="4559224" y="478730"/>
                  <a:pt x="4556062" y="485376"/>
                </a:cubicBezTo>
                <a:cubicBezTo>
                  <a:pt x="4552900" y="492023"/>
                  <a:pt x="4551989" y="517183"/>
                  <a:pt x="4553330" y="560856"/>
                </a:cubicBezTo>
                <a:cubicBezTo>
                  <a:pt x="4554671" y="604529"/>
                  <a:pt x="4556478" y="637479"/>
                  <a:pt x="4558751" y="659707"/>
                </a:cubicBezTo>
                <a:cubicBezTo>
                  <a:pt x="4561024" y="681934"/>
                  <a:pt x="4560984" y="700089"/>
                  <a:pt x="4558632" y="714171"/>
                </a:cubicBezTo>
                <a:cubicBezTo>
                  <a:pt x="4556280" y="728253"/>
                  <a:pt x="4552064" y="737667"/>
                  <a:pt x="4545984" y="742414"/>
                </a:cubicBezTo>
                <a:cubicBezTo>
                  <a:pt x="4539904" y="747161"/>
                  <a:pt x="4535684" y="745490"/>
                  <a:pt x="4533326" y="737402"/>
                </a:cubicBezTo>
                <a:cubicBezTo>
                  <a:pt x="4530967" y="729314"/>
                  <a:pt x="4526647" y="719376"/>
                  <a:pt x="4520366" y="707589"/>
                </a:cubicBezTo>
                <a:cubicBezTo>
                  <a:pt x="4495041" y="706757"/>
                  <a:pt x="4438246" y="708521"/>
                  <a:pt x="4349982" y="712880"/>
                </a:cubicBezTo>
                <a:cubicBezTo>
                  <a:pt x="4348749" y="730117"/>
                  <a:pt x="4343286" y="732107"/>
                  <a:pt x="4333591" y="718849"/>
                </a:cubicBezTo>
                <a:cubicBezTo>
                  <a:pt x="4323898" y="705592"/>
                  <a:pt x="4320850" y="692040"/>
                  <a:pt x="4324450" y="678195"/>
                </a:cubicBezTo>
                <a:cubicBezTo>
                  <a:pt x="4328049" y="664349"/>
                  <a:pt x="4330523" y="644417"/>
                  <a:pt x="4331871" y="618396"/>
                </a:cubicBezTo>
                <a:cubicBezTo>
                  <a:pt x="4333219" y="592376"/>
                  <a:pt x="4333893" y="564072"/>
                  <a:pt x="4333893" y="533484"/>
                </a:cubicBezTo>
                <a:cubicBezTo>
                  <a:pt x="4333893" y="503800"/>
                  <a:pt x="4331193" y="484448"/>
                  <a:pt x="4325794" y="475428"/>
                </a:cubicBezTo>
                <a:cubicBezTo>
                  <a:pt x="4320395" y="466408"/>
                  <a:pt x="4320872" y="461898"/>
                  <a:pt x="4327224" y="461898"/>
                </a:cubicBezTo>
                <a:cubicBezTo>
                  <a:pt x="4332229" y="461898"/>
                  <a:pt x="4337643" y="462568"/>
                  <a:pt x="4343465" y="463909"/>
                </a:cubicBezTo>
                <a:cubicBezTo>
                  <a:pt x="4349287" y="465250"/>
                  <a:pt x="4359583" y="465712"/>
                  <a:pt x="4374354" y="465296"/>
                </a:cubicBezTo>
                <a:cubicBezTo>
                  <a:pt x="4389124" y="464881"/>
                  <a:pt x="4411939" y="462439"/>
                  <a:pt x="4442799" y="457972"/>
                </a:cubicBezTo>
                <a:cubicBezTo>
                  <a:pt x="4473659" y="453505"/>
                  <a:pt x="4492936" y="449436"/>
                  <a:pt x="4500630" y="445765"/>
                </a:cubicBezTo>
                <a:cubicBezTo>
                  <a:pt x="4504477" y="443930"/>
                  <a:pt x="4508605" y="443150"/>
                  <a:pt x="4513015" y="443426"/>
                </a:cubicBezTo>
                <a:close/>
                <a:moveTo>
                  <a:pt x="6877126" y="439495"/>
                </a:moveTo>
                <a:cubicBezTo>
                  <a:pt x="6880969" y="438211"/>
                  <a:pt x="6887971" y="440140"/>
                  <a:pt x="6898131" y="445281"/>
                </a:cubicBezTo>
                <a:cubicBezTo>
                  <a:pt x="6908291" y="450422"/>
                  <a:pt x="6911794" y="456026"/>
                  <a:pt x="6908639" y="462091"/>
                </a:cubicBezTo>
                <a:cubicBezTo>
                  <a:pt x="6905484" y="468157"/>
                  <a:pt x="6903906" y="490127"/>
                  <a:pt x="6903906" y="527999"/>
                </a:cubicBezTo>
                <a:lnTo>
                  <a:pt x="6925933" y="524063"/>
                </a:lnTo>
                <a:cubicBezTo>
                  <a:pt x="6936488" y="521295"/>
                  <a:pt x="6944005" y="522496"/>
                  <a:pt x="6948487" y="527666"/>
                </a:cubicBezTo>
                <a:cubicBezTo>
                  <a:pt x="6952969" y="532835"/>
                  <a:pt x="6950605" y="537127"/>
                  <a:pt x="6941399" y="540540"/>
                </a:cubicBezTo>
                <a:cubicBezTo>
                  <a:pt x="6932192" y="543953"/>
                  <a:pt x="6919251" y="546856"/>
                  <a:pt x="6902573" y="549251"/>
                </a:cubicBezTo>
                <a:lnTo>
                  <a:pt x="6902573" y="554156"/>
                </a:lnTo>
                <a:cubicBezTo>
                  <a:pt x="6916354" y="555776"/>
                  <a:pt x="6927221" y="559368"/>
                  <a:pt x="6935171" y="564932"/>
                </a:cubicBezTo>
                <a:cubicBezTo>
                  <a:pt x="6943123" y="570496"/>
                  <a:pt x="6945587" y="577681"/>
                  <a:pt x="6942560" y="586486"/>
                </a:cubicBezTo>
                <a:cubicBezTo>
                  <a:pt x="6939535" y="595291"/>
                  <a:pt x="6933009" y="594832"/>
                  <a:pt x="6922986" y="585109"/>
                </a:cubicBezTo>
                <a:cubicBezTo>
                  <a:pt x="6912962" y="575386"/>
                  <a:pt x="6906159" y="568553"/>
                  <a:pt x="6902573" y="564610"/>
                </a:cubicBezTo>
                <a:cubicBezTo>
                  <a:pt x="6902573" y="572927"/>
                  <a:pt x="6901265" y="581531"/>
                  <a:pt x="6898647" y="590422"/>
                </a:cubicBezTo>
                <a:cubicBezTo>
                  <a:pt x="6896031" y="599313"/>
                  <a:pt x="6891729" y="599808"/>
                  <a:pt x="6885741" y="591906"/>
                </a:cubicBezTo>
                <a:cubicBezTo>
                  <a:pt x="6879754" y="584005"/>
                  <a:pt x="6877435" y="577229"/>
                  <a:pt x="6878782" y="571579"/>
                </a:cubicBezTo>
                <a:cubicBezTo>
                  <a:pt x="6880131" y="565929"/>
                  <a:pt x="6880769" y="560903"/>
                  <a:pt x="6880697" y="556500"/>
                </a:cubicBezTo>
                <a:cubicBezTo>
                  <a:pt x="6862800" y="583861"/>
                  <a:pt x="6843721" y="601952"/>
                  <a:pt x="6823457" y="610771"/>
                </a:cubicBezTo>
                <a:cubicBezTo>
                  <a:pt x="6803195" y="619590"/>
                  <a:pt x="6798366" y="619002"/>
                  <a:pt x="6808971" y="609007"/>
                </a:cubicBezTo>
                <a:cubicBezTo>
                  <a:pt x="6819575" y="599012"/>
                  <a:pt x="6830431" y="588239"/>
                  <a:pt x="6841537" y="576688"/>
                </a:cubicBezTo>
                <a:cubicBezTo>
                  <a:pt x="6852644" y="565137"/>
                  <a:pt x="6860334" y="556608"/>
                  <a:pt x="6864607" y="551101"/>
                </a:cubicBezTo>
                <a:cubicBezTo>
                  <a:pt x="6855659" y="555489"/>
                  <a:pt x="6848317" y="558164"/>
                  <a:pt x="6842580" y="559125"/>
                </a:cubicBezTo>
                <a:cubicBezTo>
                  <a:pt x="6836845" y="560085"/>
                  <a:pt x="6829857" y="556712"/>
                  <a:pt x="6821619" y="549004"/>
                </a:cubicBezTo>
                <a:cubicBezTo>
                  <a:pt x="6813381" y="541296"/>
                  <a:pt x="6814821" y="537901"/>
                  <a:pt x="6825943" y="538819"/>
                </a:cubicBezTo>
                <a:cubicBezTo>
                  <a:pt x="6837063" y="539737"/>
                  <a:pt x="6855351" y="537736"/>
                  <a:pt x="6880804" y="532817"/>
                </a:cubicBezTo>
                <a:lnTo>
                  <a:pt x="6880804" y="486248"/>
                </a:lnTo>
                <a:cubicBezTo>
                  <a:pt x="6880804" y="468179"/>
                  <a:pt x="6879231" y="456190"/>
                  <a:pt x="6876083" y="450282"/>
                </a:cubicBezTo>
                <a:cubicBezTo>
                  <a:pt x="6872935" y="444374"/>
                  <a:pt x="6873283" y="440778"/>
                  <a:pt x="6877126" y="439495"/>
                </a:cubicBezTo>
                <a:close/>
                <a:moveTo>
                  <a:pt x="2577543" y="439264"/>
                </a:moveTo>
                <a:cubicBezTo>
                  <a:pt x="2581044" y="439023"/>
                  <a:pt x="2586969" y="441148"/>
                  <a:pt x="2595319" y="445636"/>
                </a:cubicBezTo>
                <a:cubicBezTo>
                  <a:pt x="2612018" y="454613"/>
                  <a:pt x="2616969" y="462812"/>
                  <a:pt x="2610172" y="470233"/>
                </a:cubicBezTo>
                <a:cubicBezTo>
                  <a:pt x="2603374" y="477654"/>
                  <a:pt x="2595240" y="487140"/>
                  <a:pt x="2585768" y="498691"/>
                </a:cubicBezTo>
                <a:cubicBezTo>
                  <a:pt x="2576297" y="510242"/>
                  <a:pt x="2567997" y="519589"/>
                  <a:pt x="2560870" y="526730"/>
                </a:cubicBezTo>
                <a:cubicBezTo>
                  <a:pt x="2553743" y="533871"/>
                  <a:pt x="2552355" y="536994"/>
                  <a:pt x="2556708" y="536098"/>
                </a:cubicBezTo>
                <a:cubicBezTo>
                  <a:pt x="2561060" y="535201"/>
                  <a:pt x="2567484" y="534133"/>
                  <a:pt x="2575981" y="532893"/>
                </a:cubicBezTo>
                <a:cubicBezTo>
                  <a:pt x="2584477" y="531652"/>
                  <a:pt x="2597416" y="529053"/>
                  <a:pt x="2614796" y="525095"/>
                </a:cubicBezTo>
                <a:cubicBezTo>
                  <a:pt x="2610422" y="517251"/>
                  <a:pt x="2606855" y="508127"/>
                  <a:pt x="2604095" y="497723"/>
                </a:cubicBezTo>
                <a:cubicBezTo>
                  <a:pt x="2601335" y="487319"/>
                  <a:pt x="2607114" y="487101"/>
                  <a:pt x="2621432" y="497067"/>
                </a:cubicBezTo>
                <a:cubicBezTo>
                  <a:pt x="2635751" y="507034"/>
                  <a:pt x="2644552" y="516100"/>
                  <a:pt x="2647836" y="524267"/>
                </a:cubicBezTo>
                <a:cubicBezTo>
                  <a:pt x="2651120" y="532434"/>
                  <a:pt x="2650399" y="540973"/>
                  <a:pt x="2645675" y="549886"/>
                </a:cubicBezTo>
                <a:cubicBezTo>
                  <a:pt x="2640949" y="558798"/>
                  <a:pt x="2635841" y="560236"/>
                  <a:pt x="2630349" y="554199"/>
                </a:cubicBezTo>
                <a:cubicBezTo>
                  <a:pt x="2624856" y="548161"/>
                  <a:pt x="2621185" y="542633"/>
                  <a:pt x="2619335" y="537614"/>
                </a:cubicBezTo>
                <a:cubicBezTo>
                  <a:pt x="2602944" y="543910"/>
                  <a:pt x="2587360" y="549925"/>
                  <a:pt x="2572583" y="555661"/>
                </a:cubicBezTo>
                <a:cubicBezTo>
                  <a:pt x="2557805" y="561397"/>
                  <a:pt x="2547656" y="565671"/>
                  <a:pt x="2542135" y="568482"/>
                </a:cubicBezTo>
                <a:cubicBezTo>
                  <a:pt x="2536614" y="571292"/>
                  <a:pt x="2532308" y="570475"/>
                  <a:pt x="2529217" y="566029"/>
                </a:cubicBezTo>
                <a:cubicBezTo>
                  <a:pt x="2526127" y="561584"/>
                  <a:pt x="2524098" y="556708"/>
                  <a:pt x="2523130" y="551402"/>
                </a:cubicBezTo>
                <a:cubicBezTo>
                  <a:pt x="2522162" y="546096"/>
                  <a:pt x="2523395" y="542182"/>
                  <a:pt x="2526830" y="539658"/>
                </a:cubicBezTo>
                <a:cubicBezTo>
                  <a:pt x="2530264" y="537134"/>
                  <a:pt x="2534810" y="532613"/>
                  <a:pt x="2540467" y="526095"/>
                </a:cubicBezTo>
                <a:cubicBezTo>
                  <a:pt x="2546125" y="519578"/>
                  <a:pt x="2553854" y="507263"/>
                  <a:pt x="2563655" y="489151"/>
                </a:cubicBezTo>
                <a:cubicBezTo>
                  <a:pt x="2573457" y="471040"/>
                  <a:pt x="2577010" y="457015"/>
                  <a:pt x="2574314" y="447077"/>
                </a:cubicBezTo>
                <a:cubicBezTo>
                  <a:pt x="2572966" y="442108"/>
                  <a:pt x="2574042" y="439504"/>
                  <a:pt x="2577543" y="439264"/>
                </a:cubicBezTo>
                <a:close/>
                <a:moveTo>
                  <a:pt x="2317671" y="437879"/>
                </a:moveTo>
                <a:cubicBezTo>
                  <a:pt x="2321283" y="437407"/>
                  <a:pt x="2327151" y="439290"/>
                  <a:pt x="2335274" y="443528"/>
                </a:cubicBezTo>
                <a:cubicBezTo>
                  <a:pt x="2351522" y="452003"/>
                  <a:pt x="2357269" y="459177"/>
                  <a:pt x="2352515" y="465049"/>
                </a:cubicBezTo>
                <a:cubicBezTo>
                  <a:pt x="2347761" y="470921"/>
                  <a:pt x="2342813" y="478554"/>
                  <a:pt x="2337672" y="487947"/>
                </a:cubicBezTo>
                <a:cubicBezTo>
                  <a:pt x="2332532" y="497340"/>
                  <a:pt x="2323207" y="512053"/>
                  <a:pt x="2309698" y="532086"/>
                </a:cubicBezTo>
                <a:cubicBezTo>
                  <a:pt x="2311907" y="532086"/>
                  <a:pt x="2319410" y="530537"/>
                  <a:pt x="2332209" y="527440"/>
                </a:cubicBezTo>
                <a:cubicBezTo>
                  <a:pt x="2345007" y="524342"/>
                  <a:pt x="2355766" y="521270"/>
                  <a:pt x="2364485" y="518223"/>
                </a:cubicBezTo>
                <a:cubicBezTo>
                  <a:pt x="2373204" y="515175"/>
                  <a:pt x="2380306" y="511770"/>
                  <a:pt x="2385791" y="508005"/>
                </a:cubicBezTo>
                <a:cubicBezTo>
                  <a:pt x="2391276" y="504241"/>
                  <a:pt x="2398152" y="504044"/>
                  <a:pt x="2406419" y="507414"/>
                </a:cubicBezTo>
                <a:cubicBezTo>
                  <a:pt x="2414687" y="510784"/>
                  <a:pt x="2423129" y="516298"/>
                  <a:pt x="2431748" y="523955"/>
                </a:cubicBezTo>
                <a:cubicBezTo>
                  <a:pt x="2440366" y="531613"/>
                  <a:pt x="2438506" y="537528"/>
                  <a:pt x="2426166" y="541701"/>
                </a:cubicBezTo>
                <a:cubicBezTo>
                  <a:pt x="2413826" y="545874"/>
                  <a:pt x="2400977" y="554109"/>
                  <a:pt x="2387619" y="566406"/>
                </a:cubicBezTo>
                <a:cubicBezTo>
                  <a:pt x="2374261" y="578703"/>
                  <a:pt x="2370734" y="576365"/>
                  <a:pt x="2377036" y="559393"/>
                </a:cubicBezTo>
                <a:cubicBezTo>
                  <a:pt x="2383339" y="542422"/>
                  <a:pt x="2386347" y="533649"/>
                  <a:pt x="2386060" y="533076"/>
                </a:cubicBezTo>
                <a:cubicBezTo>
                  <a:pt x="2385773" y="532502"/>
                  <a:pt x="2383235" y="532878"/>
                  <a:pt x="2378445" y="534205"/>
                </a:cubicBezTo>
                <a:cubicBezTo>
                  <a:pt x="2373655" y="535531"/>
                  <a:pt x="2361833" y="538439"/>
                  <a:pt x="2342975" y="542927"/>
                </a:cubicBezTo>
                <a:lnTo>
                  <a:pt x="2332327" y="546928"/>
                </a:lnTo>
                <a:cubicBezTo>
                  <a:pt x="2326147" y="548692"/>
                  <a:pt x="2320662" y="550280"/>
                  <a:pt x="2315872" y="551693"/>
                </a:cubicBezTo>
                <a:cubicBezTo>
                  <a:pt x="2311082" y="553105"/>
                  <a:pt x="2306070" y="551108"/>
                  <a:pt x="2300836" y="545702"/>
                </a:cubicBezTo>
                <a:cubicBezTo>
                  <a:pt x="2292404" y="558479"/>
                  <a:pt x="2281624" y="568872"/>
                  <a:pt x="2268496" y="576881"/>
                </a:cubicBezTo>
                <a:cubicBezTo>
                  <a:pt x="2255367" y="584890"/>
                  <a:pt x="2252459" y="583094"/>
                  <a:pt x="2259773" y="571493"/>
                </a:cubicBezTo>
                <a:cubicBezTo>
                  <a:pt x="2267086" y="559892"/>
                  <a:pt x="2275426" y="546735"/>
                  <a:pt x="2284789" y="532022"/>
                </a:cubicBezTo>
                <a:cubicBezTo>
                  <a:pt x="2294154" y="517309"/>
                  <a:pt x="2301747" y="501943"/>
                  <a:pt x="2307569" y="485925"/>
                </a:cubicBezTo>
                <a:cubicBezTo>
                  <a:pt x="2313391" y="469907"/>
                  <a:pt x="2315402" y="456717"/>
                  <a:pt x="2313603" y="446357"/>
                </a:cubicBezTo>
                <a:cubicBezTo>
                  <a:pt x="2312703" y="441176"/>
                  <a:pt x="2314059" y="438350"/>
                  <a:pt x="2317671" y="437879"/>
                </a:cubicBezTo>
                <a:close/>
                <a:moveTo>
                  <a:pt x="2662683" y="435481"/>
                </a:moveTo>
                <a:cubicBezTo>
                  <a:pt x="2665449" y="435925"/>
                  <a:pt x="2668864" y="436890"/>
                  <a:pt x="2672928" y="438376"/>
                </a:cubicBezTo>
                <a:cubicBezTo>
                  <a:pt x="2689183" y="444320"/>
                  <a:pt x="2695492" y="451064"/>
                  <a:pt x="2691857" y="458607"/>
                </a:cubicBezTo>
                <a:cubicBezTo>
                  <a:pt x="2688222" y="466150"/>
                  <a:pt x="2685988" y="481185"/>
                  <a:pt x="2685156" y="503714"/>
                </a:cubicBezTo>
                <a:cubicBezTo>
                  <a:pt x="2691524" y="500530"/>
                  <a:pt x="2698310" y="496182"/>
                  <a:pt x="2705516" y="490668"/>
                </a:cubicBezTo>
                <a:cubicBezTo>
                  <a:pt x="2712722" y="485154"/>
                  <a:pt x="2717487" y="479425"/>
                  <a:pt x="2719810" y="473481"/>
                </a:cubicBezTo>
                <a:cubicBezTo>
                  <a:pt x="2722133" y="467537"/>
                  <a:pt x="2726453" y="466555"/>
                  <a:pt x="2732770" y="470534"/>
                </a:cubicBezTo>
                <a:cubicBezTo>
                  <a:pt x="2739087" y="474514"/>
                  <a:pt x="2744428" y="479346"/>
                  <a:pt x="2748795" y="485032"/>
                </a:cubicBezTo>
                <a:cubicBezTo>
                  <a:pt x="2753161" y="490718"/>
                  <a:pt x="2751434" y="495271"/>
                  <a:pt x="2743611" y="498691"/>
                </a:cubicBezTo>
                <a:cubicBezTo>
                  <a:pt x="2735788" y="502111"/>
                  <a:pt x="2716304" y="509299"/>
                  <a:pt x="2685156" y="520255"/>
                </a:cubicBezTo>
                <a:cubicBezTo>
                  <a:pt x="2685156" y="530810"/>
                  <a:pt x="2685956" y="538478"/>
                  <a:pt x="2687555" y="543261"/>
                </a:cubicBezTo>
                <a:cubicBezTo>
                  <a:pt x="2689154" y="548043"/>
                  <a:pt x="2691933" y="550976"/>
                  <a:pt x="2695890" y="552058"/>
                </a:cubicBezTo>
                <a:cubicBezTo>
                  <a:pt x="2699848" y="553141"/>
                  <a:pt x="2707040" y="553682"/>
                  <a:pt x="2717465" y="553682"/>
                </a:cubicBezTo>
                <a:cubicBezTo>
                  <a:pt x="2728177" y="553682"/>
                  <a:pt x="2736054" y="552134"/>
                  <a:pt x="2741094" y="549036"/>
                </a:cubicBezTo>
                <a:cubicBezTo>
                  <a:pt x="2746135" y="545939"/>
                  <a:pt x="2751394" y="536711"/>
                  <a:pt x="2756872" y="521352"/>
                </a:cubicBezTo>
                <a:cubicBezTo>
                  <a:pt x="2762350" y="505994"/>
                  <a:pt x="2765476" y="506568"/>
                  <a:pt x="2766251" y="523073"/>
                </a:cubicBezTo>
                <a:cubicBezTo>
                  <a:pt x="2767025" y="539579"/>
                  <a:pt x="2768774" y="550768"/>
                  <a:pt x="2771499" y="556640"/>
                </a:cubicBezTo>
                <a:cubicBezTo>
                  <a:pt x="2774224" y="562512"/>
                  <a:pt x="2769173" y="568008"/>
                  <a:pt x="2756345" y="573128"/>
                </a:cubicBezTo>
                <a:cubicBezTo>
                  <a:pt x="2743518" y="578247"/>
                  <a:pt x="2729210" y="580807"/>
                  <a:pt x="2713421" y="580807"/>
                </a:cubicBezTo>
                <a:cubicBezTo>
                  <a:pt x="2698106" y="580807"/>
                  <a:pt x="2686204" y="577813"/>
                  <a:pt x="2677714" y="571826"/>
                </a:cubicBezTo>
                <a:cubicBezTo>
                  <a:pt x="2669225" y="565839"/>
                  <a:pt x="2664266" y="557587"/>
                  <a:pt x="2662840" y="547068"/>
                </a:cubicBezTo>
                <a:cubicBezTo>
                  <a:pt x="2661413" y="536549"/>
                  <a:pt x="2660925" y="519682"/>
                  <a:pt x="2661377" y="496465"/>
                </a:cubicBezTo>
                <a:cubicBezTo>
                  <a:pt x="2661829" y="473248"/>
                  <a:pt x="2659803" y="456276"/>
                  <a:pt x="2655300" y="445550"/>
                </a:cubicBezTo>
                <a:cubicBezTo>
                  <a:pt x="2651923" y="437505"/>
                  <a:pt x="2654384" y="434149"/>
                  <a:pt x="2662683" y="435481"/>
                </a:cubicBezTo>
                <a:close/>
                <a:moveTo>
                  <a:pt x="4777141" y="434687"/>
                </a:moveTo>
                <a:cubicBezTo>
                  <a:pt x="4778822" y="434418"/>
                  <a:pt x="4781027" y="434519"/>
                  <a:pt x="4783755" y="434988"/>
                </a:cubicBezTo>
                <a:cubicBezTo>
                  <a:pt x="4794668" y="436867"/>
                  <a:pt x="4804592" y="440176"/>
                  <a:pt x="4813525" y="444915"/>
                </a:cubicBezTo>
                <a:cubicBezTo>
                  <a:pt x="4822460" y="449655"/>
                  <a:pt x="4824883" y="454842"/>
                  <a:pt x="4820796" y="460478"/>
                </a:cubicBezTo>
                <a:cubicBezTo>
                  <a:pt x="4816709" y="466114"/>
                  <a:pt x="4814257" y="482770"/>
                  <a:pt x="4813439" y="510447"/>
                </a:cubicBezTo>
                <a:cubicBezTo>
                  <a:pt x="4842880" y="506102"/>
                  <a:pt x="4861708" y="501642"/>
                  <a:pt x="4869925" y="497067"/>
                </a:cubicBezTo>
                <a:cubicBezTo>
                  <a:pt x="4878142" y="492493"/>
                  <a:pt x="4885872" y="492385"/>
                  <a:pt x="4893113" y="496745"/>
                </a:cubicBezTo>
                <a:cubicBezTo>
                  <a:pt x="4900355" y="501104"/>
                  <a:pt x="4907783" y="506159"/>
                  <a:pt x="4915398" y="511909"/>
                </a:cubicBezTo>
                <a:cubicBezTo>
                  <a:pt x="4923013" y="517660"/>
                  <a:pt x="4923551" y="523141"/>
                  <a:pt x="4917011" y="528354"/>
                </a:cubicBezTo>
                <a:cubicBezTo>
                  <a:pt x="4910472" y="533567"/>
                  <a:pt x="4902492" y="549968"/>
                  <a:pt x="4893070" y="577559"/>
                </a:cubicBezTo>
                <a:cubicBezTo>
                  <a:pt x="4906565" y="591999"/>
                  <a:pt x="4904141" y="599750"/>
                  <a:pt x="4885800" y="600812"/>
                </a:cubicBezTo>
                <a:cubicBezTo>
                  <a:pt x="4867459" y="601873"/>
                  <a:pt x="4842887" y="604067"/>
                  <a:pt x="4812084" y="607394"/>
                </a:cubicBezTo>
                <a:cubicBezTo>
                  <a:pt x="4812084" y="673359"/>
                  <a:pt x="4811113" y="713863"/>
                  <a:pt x="4809170" y="728905"/>
                </a:cubicBezTo>
                <a:cubicBezTo>
                  <a:pt x="4807226" y="743948"/>
                  <a:pt x="4803190" y="752047"/>
                  <a:pt x="4797059" y="753201"/>
                </a:cubicBezTo>
                <a:cubicBezTo>
                  <a:pt x="4790929" y="754356"/>
                  <a:pt x="4787372" y="745092"/>
                  <a:pt x="4786390" y="725410"/>
                </a:cubicBezTo>
                <a:cubicBezTo>
                  <a:pt x="4785408" y="705728"/>
                  <a:pt x="4784917" y="666977"/>
                  <a:pt x="4784917" y="609158"/>
                </a:cubicBezTo>
                <a:cubicBezTo>
                  <a:pt x="4771107" y="610018"/>
                  <a:pt x="4753039" y="612104"/>
                  <a:pt x="4730711" y="615417"/>
                </a:cubicBezTo>
                <a:cubicBezTo>
                  <a:pt x="4729965" y="622831"/>
                  <a:pt x="4728488" y="628363"/>
                  <a:pt x="4726280" y="632012"/>
                </a:cubicBezTo>
                <a:cubicBezTo>
                  <a:pt x="4724071" y="635662"/>
                  <a:pt x="4720977" y="636278"/>
                  <a:pt x="4716998" y="633862"/>
                </a:cubicBezTo>
                <a:cubicBezTo>
                  <a:pt x="4713019" y="631446"/>
                  <a:pt x="4710115" y="625437"/>
                  <a:pt x="4708286" y="615837"/>
                </a:cubicBezTo>
                <a:cubicBezTo>
                  <a:pt x="4706458" y="606236"/>
                  <a:pt x="4703515" y="591953"/>
                  <a:pt x="4699456" y="572988"/>
                </a:cubicBezTo>
                <a:cubicBezTo>
                  <a:pt x="4695398" y="554023"/>
                  <a:pt x="4690856" y="539988"/>
                  <a:pt x="4685830" y="530882"/>
                </a:cubicBezTo>
                <a:cubicBezTo>
                  <a:pt x="4680803" y="521775"/>
                  <a:pt x="4682370" y="517222"/>
                  <a:pt x="4690530" y="517222"/>
                </a:cubicBezTo>
                <a:cubicBezTo>
                  <a:pt x="4696409" y="517222"/>
                  <a:pt x="4702235" y="517893"/>
                  <a:pt x="4708007" y="519234"/>
                </a:cubicBezTo>
                <a:cubicBezTo>
                  <a:pt x="4713779" y="520574"/>
                  <a:pt x="4724265" y="520596"/>
                  <a:pt x="4739466" y="519298"/>
                </a:cubicBezTo>
                <a:cubicBezTo>
                  <a:pt x="4754666" y="518000"/>
                  <a:pt x="4769816" y="516161"/>
                  <a:pt x="4784917" y="513781"/>
                </a:cubicBezTo>
                <a:cubicBezTo>
                  <a:pt x="4784917" y="479235"/>
                  <a:pt x="4781995" y="456997"/>
                  <a:pt x="4776151" y="447066"/>
                </a:cubicBezTo>
                <a:cubicBezTo>
                  <a:pt x="4771769" y="439619"/>
                  <a:pt x="4772099" y="435492"/>
                  <a:pt x="4777141" y="434687"/>
                </a:cubicBezTo>
                <a:close/>
                <a:moveTo>
                  <a:pt x="5531076" y="433157"/>
                </a:moveTo>
                <a:cubicBezTo>
                  <a:pt x="5532662" y="432994"/>
                  <a:pt x="5534701" y="433146"/>
                  <a:pt x="5537193" y="433612"/>
                </a:cubicBezTo>
                <a:cubicBezTo>
                  <a:pt x="5547159" y="435476"/>
                  <a:pt x="5555286" y="437767"/>
                  <a:pt x="5561574" y="440484"/>
                </a:cubicBezTo>
                <a:cubicBezTo>
                  <a:pt x="5567863" y="443202"/>
                  <a:pt x="5569863" y="448077"/>
                  <a:pt x="5567576" y="455111"/>
                </a:cubicBezTo>
                <a:cubicBezTo>
                  <a:pt x="5565289" y="462145"/>
                  <a:pt x="5563729" y="469348"/>
                  <a:pt x="5562898" y="476718"/>
                </a:cubicBezTo>
                <a:cubicBezTo>
                  <a:pt x="5567615" y="476790"/>
                  <a:pt x="5574255" y="475700"/>
                  <a:pt x="5582816" y="473449"/>
                </a:cubicBezTo>
                <a:cubicBezTo>
                  <a:pt x="5591377" y="471197"/>
                  <a:pt x="5598049" y="469380"/>
                  <a:pt x="5602831" y="467996"/>
                </a:cubicBezTo>
                <a:cubicBezTo>
                  <a:pt x="5607614" y="466612"/>
                  <a:pt x="5612952" y="468975"/>
                  <a:pt x="5618846" y="475084"/>
                </a:cubicBezTo>
                <a:cubicBezTo>
                  <a:pt x="5624740" y="481193"/>
                  <a:pt x="5621710" y="486169"/>
                  <a:pt x="5609757" y="490012"/>
                </a:cubicBezTo>
                <a:cubicBezTo>
                  <a:pt x="5597805" y="493855"/>
                  <a:pt x="5582128" y="495777"/>
                  <a:pt x="5562725" y="495777"/>
                </a:cubicBezTo>
                <a:lnTo>
                  <a:pt x="5561542" y="533398"/>
                </a:lnTo>
                <a:cubicBezTo>
                  <a:pt x="5588416" y="529928"/>
                  <a:pt x="5607743" y="527261"/>
                  <a:pt x="5619524" y="525396"/>
                </a:cubicBezTo>
                <a:cubicBezTo>
                  <a:pt x="5631304" y="523532"/>
                  <a:pt x="5640783" y="525762"/>
                  <a:pt x="5647960" y="532086"/>
                </a:cubicBezTo>
                <a:cubicBezTo>
                  <a:pt x="5655137" y="538410"/>
                  <a:pt x="5657457" y="543386"/>
                  <a:pt x="5654919" y="547014"/>
                </a:cubicBezTo>
                <a:cubicBezTo>
                  <a:pt x="5652380" y="550642"/>
                  <a:pt x="5645526" y="552456"/>
                  <a:pt x="5634355" y="552456"/>
                </a:cubicBezTo>
                <a:cubicBezTo>
                  <a:pt x="5625407" y="552456"/>
                  <a:pt x="5613110" y="552682"/>
                  <a:pt x="5597465" y="553134"/>
                </a:cubicBezTo>
                <a:cubicBezTo>
                  <a:pt x="5581820" y="553586"/>
                  <a:pt x="5565801" y="554457"/>
                  <a:pt x="5549411" y="555747"/>
                </a:cubicBezTo>
                <a:cubicBezTo>
                  <a:pt x="5557498" y="561268"/>
                  <a:pt x="5560628" y="567596"/>
                  <a:pt x="5558800" y="574730"/>
                </a:cubicBezTo>
                <a:cubicBezTo>
                  <a:pt x="5556971" y="581865"/>
                  <a:pt x="5555835" y="593559"/>
                  <a:pt x="5555390" y="609814"/>
                </a:cubicBezTo>
                <a:cubicBezTo>
                  <a:pt x="5554946" y="626068"/>
                  <a:pt x="5552935" y="640143"/>
                  <a:pt x="5549357" y="652038"/>
                </a:cubicBezTo>
                <a:cubicBezTo>
                  <a:pt x="5545779" y="663934"/>
                  <a:pt x="5540140" y="663855"/>
                  <a:pt x="5532439" y="651802"/>
                </a:cubicBezTo>
                <a:cubicBezTo>
                  <a:pt x="5524738" y="639749"/>
                  <a:pt x="5522691" y="630209"/>
                  <a:pt x="5526297" y="623182"/>
                </a:cubicBezTo>
                <a:cubicBezTo>
                  <a:pt x="5529904" y="616156"/>
                  <a:pt x="5531930" y="605454"/>
                  <a:pt x="5532374" y="591078"/>
                </a:cubicBezTo>
                <a:cubicBezTo>
                  <a:pt x="5532819" y="576702"/>
                  <a:pt x="5531327" y="565628"/>
                  <a:pt x="5527900" y="557855"/>
                </a:cubicBezTo>
                <a:cubicBezTo>
                  <a:pt x="5516471" y="559662"/>
                  <a:pt x="5504712" y="561466"/>
                  <a:pt x="5492623" y="563265"/>
                </a:cubicBezTo>
                <a:cubicBezTo>
                  <a:pt x="5480535" y="565065"/>
                  <a:pt x="5470805" y="566639"/>
                  <a:pt x="5463434" y="567987"/>
                </a:cubicBezTo>
                <a:cubicBezTo>
                  <a:pt x="5456063" y="569335"/>
                  <a:pt x="5448276" y="566162"/>
                  <a:pt x="5440074" y="558468"/>
                </a:cubicBezTo>
                <a:cubicBezTo>
                  <a:pt x="5431871" y="550775"/>
                  <a:pt x="5432746" y="546928"/>
                  <a:pt x="5442698" y="546928"/>
                </a:cubicBezTo>
                <a:cubicBezTo>
                  <a:pt x="5449782" y="546928"/>
                  <a:pt x="5462803" y="545745"/>
                  <a:pt x="5481761" y="543379"/>
                </a:cubicBezTo>
                <a:cubicBezTo>
                  <a:pt x="5481761" y="538159"/>
                  <a:pt x="5481108" y="531645"/>
                  <a:pt x="5479803" y="523837"/>
                </a:cubicBezTo>
                <a:cubicBezTo>
                  <a:pt x="5478498" y="516029"/>
                  <a:pt x="5475573" y="507797"/>
                  <a:pt x="5471027" y="499143"/>
                </a:cubicBezTo>
                <a:cubicBezTo>
                  <a:pt x="5466481" y="490489"/>
                  <a:pt x="5471884" y="488399"/>
                  <a:pt x="5487235" y="492873"/>
                </a:cubicBezTo>
                <a:cubicBezTo>
                  <a:pt x="5502586" y="497347"/>
                  <a:pt x="5509358" y="502212"/>
                  <a:pt x="5507552" y="507468"/>
                </a:cubicBezTo>
                <a:cubicBezTo>
                  <a:pt x="5505745" y="512723"/>
                  <a:pt x="5505228" y="523618"/>
                  <a:pt x="5506003" y="540152"/>
                </a:cubicBezTo>
                <a:cubicBezTo>
                  <a:pt x="5512642" y="540224"/>
                  <a:pt x="5523455" y="539084"/>
                  <a:pt x="5538440" y="536732"/>
                </a:cubicBezTo>
                <a:cubicBezTo>
                  <a:pt x="5538440" y="509586"/>
                  <a:pt x="5538003" y="489248"/>
                  <a:pt x="5537128" y="475718"/>
                </a:cubicBezTo>
                <a:cubicBezTo>
                  <a:pt x="5536253" y="462188"/>
                  <a:pt x="5533554" y="451322"/>
                  <a:pt x="5529029" y="443119"/>
                </a:cubicBezTo>
                <a:cubicBezTo>
                  <a:pt x="5525636" y="436967"/>
                  <a:pt x="5526318" y="433647"/>
                  <a:pt x="5531076" y="433157"/>
                </a:cubicBezTo>
                <a:close/>
                <a:moveTo>
                  <a:pt x="5132551" y="427516"/>
                </a:moveTo>
                <a:cubicBezTo>
                  <a:pt x="5136770" y="427794"/>
                  <a:pt x="5143437" y="430572"/>
                  <a:pt x="5152549" y="435849"/>
                </a:cubicBezTo>
                <a:cubicBezTo>
                  <a:pt x="5160523" y="442216"/>
                  <a:pt x="5163506" y="447382"/>
                  <a:pt x="5161498" y="451347"/>
                </a:cubicBezTo>
                <a:cubicBezTo>
                  <a:pt x="5159490" y="455312"/>
                  <a:pt x="5157346" y="458843"/>
                  <a:pt x="5155066" y="461941"/>
                </a:cubicBezTo>
                <a:cubicBezTo>
                  <a:pt x="5170712" y="478016"/>
                  <a:pt x="5187490" y="495009"/>
                  <a:pt x="5205400" y="512920"/>
                </a:cubicBezTo>
                <a:cubicBezTo>
                  <a:pt x="5223311" y="530831"/>
                  <a:pt x="5239784" y="544207"/>
                  <a:pt x="5254820" y="553048"/>
                </a:cubicBezTo>
                <a:cubicBezTo>
                  <a:pt x="5269856" y="561889"/>
                  <a:pt x="5285558" y="569697"/>
                  <a:pt x="5301927" y="576473"/>
                </a:cubicBezTo>
                <a:cubicBezTo>
                  <a:pt x="5318297" y="583248"/>
                  <a:pt x="5320502" y="587912"/>
                  <a:pt x="5308542" y="590465"/>
                </a:cubicBezTo>
                <a:cubicBezTo>
                  <a:pt x="5296582" y="593018"/>
                  <a:pt x="5282286" y="594294"/>
                  <a:pt x="5265651" y="594294"/>
                </a:cubicBezTo>
                <a:cubicBezTo>
                  <a:pt x="5248973" y="594294"/>
                  <a:pt x="5236712" y="589221"/>
                  <a:pt x="5228868" y="579075"/>
                </a:cubicBezTo>
                <a:cubicBezTo>
                  <a:pt x="5221024" y="568930"/>
                  <a:pt x="5210154" y="555561"/>
                  <a:pt x="5196258" y="538969"/>
                </a:cubicBezTo>
                <a:cubicBezTo>
                  <a:pt x="5182363" y="522378"/>
                  <a:pt x="5166001" y="501226"/>
                  <a:pt x="5147172" y="475514"/>
                </a:cubicBezTo>
                <a:cubicBezTo>
                  <a:pt x="5134825" y="496809"/>
                  <a:pt x="5122238" y="515469"/>
                  <a:pt x="5109410" y="531495"/>
                </a:cubicBezTo>
                <a:cubicBezTo>
                  <a:pt x="5096583" y="547520"/>
                  <a:pt x="5082465" y="562563"/>
                  <a:pt x="5067056" y="576623"/>
                </a:cubicBezTo>
                <a:cubicBezTo>
                  <a:pt x="5051648" y="590684"/>
                  <a:pt x="5033192" y="602095"/>
                  <a:pt x="5011689" y="610857"/>
                </a:cubicBezTo>
                <a:cubicBezTo>
                  <a:pt x="4990186" y="619619"/>
                  <a:pt x="4987246" y="617407"/>
                  <a:pt x="5002870" y="604221"/>
                </a:cubicBezTo>
                <a:cubicBezTo>
                  <a:pt x="5018494" y="591035"/>
                  <a:pt x="5034322" y="576871"/>
                  <a:pt x="5050354" y="561727"/>
                </a:cubicBezTo>
                <a:cubicBezTo>
                  <a:pt x="5066387" y="546584"/>
                  <a:pt x="5080644" y="530093"/>
                  <a:pt x="5093127" y="512254"/>
                </a:cubicBezTo>
                <a:cubicBezTo>
                  <a:pt x="5105610" y="494414"/>
                  <a:pt x="5114752" y="479303"/>
                  <a:pt x="5120552" y="466920"/>
                </a:cubicBezTo>
                <a:cubicBezTo>
                  <a:pt x="5126353" y="454538"/>
                  <a:pt x="5128580" y="443625"/>
                  <a:pt x="5127232" y="434182"/>
                </a:cubicBezTo>
                <a:cubicBezTo>
                  <a:pt x="5126558" y="429460"/>
                  <a:pt x="5128331" y="427238"/>
                  <a:pt x="5132551" y="427516"/>
                </a:cubicBezTo>
                <a:close/>
                <a:moveTo>
                  <a:pt x="7346201" y="424900"/>
                </a:moveTo>
                <a:cubicBezTo>
                  <a:pt x="7353127" y="426348"/>
                  <a:pt x="7361477" y="430339"/>
                  <a:pt x="7371251" y="436871"/>
                </a:cubicBezTo>
                <a:cubicBezTo>
                  <a:pt x="7381023" y="443403"/>
                  <a:pt x="7384333" y="447733"/>
                  <a:pt x="7381177" y="449863"/>
                </a:cubicBezTo>
                <a:cubicBezTo>
                  <a:pt x="7378023" y="451992"/>
                  <a:pt x="7374003" y="456836"/>
                  <a:pt x="7369121" y="464393"/>
                </a:cubicBezTo>
                <a:cubicBezTo>
                  <a:pt x="7364238" y="471950"/>
                  <a:pt x="7358502" y="480558"/>
                  <a:pt x="7351913" y="490216"/>
                </a:cubicBezTo>
                <a:cubicBezTo>
                  <a:pt x="7345323" y="499874"/>
                  <a:pt x="7340458" y="505722"/>
                  <a:pt x="7337317" y="507758"/>
                </a:cubicBezTo>
                <a:cubicBezTo>
                  <a:pt x="7361769" y="506037"/>
                  <a:pt x="7379023" y="503581"/>
                  <a:pt x="7389083" y="500391"/>
                </a:cubicBezTo>
                <a:cubicBezTo>
                  <a:pt x="7399142" y="497200"/>
                  <a:pt x="7408417" y="498508"/>
                  <a:pt x="7416905" y="504316"/>
                </a:cubicBezTo>
                <a:cubicBezTo>
                  <a:pt x="7425396" y="510124"/>
                  <a:pt x="7432928" y="517420"/>
                  <a:pt x="7439503" y="526203"/>
                </a:cubicBezTo>
                <a:cubicBezTo>
                  <a:pt x="7446077" y="534986"/>
                  <a:pt x="7443729" y="540192"/>
                  <a:pt x="7432457" y="541820"/>
                </a:cubicBezTo>
                <a:cubicBezTo>
                  <a:pt x="7421186" y="543447"/>
                  <a:pt x="7407661" y="548552"/>
                  <a:pt x="7391879" y="557135"/>
                </a:cubicBezTo>
                <a:cubicBezTo>
                  <a:pt x="7376097" y="565717"/>
                  <a:pt x="7369823" y="566237"/>
                  <a:pt x="7373057" y="558694"/>
                </a:cubicBezTo>
                <a:cubicBezTo>
                  <a:pt x="7376291" y="551151"/>
                  <a:pt x="7380117" y="543752"/>
                  <a:pt x="7384533" y="536496"/>
                </a:cubicBezTo>
                <a:cubicBezTo>
                  <a:pt x="7388950" y="529240"/>
                  <a:pt x="7390753" y="524912"/>
                  <a:pt x="7389943" y="523514"/>
                </a:cubicBezTo>
                <a:cubicBezTo>
                  <a:pt x="7389133" y="522116"/>
                  <a:pt x="7380973" y="522084"/>
                  <a:pt x="7365464" y="523417"/>
                </a:cubicBezTo>
                <a:cubicBezTo>
                  <a:pt x="7349955" y="524751"/>
                  <a:pt x="7330675" y="526999"/>
                  <a:pt x="7307623" y="530161"/>
                </a:cubicBezTo>
                <a:cubicBezTo>
                  <a:pt x="7284571" y="533323"/>
                  <a:pt x="7262598" y="536481"/>
                  <a:pt x="7241704" y="539636"/>
                </a:cubicBezTo>
                <a:cubicBezTo>
                  <a:pt x="7220811" y="542791"/>
                  <a:pt x="7208249" y="543917"/>
                  <a:pt x="7204018" y="543013"/>
                </a:cubicBezTo>
                <a:cubicBezTo>
                  <a:pt x="7199989" y="559404"/>
                  <a:pt x="7193515" y="572948"/>
                  <a:pt x="7184594" y="583646"/>
                </a:cubicBezTo>
                <a:cubicBezTo>
                  <a:pt x="7175675" y="594344"/>
                  <a:pt x="7169179" y="594495"/>
                  <a:pt x="7165106" y="584098"/>
                </a:cubicBezTo>
                <a:cubicBezTo>
                  <a:pt x="7161034" y="573701"/>
                  <a:pt x="7161499" y="564785"/>
                  <a:pt x="7166504" y="557350"/>
                </a:cubicBezTo>
                <a:cubicBezTo>
                  <a:pt x="7171509" y="549915"/>
                  <a:pt x="7175557" y="542250"/>
                  <a:pt x="7178647" y="534355"/>
                </a:cubicBezTo>
                <a:cubicBezTo>
                  <a:pt x="7181737" y="526461"/>
                  <a:pt x="7184050" y="520055"/>
                  <a:pt x="7185583" y="515136"/>
                </a:cubicBezTo>
                <a:cubicBezTo>
                  <a:pt x="7187119" y="510217"/>
                  <a:pt x="7190521" y="510142"/>
                  <a:pt x="7195791" y="514910"/>
                </a:cubicBezTo>
                <a:cubicBezTo>
                  <a:pt x="7201061" y="519678"/>
                  <a:pt x="7203695" y="523145"/>
                  <a:pt x="7203695" y="525310"/>
                </a:cubicBezTo>
                <a:cubicBezTo>
                  <a:pt x="7213835" y="525382"/>
                  <a:pt x="7227281" y="524285"/>
                  <a:pt x="7244039" y="522019"/>
                </a:cubicBezTo>
                <a:cubicBezTo>
                  <a:pt x="7260795" y="519753"/>
                  <a:pt x="7285442" y="516477"/>
                  <a:pt x="7317979" y="512189"/>
                </a:cubicBezTo>
                <a:cubicBezTo>
                  <a:pt x="7325423" y="498121"/>
                  <a:pt x="7331381" y="483369"/>
                  <a:pt x="7335855" y="467931"/>
                </a:cubicBezTo>
                <a:cubicBezTo>
                  <a:pt x="7340329" y="452494"/>
                  <a:pt x="7341441" y="441101"/>
                  <a:pt x="7339189" y="433752"/>
                </a:cubicBezTo>
                <a:cubicBezTo>
                  <a:pt x="7336938" y="426402"/>
                  <a:pt x="7339275" y="423452"/>
                  <a:pt x="7346201" y="424900"/>
                </a:cubicBezTo>
                <a:close/>
                <a:moveTo>
                  <a:pt x="1205863" y="424302"/>
                </a:moveTo>
                <a:cubicBezTo>
                  <a:pt x="1207455" y="424129"/>
                  <a:pt x="1209518" y="424339"/>
                  <a:pt x="1212052" y="424932"/>
                </a:cubicBezTo>
                <a:cubicBezTo>
                  <a:pt x="1222192" y="427306"/>
                  <a:pt x="1230093" y="430382"/>
                  <a:pt x="1235757" y="434160"/>
                </a:cubicBezTo>
                <a:cubicBezTo>
                  <a:pt x="1241422" y="437939"/>
                  <a:pt x="1243128" y="442108"/>
                  <a:pt x="1240876" y="446669"/>
                </a:cubicBezTo>
                <a:cubicBezTo>
                  <a:pt x="1238625" y="451229"/>
                  <a:pt x="1237500" y="457194"/>
                  <a:pt x="1237500" y="464565"/>
                </a:cubicBezTo>
                <a:cubicBezTo>
                  <a:pt x="1252399" y="463705"/>
                  <a:pt x="1271432" y="461941"/>
                  <a:pt x="1294598" y="459274"/>
                </a:cubicBezTo>
                <a:cubicBezTo>
                  <a:pt x="1317765" y="456606"/>
                  <a:pt x="1332769" y="454570"/>
                  <a:pt x="1339609" y="453165"/>
                </a:cubicBezTo>
                <a:cubicBezTo>
                  <a:pt x="1346449" y="451759"/>
                  <a:pt x="1354315" y="456484"/>
                  <a:pt x="1363206" y="467340"/>
                </a:cubicBezTo>
                <a:cubicBezTo>
                  <a:pt x="1372097" y="478195"/>
                  <a:pt x="1369339" y="483397"/>
                  <a:pt x="1354935" y="482946"/>
                </a:cubicBezTo>
                <a:cubicBezTo>
                  <a:pt x="1340530" y="482494"/>
                  <a:pt x="1323236" y="482494"/>
                  <a:pt x="1303052" y="482946"/>
                </a:cubicBezTo>
                <a:cubicBezTo>
                  <a:pt x="1282869" y="483397"/>
                  <a:pt x="1261017" y="484433"/>
                  <a:pt x="1237500" y="486054"/>
                </a:cubicBezTo>
                <a:lnTo>
                  <a:pt x="1237500" y="503714"/>
                </a:lnTo>
                <a:cubicBezTo>
                  <a:pt x="1258106" y="502022"/>
                  <a:pt x="1272289" y="499347"/>
                  <a:pt x="1280047" y="495691"/>
                </a:cubicBezTo>
                <a:cubicBezTo>
                  <a:pt x="1287805" y="492034"/>
                  <a:pt x="1294136" y="491704"/>
                  <a:pt x="1299040" y="494701"/>
                </a:cubicBezTo>
                <a:cubicBezTo>
                  <a:pt x="1303945" y="497698"/>
                  <a:pt x="1309312" y="501466"/>
                  <a:pt x="1315141" y="506005"/>
                </a:cubicBezTo>
                <a:cubicBezTo>
                  <a:pt x="1320970" y="510544"/>
                  <a:pt x="1320791" y="514742"/>
                  <a:pt x="1314603" y="518599"/>
                </a:cubicBezTo>
                <a:cubicBezTo>
                  <a:pt x="1308415" y="522457"/>
                  <a:pt x="1303414" y="527763"/>
                  <a:pt x="1299600" y="534517"/>
                </a:cubicBezTo>
                <a:cubicBezTo>
                  <a:pt x="1309494" y="545573"/>
                  <a:pt x="1306770" y="551101"/>
                  <a:pt x="1291426" y="551101"/>
                </a:cubicBezTo>
                <a:cubicBezTo>
                  <a:pt x="1279079" y="551101"/>
                  <a:pt x="1261104" y="552327"/>
                  <a:pt x="1237500" y="554779"/>
                </a:cubicBezTo>
                <a:lnTo>
                  <a:pt x="1237500" y="569837"/>
                </a:lnTo>
                <a:cubicBezTo>
                  <a:pt x="1264129" y="566409"/>
                  <a:pt x="1280377" y="562853"/>
                  <a:pt x="1286242" y="559168"/>
                </a:cubicBezTo>
                <a:cubicBezTo>
                  <a:pt x="1292107" y="555482"/>
                  <a:pt x="1298241" y="555106"/>
                  <a:pt x="1304644" y="558038"/>
                </a:cubicBezTo>
                <a:cubicBezTo>
                  <a:pt x="1311047" y="560971"/>
                  <a:pt x="1317206" y="564907"/>
                  <a:pt x="1323121" y="569847"/>
                </a:cubicBezTo>
                <a:cubicBezTo>
                  <a:pt x="1329036" y="574788"/>
                  <a:pt x="1330066" y="578957"/>
                  <a:pt x="1326208" y="582356"/>
                </a:cubicBezTo>
                <a:cubicBezTo>
                  <a:pt x="1322350" y="585754"/>
                  <a:pt x="1318880" y="589684"/>
                  <a:pt x="1315797" y="594143"/>
                </a:cubicBezTo>
                <a:cubicBezTo>
                  <a:pt x="1320586" y="594215"/>
                  <a:pt x="1327911" y="593107"/>
                  <a:pt x="1337770" y="590820"/>
                </a:cubicBezTo>
                <a:cubicBezTo>
                  <a:pt x="1347629" y="588533"/>
                  <a:pt x="1356104" y="592139"/>
                  <a:pt x="1363195" y="601640"/>
                </a:cubicBezTo>
                <a:cubicBezTo>
                  <a:pt x="1370286" y="611140"/>
                  <a:pt x="1366160" y="615890"/>
                  <a:pt x="1350816" y="615890"/>
                </a:cubicBezTo>
                <a:cubicBezTo>
                  <a:pt x="1339243" y="615890"/>
                  <a:pt x="1325878" y="616292"/>
                  <a:pt x="1310721" y="617095"/>
                </a:cubicBezTo>
                <a:cubicBezTo>
                  <a:pt x="1308555" y="624294"/>
                  <a:pt x="1307099" y="629528"/>
                  <a:pt x="1306354" y="632797"/>
                </a:cubicBezTo>
                <a:cubicBezTo>
                  <a:pt x="1316248" y="645560"/>
                  <a:pt x="1316073" y="652232"/>
                  <a:pt x="1305827" y="652813"/>
                </a:cubicBezTo>
                <a:cubicBezTo>
                  <a:pt x="1295581" y="653394"/>
                  <a:pt x="1272805" y="655362"/>
                  <a:pt x="1237500" y="658717"/>
                </a:cubicBezTo>
                <a:cubicBezTo>
                  <a:pt x="1237500" y="680056"/>
                  <a:pt x="1237951" y="696701"/>
                  <a:pt x="1238854" y="708654"/>
                </a:cubicBezTo>
                <a:cubicBezTo>
                  <a:pt x="1239758" y="720606"/>
                  <a:pt x="1235528" y="731530"/>
                  <a:pt x="1226163" y="741424"/>
                </a:cubicBezTo>
                <a:cubicBezTo>
                  <a:pt x="1216799" y="751319"/>
                  <a:pt x="1209723" y="751792"/>
                  <a:pt x="1204933" y="742844"/>
                </a:cubicBezTo>
                <a:cubicBezTo>
                  <a:pt x="1200143" y="733896"/>
                  <a:pt x="1191299" y="724421"/>
                  <a:pt x="1178400" y="714418"/>
                </a:cubicBezTo>
                <a:cubicBezTo>
                  <a:pt x="1165501" y="704416"/>
                  <a:pt x="1166831" y="701215"/>
                  <a:pt x="1182390" y="704814"/>
                </a:cubicBezTo>
                <a:cubicBezTo>
                  <a:pt x="1197949" y="708413"/>
                  <a:pt x="1206528" y="709991"/>
                  <a:pt x="1208127" y="709546"/>
                </a:cubicBezTo>
                <a:cubicBezTo>
                  <a:pt x="1209726" y="709102"/>
                  <a:pt x="1210723" y="707703"/>
                  <a:pt x="1211117" y="705352"/>
                </a:cubicBezTo>
                <a:cubicBezTo>
                  <a:pt x="1211511" y="703000"/>
                  <a:pt x="1211708" y="688480"/>
                  <a:pt x="1211708" y="661793"/>
                </a:cubicBezTo>
                <a:cubicBezTo>
                  <a:pt x="1190557" y="664475"/>
                  <a:pt x="1175474" y="666945"/>
                  <a:pt x="1166461" y="669204"/>
                </a:cubicBezTo>
                <a:cubicBezTo>
                  <a:pt x="1157449" y="671462"/>
                  <a:pt x="1148113" y="668745"/>
                  <a:pt x="1138455" y="661051"/>
                </a:cubicBezTo>
                <a:cubicBezTo>
                  <a:pt x="1128797" y="653358"/>
                  <a:pt x="1131196" y="649511"/>
                  <a:pt x="1145650" y="649511"/>
                </a:cubicBezTo>
                <a:cubicBezTo>
                  <a:pt x="1157094" y="649511"/>
                  <a:pt x="1179113" y="647001"/>
                  <a:pt x="1211708" y="641982"/>
                </a:cubicBezTo>
                <a:lnTo>
                  <a:pt x="1211708" y="626688"/>
                </a:lnTo>
                <a:cubicBezTo>
                  <a:pt x="1172559" y="632080"/>
                  <a:pt x="1147565" y="635906"/>
                  <a:pt x="1136723" y="638164"/>
                </a:cubicBezTo>
                <a:cubicBezTo>
                  <a:pt x="1125882" y="640423"/>
                  <a:pt x="1115647" y="637250"/>
                  <a:pt x="1106018" y="628646"/>
                </a:cubicBezTo>
                <a:cubicBezTo>
                  <a:pt x="1096388" y="620042"/>
                  <a:pt x="1097611" y="616199"/>
                  <a:pt x="1109685" y="617116"/>
                </a:cubicBezTo>
                <a:cubicBezTo>
                  <a:pt x="1121759" y="618034"/>
                  <a:pt x="1136444" y="617607"/>
                  <a:pt x="1153738" y="615837"/>
                </a:cubicBezTo>
                <a:cubicBezTo>
                  <a:pt x="1171032" y="614065"/>
                  <a:pt x="1190356" y="611538"/>
                  <a:pt x="1211708" y="608254"/>
                </a:cubicBezTo>
                <a:lnTo>
                  <a:pt x="1211708" y="591605"/>
                </a:lnTo>
                <a:cubicBezTo>
                  <a:pt x="1194400" y="595161"/>
                  <a:pt x="1181866" y="597850"/>
                  <a:pt x="1174108" y="599672"/>
                </a:cubicBezTo>
                <a:cubicBezTo>
                  <a:pt x="1166350" y="601493"/>
                  <a:pt x="1158080" y="598782"/>
                  <a:pt x="1149296" y="591541"/>
                </a:cubicBezTo>
                <a:cubicBezTo>
                  <a:pt x="1140513" y="584299"/>
                  <a:pt x="1142897" y="580678"/>
                  <a:pt x="1156448" y="580678"/>
                </a:cubicBezTo>
                <a:cubicBezTo>
                  <a:pt x="1167835" y="580678"/>
                  <a:pt x="1186255" y="578627"/>
                  <a:pt x="1211708" y="574526"/>
                </a:cubicBezTo>
                <a:lnTo>
                  <a:pt x="1211708" y="557855"/>
                </a:lnTo>
                <a:cubicBezTo>
                  <a:pt x="1204323" y="558716"/>
                  <a:pt x="1191009" y="560401"/>
                  <a:pt x="1171764" y="562910"/>
                </a:cubicBezTo>
                <a:cubicBezTo>
                  <a:pt x="1167892" y="572145"/>
                  <a:pt x="1163722" y="574332"/>
                  <a:pt x="1159255" y="569471"/>
                </a:cubicBezTo>
                <a:cubicBezTo>
                  <a:pt x="1154789" y="564610"/>
                  <a:pt x="1151433" y="556350"/>
                  <a:pt x="1149189" y="544691"/>
                </a:cubicBezTo>
                <a:cubicBezTo>
                  <a:pt x="1146944" y="533033"/>
                  <a:pt x="1143754" y="523740"/>
                  <a:pt x="1139616" y="516814"/>
                </a:cubicBezTo>
                <a:cubicBezTo>
                  <a:pt x="1135479" y="509887"/>
                  <a:pt x="1137039" y="506424"/>
                  <a:pt x="1144295" y="506424"/>
                </a:cubicBezTo>
                <a:cubicBezTo>
                  <a:pt x="1149414" y="506424"/>
                  <a:pt x="1154839" y="507320"/>
                  <a:pt x="1160567" y="509113"/>
                </a:cubicBezTo>
                <a:cubicBezTo>
                  <a:pt x="1166297" y="510906"/>
                  <a:pt x="1183343" y="510189"/>
                  <a:pt x="1211708" y="506962"/>
                </a:cubicBezTo>
                <a:lnTo>
                  <a:pt x="1211708" y="489022"/>
                </a:lnTo>
                <a:cubicBezTo>
                  <a:pt x="1190499" y="491718"/>
                  <a:pt x="1173054" y="493966"/>
                  <a:pt x="1159374" y="495766"/>
                </a:cubicBezTo>
                <a:cubicBezTo>
                  <a:pt x="1145694" y="497566"/>
                  <a:pt x="1133992" y="499365"/>
                  <a:pt x="1124269" y="501165"/>
                </a:cubicBezTo>
                <a:cubicBezTo>
                  <a:pt x="1114546" y="502965"/>
                  <a:pt x="1104415" y="499792"/>
                  <a:pt x="1093875" y="491647"/>
                </a:cubicBezTo>
                <a:cubicBezTo>
                  <a:pt x="1083335" y="483501"/>
                  <a:pt x="1085293" y="479429"/>
                  <a:pt x="1099747" y="479429"/>
                </a:cubicBezTo>
                <a:cubicBezTo>
                  <a:pt x="1111449" y="479429"/>
                  <a:pt x="1126438" y="478536"/>
                  <a:pt x="1144715" y="476751"/>
                </a:cubicBezTo>
                <a:cubicBezTo>
                  <a:pt x="1162991" y="474965"/>
                  <a:pt x="1185322" y="472424"/>
                  <a:pt x="1211708" y="469125"/>
                </a:cubicBezTo>
                <a:cubicBezTo>
                  <a:pt x="1211708" y="457065"/>
                  <a:pt x="1209232" y="446091"/>
                  <a:pt x="1204277" y="436204"/>
                </a:cubicBezTo>
                <a:cubicBezTo>
                  <a:pt x="1200561" y="428788"/>
                  <a:pt x="1201090" y="424821"/>
                  <a:pt x="1205863" y="424302"/>
                </a:cubicBezTo>
                <a:close/>
                <a:moveTo>
                  <a:pt x="5046987" y="235822"/>
                </a:moveTo>
                <a:cubicBezTo>
                  <a:pt x="5050970" y="235179"/>
                  <a:pt x="5055373" y="235477"/>
                  <a:pt x="5060195" y="236717"/>
                </a:cubicBezTo>
                <a:cubicBezTo>
                  <a:pt x="5069839" y="239198"/>
                  <a:pt x="5076138" y="244415"/>
                  <a:pt x="5079092" y="252366"/>
                </a:cubicBezTo>
                <a:cubicBezTo>
                  <a:pt x="5082046" y="260318"/>
                  <a:pt x="5081630" y="270266"/>
                  <a:pt x="5077844" y="282212"/>
                </a:cubicBezTo>
                <a:cubicBezTo>
                  <a:pt x="5074058" y="294157"/>
                  <a:pt x="5067182" y="305583"/>
                  <a:pt x="5057216" y="316488"/>
                </a:cubicBezTo>
                <a:cubicBezTo>
                  <a:pt x="5047249" y="327394"/>
                  <a:pt x="5037641" y="333331"/>
                  <a:pt x="5028392" y="334299"/>
                </a:cubicBezTo>
                <a:cubicBezTo>
                  <a:pt x="5019142" y="335267"/>
                  <a:pt x="5017335" y="332782"/>
                  <a:pt x="5022971" y="326846"/>
                </a:cubicBezTo>
                <a:cubicBezTo>
                  <a:pt x="5028607" y="320909"/>
                  <a:pt x="5033801" y="314918"/>
                  <a:pt x="5038555" y="308874"/>
                </a:cubicBezTo>
                <a:cubicBezTo>
                  <a:pt x="5043309" y="302829"/>
                  <a:pt x="5047443" y="295591"/>
                  <a:pt x="5050956" y="287159"/>
                </a:cubicBezTo>
                <a:cubicBezTo>
                  <a:pt x="5044632" y="287159"/>
                  <a:pt x="5039316" y="285542"/>
                  <a:pt x="5035006" y="282308"/>
                </a:cubicBezTo>
                <a:cubicBezTo>
                  <a:pt x="5030697" y="279075"/>
                  <a:pt x="5027778" y="274844"/>
                  <a:pt x="5026251" y="269617"/>
                </a:cubicBezTo>
                <a:cubicBezTo>
                  <a:pt x="5024724" y="264390"/>
                  <a:pt x="5024444" y="259508"/>
                  <a:pt x="5025412" y="254969"/>
                </a:cubicBezTo>
                <a:cubicBezTo>
                  <a:pt x="5026380" y="250430"/>
                  <a:pt x="5030009" y="245633"/>
                  <a:pt x="5036297" y="240578"/>
                </a:cubicBezTo>
                <a:cubicBezTo>
                  <a:pt x="5039441" y="238051"/>
                  <a:pt x="5043004" y="236466"/>
                  <a:pt x="5046987" y="235822"/>
                </a:cubicBezTo>
                <a:close/>
                <a:moveTo>
                  <a:pt x="4879218" y="220563"/>
                </a:moveTo>
                <a:cubicBezTo>
                  <a:pt x="4879089" y="219961"/>
                  <a:pt x="4875160" y="220337"/>
                  <a:pt x="4867430" y="221692"/>
                </a:cubicBezTo>
                <a:cubicBezTo>
                  <a:pt x="4859701" y="223048"/>
                  <a:pt x="4846594" y="225331"/>
                  <a:pt x="4828109" y="228543"/>
                </a:cubicBezTo>
                <a:lnTo>
                  <a:pt x="4826926" y="261347"/>
                </a:lnTo>
                <a:cubicBezTo>
                  <a:pt x="4842256" y="259655"/>
                  <a:pt x="4858073" y="256765"/>
                  <a:pt x="4874378" y="252678"/>
                </a:cubicBezTo>
                <a:cubicBezTo>
                  <a:pt x="4876830" y="241278"/>
                  <a:pt x="4878282" y="233226"/>
                  <a:pt x="4878733" y="228522"/>
                </a:cubicBezTo>
                <a:cubicBezTo>
                  <a:pt x="4879185" y="223818"/>
                  <a:pt x="4879347" y="221165"/>
                  <a:pt x="4879218" y="220563"/>
                </a:cubicBezTo>
                <a:close/>
                <a:moveTo>
                  <a:pt x="4063997" y="203383"/>
                </a:moveTo>
                <a:cubicBezTo>
                  <a:pt x="4066320" y="203253"/>
                  <a:pt x="4069391" y="203774"/>
                  <a:pt x="4073209" y="204947"/>
                </a:cubicBezTo>
                <a:cubicBezTo>
                  <a:pt x="4088481" y="209636"/>
                  <a:pt x="4099530" y="215178"/>
                  <a:pt x="4106357" y="221574"/>
                </a:cubicBezTo>
                <a:cubicBezTo>
                  <a:pt x="4113183" y="227970"/>
                  <a:pt x="4115445" y="236226"/>
                  <a:pt x="4113143" y="246343"/>
                </a:cubicBezTo>
                <a:cubicBezTo>
                  <a:pt x="4110842" y="256460"/>
                  <a:pt x="4104241" y="257704"/>
                  <a:pt x="4093343" y="250075"/>
                </a:cubicBezTo>
                <a:cubicBezTo>
                  <a:pt x="4082444" y="242446"/>
                  <a:pt x="4072421" y="233132"/>
                  <a:pt x="4063271" y="222133"/>
                </a:cubicBezTo>
                <a:cubicBezTo>
                  <a:pt x="4056786" y="210023"/>
                  <a:pt x="4057028" y="203773"/>
                  <a:pt x="4063997" y="203383"/>
                </a:cubicBezTo>
                <a:close/>
                <a:moveTo>
                  <a:pt x="171133" y="187254"/>
                </a:moveTo>
                <a:cubicBezTo>
                  <a:pt x="162357" y="188136"/>
                  <a:pt x="150039" y="189753"/>
                  <a:pt x="134179" y="192105"/>
                </a:cubicBezTo>
                <a:cubicBezTo>
                  <a:pt x="135082" y="200867"/>
                  <a:pt x="135534" y="211801"/>
                  <a:pt x="135534" y="224908"/>
                </a:cubicBezTo>
                <a:cubicBezTo>
                  <a:pt x="146576" y="224980"/>
                  <a:pt x="161511" y="223374"/>
                  <a:pt x="180340" y="220090"/>
                </a:cubicBezTo>
                <a:cubicBezTo>
                  <a:pt x="183652" y="205291"/>
                  <a:pt x="185140" y="195898"/>
                  <a:pt x="184803" y="191911"/>
                </a:cubicBezTo>
                <a:cubicBezTo>
                  <a:pt x="184466" y="187925"/>
                  <a:pt x="179910" y="186372"/>
                  <a:pt x="171133" y="187254"/>
                </a:cubicBezTo>
                <a:close/>
                <a:moveTo>
                  <a:pt x="6616897" y="173805"/>
                </a:moveTo>
                <a:cubicBezTo>
                  <a:pt x="6612847" y="173762"/>
                  <a:pt x="6608273" y="174180"/>
                  <a:pt x="6603175" y="175058"/>
                </a:cubicBezTo>
                <a:cubicBezTo>
                  <a:pt x="6592980" y="176815"/>
                  <a:pt x="6579327" y="178912"/>
                  <a:pt x="6562220" y="181350"/>
                </a:cubicBezTo>
                <a:lnTo>
                  <a:pt x="6562220" y="197913"/>
                </a:lnTo>
                <a:cubicBezTo>
                  <a:pt x="6571411" y="197984"/>
                  <a:pt x="6582343" y="196429"/>
                  <a:pt x="6595012" y="193245"/>
                </a:cubicBezTo>
                <a:cubicBezTo>
                  <a:pt x="6607682" y="190062"/>
                  <a:pt x="6615955" y="191653"/>
                  <a:pt x="6619835" y="198020"/>
                </a:cubicBezTo>
                <a:cubicBezTo>
                  <a:pt x="6623714" y="204387"/>
                  <a:pt x="6617293" y="209363"/>
                  <a:pt x="6600573" y="212948"/>
                </a:cubicBezTo>
                <a:cubicBezTo>
                  <a:pt x="6583852" y="216534"/>
                  <a:pt x="6571067" y="216971"/>
                  <a:pt x="6562220" y="214261"/>
                </a:cubicBezTo>
                <a:lnTo>
                  <a:pt x="6562220" y="234373"/>
                </a:lnTo>
                <a:cubicBezTo>
                  <a:pt x="6572559" y="234373"/>
                  <a:pt x="6584228" y="232569"/>
                  <a:pt x="6597228" y="228963"/>
                </a:cubicBezTo>
                <a:cubicBezTo>
                  <a:pt x="6610227" y="225356"/>
                  <a:pt x="6618889" y="227292"/>
                  <a:pt x="6623212" y="234771"/>
                </a:cubicBezTo>
                <a:cubicBezTo>
                  <a:pt x="6627536" y="242249"/>
                  <a:pt x="6620223" y="246999"/>
                  <a:pt x="6601271" y="249021"/>
                </a:cubicBezTo>
                <a:cubicBezTo>
                  <a:pt x="6582321" y="251043"/>
                  <a:pt x="6569211" y="251158"/>
                  <a:pt x="6561941" y="249365"/>
                </a:cubicBezTo>
                <a:lnTo>
                  <a:pt x="6560865" y="269456"/>
                </a:lnTo>
                <a:cubicBezTo>
                  <a:pt x="6571003" y="269528"/>
                  <a:pt x="6583881" y="268194"/>
                  <a:pt x="6599497" y="265455"/>
                </a:cubicBezTo>
                <a:cubicBezTo>
                  <a:pt x="6615114" y="262716"/>
                  <a:pt x="6625191" y="263598"/>
                  <a:pt x="6629730" y="268101"/>
                </a:cubicBezTo>
                <a:cubicBezTo>
                  <a:pt x="6634269" y="272604"/>
                  <a:pt x="6636947" y="273027"/>
                  <a:pt x="6637764" y="269370"/>
                </a:cubicBezTo>
                <a:cubicBezTo>
                  <a:pt x="6638581" y="265713"/>
                  <a:pt x="6639216" y="259672"/>
                  <a:pt x="6639667" y="251248"/>
                </a:cubicBezTo>
                <a:cubicBezTo>
                  <a:pt x="6640119" y="242823"/>
                  <a:pt x="6639700" y="228543"/>
                  <a:pt x="6638409" y="208410"/>
                </a:cubicBezTo>
                <a:cubicBezTo>
                  <a:pt x="6637119" y="188276"/>
                  <a:pt x="6633473" y="177245"/>
                  <a:pt x="6627471" y="175316"/>
                </a:cubicBezTo>
                <a:cubicBezTo>
                  <a:pt x="6624471" y="174352"/>
                  <a:pt x="6620945" y="173848"/>
                  <a:pt x="6616897" y="173805"/>
                </a:cubicBezTo>
                <a:close/>
                <a:moveTo>
                  <a:pt x="4071534" y="168030"/>
                </a:moveTo>
                <a:cubicBezTo>
                  <a:pt x="4074734" y="167216"/>
                  <a:pt x="4080508" y="168142"/>
                  <a:pt x="4088858" y="170810"/>
                </a:cubicBezTo>
                <a:cubicBezTo>
                  <a:pt x="4105557" y="176144"/>
                  <a:pt x="4113907" y="184756"/>
                  <a:pt x="4113907" y="196644"/>
                </a:cubicBezTo>
                <a:cubicBezTo>
                  <a:pt x="4113907" y="209292"/>
                  <a:pt x="4106228" y="211264"/>
                  <a:pt x="4090869" y="202559"/>
                </a:cubicBezTo>
                <a:cubicBezTo>
                  <a:pt x="4080630" y="193238"/>
                  <a:pt x="4073561" y="184282"/>
                  <a:pt x="4069660" y="175693"/>
                </a:cubicBezTo>
                <a:cubicBezTo>
                  <a:pt x="4067710" y="171398"/>
                  <a:pt x="4068334" y="168843"/>
                  <a:pt x="4071534" y="168030"/>
                </a:cubicBezTo>
                <a:close/>
                <a:moveTo>
                  <a:pt x="192821" y="160595"/>
                </a:moveTo>
                <a:cubicBezTo>
                  <a:pt x="196388" y="160643"/>
                  <a:pt x="200380" y="161754"/>
                  <a:pt x="204797" y="163926"/>
                </a:cubicBezTo>
                <a:cubicBezTo>
                  <a:pt x="213631" y="168272"/>
                  <a:pt x="220267" y="172936"/>
                  <a:pt x="224705" y="177919"/>
                </a:cubicBezTo>
                <a:cubicBezTo>
                  <a:pt x="229143" y="182902"/>
                  <a:pt x="228742" y="187495"/>
                  <a:pt x="223500" y="191696"/>
                </a:cubicBezTo>
                <a:cubicBezTo>
                  <a:pt x="218259" y="195898"/>
                  <a:pt x="211437" y="206015"/>
                  <a:pt x="203033" y="222047"/>
                </a:cubicBezTo>
                <a:cubicBezTo>
                  <a:pt x="212928" y="233964"/>
                  <a:pt x="211551" y="239922"/>
                  <a:pt x="198903" y="239922"/>
                </a:cubicBezTo>
                <a:cubicBezTo>
                  <a:pt x="189080" y="239922"/>
                  <a:pt x="179017" y="240145"/>
                  <a:pt x="168714" y="240589"/>
                </a:cubicBezTo>
                <a:cubicBezTo>
                  <a:pt x="158410" y="241034"/>
                  <a:pt x="147099" y="241643"/>
                  <a:pt x="134781" y="242418"/>
                </a:cubicBezTo>
                <a:cubicBezTo>
                  <a:pt x="131784" y="256041"/>
                  <a:pt x="127801" y="261949"/>
                  <a:pt x="122832" y="260142"/>
                </a:cubicBezTo>
                <a:cubicBezTo>
                  <a:pt x="117863" y="258335"/>
                  <a:pt x="114662" y="251201"/>
                  <a:pt x="113228" y="238739"/>
                </a:cubicBezTo>
                <a:cubicBezTo>
                  <a:pt x="111794" y="226278"/>
                  <a:pt x="110643" y="215691"/>
                  <a:pt x="109775" y="206979"/>
                </a:cubicBezTo>
                <a:cubicBezTo>
                  <a:pt x="108908" y="198268"/>
                  <a:pt x="106434" y="189628"/>
                  <a:pt x="102354" y="181059"/>
                </a:cubicBezTo>
                <a:cubicBezTo>
                  <a:pt x="98274" y="172491"/>
                  <a:pt x="99662" y="168931"/>
                  <a:pt x="106517" y="170380"/>
                </a:cubicBezTo>
                <a:cubicBezTo>
                  <a:pt x="113371" y="171828"/>
                  <a:pt x="118874" y="173179"/>
                  <a:pt x="123026" y="174434"/>
                </a:cubicBezTo>
                <a:cubicBezTo>
                  <a:pt x="127177" y="175689"/>
                  <a:pt x="136918" y="175241"/>
                  <a:pt x="152247" y="173090"/>
                </a:cubicBezTo>
                <a:cubicBezTo>
                  <a:pt x="167577" y="170939"/>
                  <a:pt x="177959" y="167788"/>
                  <a:pt x="183394" y="163636"/>
                </a:cubicBezTo>
                <a:cubicBezTo>
                  <a:pt x="186112" y="161560"/>
                  <a:pt x="189254" y="160547"/>
                  <a:pt x="192821" y="160595"/>
                </a:cubicBezTo>
                <a:close/>
                <a:moveTo>
                  <a:pt x="1681316" y="142521"/>
                </a:moveTo>
                <a:cubicBezTo>
                  <a:pt x="1677656" y="142663"/>
                  <a:pt x="1672782" y="143183"/>
                  <a:pt x="1666695" y="144083"/>
                </a:cubicBezTo>
                <a:cubicBezTo>
                  <a:pt x="1654520" y="145883"/>
                  <a:pt x="1639728" y="147966"/>
                  <a:pt x="1622319" y="150332"/>
                </a:cubicBezTo>
                <a:cubicBezTo>
                  <a:pt x="1624083" y="176589"/>
                  <a:pt x="1625352" y="194701"/>
                  <a:pt x="1626126" y="204667"/>
                </a:cubicBezTo>
                <a:cubicBezTo>
                  <a:pt x="1642646" y="203850"/>
                  <a:pt x="1662120" y="201777"/>
                  <a:pt x="1684548" y="198451"/>
                </a:cubicBezTo>
                <a:cubicBezTo>
                  <a:pt x="1686197" y="188541"/>
                  <a:pt x="1687911" y="177170"/>
                  <a:pt x="1689689" y="164335"/>
                </a:cubicBezTo>
                <a:cubicBezTo>
                  <a:pt x="1691467" y="151501"/>
                  <a:pt x="1691123" y="144467"/>
                  <a:pt x="1688657" y="143234"/>
                </a:cubicBezTo>
                <a:cubicBezTo>
                  <a:pt x="1687423" y="142617"/>
                  <a:pt x="1684976" y="142379"/>
                  <a:pt x="1681316" y="142521"/>
                </a:cubicBezTo>
                <a:close/>
                <a:moveTo>
                  <a:pt x="4864591" y="132059"/>
                </a:moveTo>
                <a:cubicBezTo>
                  <a:pt x="4863716" y="131077"/>
                  <a:pt x="4851613" y="133461"/>
                  <a:pt x="4828281" y="139211"/>
                </a:cubicBezTo>
                <a:lnTo>
                  <a:pt x="4828281" y="169562"/>
                </a:lnTo>
                <a:cubicBezTo>
                  <a:pt x="4835337" y="167024"/>
                  <a:pt x="4847038" y="164120"/>
                  <a:pt x="4863386" y="160851"/>
                </a:cubicBezTo>
                <a:cubicBezTo>
                  <a:pt x="4864175" y="153107"/>
                  <a:pt x="4864792" y="146618"/>
                  <a:pt x="4865236" y="141384"/>
                </a:cubicBezTo>
                <a:cubicBezTo>
                  <a:pt x="4865681" y="136149"/>
                  <a:pt x="4865466" y="133041"/>
                  <a:pt x="4864591" y="132059"/>
                </a:cubicBezTo>
                <a:close/>
                <a:moveTo>
                  <a:pt x="7039693" y="128221"/>
                </a:moveTo>
                <a:cubicBezTo>
                  <a:pt x="7055873" y="127137"/>
                  <a:pt x="7069445" y="129510"/>
                  <a:pt x="7080409" y="135339"/>
                </a:cubicBezTo>
                <a:cubicBezTo>
                  <a:pt x="7095029" y="143112"/>
                  <a:pt x="7101468" y="150110"/>
                  <a:pt x="7099725" y="156333"/>
                </a:cubicBezTo>
                <a:cubicBezTo>
                  <a:pt x="7097983" y="162557"/>
                  <a:pt x="7090949" y="165221"/>
                  <a:pt x="7078624" y="164324"/>
                </a:cubicBezTo>
                <a:cubicBezTo>
                  <a:pt x="7066299" y="163428"/>
                  <a:pt x="7048979" y="162980"/>
                  <a:pt x="7026665" y="162980"/>
                </a:cubicBezTo>
                <a:cubicBezTo>
                  <a:pt x="7004381" y="162980"/>
                  <a:pt x="6980440" y="164102"/>
                  <a:pt x="6954843" y="166346"/>
                </a:cubicBezTo>
                <a:cubicBezTo>
                  <a:pt x="6929245" y="168591"/>
                  <a:pt x="6907821" y="171261"/>
                  <a:pt x="6890569" y="174359"/>
                </a:cubicBezTo>
                <a:cubicBezTo>
                  <a:pt x="6873319" y="177456"/>
                  <a:pt x="6858261" y="180382"/>
                  <a:pt x="6845398" y="183135"/>
                </a:cubicBezTo>
                <a:cubicBezTo>
                  <a:pt x="6832535" y="185889"/>
                  <a:pt x="6819149" y="182899"/>
                  <a:pt x="6805239" y="174165"/>
                </a:cubicBezTo>
                <a:cubicBezTo>
                  <a:pt x="6792633" y="160298"/>
                  <a:pt x="6791737" y="154050"/>
                  <a:pt x="6802549" y="155419"/>
                </a:cubicBezTo>
                <a:cubicBezTo>
                  <a:pt x="6813363" y="156789"/>
                  <a:pt x="6831887" y="156358"/>
                  <a:pt x="6858121" y="154129"/>
                </a:cubicBezTo>
                <a:cubicBezTo>
                  <a:pt x="6884357" y="151899"/>
                  <a:pt x="6912364" y="148525"/>
                  <a:pt x="6942141" y="144008"/>
                </a:cubicBezTo>
                <a:cubicBezTo>
                  <a:pt x="6971919" y="139491"/>
                  <a:pt x="6998753" y="134974"/>
                  <a:pt x="7022643" y="130456"/>
                </a:cubicBezTo>
                <a:cubicBezTo>
                  <a:pt x="7028616" y="129327"/>
                  <a:pt x="7034299" y="128582"/>
                  <a:pt x="7039693" y="128221"/>
                </a:cubicBezTo>
                <a:close/>
                <a:moveTo>
                  <a:pt x="2753443" y="128221"/>
                </a:moveTo>
                <a:cubicBezTo>
                  <a:pt x="2769623" y="127137"/>
                  <a:pt x="2783195" y="129510"/>
                  <a:pt x="2794160" y="135339"/>
                </a:cubicBezTo>
                <a:cubicBezTo>
                  <a:pt x="2808780" y="143112"/>
                  <a:pt x="2815219" y="150110"/>
                  <a:pt x="2813477" y="156333"/>
                </a:cubicBezTo>
                <a:cubicBezTo>
                  <a:pt x="2811734" y="162557"/>
                  <a:pt x="2804700" y="165221"/>
                  <a:pt x="2792375" y="164324"/>
                </a:cubicBezTo>
                <a:cubicBezTo>
                  <a:pt x="2780049" y="163428"/>
                  <a:pt x="2762730" y="162980"/>
                  <a:pt x="2740417" y="162980"/>
                </a:cubicBezTo>
                <a:cubicBezTo>
                  <a:pt x="2718132" y="162980"/>
                  <a:pt x="2694191" y="164102"/>
                  <a:pt x="2668594" y="166346"/>
                </a:cubicBezTo>
                <a:cubicBezTo>
                  <a:pt x="2642996" y="168591"/>
                  <a:pt x="2621572" y="171261"/>
                  <a:pt x="2604321" y="174359"/>
                </a:cubicBezTo>
                <a:cubicBezTo>
                  <a:pt x="2587069" y="177456"/>
                  <a:pt x="2572012" y="180382"/>
                  <a:pt x="2559149" y="183135"/>
                </a:cubicBezTo>
                <a:cubicBezTo>
                  <a:pt x="2546286" y="185889"/>
                  <a:pt x="2532899" y="182899"/>
                  <a:pt x="2518989" y="174165"/>
                </a:cubicBezTo>
                <a:cubicBezTo>
                  <a:pt x="2506385" y="160298"/>
                  <a:pt x="2505488" y="154050"/>
                  <a:pt x="2516301" y="155419"/>
                </a:cubicBezTo>
                <a:cubicBezTo>
                  <a:pt x="2527113" y="156789"/>
                  <a:pt x="2545637" y="156358"/>
                  <a:pt x="2571873" y="154129"/>
                </a:cubicBezTo>
                <a:cubicBezTo>
                  <a:pt x="2598108" y="151899"/>
                  <a:pt x="2626114" y="148525"/>
                  <a:pt x="2655892" y="144008"/>
                </a:cubicBezTo>
                <a:cubicBezTo>
                  <a:pt x="2685669" y="139491"/>
                  <a:pt x="2712504" y="134974"/>
                  <a:pt x="2736394" y="130456"/>
                </a:cubicBezTo>
                <a:cubicBezTo>
                  <a:pt x="2742367" y="129327"/>
                  <a:pt x="2748050" y="128582"/>
                  <a:pt x="2753443" y="128221"/>
                </a:cubicBezTo>
                <a:close/>
                <a:moveTo>
                  <a:pt x="4708095" y="127440"/>
                </a:moveTo>
                <a:cubicBezTo>
                  <a:pt x="4709544" y="127264"/>
                  <a:pt x="4711422" y="127416"/>
                  <a:pt x="4713728" y="127897"/>
                </a:cubicBezTo>
                <a:cubicBezTo>
                  <a:pt x="4722956" y="129818"/>
                  <a:pt x="4730406" y="132665"/>
                  <a:pt x="4736078" y="136436"/>
                </a:cubicBezTo>
                <a:cubicBezTo>
                  <a:pt x="4741749" y="140208"/>
                  <a:pt x="4743237" y="145044"/>
                  <a:pt x="4740541" y="150945"/>
                </a:cubicBezTo>
                <a:cubicBezTo>
                  <a:pt x="4737845" y="156846"/>
                  <a:pt x="4736497" y="168931"/>
                  <a:pt x="4736497" y="187201"/>
                </a:cubicBezTo>
                <a:lnTo>
                  <a:pt x="4736497" y="224994"/>
                </a:lnTo>
                <a:cubicBezTo>
                  <a:pt x="4736497" y="228536"/>
                  <a:pt x="4738598" y="228393"/>
                  <a:pt x="4742800" y="224564"/>
                </a:cubicBezTo>
                <a:cubicBezTo>
                  <a:pt x="4752250" y="217953"/>
                  <a:pt x="4763009" y="212533"/>
                  <a:pt x="4775076" y="208302"/>
                </a:cubicBezTo>
                <a:cubicBezTo>
                  <a:pt x="4787143" y="204072"/>
                  <a:pt x="4788681" y="206531"/>
                  <a:pt x="4779690" y="215680"/>
                </a:cubicBezTo>
                <a:cubicBezTo>
                  <a:pt x="4770698" y="224829"/>
                  <a:pt x="4760624" y="234982"/>
                  <a:pt x="4749468" y="246139"/>
                </a:cubicBezTo>
                <a:cubicBezTo>
                  <a:pt x="4738311" y="257296"/>
                  <a:pt x="4729761" y="266921"/>
                  <a:pt x="4723817" y="275016"/>
                </a:cubicBezTo>
                <a:cubicBezTo>
                  <a:pt x="4717873" y="283112"/>
                  <a:pt x="4712696" y="284553"/>
                  <a:pt x="4708286" y="279340"/>
                </a:cubicBezTo>
                <a:cubicBezTo>
                  <a:pt x="4703877" y="274127"/>
                  <a:pt x="4700700" y="269180"/>
                  <a:pt x="4698757" y="264498"/>
                </a:cubicBezTo>
                <a:cubicBezTo>
                  <a:pt x="4696814" y="259816"/>
                  <a:pt x="4698108" y="253969"/>
                  <a:pt x="4702640" y="246956"/>
                </a:cubicBezTo>
                <a:cubicBezTo>
                  <a:pt x="4707171" y="239944"/>
                  <a:pt x="4710097" y="232935"/>
                  <a:pt x="4711416" y="225930"/>
                </a:cubicBezTo>
                <a:cubicBezTo>
                  <a:pt x="4712735" y="218925"/>
                  <a:pt x="4713395" y="204660"/>
                  <a:pt x="4713395" y="183135"/>
                </a:cubicBezTo>
                <a:cubicBezTo>
                  <a:pt x="4713395" y="161553"/>
                  <a:pt x="4711144" y="146471"/>
                  <a:pt x="4706641" y="137888"/>
                </a:cubicBezTo>
                <a:cubicBezTo>
                  <a:pt x="4703264" y="131451"/>
                  <a:pt x="4703748" y="127969"/>
                  <a:pt x="4708095" y="127440"/>
                </a:cubicBezTo>
                <a:close/>
                <a:moveTo>
                  <a:pt x="1855226" y="125498"/>
                </a:moveTo>
                <a:cubicBezTo>
                  <a:pt x="1858868" y="123023"/>
                  <a:pt x="1861375" y="129354"/>
                  <a:pt x="1862746" y="144492"/>
                </a:cubicBezTo>
                <a:cubicBezTo>
                  <a:pt x="1864575" y="164676"/>
                  <a:pt x="1859118" y="184949"/>
                  <a:pt x="1846377" y="205312"/>
                </a:cubicBezTo>
                <a:cubicBezTo>
                  <a:pt x="1833636" y="225675"/>
                  <a:pt x="1824160" y="230006"/>
                  <a:pt x="1817951" y="218305"/>
                </a:cubicBezTo>
                <a:cubicBezTo>
                  <a:pt x="1811742" y="206603"/>
                  <a:pt x="1811813" y="196343"/>
                  <a:pt x="1818166" y="187523"/>
                </a:cubicBezTo>
                <a:cubicBezTo>
                  <a:pt x="1824519" y="178704"/>
                  <a:pt x="1829897" y="169949"/>
                  <a:pt x="1834299" y="161259"/>
                </a:cubicBezTo>
                <a:cubicBezTo>
                  <a:pt x="1839705" y="152153"/>
                  <a:pt x="1845341" y="142036"/>
                  <a:pt x="1851206" y="130908"/>
                </a:cubicBezTo>
                <a:cubicBezTo>
                  <a:pt x="1852672" y="128126"/>
                  <a:pt x="1854013" y="126323"/>
                  <a:pt x="1855226" y="125498"/>
                </a:cubicBezTo>
                <a:close/>
                <a:moveTo>
                  <a:pt x="778902" y="125498"/>
                </a:moveTo>
                <a:cubicBezTo>
                  <a:pt x="782544" y="123023"/>
                  <a:pt x="785050" y="129354"/>
                  <a:pt x="786422" y="144492"/>
                </a:cubicBezTo>
                <a:cubicBezTo>
                  <a:pt x="788250" y="164676"/>
                  <a:pt x="782793" y="184949"/>
                  <a:pt x="770052" y="205312"/>
                </a:cubicBezTo>
                <a:cubicBezTo>
                  <a:pt x="757310" y="225675"/>
                  <a:pt x="747835" y="230006"/>
                  <a:pt x="741626" y="218305"/>
                </a:cubicBezTo>
                <a:cubicBezTo>
                  <a:pt x="735417" y="206603"/>
                  <a:pt x="735488" y="196343"/>
                  <a:pt x="741841" y="187523"/>
                </a:cubicBezTo>
                <a:cubicBezTo>
                  <a:pt x="748194" y="178704"/>
                  <a:pt x="753571" y="169949"/>
                  <a:pt x="757974" y="161259"/>
                </a:cubicBezTo>
                <a:cubicBezTo>
                  <a:pt x="763380" y="152153"/>
                  <a:pt x="769016" y="142036"/>
                  <a:pt x="774881" y="130908"/>
                </a:cubicBezTo>
                <a:cubicBezTo>
                  <a:pt x="776347" y="128126"/>
                  <a:pt x="777687" y="126323"/>
                  <a:pt x="778902" y="125498"/>
                </a:cubicBezTo>
                <a:close/>
                <a:moveTo>
                  <a:pt x="2011286" y="117712"/>
                </a:moveTo>
                <a:cubicBezTo>
                  <a:pt x="2018600" y="119138"/>
                  <a:pt x="2028745" y="123107"/>
                  <a:pt x="2041723" y="129618"/>
                </a:cubicBezTo>
                <a:cubicBezTo>
                  <a:pt x="2055031" y="135296"/>
                  <a:pt x="2065657" y="144750"/>
                  <a:pt x="2073601" y="157979"/>
                </a:cubicBezTo>
                <a:cubicBezTo>
                  <a:pt x="2081546" y="171208"/>
                  <a:pt x="2082718" y="184573"/>
                  <a:pt x="2077118" y="198074"/>
                </a:cubicBezTo>
                <a:cubicBezTo>
                  <a:pt x="2071518" y="211575"/>
                  <a:pt x="2062810" y="209234"/>
                  <a:pt x="2050994" y="191051"/>
                </a:cubicBezTo>
                <a:cubicBezTo>
                  <a:pt x="2039178" y="172868"/>
                  <a:pt x="2027777" y="155742"/>
                  <a:pt x="2016793" y="139674"/>
                </a:cubicBezTo>
                <a:cubicBezTo>
                  <a:pt x="2005808" y="123605"/>
                  <a:pt x="2003973" y="116285"/>
                  <a:pt x="2011286" y="117712"/>
                </a:cubicBezTo>
                <a:close/>
                <a:moveTo>
                  <a:pt x="934961" y="117712"/>
                </a:moveTo>
                <a:cubicBezTo>
                  <a:pt x="942274" y="119138"/>
                  <a:pt x="952420" y="123107"/>
                  <a:pt x="965398" y="129618"/>
                </a:cubicBezTo>
                <a:cubicBezTo>
                  <a:pt x="978706" y="135296"/>
                  <a:pt x="989331" y="144750"/>
                  <a:pt x="997276" y="157979"/>
                </a:cubicBezTo>
                <a:cubicBezTo>
                  <a:pt x="1005220" y="171208"/>
                  <a:pt x="1006393" y="184573"/>
                  <a:pt x="1000793" y="198074"/>
                </a:cubicBezTo>
                <a:cubicBezTo>
                  <a:pt x="995193" y="211575"/>
                  <a:pt x="986485" y="209234"/>
                  <a:pt x="974669" y="191051"/>
                </a:cubicBezTo>
                <a:cubicBezTo>
                  <a:pt x="962852" y="172868"/>
                  <a:pt x="951452" y="155742"/>
                  <a:pt x="940467" y="139674"/>
                </a:cubicBezTo>
                <a:cubicBezTo>
                  <a:pt x="929483" y="123605"/>
                  <a:pt x="927647" y="116285"/>
                  <a:pt x="934961" y="117712"/>
                </a:cubicBezTo>
                <a:close/>
                <a:moveTo>
                  <a:pt x="1696196" y="113509"/>
                </a:moveTo>
                <a:cubicBezTo>
                  <a:pt x="1700408" y="113651"/>
                  <a:pt x="1705133" y="114904"/>
                  <a:pt x="1710371" y="117271"/>
                </a:cubicBezTo>
                <a:cubicBezTo>
                  <a:pt x="1720847" y="122003"/>
                  <a:pt x="1729487" y="127040"/>
                  <a:pt x="1736291" y="132382"/>
                </a:cubicBezTo>
                <a:cubicBezTo>
                  <a:pt x="1743095" y="137723"/>
                  <a:pt x="1742558" y="143671"/>
                  <a:pt x="1734678" y="150224"/>
                </a:cubicBezTo>
                <a:cubicBezTo>
                  <a:pt x="1726798" y="156778"/>
                  <a:pt x="1717696" y="172997"/>
                  <a:pt x="1707371" y="198881"/>
                </a:cubicBezTo>
                <a:cubicBezTo>
                  <a:pt x="1720865" y="212389"/>
                  <a:pt x="1722894" y="219455"/>
                  <a:pt x="1713458" y="220079"/>
                </a:cubicBezTo>
                <a:cubicBezTo>
                  <a:pt x="1704022" y="220703"/>
                  <a:pt x="1692826" y="221241"/>
                  <a:pt x="1679870" y="221692"/>
                </a:cubicBezTo>
                <a:cubicBezTo>
                  <a:pt x="1666913" y="222144"/>
                  <a:pt x="1648984" y="223596"/>
                  <a:pt x="1626083" y="226048"/>
                </a:cubicBezTo>
                <a:cubicBezTo>
                  <a:pt x="1625223" y="238911"/>
                  <a:pt x="1621996" y="246239"/>
                  <a:pt x="1616403" y="248032"/>
                </a:cubicBezTo>
                <a:cubicBezTo>
                  <a:pt x="1610811" y="249824"/>
                  <a:pt x="1606788" y="241460"/>
                  <a:pt x="1604336" y="222940"/>
                </a:cubicBezTo>
                <a:cubicBezTo>
                  <a:pt x="1601884" y="204420"/>
                  <a:pt x="1599310" y="187530"/>
                  <a:pt x="1596614" y="172272"/>
                </a:cubicBezTo>
                <a:cubicBezTo>
                  <a:pt x="1593918" y="157014"/>
                  <a:pt x="1590752" y="145101"/>
                  <a:pt x="1587117" y="136533"/>
                </a:cubicBezTo>
                <a:cubicBezTo>
                  <a:pt x="1583482" y="127965"/>
                  <a:pt x="1585991" y="124391"/>
                  <a:pt x="1594646" y="125810"/>
                </a:cubicBezTo>
                <a:cubicBezTo>
                  <a:pt x="1603300" y="127230"/>
                  <a:pt x="1609309" y="128578"/>
                  <a:pt x="1612672" y="129854"/>
                </a:cubicBezTo>
                <a:cubicBezTo>
                  <a:pt x="1616034" y="131130"/>
                  <a:pt x="1626571" y="130908"/>
                  <a:pt x="1644281" y="129187"/>
                </a:cubicBezTo>
                <a:cubicBezTo>
                  <a:pt x="1665118" y="124842"/>
                  <a:pt x="1678722" y="120587"/>
                  <a:pt x="1685097" y="116421"/>
                </a:cubicBezTo>
                <a:cubicBezTo>
                  <a:pt x="1688284" y="114338"/>
                  <a:pt x="1691984" y="113367"/>
                  <a:pt x="1696196" y="113509"/>
                </a:cubicBezTo>
                <a:close/>
                <a:moveTo>
                  <a:pt x="6159132" y="99788"/>
                </a:moveTo>
                <a:cubicBezTo>
                  <a:pt x="6161163" y="99548"/>
                  <a:pt x="6163657" y="99733"/>
                  <a:pt x="6166613" y="100342"/>
                </a:cubicBezTo>
                <a:cubicBezTo>
                  <a:pt x="6178436" y="102780"/>
                  <a:pt x="6186338" y="107394"/>
                  <a:pt x="6190317" y="114184"/>
                </a:cubicBezTo>
                <a:cubicBezTo>
                  <a:pt x="6194297" y="120974"/>
                  <a:pt x="6194153" y="126979"/>
                  <a:pt x="6189887" y="132199"/>
                </a:cubicBezTo>
                <a:cubicBezTo>
                  <a:pt x="6185621" y="137419"/>
                  <a:pt x="6179455" y="137333"/>
                  <a:pt x="6171388" y="131941"/>
                </a:cubicBezTo>
                <a:cubicBezTo>
                  <a:pt x="6163322" y="126549"/>
                  <a:pt x="6157303" y="120375"/>
                  <a:pt x="6153331" y="113420"/>
                </a:cubicBezTo>
                <a:cubicBezTo>
                  <a:pt x="6151105" y="105053"/>
                  <a:pt x="6153038" y="100509"/>
                  <a:pt x="6159132" y="99788"/>
                </a:cubicBezTo>
                <a:close/>
                <a:moveTo>
                  <a:pt x="4063659" y="96836"/>
                </a:moveTo>
                <a:lnTo>
                  <a:pt x="4055872" y="107010"/>
                </a:lnTo>
                <a:cubicBezTo>
                  <a:pt x="4060762" y="107498"/>
                  <a:pt x="4065168" y="109211"/>
                  <a:pt x="4069090" y="112151"/>
                </a:cubicBezTo>
                <a:cubicBezTo>
                  <a:pt x="4073012" y="115091"/>
                  <a:pt x="4077203" y="118031"/>
                  <a:pt x="4081663" y="120970"/>
                </a:cubicBezTo>
                <a:cubicBezTo>
                  <a:pt x="4086925" y="114245"/>
                  <a:pt x="4090439" y="108767"/>
                  <a:pt x="4092203" y="104536"/>
                </a:cubicBezTo>
                <a:cubicBezTo>
                  <a:pt x="4093967" y="100306"/>
                  <a:pt x="4093522" y="98191"/>
                  <a:pt x="4090869" y="98191"/>
                </a:cubicBezTo>
                <a:cubicBezTo>
                  <a:pt x="4086868" y="98191"/>
                  <a:pt x="4082373" y="98865"/>
                  <a:pt x="4077382" y="100213"/>
                </a:cubicBezTo>
                <a:cubicBezTo>
                  <a:pt x="4072392" y="101561"/>
                  <a:pt x="4067817" y="100435"/>
                  <a:pt x="4063659" y="96836"/>
                </a:cubicBezTo>
                <a:close/>
                <a:moveTo>
                  <a:pt x="1185864" y="96470"/>
                </a:moveTo>
                <a:cubicBezTo>
                  <a:pt x="1188721" y="96262"/>
                  <a:pt x="1191625" y="96886"/>
                  <a:pt x="1194575" y="98342"/>
                </a:cubicBezTo>
                <a:cubicBezTo>
                  <a:pt x="1200477" y="101253"/>
                  <a:pt x="1206406" y="104820"/>
                  <a:pt x="1212364" y="109043"/>
                </a:cubicBezTo>
                <a:cubicBezTo>
                  <a:pt x="1218323" y="113266"/>
                  <a:pt x="1219488" y="118138"/>
                  <a:pt x="1215860" y="123659"/>
                </a:cubicBezTo>
                <a:cubicBezTo>
                  <a:pt x="1212232" y="129180"/>
                  <a:pt x="1210200" y="141115"/>
                  <a:pt x="1209762" y="159463"/>
                </a:cubicBezTo>
                <a:cubicBezTo>
                  <a:pt x="1209324" y="177811"/>
                  <a:pt x="1210016" y="198200"/>
                  <a:pt x="1211838" y="220628"/>
                </a:cubicBezTo>
                <a:cubicBezTo>
                  <a:pt x="1213659" y="243056"/>
                  <a:pt x="1210396" y="260877"/>
                  <a:pt x="1202050" y="274092"/>
                </a:cubicBezTo>
                <a:cubicBezTo>
                  <a:pt x="1193704" y="287306"/>
                  <a:pt x="1187725" y="290300"/>
                  <a:pt x="1184111" y="283072"/>
                </a:cubicBezTo>
                <a:cubicBezTo>
                  <a:pt x="1180497" y="275845"/>
                  <a:pt x="1174069" y="267943"/>
                  <a:pt x="1164827" y="259368"/>
                </a:cubicBezTo>
                <a:cubicBezTo>
                  <a:pt x="1155584" y="250792"/>
                  <a:pt x="1155265" y="246953"/>
                  <a:pt x="1163869" y="247849"/>
                </a:cubicBezTo>
                <a:cubicBezTo>
                  <a:pt x="1172474" y="248745"/>
                  <a:pt x="1178106" y="248566"/>
                  <a:pt x="1180766" y="247311"/>
                </a:cubicBezTo>
                <a:cubicBezTo>
                  <a:pt x="1183426" y="246056"/>
                  <a:pt x="1185197" y="236818"/>
                  <a:pt x="1186079" y="219595"/>
                </a:cubicBezTo>
                <a:cubicBezTo>
                  <a:pt x="1186961" y="202373"/>
                  <a:pt x="1187180" y="184031"/>
                  <a:pt x="1186735" y="164572"/>
                </a:cubicBezTo>
                <a:cubicBezTo>
                  <a:pt x="1186290" y="145112"/>
                  <a:pt x="1185519" y="133185"/>
                  <a:pt x="1184423" y="128789"/>
                </a:cubicBezTo>
                <a:cubicBezTo>
                  <a:pt x="1183326" y="124394"/>
                  <a:pt x="1181110" y="122021"/>
                  <a:pt x="1177776" y="121669"/>
                </a:cubicBezTo>
                <a:cubicBezTo>
                  <a:pt x="1174442" y="121318"/>
                  <a:pt x="1165110" y="122698"/>
                  <a:pt x="1149780" y="125810"/>
                </a:cubicBezTo>
                <a:lnTo>
                  <a:pt x="1149780" y="167218"/>
                </a:lnTo>
                <a:cubicBezTo>
                  <a:pt x="1161138" y="168035"/>
                  <a:pt x="1169824" y="171491"/>
                  <a:pt x="1175840" y="177586"/>
                </a:cubicBezTo>
                <a:cubicBezTo>
                  <a:pt x="1181856" y="183680"/>
                  <a:pt x="1183960" y="190194"/>
                  <a:pt x="1182153" y="197128"/>
                </a:cubicBezTo>
                <a:cubicBezTo>
                  <a:pt x="1180346" y="204061"/>
                  <a:pt x="1175851" y="206051"/>
                  <a:pt x="1168667" y="203097"/>
                </a:cubicBezTo>
                <a:cubicBezTo>
                  <a:pt x="1161482" y="200143"/>
                  <a:pt x="1155086" y="193066"/>
                  <a:pt x="1149479" y="181866"/>
                </a:cubicBezTo>
                <a:cubicBezTo>
                  <a:pt x="1148719" y="220040"/>
                  <a:pt x="1145528" y="248258"/>
                  <a:pt x="1139907" y="266520"/>
                </a:cubicBezTo>
                <a:cubicBezTo>
                  <a:pt x="1134286" y="284782"/>
                  <a:pt x="1128424" y="287439"/>
                  <a:pt x="1122322" y="274489"/>
                </a:cubicBezTo>
                <a:cubicBezTo>
                  <a:pt x="1116220" y="261540"/>
                  <a:pt x="1114969" y="248423"/>
                  <a:pt x="1118569" y="235136"/>
                </a:cubicBezTo>
                <a:cubicBezTo>
                  <a:pt x="1122168" y="221850"/>
                  <a:pt x="1124641" y="201476"/>
                  <a:pt x="1125990" y="174015"/>
                </a:cubicBezTo>
                <a:cubicBezTo>
                  <a:pt x="1127338" y="146553"/>
                  <a:pt x="1125764" y="127700"/>
                  <a:pt x="1121268" y="117453"/>
                </a:cubicBezTo>
                <a:cubicBezTo>
                  <a:pt x="1116772" y="107207"/>
                  <a:pt x="1118404" y="103031"/>
                  <a:pt x="1126162" y="104924"/>
                </a:cubicBezTo>
                <a:cubicBezTo>
                  <a:pt x="1133920" y="106817"/>
                  <a:pt x="1139176" y="108165"/>
                  <a:pt x="1141929" y="108968"/>
                </a:cubicBezTo>
                <a:cubicBezTo>
                  <a:pt x="1144683" y="109771"/>
                  <a:pt x="1149906" y="109344"/>
                  <a:pt x="1157600" y="107688"/>
                </a:cubicBezTo>
                <a:cubicBezTo>
                  <a:pt x="1165293" y="106031"/>
                  <a:pt x="1171903" y="103332"/>
                  <a:pt x="1177432" y="99589"/>
                </a:cubicBezTo>
                <a:cubicBezTo>
                  <a:pt x="1180196" y="97718"/>
                  <a:pt x="1183006" y="96678"/>
                  <a:pt x="1185864" y="96470"/>
                </a:cubicBezTo>
                <a:close/>
                <a:moveTo>
                  <a:pt x="4452296" y="94125"/>
                </a:moveTo>
                <a:cubicBezTo>
                  <a:pt x="4445822" y="95015"/>
                  <a:pt x="4437451" y="96563"/>
                  <a:pt x="4427183" y="98772"/>
                </a:cubicBezTo>
                <a:lnTo>
                  <a:pt x="4427183" y="152010"/>
                </a:lnTo>
                <a:cubicBezTo>
                  <a:pt x="4431241" y="152067"/>
                  <a:pt x="4442061" y="150898"/>
                  <a:pt x="4459642" y="148504"/>
                </a:cubicBezTo>
                <a:cubicBezTo>
                  <a:pt x="4463098" y="117070"/>
                  <a:pt x="4464356" y="99926"/>
                  <a:pt x="4463417" y="97072"/>
                </a:cubicBezTo>
                <a:cubicBezTo>
                  <a:pt x="4462478" y="94219"/>
                  <a:pt x="4458771" y="93236"/>
                  <a:pt x="4452296" y="94125"/>
                </a:cubicBezTo>
                <a:close/>
                <a:moveTo>
                  <a:pt x="1299449" y="88530"/>
                </a:moveTo>
                <a:cubicBezTo>
                  <a:pt x="1302414" y="88195"/>
                  <a:pt x="1305744" y="88741"/>
                  <a:pt x="1309441" y="90168"/>
                </a:cubicBezTo>
                <a:cubicBezTo>
                  <a:pt x="1316833" y="93021"/>
                  <a:pt x="1324014" y="96578"/>
                  <a:pt x="1330983" y="100837"/>
                </a:cubicBezTo>
                <a:cubicBezTo>
                  <a:pt x="1337953" y="105096"/>
                  <a:pt x="1339408" y="110004"/>
                  <a:pt x="1335350" y="115561"/>
                </a:cubicBezTo>
                <a:cubicBezTo>
                  <a:pt x="1331291" y="121117"/>
                  <a:pt x="1329481" y="132392"/>
                  <a:pt x="1329919" y="149385"/>
                </a:cubicBezTo>
                <a:cubicBezTo>
                  <a:pt x="1330356" y="166379"/>
                  <a:pt x="1331481" y="186684"/>
                  <a:pt x="1333295" y="210303"/>
                </a:cubicBezTo>
                <a:cubicBezTo>
                  <a:pt x="1335110" y="233921"/>
                  <a:pt x="1334608" y="251606"/>
                  <a:pt x="1331790" y="263358"/>
                </a:cubicBezTo>
                <a:cubicBezTo>
                  <a:pt x="1328972" y="275110"/>
                  <a:pt x="1323702" y="284488"/>
                  <a:pt x="1315980" y="291493"/>
                </a:cubicBezTo>
                <a:cubicBezTo>
                  <a:pt x="1308258" y="298499"/>
                  <a:pt x="1302751" y="297452"/>
                  <a:pt x="1299460" y="288353"/>
                </a:cubicBezTo>
                <a:cubicBezTo>
                  <a:pt x="1296169" y="279254"/>
                  <a:pt x="1289493" y="269779"/>
                  <a:pt x="1279434" y="259927"/>
                </a:cubicBezTo>
                <a:cubicBezTo>
                  <a:pt x="1269374" y="250075"/>
                  <a:pt x="1269578" y="246049"/>
                  <a:pt x="1280047" y="247849"/>
                </a:cubicBezTo>
                <a:cubicBezTo>
                  <a:pt x="1290515" y="249649"/>
                  <a:pt x="1297488" y="250617"/>
                  <a:pt x="1300965" y="250753"/>
                </a:cubicBezTo>
                <a:cubicBezTo>
                  <a:pt x="1304443" y="250889"/>
                  <a:pt x="1306182" y="241399"/>
                  <a:pt x="1306182" y="222284"/>
                </a:cubicBezTo>
                <a:cubicBezTo>
                  <a:pt x="1306182" y="200903"/>
                  <a:pt x="1305515" y="180400"/>
                  <a:pt x="1304182" y="160775"/>
                </a:cubicBezTo>
                <a:cubicBezTo>
                  <a:pt x="1302848" y="141151"/>
                  <a:pt x="1301618" y="128900"/>
                  <a:pt x="1300493" y="124025"/>
                </a:cubicBezTo>
                <a:cubicBezTo>
                  <a:pt x="1299367" y="119149"/>
                  <a:pt x="1297596" y="116550"/>
                  <a:pt x="1295179" y="116227"/>
                </a:cubicBezTo>
                <a:cubicBezTo>
                  <a:pt x="1292763" y="115905"/>
                  <a:pt x="1279839" y="117787"/>
                  <a:pt x="1256407" y="121874"/>
                </a:cubicBezTo>
                <a:lnTo>
                  <a:pt x="1257633" y="153903"/>
                </a:lnTo>
                <a:cubicBezTo>
                  <a:pt x="1276347" y="156470"/>
                  <a:pt x="1289146" y="161245"/>
                  <a:pt x="1296029" y="168229"/>
                </a:cubicBezTo>
                <a:cubicBezTo>
                  <a:pt x="1302912" y="175212"/>
                  <a:pt x="1304899" y="182830"/>
                  <a:pt x="1301987" y="191083"/>
                </a:cubicBezTo>
                <a:cubicBezTo>
                  <a:pt x="1299077" y="199336"/>
                  <a:pt x="1293204" y="200827"/>
                  <a:pt x="1284370" y="195557"/>
                </a:cubicBezTo>
                <a:cubicBezTo>
                  <a:pt x="1275537" y="190287"/>
                  <a:pt x="1266667" y="180325"/>
                  <a:pt x="1257762" y="165669"/>
                </a:cubicBezTo>
                <a:lnTo>
                  <a:pt x="1257762" y="220929"/>
                </a:lnTo>
                <a:cubicBezTo>
                  <a:pt x="1257762" y="237176"/>
                  <a:pt x="1256088" y="253402"/>
                  <a:pt x="1252739" y="269607"/>
                </a:cubicBezTo>
                <a:cubicBezTo>
                  <a:pt x="1249391" y="285811"/>
                  <a:pt x="1243737" y="289095"/>
                  <a:pt x="1235778" y="279458"/>
                </a:cubicBezTo>
                <a:cubicBezTo>
                  <a:pt x="1227820" y="269822"/>
                  <a:pt x="1225640" y="257378"/>
                  <a:pt x="1229239" y="242127"/>
                </a:cubicBezTo>
                <a:cubicBezTo>
                  <a:pt x="1232839" y="226876"/>
                  <a:pt x="1234638" y="203613"/>
                  <a:pt x="1234638" y="172337"/>
                </a:cubicBezTo>
                <a:cubicBezTo>
                  <a:pt x="1234638" y="141678"/>
                  <a:pt x="1232165" y="121178"/>
                  <a:pt x="1227217" y="110839"/>
                </a:cubicBezTo>
                <a:cubicBezTo>
                  <a:pt x="1222270" y="100500"/>
                  <a:pt x="1223643" y="96033"/>
                  <a:pt x="1231337" y="97438"/>
                </a:cubicBezTo>
                <a:cubicBezTo>
                  <a:pt x="1239031" y="98843"/>
                  <a:pt x="1244770" y="100191"/>
                  <a:pt x="1248556" y="101482"/>
                </a:cubicBezTo>
                <a:cubicBezTo>
                  <a:pt x="1252342" y="102773"/>
                  <a:pt x="1259354" y="102593"/>
                  <a:pt x="1269593" y="100944"/>
                </a:cubicBezTo>
                <a:cubicBezTo>
                  <a:pt x="1279831" y="99295"/>
                  <a:pt x="1287184" y="96373"/>
                  <a:pt x="1291651" y="92179"/>
                </a:cubicBezTo>
                <a:cubicBezTo>
                  <a:pt x="1293885" y="90082"/>
                  <a:pt x="1296485" y="88865"/>
                  <a:pt x="1299449" y="88530"/>
                </a:cubicBezTo>
                <a:close/>
                <a:moveTo>
                  <a:pt x="5826728" y="82943"/>
                </a:moveTo>
                <a:cubicBezTo>
                  <a:pt x="5828183" y="82731"/>
                  <a:pt x="5830124" y="82863"/>
                  <a:pt x="5832551" y="83338"/>
                </a:cubicBezTo>
                <a:cubicBezTo>
                  <a:pt x="5842259" y="85238"/>
                  <a:pt x="5850483" y="88597"/>
                  <a:pt x="5857224" y="93416"/>
                </a:cubicBezTo>
                <a:cubicBezTo>
                  <a:pt x="5865369" y="97847"/>
                  <a:pt x="5867635" y="103526"/>
                  <a:pt x="5864021" y="110452"/>
                </a:cubicBezTo>
                <a:cubicBezTo>
                  <a:pt x="5860407" y="117378"/>
                  <a:pt x="5858818" y="138275"/>
                  <a:pt x="5859256" y="173144"/>
                </a:cubicBezTo>
                <a:cubicBezTo>
                  <a:pt x="5859693" y="208012"/>
                  <a:pt x="5858560" y="237531"/>
                  <a:pt x="5855858" y="261702"/>
                </a:cubicBezTo>
                <a:cubicBezTo>
                  <a:pt x="5853154" y="285872"/>
                  <a:pt x="5847515" y="291074"/>
                  <a:pt x="5838940" y="277307"/>
                </a:cubicBezTo>
                <a:cubicBezTo>
                  <a:pt x="5830364" y="263541"/>
                  <a:pt x="5827650" y="250197"/>
                  <a:pt x="5830798" y="237277"/>
                </a:cubicBezTo>
                <a:cubicBezTo>
                  <a:pt x="5833946" y="224356"/>
                  <a:pt x="5835519" y="199562"/>
                  <a:pt x="5835519" y="162894"/>
                </a:cubicBezTo>
                <a:cubicBezTo>
                  <a:pt x="5835519" y="126126"/>
                  <a:pt x="5832597" y="103199"/>
                  <a:pt x="5826754" y="94115"/>
                </a:cubicBezTo>
                <a:cubicBezTo>
                  <a:pt x="5822371" y="87301"/>
                  <a:pt x="5822363" y="83577"/>
                  <a:pt x="5826728" y="82943"/>
                </a:cubicBezTo>
                <a:close/>
                <a:moveTo>
                  <a:pt x="6265905" y="76226"/>
                </a:moveTo>
                <a:cubicBezTo>
                  <a:pt x="6270579" y="76092"/>
                  <a:pt x="6277818" y="77692"/>
                  <a:pt x="6287620" y="81026"/>
                </a:cubicBezTo>
                <a:cubicBezTo>
                  <a:pt x="6300526" y="91594"/>
                  <a:pt x="6303723" y="98356"/>
                  <a:pt x="6297213" y="101310"/>
                </a:cubicBezTo>
                <a:cubicBezTo>
                  <a:pt x="6290702" y="104264"/>
                  <a:pt x="6284802" y="107946"/>
                  <a:pt x="6279510" y="112355"/>
                </a:cubicBezTo>
                <a:cubicBezTo>
                  <a:pt x="6274219" y="116765"/>
                  <a:pt x="6264621" y="123154"/>
                  <a:pt x="6250718" y="131521"/>
                </a:cubicBezTo>
                <a:cubicBezTo>
                  <a:pt x="6236815" y="139889"/>
                  <a:pt x="6233732" y="138512"/>
                  <a:pt x="6241469" y="127391"/>
                </a:cubicBezTo>
                <a:cubicBezTo>
                  <a:pt x="6249205" y="116270"/>
                  <a:pt x="6254382" y="107699"/>
                  <a:pt x="6256999" y="101676"/>
                </a:cubicBezTo>
                <a:cubicBezTo>
                  <a:pt x="6259616" y="95653"/>
                  <a:pt x="6260474" y="89038"/>
                  <a:pt x="6259570" y="81832"/>
                </a:cubicBezTo>
                <a:cubicBezTo>
                  <a:pt x="6259118" y="78229"/>
                  <a:pt x="6261230" y="76361"/>
                  <a:pt x="6265905" y="76226"/>
                </a:cubicBezTo>
                <a:close/>
                <a:moveTo>
                  <a:pt x="3092715" y="61024"/>
                </a:moveTo>
                <a:cubicBezTo>
                  <a:pt x="3095704" y="60581"/>
                  <a:pt x="3099094" y="60849"/>
                  <a:pt x="3102887" y="61828"/>
                </a:cubicBezTo>
                <a:cubicBezTo>
                  <a:pt x="3110473" y="63785"/>
                  <a:pt x="3117009" y="67851"/>
                  <a:pt x="3122494" y="74024"/>
                </a:cubicBezTo>
                <a:cubicBezTo>
                  <a:pt x="3127979" y="80198"/>
                  <a:pt x="3127635" y="85134"/>
                  <a:pt x="3121461" y="88834"/>
                </a:cubicBezTo>
                <a:cubicBezTo>
                  <a:pt x="3115288" y="92534"/>
                  <a:pt x="3108021" y="103153"/>
                  <a:pt x="3099660" y="120691"/>
                </a:cubicBezTo>
                <a:cubicBezTo>
                  <a:pt x="3108666" y="129998"/>
                  <a:pt x="3108537" y="135547"/>
                  <a:pt x="3099273" y="137340"/>
                </a:cubicBezTo>
                <a:cubicBezTo>
                  <a:pt x="3090009" y="139132"/>
                  <a:pt x="3070672" y="142552"/>
                  <a:pt x="3041260" y="147600"/>
                </a:cubicBezTo>
                <a:cubicBezTo>
                  <a:pt x="3038808" y="174560"/>
                  <a:pt x="3039579" y="190836"/>
                  <a:pt x="3043572" y="196429"/>
                </a:cubicBezTo>
                <a:cubicBezTo>
                  <a:pt x="3047566" y="202021"/>
                  <a:pt x="3055360" y="205026"/>
                  <a:pt x="3066954" y="205441"/>
                </a:cubicBezTo>
                <a:cubicBezTo>
                  <a:pt x="3078548" y="205857"/>
                  <a:pt x="3088604" y="205255"/>
                  <a:pt x="3097122" y="203635"/>
                </a:cubicBezTo>
                <a:cubicBezTo>
                  <a:pt x="3105640" y="202014"/>
                  <a:pt x="3111552" y="198099"/>
                  <a:pt x="3114858" y="191890"/>
                </a:cubicBezTo>
                <a:cubicBezTo>
                  <a:pt x="3118163" y="185681"/>
                  <a:pt x="3121741" y="177707"/>
                  <a:pt x="3125592" y="167970"/>
                </a:cubicBezTo>
                <a:cubicBezTo>
                  <a:pt x="3129442" y="158233"/>
                  <a:pt x="3132141" y="160693"/>
                  <a:pt x="3133690" y="175348"/>
                </a:cubicBezTo>
                <a:cubicBezTo>
                  <a:pt x="3135239" y="190004"/>
                  <a:pt x="3138053" y="200530"/>
                  <a:pt x="3142133" y="206926"/>
                </a:cubicBezTo>
                <a:cubicBezTo>
                  <a:pt x="3146212" y="213321"/>
                  <a:pt x="3141358" y="218842"/>
                  <a:pt x="3127570" y="223489"/>
                </a:cubicBezTo>
                <a:cubicBezTo>
                  <a:pt x="3113782" y="228135"/>
                  <a:pt x="3095415" y="230228"/>
                  <a:pt x="3072472" y="229770"/>
                </a:cubicBezTo>
                <a:cubicBezTo>
                  <a:pt x="3049527" y="229311"/>
                  <a:pt x="3034574" y="224338"/>
                  <a:pt x="3027612" y="214852"/>
                </a:cubicBezTo>
                <a:cubicBezTo>
                  <a:pt x="3020650" y="205366"/>
                  <a:pt x="3017620" y="191779"/>
                  <a:pt x="3018523" y="174090"/>
                </a:cubicBezTo>
                <a:cubicBezTo>
                  <a:pt x="3019427" y="156401"/>
                  <a:pt x="3018301" y="143352"/>
                  <a:pt x="3015147" y="134941"/>
                </a:cubicBezTo>
                <a:cubicBezTo>
                  <a:pt x="3011991" y="126531"/>
                  <a:pt x="3014544" y="123451"/>
                  <a:pt x="3022804" y="125703"/>
                </a:cubicBezTo>
                <a:cubicBezTo>
                  <a:pt x="3031064" y="127954"/>
                  <a:pt x="3039198" y="128653"/>
                  <a:pt x="3047208" y="127800"/>
                </a:cubicBezTo>
                <a:cubicBezTo>
                  <a:pt x="3055216" y="126947"/>
                  <a:pt x="3064290" y="124964"/>
                  <a:pt x="3074429" y="121852"/>
                </a:cubicBezTo>
                <a:cubicBezTo>
                  <a:pt x="3077713" y="112789"/>
                  <a:pt x="3080240" y="104554"/>
                  <a:pt x="3082011" y="97148"/>
                </a:cubicBezTo>
                <a:cubicBezTo>
                  <a:pt x="3083782" y="89741"/>
                  <a:pt x="3081764" y="86905"/>
                  <a:pt x="3075956" y="88640"/>
                </a:cubicBezTo>
                <a:cubicBezTo>
                  <a:pt x="3070148" y="90376"/>
                  <a:pt x="3062390" y="92175"/>
                  <a:pt x="3052682" y="94039"/>
                </a:cubicBezTo>
                <a:cubicBezTo>
                  <a:pt x="3042974" y="95904"/>
                  <a:pt x="3033954" y="93760"/>
                  <a:pt x="3025622" y="87608"/>
                </a:cubicBezTo>
                <a:cubicBezTo>
                  <a:pt x="3017290" y="81456"/>
                  <a:pt x="3018642" y="78072"/>
                  <a:pt x="3029677" y="77455"/>
                </a:cubicBezTo>
                <a:cubicBezTo>
                  <a:pt x="3040712" y="76838"/>
                  <a:pt x="3051592" y="75455"/>
                  <a:pt x="3062319" y="73304"/>
                </a:cubicBezTo>
                <a:cubicBezTo>
                  <a:pt x="3073045" y="71152"/>
                  <a:pt x="3080592" y="68213"/>
                  <a:pt x="3084958" y="64484"/>
                </a:cubicBezTo>
                <a:cubicBezTo>
                  <a:pt x="3087142" y="62620"/>
                  <a:pt x="3089727" y="61467"/>
                  <a:pt x="3092715" y="61024"/>
                </a:cubicBezTo>
                <a:close/>
                <a:moveTo>
                  <a:pt x="5964649" y="52939"/>
                </a:moveTo>
                <a:cubicBezTo>
                  <a:pt x="5967737" y="52942"/>
                  <a:pt x="5971342" y="53665"/>
                  <a:pt x="5975465" y="55106"/>
                </a:cubicBezTo>
                <a:cubicBezTo>
                  <a:pt x="5983711" y="57988"/>
                  <a:pt x="5990674" y="61795"/>
                  <a:pt x="5996352" y="66528"/>
                </a:cubicBezTo>
                <a:cubicBezTo>
                  <a:pt x="6003522" y="70916"/>
                  <a:pt x="6005533" y="76763"/>
                  <a:pt x="6002386" y="84069"/>
                </a:cubicBezTo>
                <a:cubicBezTo>
                  <a:pt x="5999238" y="91376"/>
                  <a:pt x="5997664" y="105053"/>
                  <a:pt x="5997664" y="125100"/>
                </a:cubicBezTo>
                <a:cubicBezTo>
                  <a:pt x="5997664" y="145277"/>
                  <a:pt x="5999238" y="174104"/>
                  <a:pt x="6002386" y="211583"/>
                </a:cubicBezTo>
                <a:cubicBezTo>
                  <a:pt x="6005533" y="249061"/>
                  <a:pt x="6002120" y="275974"/>
                  <a:pt x="5992147" y="292322"/>
                </a:cubicBezTo>
                <a:cubicBezTo>
                  <a:pt x="5982173" y="308669"/>
                  <a:pt x="5973999" y="311494"/>
                  <a:pt x="5967625" y="300797"/>
                </a:cubicBezTo>
                <a:cubicBezTo>
                  <a:pt x="5961251" y="290099"/>
                  <a:pt x="5951363" y="280175"/>
                  <a:pt x="5937962" y="271026"/>
                </a:cubicBezTo>
                <a:cubicBezTo>
                  <a:pt x="5924562" y="261877"/>
                  <a:pt x="5925024" y="257977"/>
                  <a:pt x="5939350" y="259325"/>
                </a:cubicBezTo>
                <a:cubicBezTo>
                  <a:pt x="5953676" y="260673"/>
                  <a:pt x="5962900" y="261228"/>
                  <a:pt x="5967023" y="260992"/>
                </a:cubicBezTo>
                <a:cubicBezTo>
                  <a:pt x="5971145" y="260755"/>
                  <a:pt x="5973207" y="244253"/>
                  <a:pt x="5973207" y="211486"/>
                </a:cubicBezTo>
                <a:cubicBezTo>
                  <a:pt x="5973207" y="176696"/>
                  <a:pt x="5972095" y="147532"/>
                  <a:pt x="5969873" y="123993"/>
                </a:cubicBezTo>
                <a:cubicBezTo>
                  <a:pt x="5967650" y="100453"/>
                  <a:pt x="5965345" y="86669"/>
                  <a:pt x="5962957" y="82639"/>
                </a:cubicBezTo>
                <a:cubicBezTo>
                  <a:pt x="5960570" y="78609"/>
                  <a:pt x="5956293" y="77692"/>
                  <a:pt x="5950126" y="79886"/>
                </a:cubicBezTo>
                <a:cubicBezTo>
                  <a:pt x="5943960" y="82080"/>
                  <a:pt x="5936740" y="84779"/>
                  <a:pt x="5928466" y="87984"/>
                </a:cubicBezTo>
                <a:cubicBezTo>
                  <a:pt x="5920191" y="91189"/>
                  <a:pt x="5911408" y="88719"/>
                  <a:pt x="5902115" y="80574"/>
                </a:cubicBezTo>
                <a:cubicBezTo>
                  <a:pt x="5892823" y="72429"/>
                  <a:pt x="5894953" y="68356"/>
                  <a:pt x="5908504" y="68356"/>
                </a:cubicBezTo>
                <a:cubicBezTo>
                  <a:pt x="5918743" y="68356"/>
                  <a:pt x="5928347" y="66861"/>
                  <a:pt x="5937317" y="63871"/>
                </a:cubicBezTo>
                <a:cubicBezTo>
                  <a:pt x="5946287" y="60881"/>
                  <a:pt x="5952826" y="57952"/>
                  <a:pt x="5956935" y="55084"/>
                </a:cubicBezTo>
                <a:cubicBezTo>
                  <a:pt x="5958988" y="53650"/>
                  <a:pt x="5961560" y="52935"/>
                  <a:pt x="5964649" y="52939"/>
                </a:cubicBezTo>
                <a:close/>
                <a:moveTo>
                  <a:pt x="4049640" y="51349"/>
                </a:moveTo>
                <a:lnTo>
                  <a:pt x="4005925" y="55966"/>
                </a:lnTo>
                <a:cubicBezTo>
                  <a:pt x="4005925" y="88640"/>
                  <a:pt x="4005362" y="122318"/>
                  <a:pt x="4004236" y="157000"/>
                </a:cubicBezTo>
                <a:lnTo>
                  <a:pt x="4002270" y="198548"/>
                </a:lnTo>
                <a:lnTo>
                  <a:pt x="4006366" y="195052"/>
                </a:lnTo>
                <a:cubicBezTo>
                  <a:pt x="4017573" y="186735"/>
                  <a:pt x="4029135" y="177062"/>
                  <a:pt x="4041051" y="166035"/>
                </a:cubicBezTo>
                <a:cubicBezTo>
                  <a:pt x="4052968" y="155007"/>
                  <a:pt x="4063250" y="144847"/>
                  <a:pt x="4071897" y="135554"/>
                </a:cubicBezTo>
                <a:cubicBezTo>
                  <a:pt x="4060411" y="127237"/>
                  <a:pt x="4052530" y="121530"/>
                  <a:pt x="4048257" y="118432"/>
                </a:cubicBezTo>
                <a:cubicBezTo>
                  <a:pt x="4038678" y="127854"/>
                  <a:pt x="4029425" y="134260"/>
                  <a:pt x="4020498" y="137652"/>
                </a:cubicBezTo>
                <a:cubicBezTo>
                  <a:pt x="4011571" y="141043"/>
                  <a:pt x="4011209" y="137820"/>
                  <a:pt x="4019412" y="127983"/>
                </a:cubicBezTo>
                <a:cubicBezTo>
                  <a:pt x="4027614" y="118145"/>
                  <a:pt x="4035039" y="105960"/>
                  <a:pt x="4041686" y="91426"/>
                </a:cubicBezTo>
                <a:cubicBezTo>
                  <a:pt x="4048332" y="76892"/>
                  <a:pt x="4050982" y="64911"/>
                  <a:pt x="4049634" y="55482"/>
                </a:cubicBezTo>
                <a:close/>
                <a:moveTo>
                  <a:pt x="143170" y="49599"/>
                </a:moveTo>
                <a:cubicBezTo>
                  <a:pt x="126550" y="50503"/>
                  <a:pt x="109607" y="51736"/>
                  <a:pt x="92341" y="53299"/>
                </a:cubicBezTo>
                <a:cubicBezTo>
                  <a:pt x="92341" y="84460"/>
                  <a:pt x="91711" y="111212"/>
                  <a:pt x="90451" y="133554"/>
                </a:cubicBezTo>
                <a:lnTo>
                  <a:pt x="90427" y="133860"/>
                </a:lnTo>
                <a:lnTo>
                  <a:pt x="98074" y="131790"/>
                </a:lnTo>
                <a:cubicBezTo>
                  <a:pt x="108305" y="132708"/>
                  <a:pt x="124341" y="131546"/>
                  <a:pt x="146182" y="128305"/>
                </a:cubicBezTo>
                <a:lnTo>
                  <a:pt x="146182" y="103590"/>
                </a:lnTo>
                <a:cubicBezTo>
                  <a:pt x="136731" y="105383"/>
                  <a:pt x="129554" y="106279"/>
                  <a:pt x="124650" y="106279"/>
                </a:cubicBezTo>
                <a:cubicBezTo>
                  <a:pt x="119329" y="106279"/>
                  <a:pt x="113264" y="103436"/>
                  <a:pt x="106452" y="97750"/>
                </a:cubicBezTo>
                <a:cubicBezTo>
                  <a:pt x="99640" y="92064"/>
                  <a:pt x="101046" y="88906"/>
                  <a:pt x="110668" y="88275"/>
                </a:cubicBezTo>
                <a:cubicBezTo>
                  <a:pt x="120290" y="87644"/>
                  <a:pt x="132128" y="86160"/>
                  <a:pt x="146182" y="83822"/>
                </a:cubicBezTo>
                <a:cubicBezTo>
                  <a:pt x="146182" y="67775"/>
                  <a:pt x="145178" y="56368"/>
                  <a:pt x="143170" y="49599"/>
                </a:cubicBezTo>
                <a:close/>
                <a:moveTo>
                  <a:pt x="4913279" y="47246"/>
                </a:moveTo>
                <a:cubicBezTo>
                  <a:pt x="4916646" y="47729"/>
                  <a:pt x="4920632" y="49284"/>
                  <a:pt x="4925239" y="51912"/>
                </a:cubicBezTo>
                <a:cubicBezTo>
                  <a:pt x="4934453" y="57167"/>
                  <a:pt x="4942419" y="63516"/>
                  <a:pt x="4949137" y="70959"/>
                </a:cubicBezTo>
                <a:cubicBezTo>
                  <a:pt x="4955856" y="78401"/>
                  <a:pt x="4953410" y="83198"/>
                  <a:pt x="4941802" y="85349"/>
                </a:cubicBezTo>
                <a:cubicBezTo>
                  <a:pt x="4930194" y="87500"/>
                  <a:pt x="4918467" y="92652"/>
                  <a:pt x="4906622" y="100804"/>
                </a:cubicBezTo>
                <a:cubicBezTo>
                  <a:pt x="4894777" y="108957"/>
                  <a:pt x="4891780" y="106279"/>
                  <a:pt x="4897631" y="92770"/>
                </a:cubicBezTo>
                <a:cubicBezTo>
                  <a:pt x="4903481" y="79262"/>
                  <a:pt x="4905482" y="72289"/>
                  <a:pt x="4903632" y="71852"/>
                </a:cubicBezTo>
                <a:cubicBezTo>
                  <a:pt x="4901782" y="71414"/>
                  <a:pt x="4888553" y="73669"/>
                  <a:pt x="4863945" y="78617"/>
                </a:cubicBezTo>
                <a:cubicBezTo>
                  <a:pt x="4839338" y="83564"/>
                  <a:pt x="4821857" y="86798"/>
                  <a:pt x="4811503" y="88318"/>
                </a:cubicBezTo>
                <a:cubicBezTo>
                  <a:pt x="4810270" y="95309"/>
                  <a:pt x="4808434" y="101551"/>
                  <a:pt x="4805994" y="107045"/>
                </a:cubicBezTo>
                <a:lnTo>
                  <a:pt x="4799181" y="117671"/>
                </a:lnTo>
                <a:lnTo>
                  <a:pt x="4801953" y="117744"/>
                </a:lnTo>
                <a:cubicBezTo>
                  <a:pt x="4808808" y="119192"/>
                  <a:pt x="4814286" y="120544"/>
                  <a:pt x="4818387" y="121799"/>
                </a:cubicBezTo>
                <a:cubicBezTo>
                  <a:pt x="4822488" y="123053"/>
                  <a:pt x="4828074" y="123039"/>
                  <a:pt x="4835143" y="121755"/>
                </a:cubicBezTo>
                <a:cubicBezTo>
                  <a:pt x="4842213" y="120472"/>
                  <a:pt x="4848182" y="119020"/>
                  <a:pt x="4853050" y="117400"/>
                </a:cubicBezTo>
                <a:cubicBezTo>
                  <a:pt x="4857919" y="115779"/>
                  <a:pt x="4862178" y="112822"/>
                  <a:pt x="4865827" y="108527"/>
                </a:cubicBezTo>
                <a:cubicBezTo>
                  <a:pt x="4869477" y="104232"/>
                  <a:pt x="4874644" y="103533"/>
                  <a:pt x="4881326" y="106429"/>
                </a:cubicBezTo>
                <a:cubicBezTo>
                  <a:pt x="4888009" y="109326"/>
                  <a:pt x="4894562" y="113306"/>
                  <a:pt x="4900986" y="118368"/>
                </a:cubicBezTo>
                <a:cubicBezTo>
                  <a:pt x="4907411" y="123430"/>
                  <a:pt x="4907794" y="127868"/>
                  <a:pt x="4902137" y="131683"/>
                </a:cubicBezTo>
                <a:cubicBezTo>
                  <a:pt x="4896479" y="135497"/>
                  <a:pt x="4891207" y="143900"/>
                  <a:pt x="4886316" y="156893"/>
                </a:cubicBezTo>
                <a:cubicBezTo>
                  <a:pt x="4897114" y="167332"/>
                  <a:pt x="4897322" y="173413"/>
                  <a:pt x="4886940" y="175133"/>
                </a:cubicBezTo>
                <a:cubicBezTo>
                  <a:pt x="4876558" y="176854"/>
                  <a:pt x="4857005" y="180253"/>
                  <a:pt x="4828281" y="185329"/>
                </a:cubicBezTo>
                <a:lnTo>
                  <a:pt x="4828281" y="211400"/>
                </a:lnTo>
                <a:cubicBezTo>
                  <a:pt x="4855758" y="207083"/>
                  <a:pt x="4872177" y="203082"/>
                  <a:pt x="4877540" y="199397"/>
                </a:cubicBezTo>
                <a:cubicBezTo>
                  <a:pt x="4882904" y="195712"/>
                  <a:pt x="4889722" y="195554"/>
                  <a:pt x="4897996" y="198924"/>
                </a:cubicBezTo>
                <a:cubicBezTo>
                  <a:pt x="4906271" y="202294"/>
                  <a:pt x="4913143" y="206488"/>
                  <a:pt x="4918614" y="211507"/>
                </a:cubicBezTo>
                <a:cubicBezTo>
                  <a:pt x="4924085" y="216526"/>
                  <a:pt x="4923755" y="221384"/>
                  <a:pt x="4917624" y="226081"/>
                </a:cubicBezTo>
                <a:cubicBezTo>
                  <a:pt x="4911494" y="230777"/>
                  <a:pt x="4905109" y="239958"/>
                  <a:pt x="4898469" y="253624"/>
                </a:cubicBezTo>
                <a:cubicBezTo>
                  <a:pt x="4915563" y="263448"/>
                  <a:pt x="4913537" y="269449"/>
                  <a:pt x="4892393" y="271629"/>
                </a:cubicBezTo>
                <a:cubicBezTo>
                  <a:pt x="4871248" y="273808"/>
                  <a:pt x="4849361" y="276153"/>
                  <a:pt x="4826733" y="278662"/>
                </a:cubicBezTo>
                <a:cubicBezTo>
                  <a:pt x="4825528" y="303227"/>
                  <a:pt x="4820283" y="308393"/>
                  <a:pt x="4810998" y="294161"/>
                </a:cubicBezTo>
                <a:cubicBezTo>
                  <a:pt x="4801713" y="279928"/>
                  <a:pt x="4797970" y="269510"/>
                  <a:pt x="4799770" y="262906"/>
                </a:cubicBezTo>
                <a:cubicBezTo>
                  <a:pt x="4801569" y="256303"/>
                  <a:pt x="4802921" y="244278"/>
                  <a:pt x="4803824" y="226833"/>
                </a:cubicBezTo>
                <a:cubicBezTo>
                  <a:pt x="4804728" y="209389"/>
                  <a:pt x="4804739" y="190972"/>
                  <a:pt x="4803857" y="171584"/>
                </a:cubicBezTo>
                <a:cubicBezTo>
                  <a:pt x="4802975" y="152196"/>
                  <a:pt x="4800723" y="138014"/>
                  <a:pt x="4797102" y="129037"/>
                </a:cubicBezTo>
                <a:cubicBezTo>
                  <a:pt x="4796197" y="126792"/>
                  <a:pt x="4795619" y="124874"/>
                  <a:pt x="4795369" y="123281"/>
                </a:cubicBezTo>
                <a:lnTo>
                  <a:pt x="4795411" y="122590"/>
                </a:lnTo>
                <a:lnTo>
                  <a:pt x="4791670" y="125953"/>
                </a:lnTo>
                <a:cubicBezTo>
                  <a:pt x="4786747" y="129300"/>
                  <a:pt x="4782642" y="128671"/>
                  <a:pt x="4779356" y="124068"/>
                </a:cubicBezTo>
                <a:cubicBezTo>
                  <a:pt x="4774975" y="117930"/>
                  <a:pt x="4775707" y="108634"/>
                  <a:pt x="4781550" y="96180"/>
                </a:cubicBezTo>
                <a:cubicBezTo>
                  <a:pt x="4787394" y="83725"/>
                  <a:pt x="4790316" y="74917"/>
                  <a:pt x="4790316" y="69754"/>
                </a:cubicBezTo>
                <a:cubicBezTo>
                  <a:pt x="4790316" y="60706"/>
                  <a:pt x="4792675" y="56737"/>
                  <a:pt x="4797393" y="57848"/>
                </a:cubicBezTo>
                <a:cubicBezTo>
                  <a:pt x="4802111" y="58960"/>
                  <a:pt x="4806563" y="63803"/>
                  <a:pt x="4810750" y="72379"/>
                </a:cubicBezTo>
                <a:cubicBezTo>
                  <a:pt x="4821778" y="71561"/>
                  <a:pt x="4834458" y="69582"/>
                  <a:pt x="4848792" y="66442"/>
                </a:cubicBezTo>
                <a:cubicBezTo>
                  <a:pt x="4863125" y="63301"/>
                  <a:pt x="4875020" y="60444"/>
                  <a:pt x="4884477" y="57870"/>
                </a:cubicBezTo>
                <a:cubicBezTo>
                  <a:pt x="4893934" y="55296"/>
                  <a:pt x="4900789" y="52345"/>
                  <a:pt x="4905041" y="49018"/>
                </a:cubicBezTo>
                <a:cubicBezTo>
                  <a:pt x="4907167" y="47355"/>
                  <a:pt x="4909913" y="46764"/>
                  <a:pt x="4913279" y="47246"/>
                </a:cubicBezTo>
                <a:close/>
                <a:moveTo>
                  <a:pt x="5849922" y="46089"/>
                </a:moveTo>
                <a:cubicBezTo>
                  <a:pt x="5851882" y="45891"/>
                  <a:pt x="5854488" y="46136"/>
                  <a:pt x="5857740" y="46824"/>
                </a:cubicBezTo>
                <a:cubicBezTo>
                  <a:pt x="5869442" y="47799"/>
                  <a:pt x="5878590" y="50872"/>
                  <a:pt x="5885187" y="56041"/>
                </a:cubicBezTo>
                <a:cubicBezTo>
                  <a:pt x="5891783" y="61211"/>
                  <a:pt x="5893665" y="68177"/>
                  <a:pt x="5890833" y="76939"/>
                </a:cubicBezTo>
                <a:cubicBezTo>
                  <a:pt x="5888001" y="85701"/>
                  <a:pt x="5882354" y="87898"/>
                  <a:pt x="5873894" y="83532"/>
                </a:cubicBezTo>
                <a:cubicBezTo>
                  <a:pt x="5865433" y="79165"/>
                  <a:pt x="5857374" y="71267"/>
                  <a:pt x="5849716" y="59838"/>
                </a:cubicBezTo>
                <a:cubicBezTo>
                  <a:pt x="5843973" y="51266"/>
                  <a:pt x="5844041" y="46683"/>
                  <a:pt x="5849922" y="46089"/>
                </a:cubicBezTo>
                <a:close/>
                <a:moveTo>
                  <a:pt x="4137278" y="42178"/>
                </a:moveTo>
                <a:cubicBezTo>
                  <a:pt x="4130491" y="42852"/>
                  <a:pt x="4116152" y="44338"/>
                  <a:pt x="4094260" y="46636"/>
                </a:cubicBezTo>
                <a:lnTo>
                  <a:pt x="4066903" y="49526"/>
                </a:lnTo>
                <a:lnTo>
                  <a:pt x="4082233" y="58967"/>
                </a:lnTo>
                <a:cubicBezTo>
                  <a:pt x="4086255" y="63907"/>
                  <a:pt x="4086517" y="68302"/>
                  <a:pt x="4083018" y="72153"/>
                </a:cubicBezTo>
                <a:cubicBezTo>
                  <a:pt x="4079519" y="76003"/>
                  <a:pt x="4075417" y="79957"/>
                  <a:pt x="4070714" y="84016"/>
                </a:cubicBezTo>
                <a:cubicBezTo>
                  <a:pt x="4074901" y="83456"/>
                  <a:pt x="4080031" y="82585"/>
                  <a:pt x="4086105" y="81402"/>
                </a:cubicBezTo>
                <a:cubicBezTo>
                  <a:pt x="4092178" y="80219"/>
                  <a:pt x="4097035" y="78194"/>
                  <a:pt x="4100678" y="75325"/>
                </a:cubicBezTo>
                <a:cubicBezTo>
                  <a:pt x="4104320" y="72457"/>
                  <a:pt x="4109393" y="72242"/>
                  <a:pt x="4115897" y="74680"/>
                </a:cubicBezTo>
                <a:cubicBezTo>
                  <a:pt x="4122400" y="77118"/>
                  <a:pt x="4128193" y="80653"/>
                  <a:pt x="4133277" y="85285"/>
                </a:cubicBezTo>
                <a:cubicBezTo>
                  <a:pt x="4138361" y="89917"/>
                  <a:pt x="4138238" y="94161"/>
                  <a:pt x="4132911" y="98019"/>
                </a:cubicBezTo>
                <a:cubicBezTo>
                  <a:pt x="4127584" y="101876"/>
                  <a:pt x="4122762" y="107254"/>
                  <a:pt x="4118445" y="114152"/>
                </a:cubicBezTo>
                <a:cubicBezTo>
                  <a:pt x="4114129" y="121049"/>
                  <a:pt x="4108565" y="128291"/>
                  <a:pt x="4101754" y="135877"/>
                </a:cubicBezTo>
                <a:cubicBezTo>
                  <a:pt x="4115979" y="146188"/>
                  <a:pt x="4127985" y="153562"/>
                  <a:pt x="4137772" y="158000"/>
                </a:cubicBezTo>
                <a:cubicBezTo>
                  <a:pt x="4147560" y="162439"/>
                  <a:pt x="4158401" y="167071"/>
                  <a:pt x="4170296" y="171896"/>
                </a:cubicBezTo>
                <a:cubicBezTo>
                  <a:pt x="4182191" y="176722"/>
                  <a:pt x="4182162" y="180712"/>
                  <a:pt x="4170210" y="183867"/>
                </a:cubicBezTo>
                <a:cubicBezTo>
                  <a:pt x="4158257" y="187021"/>
                  <a:pt x="4146878" y="188828"/>
                  <a:pt x="4136073" y="189287"/>
                </a:cubicBezTo>
                <a:cubicBezTo>
                  <a:pt x="4125268" y="189746"/>
                  <a:pt x="4117219" y="186390"/>
                  <a:pt x="4111928" y="179220"/>
                </a:cubicBezTo>
                <a:cubicBezTo>
                  <a:pt x="4106636" y="172050"/>
                  <a:pt x="4098376" y="163037"/>
                  <a:pt x="4087148" y="152182"/>
                </a:cubicBezTo>
                <a:cubicBezTo>
                  <a:pt x="4079734" y="161460"/>
                  <a:pt x="4068921" y="171143"/>
                  <a:pt x="4054710" y="181232"/>
                </a:cubicBezTo>
                <a:cubicBezTo>
                  <a:pt x="4040499" y="191320"/>
                  <a:pt x="4026087" y="198225"/>
                  <a:pt x="4011474" y="201946"/>
                </a:cubicBezTo>
                <a:cubicBezTo>
                  <a:pt x="4007821" y="202876"/>
                  <a:pt x="4004975" y="203430"/>
                  <a:pt x="4002935" y="203608"/>
                </a:cubicBezTo>
                <a:lnTo>
                  <a:pt x="4002038" y="203464"/>
                </a:lnTo>
                <a:lnTo>
                  <a:pt x="3999171" y="264057"/>
                </a:lnTo>
                <a:cubicBezTo>
                  <a:pt x="4051914" y="261404"/>
                  <a:pt x="4087019" y="259181"/>
                  <a:pt x="4104485" y="257389"/>
                </a:cubicBezTo>
                <a:cubicBezTo>
                  <a:pt x="4121952" y="255596"/>
                  <a:pt x="4135338" y="254234"/>
                  <a:pt x="4144645" y="253302"/>
                </a:cubicBezTo>
                <a:cubicBezTo>
                  <a:pt x="4153952" y="252370"/>
                  <a:pt x="4160835" y="254151"/>
                  <a:pt x="4165295" y="258647"/>
                </a:cubicBezTo>
                <a:cubicBezTo>
                  <a:pt x="4169755" y="263143"/>
                  <a:pt x="4172852" y="261777"/>
                  <a:pt x="4174588" y="254549"/>
                </a:cubicBezTo>
                <a:cubicBezTo>
                  <a:pt x="4176322" y="247322"/>
                  <a:pt x="4176964" y="228687"/>
                  <a:pt x="4176512" y="198644"/>
                </a:cubicBezTo>
                <a:cubicBezTo>
                  <a:pt x="4176061" y="168601"/>
                  <a:pt x="4175391" y="138494"/>
                  <a:pt x="4174501" y="108322"/>
                </a:cubicBezTo>
                <a:cubicBezTo>
                  <a:pt x="4173612" y="78150"/>
                  <a:pt x="4170579" y="59247"/>
                  <a:pt x="4165402" y="51610"/>
                </a:cubicBezTo>
                <a:cubicBezTo>
                  <a:pt x="4160226" y="43974"/>
                  <a:pt x="4150851" y="40830"/>
                  <a:pt x="4137278" y="42178"/>
                </a:cubicBezTo>
                <a:close/>
                <a:moveTo>
                  <a:pt x="5567361" y="34832"/>
                </a:moveTo>
                <a:cubicBezTo>
                  <a:pt x="5577636" y="33764"/>
                  <a:pt x="5588011" y="35990"/>
                  <a:pt x="5598486" y="41511"/>
                </a:cubicBezTo>
                <a:cubicBezTo>
                  <a:pt x="5608962" y="47032"/>
                  <a:pt x="5612278" y="56059"/>
                  <a:pt x="5608435" y="68593"/>
                </a:cubicBezTo>
                <a:cubicBezTo>
                  <a:pt x="5604592" y="81126"/>
                  <a:pt x="5595335" y="81786"/>
                  <a:pt x="5580665" y="70572"/>
                </a:cubicBezTo>
                <a:lnTo>
                  <a:pt x="5558466" y="47018"/>
                </a:lnTo>
                <a:cubicBezTo>
                  <a:pt x="5554121" y="39963"/>
                  <a:pt x="5557086" y="35901"/>
                  <a:pt x="5567361" y="34832"/>
                </a:cubicBezTo>
                <a:close/>
                <a:moveTo>
                  <a:pt x="1328250" y="33272"/>
                </a:moveTo>
                <a:cubicBezTo>
                  <a:pt x="1341033" y="32281"/>
                  <a:pt x="1351197" y="34386"/>
                  <a:pt x="1358742" y="39586"/>
                </a:cubicBezTo>
                <a:cubicBezTo>
                  <a:pt x="1368802" y="46520"/>
                  <a:pt x="1371333" y="51947"/>
                  <a:pt x="1366336" y="55869"/>
                </a:cubicBezTo>
                <a:cubicBezTo>
                  <a:pt x="1361338" y="59791"/>
                  <a:pt x="1349410" y="61752"/>
                  <a:pt x="1330553" y="61752"/>
                </a:cubicBezTo>
                <a:cubicBezTo>
                  <a:pt x="1313675" y="61752"/>
                  <a:pt x="1288909" y="63093"/>
                  <a:pt x="1256257" y="65775"/>
                </a:cubicBezTo>
                <a:cubicBezTo>
                  <a:pt x="1223604" y="68457"/>
                  <a:pt x="1197092" y="71378"/>
                  <a:pt x="1176722" y="74540"/>
                </a:cubicBezTo>
                <a:cubicBezTo>
                  <a:pt x="1156352" y="77702"/>
                  <a:pt x="1141639" y="80183"/>
                  <a:pt x="1132583" y="81983"/>
                </a:cubicBezTo>
                <a:cubicBezTo>
                  <a:pt x="1123527" y="83783"/>
                  <a:pt x="1113156" y="80868"/>
                  <a:pt x="1101468" y="73239"/>
                </a:cubicBezTo>
                <a:cubicBezTo>
                  <a:pt x="1089465" y="60964"/>
                  <a:pt x="1090208" y="55285"/>
                  <a:pt x="1103695" y="56203"/>
                </a:cubicBezTo>
                <a:cubicBezTo>
                  <a:pt x="1117181" y="57121"/>
                  <a:pt x="1132762" y="56920"/>
                  <a:pt x="1150437" y="55601"/>
                </a:cubicBezTo>
                <a:cubicBezTo>
                  <a:pt x="1168111" y="54281"/>
                  <a:pt x="1195045" y="51585"/>
                  <a:pt x="1231240" y="47513"/>
                </a:cubicBezTo>
                <a:cubicBezTo>
                  <a:pt x="1267434" y="43440"/>
                  <a:pt x="1295219" y="39367"/>
                  <a:pt x="1314592" y="35295"/>
                </a:cubicBezTo>
                <a:cubicBezTo>
                  <a:pt x="1319436" y="34277"/>
                  <a:pt x="1323988" y="33602"/>
                  <a:pt x="1328250" y="33272"/>
                </a:cubicBezTo>
                <a:close/>
                <a:moveTo>
                  <a:pt x="7396601" y="32462"/>
                </a:moveTo>
                <a:cubicBezTo>
                  <a:pt x="7413521" y="31545"/>
                  <a:pt x="7425698" y="34343"/>
                  <a:pt x="7433135" y="40855"/>
                </a:cubicBezTo>
                <a:cubicBezTo>
                  <a:pt x="7443051" y="49538"/>
                  <a:pt x="7446243" y="55866"/>
                  <a:pt x="7442707" y="59838"/>
                </a:cubicBezTo>
                <a:cubicBezTo>
                  <a:pt x="7439173" y="63810"/>
                  <a:pt x="7429274" y="65345"/>
                  <a:pt x="7413013" y="64441"/>
                </a:cubicBezTo>
                <a:cubicBezTo>
                  <a:pt x="7396751" y="63538"/>
                  <a:pt x="7381461" y="63538"/>
                  <a:pt x="7367142" y="64441"/>
                </a:cubicBezTo>
                <a:cubicBezTo>
                  <a:pt x="7352823" y="65345"/>
                  <a:pt x="7331639" y="66944"/>
                  <a:pt x="7303589" y="69238"/>
                </a:cubicBezTo>
                <a:cubicBezTo>
                  <a:pt x="7311677" y="77957"/>
                  <a:pt x="7314599" y="84048"/>
                  <a:pt x="7312355" y="87511"/>
                </a:cubicBezTo>
                <a:cubicBezTo>
                  <a:pt x="7310111" y="90974"/>
                  <a:pt x="7308989" y="105289"/>
                  <a:pt x="7308989" y="130456"/>
                </a:cubicBezTo>
                <a:cubicBezTo>
                  <a:pt x="7329180" y="130456"/>
                  <a:pt x="7346779" y="132876"/>
                  <a:pt x="7361785" y="137716"/>
                </a:cubicBezTo>
                <a:cubicBezTo>
                  <a:pt x="7376793" y="142556"/>
                  <a:pt x="7385465" y="152250"/>
                  <a:pt x="7387802" y="166798"/>
                </a:cubicBezTo>
                <a:cubicBezTo>
                  <a:pt x="7390141" y="181346"/>
                  <a:pt x="7379794" y="182960"/>
                  <a:pt x="7356763" y="171638"/>
                </a:cubicBezTo>
                <a:cubicBezTo>
                  <a:pt x="7333733" y="160316"/>
                  <a:pt x="7317807" y="151128"/>
                  <a:pt x="7308989" y="144072"/>
                </a:cubicBezTo>
                <a:cubicBezTo>
                  <a:pt x="7309835" y="211859"/>
                  <a:pt x="7308835" y="257378"/>
                  <a:pt x="7305988" y="280631"/>
                </a:cubicBezTo>
                <a:cubicBezTo>
                  <a:pt x="7303141" y="303883"/>
                  <a:pt x="7298714" y="315510"/>
                  <a:pt x="7292705" y="315510"/>
                </a:cubicBezTo>
                <a:cubicBezTo>
                  <a:pt x="7288246" y="315510"/>
                  <a:pt x="7283517" y="310182"/>
                  <a:pt x="7278519" y="299528"/>
                </a:cubicBezTo>
                <a:cubicBezTo>
                  <a:pt x="7273522" y="288873"/>
                  <a:pt x="7271947" y="279702"/>
                  <a:pt x="7273797" y="272016"/>
                </a:cubicBezTo>
                <a:cubicBezTo>
                  <a:pt x="7275647" y="264329"/>
                  <a:pt x="7277448" y="256120"/>
                  <a:pt x="7279197" y="247386"/>
                </a:cubicBezTo>
                <a:cubicBezTo>
                  <a:pt x="7280947" y="238653"/>
                  <a:pt x="7282273" y="208962"/>
                  <a:pt x="7283176" y="158312"/>
                </a:cubicBezTo>
                <a:cubicBezTo>
                  <a:pt x="7284079" y="107663"/>
                  <a:pt x="7281363" y="79075"/>
                  <a:pt x="7275023" y="72551"/>
                </a:cubicBezTo>
                <a:cubicBezTo>
                  <a:pt x="7230397" y="79749"/>
                  <a:pt x="7202423" y="84471"/>
                  <a:pt x="7191101" y="86715"/>
                </a:cubicBezTo>
                <a:cubicBezTo>
                  <a:pt x="7179780" y="88959"/>
                  <a:pt x="7169125" y="84883"/>
                  <a:pt x="7159137" y="74487"/>
                </a:cubicBezTo>
                <a:cubicBezTo>
                  <a:pt x="7149149" y="64090"/>
                  <a:pt x="7149515" y="59347"/>
                  <a:pt x="7160234" y="60258"/>
                </a:cubicBezTo>
                <a:cubicBezTo>
                  <a:pt x="7170954" y="61168"/>
                  <a:pt x="7189453" y="60290"/>
                  <a:pt x="7215731" y="57622"/>
                </a:cubicBezTo>
                <a:cubicBezTo>
                  <a:pt x="7242009" y="54955"/>
                  <a:pt x="7268947" y="51585"/>
                  <a:pt x="7296545" y="47513"/>
                </a:cubicBezTo>
                <a:cubicBezTo>
                  <a:pt x="7324143" y="43440"/>
                  <a:pt x="7351328" y="39142"/>
                  <a:pt x="7378101" y="34617"/>
                </a:cubicBezTo>
                <a:cubicBezTo>
                  <a:pt x="7384794" y="33486"/>
                  <a:pt x="7390961" y="32768"/>
                  <a:pt x="7396601" y="32462"/>
                </a:cubicBezTo>
                <a:close/>
                <a:moveTo>
                  <a:pt x="4503676" y="29352"/>
                </a:moveTo>
                <a:cubicBezTo>
                  <a:pt x="4505883" y="29003"/>
                  <a:pt x="4508822" y="29238"/>
                  <a:pt x="4512493" y="30057"/>
                </a:cubicBezTo>
                <a:cubicBezTo>
                  <a:pt x="4527177" y="33334"/>
                  <a:pt x="4538678" y="38163"/>
                  <a:pt x="4546995" y="44544"/>
                </a:cubicBezTo>
                <a:cubicBezTo>
                  <a:pt x="4555313" y="50926"/>
                  <a:pt x="4558622" y="60111"/>
                  <a:pt x="4556922" y="72099"/>
                </a:cubicBezTo>
                <a:cubicBezTo>
                  <a:pt x="4555223" y="84087"/>
                  <a:pt x="4548182" y="85607"/>
                  <a:pt x="4535799" y="76659"/>
                </a:cubicBezTo>
                <a:cubicBezTo>
                  <a:pt x="4523417" y="67711"/>
                  <a:pt x="4512679" y="58246"/>
                  <a:pt x="4503587" y="48266"/>
                </a:cubicBezTo>
                <a:cubicBezTo>
                  <a:pt x="4497027" y="36704"/>
                  <a:pt x="4497056" y="30399"/>
                  <a:pt x="4503676" y="29352"/>
                </a:cubicBezTo>
                <a:close/>
                <a:moveTo>
                  <a:pt x="7714401" y="29110"/>
                </a:moveTo>
                <a:cubicBezTo>
                  <a:pt x="7716609" y="28772"/>
                  <a:pt x="7719481" y="28836"/>
                  <a:pt x="7723015" y="29304"/>
                </a:cubicBezTo>
                <a:cubicBezTo>
                  <a:pt x="7737155" y="31176"/>
                  <a:pt x="7747982" y="34617"/>
                  <a:pt x="7755496" y="39629"/>
                </a:cubicBezTo>
                <a:cubicBezTo>
                  <a:pt x="7763010" y="44641"/>
                  <a:pt x="7766477" y="51603"/>
                  <a:pt x="7765896" y="60516"/>
                </a:cubicBezTo>
                <a:cubicBezTo>
                  <a:pt x="7765315" y="69428"/>
                  <a:pt x="7761598" y="73149"/>
                  <a:pt x="7754743" y="71679"/>
                </a:cubicBezTo>
                <a:cubicBezTo>
                  <a:pt x="7747889" y="70210"/>
                  <a:pt x="7740725" y="66671"/>
                  <a:pt x="7733255" y="61064"/>
                </a:cubicBezTo>
                <a:cubicBezTo>
                  <a:pt x="7725783" y="55457"/>
                  <a:pt x="7718843" y="49449"/>
                  <a:pt x="7712433" y="43038"/>
                </a:cubicBezTo>
                <a:cubicBezTo>
                  <a:pt x="7707119" y="34768"/>
                  <a:pt x="7707775" y="30125"/>
                  <a:pt x="7714401" y="29110"/>
                </a:cubicBezTo>
                <a:close/>
                <a:moveTo>
                  <a:pt x="8443026" y="27876"/>
                </a:moveTo>
                <a:cubicBezTo>
                  <a:pt x="8447067" y="28534"/>
                  <a:pt x="8451379" y="30555"/>
                  <a:pt x="8455964" y="33940"/>
                </a:cubicBezTo>
                <a:cubicBezTo>
                  <a:pt x="8465135" y="40708"/>
                  <a:pt x="8471624" y="47488"/>
                  <a:pt x="8475431" y="54278"/>
                </a:cubicBezTo>
                <a:cubicBezTo>
                  <a:pt x="8479238" y="61068"/>
                  <a:pt x="8476905" y="65545"/>
                  <a:pt x="8468430" y="67711"/>
                </a:cubicBezTo>
                <a:cubicBezTo>
                  <a:pt x="8459955" y="69876"/>
                  <a:pt x="8447930" y="75852"/>
                  <a:pt x="8432357" y="85640"/>
                </a:cubicBezTo>
                <a:cubicBezTo>
                  <a:pt x="8416784" y="95427"/>
                  <a:pt x="8401547" y="105820"/>
                  <a:pt x="8386648" y="116819"/>
                </a:cubicBezTo>
                <a:cubicBezTo>
                  <a:pt x="8398349" y="121838"/>
                  <a:pt x="8402827" y="126746"/>
                  <a:pt x="8400081" y="131543"/>
                </a:cubicBezTo>
                <a:cubicBezTo>
                  <a:pt x="8397335" y="136339"/>
                  <a:pt x="8395528" y="144822"/>
                  <a:pt x="8394660" y="156989"/>
                </a:cubicBezTo>
                <a:cubicBezTo>
                  <a:pt x="8393793" y="169157"/>
                  <a:pt x="8394030" y="186903"/>
                  <a:pt x="8395370" y="210227"/>
                </a:cubicBezTo>
                <a:cubicBezTo>
                  <a:pt x="8396711" y="233552"/>
                  <a:pt x="8397152" y="251097"/>
                  <a:pt x="8396693" y="262863"/>
                </a:cubicBezTo>
                <a:cubicBezTo>
                  <a:pt x="8396234" y="274629"/>
                  <a:pt x="8390745" y="287245"/>
                  <a:pt x="8380226" y="300711"/>
                </a:cubicBezTo>
                <a:cubicBezTo>
                  <a:pt x="8369708" y="314176"/>
                  <a:pt x="8361513" y="315943"/>
                  <a:pt x="8355640" y="306013"/>
                </a:cubicBezTo>
                <a:cubicBezTo>
                  <a:pt x="8349768" y="296082"/>
                  <a:pt x="8341293" y="285481"/>
                  <a:pt x="8330215" y="274210"/>
                </a:cubicBezTo>
                <a:cubicBezTo>
                  <a:pt x="8319137" y="262938"/>
                  <a:pt x="8319528" y="258877"/>
                  <a:pt x="8331388" y="262024"/>
                </a:cubicBezTo>
                <a:cubicBezTo>
                  <a:pt x="8343247" y="265172"/>
                  <a:pt x="8351414" y="266613"/>
                  <a:pt x="8355888" y="266348"/>
                </a:cubicBezTo>
                <a:cubicBezTo>
                  <a:pt x="8360362" y="266083"/>
                  <a:pt x="8363208" y="262695"/>
                  <a:pt x="8364427" y="256184"/>
                </a:cubicBezTo>
                <a:cubicBezTo>
                  <a:pt x="8365647" y="249674"/>
                  <a:pt x="8366478" y="233710"/>
                  <a:pt x="8366923" y="208292"/>
                </a:cubicBezTo>
                <a:cubicBezTo>
                  <a:pt x="8367367" y="182873"/>
                  <a:pt x="8366715" y="163174"/>
                  <a:pt x="8364965" y="149192"/>
                </a:cubicBezTo>
                <a:cubicBezTo>
                  <a:pt x="8363216" y="135210"/>
                  <a:pt x="8359842" y="124312"/>
                  <a:pt x="8354844" y="116496"/>
                </a:cubicBezTo>
                <a:cubicBezTo>
                  <a:pt x="8349848" y="108681"/>
                  <a:pt x="8350474" y="105250"/>
                  <a:pt x="8356727" y="106204"/>
                </a:cubicBezTo>
                <a:cubicBezTo>
                  <a:pt x="8362979" y="107157"/>
                  <a:pt x="8368823" y="108028"/>
                  <a:pt x="8374258" y="108817"/>
                </a:cubicBezTo>
                <a:cubicBezTo>
                  <a:pt x="8396327" y="88153"/>
                  <a:pt x="8411532" y="73343"/>
                  <a:pt x="8419870" y="64387"/>
                </a:cubicBezTo>
                <a:cubicBezTo>
                  <a:pt x="8428210" y="55432"/>
                  <a:pt x="8423728" y="52528"/>
                  <a:pt x="8406426" y="55676"/>
                </a:cubicBezTo>
                <a:cubicBezTo>
                  <a:pt x="8389125" y="58823"/>
                  <a:pt x="8369551" y="62616"/>
                  <a:pt x="8347703" y="67055"/>
                </a:cubicBezTo>
                <a:cubicBezTo>
                  <a:pt x="8325856" y="71493"/>
                  <a:pt x="8311577" y="75092"/>
                  <a:pt x="8304865" y="77853"/>
                </a:cubicBezTo>
                <a:cubicBezTo>
                  <a:pt x="8298154" y="80613"/>
                  <a:pt x="8291023" y="80545"/>
                  <a:pt x="8283473" y="77649"/>
                </a:cubicBezTo>
                <a:cubicBezTo>
                  <a:pt x="8275923" y="74752"/>
                  <a:pt x="8269384" y="69550"/>
                  <a:pt x="8263855" y="62043"/>
                </a:cubicBezTo>
                <a:cubicBezTo>
                  <a:pt x="8258327" y="54536"/>
                  <a:pt x="8261375" y="51241"/>
                  <a:pt x="8272997" y="52159"/>
                </a:cubicBezTo>
                <a:cubicBezTo>
                  <a:pt x="8284621" y="53077"/>
                  <a:pt x="8302015" y="52421"/>
                  <a:pt x="8325182" y="50191"/>
                </a:cubicBezTo>
                <a:cubicBezTo>
                  <a:pt x="8348348" y="47961"/>
                  <a:pt x="8370149" y="45071"/>
                  <a:pt x="8390584" y="41522"/>
                </a:cubicBezTo>
                <a:cubicBezTo>
                  <a:pt x="8411019" y="37973"/>
                  <a:pt x="8424731" y="34130"/>
                  <a:pt x="8431722" y="29993"/>
                </a:cubicBezTo>
                <a:cubicBezTo>
                  <a:pt x="8435217" y="27924"/>
                  <a:pt x="8438986" y="27219"/>
                  <a:pt x="8443026" y="27876"/>
                </a:cubicBezTo>
                <a:close/>
                <a:moveTo>
                  <a:pt x="3794827" y="27876"/>
                </a:moveTo>
                <a:cubicBezTo>
                  <a:pt x="3798867" y="28534"/>
                  <a:pt x="3803180" y="30555"/>
                  <a:pt x="3807765" y="33940"/>
                </a:cubicBezTo>
                <a:cubicBezTo>
                  <a:pt x="3816936" y="40708"/>
                  <a:pt x="3823424" y="47488"/>
                  <a:pt x="3827232" y="54278"/>
                </a:cubicBezTo>
                <a:cubicBezTo>
                  <a:pt x="3831039" y="61068"/>
                  <a:pt x="3828705" y="65545"/>
                  <a:pt x="3820230" y="67711"/>
                </a:cubicBezTo>
                <a:cubicBezTo>
                  <a:pt x="3811755" y="69876"/>
                  <a:pt x="3799731" y="75852"/>
                  <a:pt x="3784157" y="85640"/>
                </a:cubicBezTo>
                <a:cubicBezTo>
                  <a:pt x="3768584" y="95427"/>
                  <a:pt x="3753348" y="105820"/>
                  <a:pt x="3738448" y="116819"/>
                </a:cubicBezTo>
                <a:cubicBezTo>
                  <a:pt x="3750149" y="121838"/>
                  <a:pt x="3754627" y="126746"/>
                  <a:pt x="3751881" y="131543"/>
                </a:cubicBezTo>
                <a:cubicBezTo>
                  <a:pt x="3749135" y="136339"/>
                  <a:pt x="3747328" y="144822"/>
                  <a:pt x="3746461" y="156989"/>
                </a:cubicBezTo>
                <a:cubicBezTo>
                  <a:pt x="3745593" y="169157"/>
                  <a:pt x="3745830" y="186903"/>
                  <a:pt x="3747170" y="210227"/>
                </a:cubicBezTo>
                <a:cubicBezTo>
                  <a:pt x="3748512" y="233552"/>
                  <a:pt x="3748952" y="251097"/>
                  <a:pt x="3748493" y="262863"/>
                </a:cubicBezTo>
                <a:cubicBezTo>
                  <a:pt x="3748034" y="274629"/>
                  <a:pt x="3742545" y="287245"/>
                  <a:pt x="3732027" y="300711"/>
                </a:cubicBezTo>
                <a:cubicBezTo>
                  <a:pt x="3721508" y="314176"/>
                  <a:pt x="3713313" y="315943"/>
                  <a:pt x="3707441" y="306013"/>
                </a:cubicBezTo>
                <a:cubicBezTo>
                  <a:pt x="3701569" y="296082"/>
                  <a:pt x="3693094" y="285481"/>
                  <a:pt x="3682015" y="274210"/>
                </a:cubicBezTo>
                <a:cubicBezTo>
                  <a:pt x="3670938" y="262938"/>
                  <a:pt x="3671329" y="258877"/>
                  <a:pt x="3683188" y="262024"/>
                </a:cubicBezTo>
                <a:cubicBezTo>
                  <a:pt x="3695047" y="265172"/>
                  <a:pt x="3703214" y="266613"/>
                  <a:pt x="3707688" y="266348"/>
                </a:cubicBezTo>
                <a:cubicBezTo>
                  <a:pt x="3712162" y="266083"/>
                  <a:pt x="3715009" y="262695"/>
                  <a:pt x="3716228" y="256184"/>
                </a:cubicBezTo>
                <a:cubicBezTo>
                  <a:pt x="3717447" y="249674"/>
                  <a:pt x="3718279" y="233710"/>
                  <a:pt x="3718723" y="208292"/>
                </a:cubicBezTo>
                <a:cubicBezTo>
                  <a:pt x="3719168" y="182873"/>
                  <a:pt x="3718515" y="163174"/>
                  <a:pt x="3716765" y="149192"/>
                </a:cubicBezTo>
                <a:cubicBezTo>
                  <a:pt x="3715016" y="135210"/>
                  <a:pt x="3711643" y="124312"/>
                  <a:pt x="3706645" y="116496"/>
                </a:cubicBezTo>
                <a:cubicBezTo>
                  <a:pt x="3701648" y="108681"/>
                  <a:pt x="3702275" y="105250"/>
                  <a:pt x="3708527" y="106204"/>
                </a:cubicBezTo>
                <a:cubicBezTo>
                  <a:pt x="3714779" y="107157"/>
                  <a:pt x="3720623" y="108028"/>
                  <a:pt x="3726058" y="108817"/>
                </a:cubicBezTo>
                <a:cubicBezTo>
                  <a:pt x="3748128" y="88153"/>
                  <a:pt x="3763332" y="73343"/>
                  <a:pt x="3771671" y="64387"/>
                </a:cubicBezTo>
                <a:cubicBezTo>
                  <a:pt x="3780010" y="55432"/>
                  <a:pt x="3775528" y="52528"/>
                  <a:pt x="3758226" y="55676"/>
                </a:cubicBezTo>
                <a:cubicBezTo>
                  <a:pt x="3740925" y="58823"/>
                  <a:pt x="3721351" y="62616"/>
                  <a:pt x="3699503" y="67055"/>
                </a:cubicBezTo>
                <a:cubicBezTo>
                  <a:pt x="3677657" y="71493"/>
                  <a:pt x="3663377" y="75092"/>
                  <a:pt x="3656666" y="77853"/>
                </a:cubicBezTo>
                <a:cubicBezTo>
                  <a:pt x="3649954" y="80613"/>
                  <a:pt x="3642824" y="80545"/>
                  <a:pt x="3635274" y="77649"/>
                </a:cubicBezTo>
                <a:cubicBezTo>
                  <a:pt x="3627723" y="74752"/>
                  <a:pt x="3621184" y="69550"/>
                  <a:pt x="3615656" y="62043"/>
                </a:cubicBezTo>
                <a:cubicBezTo>
                  <a:pt x="3610128" y="54536"/>
                  <a:pt x="3613175" y="51241"/>
                  <a:pt x="3624798" y="52159"/>
                </a:cubicBezTo>
                <a:cubicBezTo>
                  <a:pt x="3636421" y="53077"/>
                  <a:pt x="3653815" y="52421"/>
                  <a:pt x="3676982" y="50191"/>
                </a:cubicBezTo>
                <a:cubicBezTo>
                  <a:pt x="3700149" y="47961"/>
                  <a:pt x="3721949" y="45071"/>
                  <a:pt x="3742384" y="41522"/>
                </a:cubicBezTo>
                <a:cubicBezTo>
                  <a:pt x="3762819" y="37973"/>
                  <a:pt x="3776532" y="34130"/>
                  <a:pt x="3783523" y="29993"/>
                </a:cubicBezTo>
                <a:cubicBezTo>
                  <a:pt x="3787018" y="27924"/>
                  <a:pt x="3790786" y="27219"/>
                  <a:pt x="3794827" y="27876"/>
                </a:cubicBezTo>
                <a:close/>
                <a:moveTo>
                  <a:pt x="1923470" y="23217"/>
                </a:moveTo>
                <a:cubicBezTo>
                  <a:pt x="1931637" y="24629"/>
                  <a:pt x="1940739" y="27616"/>
                  <a:pt x="1950778" y="32176"/>
                </a:cubicBezTo>
                <a:cubicBezTo>
                  <a:pt x="1962307" y="37639"/>
                  <a:pt x="1966702" y="44096"/>
                  <a:pt x="1963963" y="51546"/>
                </a:cubicBezTo>
                <a:cubicBezTo>
                  <a:pt x="1961224" y="58996"/>
                  <a:pt x="1959424" y="68521"/>
                  <a:pt x="1958564" y="80122"/>
                </a:cubicBezTo>
                <a:cubicBezTo>
                  <a:pt x="1957704" y="91723"/>
                  <a:pt x="1957273" y="108968"/>
                  <a:pt x="1957273" y="131855"/>
                </a:cubicBezTo>
                <a:cubicBezTo>
                  <a:pt x="1957273" y="153723"/>
                  <a:pt x="1958166" y="174044"/>
                  <a:pt x="1959951" y="192815"/>
                </a:cubicBezTo>
                <a:cubicBezTo>
                  <a:pt x="1961737" y="211586"/>
                  <a:pt x="1961937" y="228848"/>
                  <a:pt x="1960554" y="244601"/>
                </a:cubicBezTo>
                <a:cubicBezTo>
                  <a:pt x="1959170" y="260354"/>
                  <a:pt x="1954194" y="274310"/>
                  <a:pt x="1945626" y="286471"/>
                </a:cubicBezTo>
                <a:cubicBezTo>
                  <a:pt x="1937057" y="298631"/>
                  <a:pt x="1929755" y="300377"/>
                  <a:pt x="1923718" y="291709"/>
                </a:cubicBezTo>
                <a:cubicBezTo>
                  <a:pt x="1917680" y="283040"/>
                  <a:pt x="1912263" y="275870"/>
                  <a:pt x="1907467" y="270198"/>
                </a:cubicBezTo>
                <a:cubicBezTo>
                  <a:pt x="1902669" y="264527"/>
                  <a:pt x="1897149" y="258260"/>
                  <a:pt x="1890903" y="251398"/>
                </a:cubicBezTo>
                <a:cubicBezTo>
                  <a:pt x="1884658" y="244536"/>
                  <a:pt x="1886124" y="242059"/>
                  <a:pt x="1895302" y="243966"/>
                </a:cubicBezTo>
                <a:cubicBezTo>
                  <a:pt x="1904480" y="245874"/>
                  <a:pt x="1912059" y="247447"/>
                  <a:pt x="1918039" y="248688"/>
                </a:cubicBezTo>
                <a:cubicBezTo>
                  <a:pt x="1924018" y="249928"/>
                  <a:pt x="1927528" y="248727"/>
                  <a:pt x="1928568" y="245085"/>
                </a:cubicBezTo>
                <a:cubicBezTo>
                  <a:pt x="1929608" y="241442"/>
                  <a:pt x="1930576" y="234003"/>
                  <a:pt x="1931472" y="222768"/>
                </a:cubicBezTo>
                <a:cubicBezTo>
                  <a:pt x="1932368" y="211532"/>
                  <a:pt x="1932597" y="180769"/>
                  <a:pt x="1932160" y="130478"/>
                </a:cubicBezTo>
                <a:cubicBezTo>
                  <a:pt x="1931723" y="80187"/>
                  <a:pt x="1928124" y="49384"/>
                  <a:pt x="1921362" y="38070"/>
                </a:cubicBezTo>
                <a:cubicBezTo>
                  <a:pt x="1914601" y="26755"/>
                  <a:pt x="1915303" y="21804"/>
                  <a:pt x="1923470" y="23217"/>
                </a:cubicBezTo>
                <a:close/>
                <a:moveTo>
                  <a:pt x="847145" y="23217"/>
                </a:moveTo>
                <a:cubicBezTo>
                  <a:pt x="855312" y="24629"/>
                  <a:pt x="864414" y="27616"/>
                  <a:pt x="874452" y="32176"/>
                </a:cubicBezTo>
                <a:cubicBezTo>
                  <a:pt x="885982" y="37639"/>
                  <a:pt x="890377" y="44096"/>
                  <a:pt x="887638" y="51546"/>
                </a:cubicBezTo>
                <a:cubicBezTo>
                  <a:pt x="884899" y="58996"/>
                  <a:pt x="883100" y="68521"/>
                  <a:pt x="882239" y="80122"/>
                </a:cubicBezTo>
                <a:cubicBezTo>
                  <a:pt x="881379" y="91723"/>
                  <a:pt x="880949" y="108968"/>
                  <a:pt x="880949" y="131855"/>
                </a:cubicBezTo>
                <a:cubicBezTo>
                  <a:pt x="880949" y="153723"/>
                  <a:pt x="881841" y="174044"/>
                  <a:pt x="883626" y="192815"/>
                </a:cubicBezTo>
                <a:cubicBezTo>
                  <a:pt x="885412" y="211586"/>
                  <a:pt x="885612" y="228848"/>
                  <a:pt x="884229" y="244601"/>
                </a:cubicBezTo>
                <a:cubicBezTo>
                  <a:pt x="882845" y="260354"/>
                  <a:pt x="877869" y="274310"/>
                  <a:pt x="869300" y="286471"/>
                </a:cubicBezTo>
                <a:cubicBezTo>
                  <a:pt x="860732" y="298631"/>
                  <a:pt x="853429" y="300377"/>
                  <a:pt x="847392" y="291709"/>
                </a:cubicBezTo>
                <a:cubicBezTo>
                  <a:pt x="841355" y="283040"/>
                  <a:pt x="835938" y="275870"/>
                  <a:pt x="831141" y="270198"/>
                </a:cubicBezTo>
                <a:cubicBezTo>
                  <a:pt x="826345" y="264527"/>
                  <a:pt x="820823" y="258260"/>
                  <a:pt x="814578" y="251398"/>
                </a:cubicBezTo>
                <a:cubicBezTo>
                  <a:pt x="808333" y="244536"/>
                  <a:pt x="809799" y="242059"/>
                  <a:pt x="818977" y="243966"/>
                </a:cubicBezTo>
                <a:cubicBezTo>
                  <a:pt x="828155" y="245874"/>
                  <a:pt x="835734" y="247447"/>
                  <a:pt x="841713" y="248688"/>
                </a:cubicBezTo>
                <a:cubicBezTo>
                  <a:pt x="847693" y="249928"/>
                  <a:pt x="851203" y="248727"/>
                  <a:pt x="852243" y="245085"/>
                </a:cubicBezTo>
                <a:cubicBezTo>
                  <a:pt x="853282" y="241442"/>
                  <a:pt x="854251" y="234003"/>
                  <a:pt x="855147" y="222768"/>
                </a:cubicBezTo>
                <a:cubicBezTo>
                  <a:pt x="856043" y="211532"/>
                  <a:pt x="856272" y="180769"/>
                  <a:pt x="855835" y="130478"/>
                </a:cubicBezTo>
                <a:cubicBezTo>
                  <a:pt x="855397" y="80187"/>
                  <a:pt x="851798" y="49384"/>
                  <a:pt x="845037" y="38070"/>
                </a:cubicBezTo>
                <a:cubicBezTo>
                  <a:pt x="838276" y="26755"/>
                  <a:pt x="838978" y="21804"/>
                  <a:pt x="847145" y="23217"/>
                </a:cubicBezTo>
                <a:close/>
                <a:moveTo>
                  <a:pt x="2209265" y="21390"/>
                </a:moveTo>
                <a:cubicBezTo>
                  <a:pt x="2210790" y="21158"/>
                  <a:pt x="2212812" y="21336"/>
                  <a:pt x="2215333" y="21926"/>
                </a:cubicBezTo>
                <a:cubicBezTo>
                  <a:pt x="2225414" y="24285"/>
                  <a:pt x="2233989" y="27314"/>
                  <a:pt x="2241059" y="31014"/>
                </a:cubicBezTo>
                <a:cubicBezTo>
                  <a:pt x="2248129" y="34714"/>
                  <a:pt x="2249850" y="40271"/>
                  <a:pt x="2246221" y="47685"/>
                </a:cubicBezTo>
                <a:cubicBezTo>
                  <a:pt x="2242593" y="55099"/>
                  <a:pt x="2240356" y="75928"/>
                  <a:pt x="2239510" y="110172"/>
                </a:cubicBezTo>
                <a:cubicBezTo>
                  <a:pt x="2240270" y="110330"/>
                  <a:pt x="2244009" y="109021"/>
                  <a:pt x="2250728" y="106247"/>
                </a:cubicBezTo>
                <a:cubicBezTo>
                  <a:pt x="2257446" y="103472"/>
                  <a:pt x="2263781" y="105350"/>
                  <a:pt x="2269733" y="111882"/>
                </a:cubicBezTo>
                <a:cubicBezTo>
                  <a:pt x="2275683" y="118414"/>
                  <a:pt x="2274730" y="123161"/>
                  <a:pt x="2266871" y="126122"/>
                </a:cubicBezTo>
                <a:cubicBezTo>
                  <a:pt x="2259013" y="129083"/>
                  <a:pt x="2249892" y="131302"/>
                  <a:pt x="2239510" y="132780"/>
                </a:cubicBezTo>
                <a:lnTo>
                  <a:pt x="2239510" y="158291"/>
                </a:lnTo>
                <a:cubicBezTo>
                  <a:pt x="2249979" y="160700"/>
                  <a:pt x="2257995" y="164213"/>
                  <a:pt x="2263559" y="168831"/>
                </a:cubicBezTo>
                <a:cubicBezTo>
                  <a:pt x="2269123" y="173448"/>
                  <a:pt x="2271005" y="179475"/>
                  <a:pt x="2269205" y="186910"/>
                </a:cubicBezTo>
                <a:cubicBezTo>
                  <a:pt x="2267406" y="194346"/>
                  <a:pt x="2262681" y="196357"/>
                  <a:pt x="2255030" y="192944"/>
                </a:cubicBezTo>
                <a:cubicBezTo>
                  <a:pt x="2247380" y="189531"/>
                  <a:pt x="2242206" y="183594"/>
                  <a:pt x="2239510" y="175133"/>
                </a:cubicBezTo>
                <a:cubicBezTo>
                  <a:pt x="2240385" y="229425"/>
                  <a:pt x="2238840" y="264369"/>
                  <a:pt x="2234875" y="279964"/>
                </a:cubicBezTo>
                <a:cubicBezTo>
                  <a:pt x="2230910" y="295559"/>
                  <a:pt x="2225041" y="297387"/>
                  <a:pt x="2217269" y="285449"/>
                </a:cubicBezTo>
                <a:cubicBezTo>
                  <a:pt x="2209496" y="273511"/>
                  <a:pt x="2206962" y="262451"/>
                  <a:pt x="2209664" y="252269"/>
                </a:cubicBezTo>
                <a:cubicBezTo>
                  <a:pt x="2212368" y="242088"/>
                  <a:pt x="2214394" y="230010"/>
                  <a:pt x="2215741" y="216035"/>
                </a:cubicBezTo>
                <a:cubicBezTo>
                  <a:pt x="2217089" y="202061"/>
                  <a:pt x="2217764" y="184376"/>
                  <a:pt x="2217764" y="162980"/>
                </a:cubicBezTo>
                <a:cubicBezTo>
                  <a:pt x="2202864" y="198945"/>
                  <a:pt x="2184742" y="224582"/>
                  <a:pt x="2163396" y="239890"/>
                </a:cubicBezTo>
                <a:cubicBezTo>
                  <a:pt x="2142051" y="255198"/>
                  <a:pt x="2137046" y="255263"/>
                  <a:pt x="2148382" y="240084"/>
                </a:cubicBezTo>
                <a:cubicBezTo>
                  <a:pt x="2159718" y="224905"/>
                  <a:pt x="2170975" y="207922"/>
                  <a:pt x="2182153" y="189137"/>
                </a:cubicBezTo>
                <a:cubicBezTo>
                  <a:pt x="2193331" y="170351"/>
                  <a:pt x="2201602" y="153982"/>
                  <a:pt x="2206965" y="140029"/>
                </a:cubicBezTo>
                <a:cubicBezTo>
                  <a:pt x="2194159" y="144474"/>
                  <a:pt x="2183903" y="148059"/>
                  <a:pt x="2176195" y="150784"/>
                </a:cubicBezTo>
                <a:cubicBezTo>
                  <a:pt x="2168487" y="153508"/>
                  <a:pt x="2159764" y="151174"/>
                  <a:pt x="2150027" y="143782"/>
                </a:cubicBezTo>
                <a:cubicBezTo>
                  <a:pt x="2140290" y="136390"/>
                  <a:pt x="2141344" y="132113"/>
                  <a:pt x="2153189" y="130951"/>
                </a:cubicBezTo>
                <a:cubicBezTo>
                  <a:pt x="2165034" y="129790"/>
                  <a:pt x="2186559" y="124986"/>
                  <a:pt x="2217764" y="116539"/>
                </a:cubicBezTo>
                <a:cubicBezTo>
                  <a:pt x="2217764" y="72701"/>
                  <a:pt x="2214838" y="45383"/>
                  <a:pt x="2208987" y="34585"/>
                </a:cubicBezTo>
                <a:cubicBezTo>
                  <a:pt x="2204599" y="26486"/>
                  <a:pt x="2204691" y="22088"/>
                  <a:pt x="2209265" y="21390"/>
                </a:cubicBezTo>
                <a:close/>
                <a:moveTo>
                  <a:pt x="2945852" y="17666"/>
                </a:moveTo>
                <a:cubicBezTo>
                  <a:pt x="2948561" y="18113"/>
                  <a:pt x="2951892" y="19081"/>
                  <a:pt x="2955842" y="20571"/>
                </a:cubicBezTo>
                <a:cubicBezTo>
                  <a:pt x="2971645" y="26529"/>
                  <a:pt x="2977955" y="33040"/>
                  <a:pt x="2974771" y="40102"/>
                </a:cubicBezTo>
                <a:cubicBezTo>
                  <a:pt x="2971588" y="47165"/>
                  <a:pt x="2969580" y="64226"/>
                  <a:pt x="2968749" y="91286"/>
                </a:cubicBezTo>
                <a:cubicBezTo>
                  <a:pt x="2975059" y="89608"/>
                  <a:pt x="2981056" y="88063"/>
                  <a:pt x="2986742" y="86651"/>
                </a:cubicBezTo>
                <a:cubicBezTo>
                  <a:pt x="2992428" y="85238"/>
                  <a:pt x="2998049" y="86762"/>
                  <a:pt x="3003606" y="91222"/>
                </a:cubicBezTo>
                <a:cubicBezTo>
                  <a:pt x="3009163" y="95681"/>
                  <a:pt x="3007144" y="100191"/>
                  <a:pt x="2997551" y="104752"/>
                </a:cubicBezTo>
                <a:cubicBezTo>
                  <a:pt x="2987957" y="109312"/>
                  <a:pt x="2978285" y="112725"/>
                  <a:pt x="2968533" y="114991"/>
                </a:cubicBezTo>
                <a:lnTo>
                  <a:pt x="2967393" y="135812"/>
                </a:lnTo>
                <a:cubicBezTo>
                  <a:pt x="2974434" y="134178"/>
                  <a:pt x="2981494" y="132421"/>
                  <a:pt x="2988571" y="130542"/>
                </a:cubicBezTo>
                <a:cubicBezTo>
                  <a:pt x="2995647" y="128664"/>
                  <a:pt x="3001985" y="130037"/>
                  <a:pt x="3007586" y="134662"/>
                </a:cubicBezTo>
                <a:cubicBezTo>
                  <a:pt x="3013185" y="139286"/>
                  <a:pt x="3008959" y="144015"/>
                  <a:pt x="2994905" y="148848"/>
                </a:cubicBezTo>
                <a:cubicBezTo>
                  <a:pt x="2980852" y="153680"/>
                  <a:pt x="2971681" y="156570"/>
                  <a:pt x="2967393" y="157516"/>
                </a:cubicBezTo>
                <a:cubicBezTo>
                  <a:pt x="2970993" y="162794"/>
                  <a:pt x="2972552" y="166691"/>
                  <a:pt x="2972072" y="169207"/>
                </a:cubicBezTo>
                <a:cubicBezTo>
                  <a:pt x="2971591" y="171724"/>
                  <a:pt x="2970928" y="177693"/>
                  <a:pt x="2970082" y="187115"/>
                </a:cubicBezTo>
                <a:cubicBezTo>
                  <a:pt x="2971918" y="187215"/>
                  <a:pt x="2976098" y="186114"/>
                  <a:pt x="2982623" y="183813"/>
                </a:cubicBezTo>
                <a:cubicBezTo>
                  <a:pt x="2989148" y="181511"/>
                  <a:pt x="2995665" y="183210"/>
                  <a:pt x="3002176" y="188911"/>
                </a:cubicBezTo>
                <a:cubicBezTo>
                  <a:pt x="3008686" y="194611"/>
                  <a:pt x="3007557" y="198680"/>
                  <a:pt x="2998788" y="201118"/>
                </a:cubicBezTo>
                <a:cubicBezTo>
                  <a:pt x="2990019" y="203556"/>
                  <a:pt x="2980378" y="205147"/>
                  <a:pt x="2969867" y="205893"/>
                </a:cubicBezTo>
                <a:lnTo>
                  <a:pt x="2968749" y="231684"/>
                </a:lnTo>
                <a:cubicBezTo>
                  <a:pt x="2995005" y="243558"/>
                  <a:pt x="3018800" y="251940"/>
                  <a:pt x="3040131" y="256830"/>
                </a:cubicBezTo>
                <a:cubicBezTo>
                  <a:pt x="3061461" y="261720"/>
                  <a:pt x="3078727" y="264824"/>
                  <a:pt x="3091928" y="266143"/>
                </a:cubicBezTo>
                <a:cubicBezTo>
                  <a:pt x="3105128" y="267463"/>
                  <a:pt x="3123881" y="268122"/>
                  <a:pt x="3148188" y="268122"/>
                </a:cubicBezTo>
                <a:cubicBezTo>
                  <a:pt x="3176137" y="268122"/>
                  <a:pt x="3179908" y="272632"/>
                  <a:pt x="3159502" y="281652"/>
                </a:cubicBezTo>
                <a:cubicBezTo>
                  <a:pt x="3139096" y="290672"/>
                  <a:pt x="3121501" y="296993"/>
                  <a:pt x="3106716" y="300614"/>
                </a:cubicBezTo>
                <a:cubicBezTo>
                  <a:pt x="3091931" y="304235"/>
                  <a:pt x="3077667" y="303475"/>
                  <a:pt x="3063921" y="298334"/>
                </a:cubicBezTo>
                <a:cubicBezTo>
                  <a:pt x="3050176" y="293193"/>
                  <a:pt x="3033061" y="285947"/>
                  <a:pt x="3012576" y="276598"/>
                </a:cubicBezTo>
                <a:cubicBezTo>
                  <a:pt x="2992091" y="267248"/>
                  <a:pt x="2960338" y="250068"/>
                  <a:pt x="2917317" y="225059"/>
                </a:cubicBezTo>
                <a:cubicBezTo>
                  <a:pt x="2902217" y="248648"/>
                  <a:pt x="2885163" y="265796"/>
                  <a:pt x="2866155" y="276501"/>
                </a:cubicBezTo>
                <a:cubicBezTo>
                  <a:pt x="2847147" y="287206"/>
                  <a:pt x="2844218" y="284732"/>
                  <a:pt x="2857368" y="269080"/>
                </a:cubicBezTo>
                <a:cubicBezTo>
                  <a:pt x="2870518" y="253427"/>
                  <a:pt x="2881316" y="238524"/>
                  <a:pt x="2889763" y="224370"/>
                </a:cubicBezTo>
                <a:cubicBezTo>
                  <a:pt x="2898209" y="210217"/>
                  <a:pt x="2901758" y="198443"/>
                  <a:pt x="2900410" y="189051"/>
                </a:cubicBezTo>
                <a:cubicBezTo>
                  <a:pt x="2899063" y="179658"/>
                  <a:pt x="2904716" y="178564"/>
                  <a:pt x="2917371" y="185770"/>
                </a:cubicBezTo>
                <a:cubicBezTo>
                  <a:pt x="2930027" y="192976"/>
                  <a:pt x="2934755" y="198472"/>
                  <a:pt x="2931557" y="202258"/>
                </a:cubicBezTo>
                <a:cubicBezTo>
                  <a:pt x="2928360" y="206044"/>
                  <a:pt x="2925455" y="208976"/>
                  <a:pt x="2922845" y="211056"/>
                </a:cubicBezTo>
                <a:cubicBezTo>
                  <a:pt x="2931464" y="215243"/>
                  <a:pt x="2939136" y="218957"/>
                  <a:pt x="2945862" y="222198"/>
                </a:cubicBezTo>
                <a:cubicBezTo>
                  <a:pt x="2946607" y="206926"/>
                  <a:pt x="2946762" y="194317"/>
                  <a:pt x="2946324" y="184372"/>
                </a:cubicBezTo>
                <a:cubicBezTo>
                  <a:pt x="2945887" y="174427"/>
                  <a:pt x="2944922" y="167748"/>
                  <a:pt x="2943431" y="164335"/>
                </a:cubicBezTo>
                <a:cubicBezTo>
                  <a:pt x="2911151" y="173083"/>
                  <a:pt x="2892258" y="179543"/>
                  <a:pt x="2886751" y="183716"/>
                </a:cubicBezTo>
                <a:cubicBezTo>
                  <a:pt x="2881245" y="187889"/>
                  <a:pt x="2872583" y="185627"/>
                  <a:pt x="2860767" y="176929"/>
                </a:cubicBezTo>
                <a:cubicBezTo>
                  <a:pt x="2848950" y="168232"/>
                  <a:pt x="2848090" y="163274"/>
                  <a:pt x="2858185" y="162055"/>
                </a:cubicBezTo>
                <a:cubicBezTo>
                  <a:pt x="2868281" y="160836"/>
                  <a:pt x="2879968" y="158900"/>
                  <a:pt x="2893248" y="156247"/>
                </a:cubicBezTo>
                <a:cubicBezTo>
                  <a:pt x="2906526" y="153594"/>
                  <a:pt x="2923541" y="149773"/>
                  <a:pt x="2944292" y="144782"/>
                </a:cubicBezTo>
                <a:lnTo>
                  <a:pt x="2944292" y="119787"/>
                </a:lnTo>
                <a:cubicBezTo>
                  <a:pt x="2941137" y="120691"/>
                  <a:pt x="2936211" y="121142"/>
                  <a:pt x="2929514" y="121142"/>
                </a:cubicBezTo>
                <a:cubicBezTo>
                  <a:pt x="2923434" y="121142"/>
                  <a:pt x="2917400" y="119146"/>
                  <a:pt x="2911413" y="115152"/>
                </a:cubicBezTo>
                <a:cubicBezTo>
                  <a:pt x="2905426" y="111158"/>
                  <a:pt x="2906279" y="108459"/>
                  <a:pt x="2913973" y="107053"/>
                </a:cubicBezTo>
                <a:cubicBezTo>
                  <a:pt x="2921666" y="105648"/>
                  <a:pt x="2931772" y="102601"/>
                  <a:pt x="2944292" y="97911"/>
                </a:cubicBezTo>
                <a:lnTo>
                  <a:pt x="2944292" y="61666"/>
                </a:lnTo>
                <a:cubicBezTo>
                  <a:pt x="2944292" y="49750"/>
                  <a:pt x="2942266" y="38432"/>
                  <a:pt x="2938215" y="27712"/>
                </a:cubicBezTo>
                <a:cubicBezTo>
                  <a:pt x="2935176" y="19673"/>
                  <a:pt x="2937722" y="16324"/>
                  <a:pt x="2945852" y="17666"/>
                </a:cubicBezTo>
                <a:close/>
                <a:moveTo>
                  <a:pt x="230325" y="17447"/>
                </a:moveTo>
                <a:cubicBezTo>
                  <a:pt x="234630" y="17468"/>
                  <a:pt x="239106" y="18072"/>
                  <a:pt x="243752" y="19259"/>
                </a:cubicBezTo>
                <a:cubicBezTo>
                  <a:pt x="253045" y="21632"/>
                  <a:pt x="261401" y="25640"/>
                  <a:pt x="268823" y="31283"/>
                </a:cubicBezTo>
                <a:cubicBezTo>
                  <a:pt x="276244" y="36926"/>
                  <a:pt x="277918" y="43379"/>
                  <a:pt x="273845" y="50642"/>
                </a:cubicBezTo>
                <a:cubicBezTo>
                  <a:pt x="269773" y="57906"/>
                  <a:pt x="267514" y="70324"/>
                  <a:pt x="267070" y="87898"/>
                </a:cubicBezTo>
                <a:cubicBezTo>
                  <a:pt x="266625" y="105472"/>
                  <a:pt x="266851" y="129557"/>
                  <a:pt x="267747" y="160151"/>
                </a:cubicBezTo>
                <a:cubicBezTo>
                  <a:pt x="268643" y="190746"/>
                  <a:pt x="269317" y="215817"/>
                  <a:pt x="269769" y="235362"/>
                </a:cubicBezTo>
                <a:cubicBezTo>
                  <a:pt x="270221" y="254908"/>
                  <a:pt x="269038" y="270101"/>
                  <a:pt x="266220" y="280943"/>
                </a:cubicBezTo>
                <a:cubicBezTo>
                  <a:pt x="263402" y="291784"/>
                  <a:pt x="257515" y="301603"/>
                  <a:pt x="248560" y="310401"/>
                </a:cubicBezTo>
                <a:cubicBezTo>
                  <a:pt x="239605" y="319199"/>
                  <a:pt x="233012" y="318414"/>
                  <a:pt x="228781" y="308046"/>
                </a:cubicBezTo>
                <a:cubicBezTo>
                  <a:pt x="224551" y="297678"/>
                  <a:pt x="216026" y="287302"/>
                  <a:pt x="203205" y="276920"/>
                </a:cubicBezTo>
                <a:cubicBezTo>
                  <a:pt x="190385" y="266538"/>
                  <a:pt x="191091" y="262698"/>
                  <a:pt x="205324" y="265401"/>
                </a:cubicBezTo>
                <a:cubicBezTo>
                  <a:pt x="219557" y="268105"/>
                  <a:pt x="228376" y="268976"/>
                  <a:pt x="231782" y="268015"/>
                </a:cubicBezTo>
                <a:cubicBezTo>
                  <a:pt x="235188" y="267054"/>
                  <a:pt x="237518" y="263426"/>
                  <a:pt x="238773" y="257131"/>
                </a:cubicBezTo>
                <a:cubicBezTo>
                  <a:pt x="240027" y="250835"/>
                  <a:pt x="240881" y="231329"/>
                  <a:pt x="241332" y="198612"/>
                </a:cubicBezTo>
                <a:cubicBezTo>
                  <a:pt x="241784" y="165895"/>
                  <a:pt x="241562" y="134174"/>
                  <a:pt x="240666" y="103450"/>
                </a:cubicBezTo>
                <a:cubicBezTo>
                  <a:pt x="239769" y="72726"/>
                  <a:pt x="238206" y="54944"/>
                  <a:pt x="235976" y="50105"/>
                </a:cubicBezTo>
                <a:cubicBezTo>
                  <a:pt x="233746" y="45265"/>
                  <a:pt x="227684" y="42845"/>
                  <a:pt x="217789" y="42845"/>
                </a:cubicBezTo>
                <a:cubicBezTo>
                  <a:pt x="207206" y="42845"/>
                  <a:pt x="188786" y="43784"/>
                  <a:pt x="162529" y="45663"/>
                </a:cubicBezTo>
                <a:cubicBezTo>
                  <a:pt x="174231" y="48545"/>
                  <a:pt x="178931" y="52374"/>
                  <a:pt x="176630" y="57149"/>
                </a:cubicBezTo>
                <a:cubicBezTo>
                  <a:pt x="174328" y="61925"/>
                  <a:pt x="172331" y="69252"/>
                  <a:pt x="170639" y="79133"/>
                </a:cubicBezTo>
                <a:cubicBezTo>
                  <a:pt x="180347" y="77326"/>
                  <a:pt x="187972" y="75974"/>
                  <a:pt x="193515" y="75078"/>
                </a:cubicBezTo>
                <a:cubicBezTo>
                  <a:pt x="199057" y="74182"/>
                  <a:pt x="204951" y="77466"/>
                  <a:pt x="211196" y="84930"/>
                </a:cubicBezTo>
                <a:cubicBezTo>
                  <a:pt x="217442" y="92394"/>
                  <a:pt x="214523" y="96696"/>
                  <a:pt x="202442" y="97836"/>
                </a:cubicBezTo>
                <a:cubicBezTo>
                  <a:pt x="190360" y="98976"/>
                  <a:pt x="179680" y="99905"/>
                  <a:pt x="170402" y="100622"/>
                </a:cubicBezTo>
                <a:cubicBezTo>
                  <a:pt x="169628" y="116123"/>
                  <a:pt x="169255" y="123810"/>
                  <a:pt x="169284" y="123681"/>
                </a:cubicBezTo>
                <a:cubicBezTo>
                  <a:pt x="181229" y="123752"/>
                  <a:pt x="191665" y="122870"/>
                  <a:pt x="200592" y="121035"/>
                </a:cubicBezTo>
                <a:cubicBezTo>
                  <a:pt x="209519" y="119199"/>
                  <a:pt x="217105" y="121895"/>
                  <a:pt x="223350" y="129123"/>
                </a:cubicBezTo>
                <a:cubicBezTo>
                  <a:pt x="229595" y="136350"/>
                  <a:pt x="228502" y="140871"/>
                  <a:pt x="220069" y="142685"/>
                </a:cubicBezTo>
                <a:cubicBezTo>
                  <a:pt x="211637" y="144499"/>
                  <a:pt x="200301" y="145854"/>
                  <a:pt x="186062" y="146750"/>
                </a:cubicBezTo>
                <a:cubicBezTo>
                  <a:pt x="171822" y="147647"/>
                  <a:pt x="158432" y="149213"/>
                  <a:pt x="145891" y="151450"/>
                </a:cubicBezTo>
                <a:cubicBezTo>
                  <a:pt x="133351" y="153688"/>
                  <a:pt x="124230" y="155043"/>
                  <a:pt x="118530" y="155516"/>
                </a:cubicBezTo>
                <a:cubicBezTo>
                  <a:pt x="112830" y="155989"/>
                  <a:pt x="105437" y="151924"/>
                  <a:pt x="96353" y="143320"/>
                </a:cubicBezTo>
                <a:lnTo>
                  <a:pt x="90372" y="134572"/>
                </a:lnTo>
                <a:lnTo>
                  <a:pt x="88088" y="163760"/>
                </a:lnTo>
                <a:cubicBezTo>
                  <a:pt x="87143" y="172726"/>
                  <a:pt x="86041" y="180590"/>
                  <a:pt x="84780" y="187351"/>
                </a:cubicBezTo>
                <a:cubicBezTo>
                  <a:pt x="79740" y="214397"/>
                  <a:pt x="71910" y="237614"/>
                  <a:pt x="61291" y="257002"/>
                </a:cubicBezTo>
                <a:cubicBezTo>
                  <a:pt x="50672" y="276390"/>
                  <a:pt x="35619" y="291210"/>
                  <a:pt x="16130" y="301463"/>
                </a:cubicBezTo>
                <a:cubicBezTo>
                  <a:pt x="-3358" y="311717"/>
                  <a:pt x="-5187" y="307225"/>
                  <a:pt x="10645" y="287987"/>
                </a:cubicBezTo>
                <a:cubicBezTo>
                  <a:pt x="26477" y="268750"/>
                  <a:pt x="37727" y="250258"/>
                  <a:pt x="44395" y="232512"/>
                </a:cubicBezTo>
                <a:cubicBezTo>
                  <a:pt x="51063" y="214766"/>
                  <a:pt x="55971" y="194837"/>
                  <a:pt x="59119" y="172724"/>
                </a:cubicBezTo>
                <a:cubicBezTo>
                  <a:pt x="62266" y="150612"/>
                  <a:pt x="64066" y="126452"/>
                  <a:pt x="64518" y="100245"/>
                </a:cubicBezTo>
                <a:cubicBezTo>
                  <a:pt x="64969" y="74038"/>
                  <a:pt x="64543" y="58132"/>
                  <a:pt x="63238" y="52525"/>
                </a:cubicBezTo>
                <a:cubicBezTo>
                  <a:pt x="61933" y="46918"/>
                  <a:pt x="60133" y="40726"/>
                  <a:pt x="57839" y="33950"/>
                </a:cubicBezTo>
                <a:cubicBezTo>
                  <a:pt x="55544" y="27175"/>
                  <a:pt x="58129" y="24988"/>
                  <a:pt x="65593" y="27390"/>
                </a:cubicBezTo>
                <a:cubicBezTo>
                  <a:pt x="73057" y="29792"/>
                  <a:pt x="78843" y="31817"/>
                  <a:pt x="82952" y="33466"/>
                </a:cubicBezTo>
                <a:cubicBezTo>
                  <a:pt x="87060" y="35116"/>
                  <a:pt x="98551" y="34825"/>
                  <a:pt x="117422" y="32595"/>
                </a:cubicBezTo>
                <a:cubicBezTo>
                  <a:pt x="136294" y="30365"/>
                  <a:pt x="155779" y="28135"/>
                  <a:pt x="175877" y="25906"/>
                </a:cubicBezTo>
                <a:cubicBezTo>
                  <a:pt x="195974" y="23676"/>
                  <a:pt x="209988" y="21417"/>
                  <a:pt x="217918" y="19130"/>
                </a:cubicBezTo>
                <a:cubicBezTo>
                  <a:pt x="221884" y="17986"/>
                  <a:pt x="226019" y="17425"/>
                  <a:pt x="230325" y="17447"/>
                </a:cubicBezTo>
                <a:close/>
                <a:moveTo>
                  <a:pt x="1557688" y="16161"/>
                </a:moveTo>
                <a:cubicBezTo>
                  <a:pt x="1560601" y="15735"/>
                  <a:pt x="1564549" y="16366"/>
                  <a:pt x="1569532" y="18054"/>
                </a:cubicBezTo>
                <a:cubicBezTo>
                  <a:pt x="1579499" y="21431"/>
                  <a:pt x="1587189" y="26339"/>
                  <a:pt x="1592603" y="32778"/>
                </a:cubicBezTo>
                <a:cubicBezTo>
                  <a:pt x="1598016" y="39217"/>
                  <a:pt x="1596908" y="43587"/>
                  <a:pt x="1589279" y="45889"/>
                </a:cubicBezTo>
                <a:cubicBezTo>
                  <a:pt x="1581650" y="48190"/>
                  <a:pt x="1572211" y="51589"/>
                  <a:pt x="1560961" y="56085"/>
                </a:cubicBezTo>
                <a:cubicBezTo>
                  <a:pt x="1549711" y="60580"/>
                  <a:pt x="1539124" y="64076"/>
                  <a:pt x="1529201" y="66571"/>
                </a:cubicBezTo>
                <a:cubicBezTo>
                  <a:pt x="1543598" y="71576"/>
                  <a:pt x="1549897" y="76634"/>
                  <a:pt x="1548097" y="81746"/>
                </a:cubicBezTo>
                <a:cubicBezTo>
                  <a:pt x="1546298" y="86859"/>
                  <a:pt x="1545398" y="95438"/>
                  <a:pt x="1545398" y="107483"/>
                </a:cubicBezTo>
                <a:cubicBezTo>
                  <a:pt x="1554203" y="105834"/>
                  <a:pt x="1562417" y="103396"/>
                  <a:pt x="1570038" y="100170"/>
                </a:cubicBezTo>
                <a:cubicBezTo>
                  <a:pt x="1577660" y="96943"/>
                  <a:pt x="1584679" y="98940"/>
                  <a:pt x="1591097" y="106161"/>
                </a:cubicBezTo>
                <a:cubicBezTo>
                  <a:pt x="1597514" y="113381"/>
                  <a:pt x="1595632" y="118084"/>
                  <a:pt x="1585450" y="120271"/>
                </a:cubicBezTo>
                <a:cubicBezTo>
                  <a:pt x="1575269" y="122458"/>
                  <a:pt x="1562362" y="125194"/>
                  <a:pt x="1546732" y="128477"/>
                </a:cubicBezTo>
                <a:lnTo>
                  <a:pt x="1546732" y="165067"/>
                </a:lnTo>
                <a:cubicBezTo>
                  <a:pt x="1559609" y="168279"/>
                  <a:pt x="1569776" y="171871"/>
                  <a:pt x="1577233" y="175843"/>
                </a:cubicBezTo>
                <a:cubicBezTo>
                  <a:pt x="1584690" y="179815"/>
                  <a:pt x="1588896" y="186989"/>
                  <a:pt x="1589849" y="197364"/>
                </a:cubicBezTo>
                <a:cubicBezTo>
                  <a:pt x="1590803" y="207739"/>
                  <a:pt x="1586124" y="211246"/>
                  <a:pt x="1575813" y="207883"/>
                </a:cubicBezTo>
                <a:cubicBezTo>
                  <a:pt x="1565503" y="204520"/>
                  <a:pt x="1555809" y="194952"/>
                  <a:pt x="1546732" y="179177"/>
                </a:cubicBezTo>
                <a:lnTo>
                  <a:pt x="1546732" y="235792"/>
                </a:lnTo>
                <a:cubicBezTo>
                  <a:pt x="1546732" y="258421"/>
                  <a:pt x="1544993" y="276913"/>
                  <a:pt x="1541515" y="291268"/>
                </a:cubicBezTo>
                <a:cubicBezTo>
                  <a:pt x="1538038" y="305622"/>
                  <a:pt x="1532388" y="307056"/>
                  <a:pt x="1524565" y="295570"/>
                </a:cubicBezTo>
                <a:cubicBezTo>
                  <a:pt x="1516743" y="284083"/>
                  <a:pt x="1513731" y="274812"/>
                  <a:pt x="1515531" y="267757"/>
                </a:cubicBezTo>
                <a:cubicBezTo>
                  <a:pt x="1517330" y="260701"/>
                  <a:pt x="1518905" y="249290"/>
                  <a:pt x="1520252" y="233523"/>
                </a:cubicBezTo>
                <a:cubicBezTo>
                  <a:pt x="1521600" y="217756"/>
                  <a:pt x="1522274" y="195138"/>
                  <a:pt x="1522274" y="165669"/>
                </a:cubicBezTo>
                <a:cubicBezTo>
                  <a:pt x="1521056" y="177012"/>
                  <a:pt x="1513348" y="191388"/>
                  <a:pt x="1499151" y="208797"/>
                </a:cubicBezTo>
                <a:cubicBezTo>
                  <a:pt x="1484954" y="226206"/>
                  <a:pt x="1468161" y="240245"/>
                  <a:pt x="1448774" y="250914"/>
                </a:cubicBezTo>
                <a:cubicBezTo>
                  <a:pt x="1429386" y="261583"/>
                  <a:pt x="1425862" y="260156"/>
                  <a:pt x="1438201" y="246634"/>
                </a:cubicBezTo>
                <a:cubicBezTo>
                  <a:pt x="1450541" y="233111"/>
                  <a:pt x="1464971" y="215182"/>
                  <a:pt x="1481491" y="192847"/>
                </a:cubicBezTo>
                <a:cubicBezTo>
                  <a:pt x="1498011" y="170512"/>
                  <a:pt x="1509361" y="151558"/>
                  <a:pt x="1515542" y="135985"/>
                </a:cubicBezTo>
                <a:cubicBezTo>
                  <a:pt x="1507425" y="139469"/>
                  <a:pt x="1498756" y="143054"/>
                  <a:pt x="1489536" y="146740"/>
                </a:cubicBezTo>
                <a:lnTo>
                  <a:pt x="1462777" y="156097"/>
                </a:lnTo>
                <a:cubicBezTo>
                  <a:pt x="1452553" y="158879"/>
                  <a:pt x="1442141" y="156057"/>
                  <a:pt x="1431544" y="147632"/>
                </a:cubicBezTo>
                <a:cubicBezTo>
                  <a:pt x="1420947" y="139208"/>
                  <a:pt x="1421574" y="134701"/>
                  <a:pt x="1433426" y="134113"/>
                </a:cubicBezTo>
                <a:cubicBezTo>
                  <a:pt x="1445278" y="133525"/>
                  <a:pt x="1457923" y="131665"/>
                  <a:pt x="1471359" y="128531"/>
                </a:cubicBezTo>
                <a:cubicBezTo>
                  <a:pt x="1484796" y="125398"/>
                  <a:pt x="1501324" y="120970"/>
                  <a:pt x="1520941" y="115249"/>
                </a:cubicBezTo>
                <a:cubicBezTo>
                  <a:pt x="1520941" y="106903"/>
                  <a:pt x="1520500" y="99417"/>
                  <a:pt x="1519618" y="92792"/>
                </a:cubicBezTo>
                <a:cubicBezTo>
                  <a:pt x="1518736" y="86167"/>
                  <a:pt x="1517442" y="80316"/>
                  <a:pt x="1515735" y="75239"/>
                </a:cubicBezTo>
                <a:cubicBezTo>
                  <a:pt x="1507117" y="77935"/>
                  <a:pt x="1498979" y="79283"/>
                  <a:pt x="1491321" y="79283"/>
                </a:cubicBezTo>
                <a:cubicBezTo>
                  <a:pt x="1482272" y="79283"/>
                  <a:pt x="1482717" y="76007"/>
                  <a:pt x="1492654" y="69453"/>
                </a:cubicBezTo>
                <a:cubicBezTo>
                  <a:pt x="1502592" y="62900"/>
                  <a:pt x="1512197" y="56751"/>
                  <a:pt x="1521468" y="51008"/>
                </a:cubicBezTo>
                <a:cubicBezTo>
                  <a:pt x="1530739" y="45265"/>
                  <a:pt x="1537733" y="40034"/>
                  <a:pt x="1542451" y="35316"/>
                </a:cubicBezTo>
                <a:cubicBezTo>
                  <a:pt x="1547169" y="30598"/>
                  <a:pt x="1550371" y="25698"/>
                  <a:pt x="1552056" y="20614"/>
                </a:cubicBezTo>
                <a:cubicBezTo>
                  <a:pt x="1552898" y="18072"/>
                  <a:pt x="1554776" y="16588"/>
                  <a:pt x="1557688" y="16161"/>
                </a:cubicBezTo>
                <a:close/>
                <a:moveTo>
                  <a:pt x="4710386" y="15800"/>
                </a:moveTo>
                <a:cubicBezTo>
                  <a:pt x="4711745" y="15749"/>
                  <a:pt x="4713368" y="16027"/>
                  <a:pt x="4715256" y="16635"/>
                </a:cubicBezTo>
                <a:cubicBezTo>
                  <a:pt x="4722806" y="19065"/>
                  <a:pt x="4729359" y="22407"/>
                  <a:pt x="4734916" y="26658"/>
                </a:cubicBezTo>
                <a:cubicBezTo>
                  <a:pt x="4740473" y="30910"/>
                  <a:pt x="4741595" y="35872"/>
                  <a:pt x="4738282" y="41544"/>
                </a:cubicBezTo>
                <a:cubicBezTo>
                  <a:pt x="4734970" y="47215"/>
                  <a:pt x="4726724" y="63796"/>
                  <a:pt x="4713546" y="91286"/>
                </a:cubicBezTo>
                <a:cubicBezTo>
                  <a:pt x="4726366" y="89680"/>
                  <a:pt x="4735217" y="86579"/>
                  <a:pt x="4740100" y="81983"/>
                </a:cubicBezTo>
                <a:cubicBezTo>
                  <a:pt x="4744983" y="77387"/>
                  <a:pt x="4751149" y="76526"/>
                  <a:pt x="4758599" y="79402"/>
                </a:cubicBezTo>
                <a:cubicBezTo>
                  <a:pt x="4766049" y="82277"/>
                  <a:pt x="4772552" y="86131"/>
                  <a:pt x="4778109" y="90963"/>
                </a:cubicBezTo>
                <a:cubicBezTo>
                  <a:pt x="4783665" y="95796"/>
                  <a:pt x="4782332" y="100134"/>
                  <a:pt x="4774108" y="103977"/>
                </a:cubicBezTo>
                <a:cubicBezTo>
                  <a:pt x="4765883" y="107820"/>
                  <a:pt x="4756183" y="114790"/>
                  <a:pt x="4745004" y="124885"/>
                </a:cubicBezTo>
                <a:cubicBezTo>
                  <a:pt x="4733826" y="134981"/>
                  <a:pt x="4730037" y="134328"/>
                  <a:pt x="4733636" y="122928"/>
                </a:cubicBezTo>
                <a:cubicBezTo>
                  <a:pt x="4737236" y="111527"/>
                  <a:pt x="4739261" y="105003"/>
                  <a:pt x="4739713" y="103353"/>
                </a:cubicBezTo>
                <a:cubicBezTo>
                  <a:pt x="4740165" y="101704"/>
                  <a:pt x="4736110" y="102457"/>
                  <a:pt x="4727549" y="105612"/>
                </a:cubicBezTo>
                <a:cubicBezTo>
                  <a:pt x="4718988" y="108767"/>
                  <a:pt x="4712685" y="109441"/>
                  <a:pt x="4708641" y="107634"/>
                </a:cubicBezTo>
                <a:cubicBezTo>
                  <a:pt x="4705028" y="114704"/>
                  <a:pt x="4698238" y="125258"/>
                  <a:pt x="4688271" y="139297"/>
                </a:cubicBezTo>
                <a:cubicBezTo>
                  <a:pt x="4678304" y="153336"/>
                  <a:pt x="4666725" y="164841"/>
                  <a:pt x="4653532" y="173810"/>
                </a:cubicBezTo>
                <a:cubicBezTo>
                  <a:pt x="4640339" y="182780"/>
                  <a:pt x="4639844" y="178134"/>
                  <a:pt x="4652048" y="159872"/>
                </a:cubicBezTo>
                <a:cubicBezTo>
                  <a:pt x="4664251" y="141610"/>
                  <a:pt x="4675049" y="121953"/>
                  <a:pt x="4684442" y="100901"/>
                </a:cubicBezTo>
                <a:cubicBezTo>
                  <a:pt x="4693835" y="79850"/>
                  <a:pt x="4699883" y="63990"/>
                  <a:pt x="4702586" y="53320"/>
                </a:cubicBezTo>
                <a:cubicBezTo>
                  <a:pt x="4705289" y="42651"/>
                  <a:pt x="4706189" y="33262"/>
                  <a:pt x="4705286" y="25153"/>
                </a:cubicBezTo>
                <a:cubicBezTo>
                  <a:pt x="4704608" y="19071"/>
                  <a:pt x="4706308" y="15953"/>
                  <a:pt x="4710386" y="15800"/>
                </a:cubicBezTo>
                <a:close/>
                <a:moveTo>
                  <a:pt x="2323959" y="15545"/>
                </a:moveTo>
                <a:cubicBezTo>
                  <a:pt x="2325474" y="15250"/>
                  <a:pt x="2327486" y="15337"/>
                  <a:pt x="2329994" y="15806"/>
                </a:cubicBezTo>
                <a:cubicBezTo>
                  <a:pt x="2340024" y="17685"/>
                  <a:pt x="2348600" y="20747"/>
                  <a:pt x="2355720" y="24991"/>
                </a:cubicBezTo>
                <a:cubicBezTo>
                  <a:pt x="2362840" y="29236"/>
                  <a:pt x="2364585" y="34811"/>
                  <a:pt x="2360957" y="41716"/>
                </a:cubicBezTo>
                <a:cubicBezTo>
                  <a:pt x="2357330" y="48620"/>
                  <a:pt x="2355092" y="67840"/>
                  <a:pt x="2354246" y="99374"/>
                </a:cubicBezTo>
                <a:cubicBezTo>
                  <a:pt x="2367453" y="96864"/>
                  <a:pt x="2378778" y="93989"/>
                  <a:pt x="2388221" y="90748"/>
                </a:cubicBezTo>
                <a:cubicBezTo>
                  <a:pt x="2397664" y="87507"/>
                  <a:pt x="2406287" y="89694"/>
                  <a:pt x="2414088" y="97309"/>
                </a:cubicBezTo>
                <a:cubicBezTo>
                  <a:pt x="2421889" y="104924"/>
                  <a:pt x="2418709" y="110337"/>
                  <a:pt x="2404548" y="113549"/>
                </a:cubicBezTo>
                <a:cubicBezTo>
                  <a:pt x="2390387" y="116762"/>
                  <a:pt x="2373620" y="120390"/>
                  <a:pt x="2354246" y="124434"/>
                </a:cubicBezTo>
                <a:lnTo>
                  <a:pt x="2354246" y="150181"/>
                </a:lnTo>
                <a:cubicBezTo>
                  <a:pt x="2368988" y="167533"/>
                  <a:pt x="2384515" y="182160"/>
                  <a:pt x="2400826" y="194062"/>
                </a:cubicBezTo>
                <a:cubicBezTo>
                  <a:pt x="2417139" y="205965"/>
                  <a:pt x="2434376" y="215390"/>
                  <a:pt x="2452538" y="222338"/>
                </a:cubicBezTo>
                <a:cubicBezTo>
                  <a:pt x="2470699" y="229286"/>
                  <a:pt x="2472621" y="233727"/>
                  <a:pt x="2458302" y="235663"/>
                </a:cubicBezTo>
                <a:cubicBezTo>
                  <a:pt x="2443983" y="237599"/>
                  <a:pt x="2430833" y="239015"/>
                  <a:pt x="2418852" y="239912"/>
                </a:cubicBezTo>
                <a:cubicBezTo>
                  <a:pt x="2406871" y="240808"/>
                  <a:pt x="2396614" y="236068"/>
                  <a:pt x="2388082" y="225693"/>
                </a:cubicBezTo>
                <a:cubicBezTo>
                  <a:pt x="2379549" y="215318"/>
                  <a:pt x="2368271" y="197561"/>
                  <a:pt x="2354246" y="172423"/>
                </a:cubicBezTo>
                <a:cubicBezTo>
                  <a:pt x="2354246" y="201519"/>
                  <a:pt x="2354465" y="227127"/>
                  <a:pt x="2354902" y="249247"/>
                </a:cubicBezTo>
                <a:cubicBezTo>
                  <a:pt x="2355339" y="271367"/>
                  <a:pt x="2353132" y="289063"/>
                  <a:pt x="2348277" y="302335"/>
                </a:cubicBezTo>
                <a:cubicBezTo>
                  <a:pt x="2343423" y="315606"/>
                  <a:pt x="2337780" y="314646"/>
                  <a:pt x="2331349" y="299452"/>
                </a:cubicBezTo>
                <a:cubicBezTo>
                  <a:pt x="2324917" y="284259"/>
                  <a:pt x="2322827" y="271811"/>
                  <a:pt x="2325078" y="262110"/>
                </a:cubicBezTo>
                <a:cubicBezTo>
                  <a:pt x="2327329" y="252409"/>
                  <a:pt x="2328903" y="239521"/>
                  <a:pt x="2329800" y="223446"/>
                </a:cubicBezTo>
                <a:cubicBezTo>
                  <a:pt x="2330696" y="207370"/>
                  <a:pt x="2331144" y="186312"/>
                  <a:pt x="2331144" y="160270"/>
                </a:cubicBezTo>
                <a:cubicBezTo>
                  <a:pt x="2321794" y="183357"/>
                  <a:pt x="2311584" y="201358"/>
                  <a:pt x="2300514" y="214271"/>
                </a:cubicBezTo>
                <a:cubicBezTo>
                  <a:pt x="2289443" y="227185"/>
                  <a:pt x="2276031" y="237610"/>
                  <a:pt x="2260279" y="245547"/>
                </a:cubicBezTo>
                <a:cubicBezTo>
                  <a:pt x="2244526" y="253485"/>
                  <a:pt x="2243253" y="250036"/>
                  <a:pt x="2256460" y="235201"/>
                </a:cubicBezTo>
                <a:cubicBezTo>
                  <a:pt x="2269668" y="220366"/>
                  <a:pt x="2281864" y="204004"/>
                  <a:pt x="2293049" y="186114"/>
                </a:cubicBezTo>
                <a:cubicBezTo>
                  <a:pt x="2304235" y="168225"/>
                  <a:pt x="2314682" y="149264"/>
                  <a:pt x="2324390" y="129230"/>
                </a:cubicBezTo>
                <a:cubicBezTo>
                  <a:pt x="2317550" y="131926"/>
                  <a:pt x="2310767" y="133952"/>
                  <a:pt x="2304041" y="135307"/>
                </a:cubicBezTo>
                <a:cubicBezTo>
                  <a:pt x="2297316" y="136662"/>
                  <a:pt x="2289802" y="134110"/>
                  <a:pt x="2281498" y="127649"/>
                </a:cubicBezTo>
                <a:cubicBezTo>
                  <a:pt x="2273196" y="121189"/>
                  <a:pt x="2274275" y="117360"/>
                  <a:pt x="2284736" y="116163"/>
                </a:cubicBezTo>
                <a:cubicBezTo>
                  <a:pt x="2295197" y="114965"/>
                  <a:pt x="2310681" y="111083"/>
                  <a:pt x="2331187" y="104515"/>
                </a:cubicBezTo>
                <a:cubicBezTo>
                  <a:pt x="2332062" y="64219"/>
                  <a:pt x="2329574" y="38891"/>
                  <a:pt x="2323723" y="28530"/>
                </a:cubicBezTo>
                <a:cubicBezTo>
                  <a:pt x="2319335" y="20759"/>
                  <a:pt x="2319413" y="16431"/>
                  <a:pt x="2323959" y="15545"/>
                </a:cubicBezTo>
                <a:close/>
                <a:moveTo>
                  <a:pt x="4160590" y="14801"/>
                </a:moveTo>
                <a:cubicBezTo>
                  <a:pt x="4164999" y="15077"/>
                  <a:pt x="4169690" y="16409"/>
                  <a:pt x="4174663" y="18796"/>
                </a:cubicBezTo>
                <a:cubicBezTo>
                  <a:pt x="4184608" y="23572"/>
                  <a:pt x="4192713" y="29430"/>
                  <a:pt x="4198980" y="36370"/>
                </a:cubicBezTo>
                <a:cubicBezTo>
                  <a:pt x="4205247" y="43311"/>
                  <a:pt x="4206799" y="50105"/>
                  <a:pt x="4203637" y="56751"/>
                </a:cubicBezTo>
                <a:cubicBezTo>
                  <a:pt x="4200475" y="63398"/>
                  <a:pt x="4199564" y="88558"/>
                  <a:pt x="4200905" y="132231"/>
                </a:cubicBezTo>
                <a:cubicBezTo>
                  <a:pt x="4202246" y="175904"/>
                  <a:pt x="4204053" y="208854"/>
                  <a:pt x="4206326" y="231082"/>
                </a:cubicBezTo>
                <a:cubicBezTo>
                  <a:pt x="4208599" y="253309"/>
                  <a:pt x="4208559" y="271464"/>
                  <a:pt x="4206207" y="285546"/>
                </a:cubicBezTo>
                <a:cubicBezTo>
                  <a:pt x="4203855" y="299628"/>
                  <a:pt x="4199639" y="309042"/>
                  <a:pt x="4193559" y="313789"/>
                </a:cubicBezTo>
                <a:cubicBezTo>
                  <a:pt x="4187479" y="318535"/>
                  <a:pt x="4183259" y="316865"/>
                  <a:pt x="4180901" y="308777"/>
                </a:cubicBezTo>
                <a:cubicBezTo>
                  <a:pt x="4178542" y="300689"/>
                  <a:pt x="4174222" y="290751"/>
                  <a:pt x="4167941" y="278964"/>
                </a:cubicBezTo>
                <a:cubicBezTo>
                  <a:pt x="4142616" y="278132"/>
                  <a:pt x="4085822" y="279896"/>
                  <a:pt x="3997557" y="284255"/>
                </a:cubicBezTo>
                <a:cubicBezTo>
                  <a:pt x="3996324" y="301492"/>
                  <a:pt x="3990861" y="303482"/>
                  <a:pt x="3981166" y="290224"/>
                </a:cubicBezTo>
                <a:cubicBezTo>
                  <a:pt x="3971472" y="276967"/>
                  <a:pt x="3968425" y="263415"/>
                  <a:pt x="3972024" y="249570"/>
                </a:cubicBezTo>
                <a:cubicBezTo>
                  <a:pt x="3975624" y="235724"/>
                  <a:pt x="3978098" y="215791"/>
                  <a:pt x="3979446" y="189771"/>
                </a:cubicBezTo>
                <a:cubicBezTo>
                  <a:pt x="3980794" y="163751"/>
                  <a:pt x="3981467" y="135447"/>
                  <a:pt x="3981467" y="104859"/>
                </a:cubicBezTo>
                <a:cubicBezTo>
                  <a:pt x="3981467" y="75175"/>
                  <a:pt x="3978768" y="55823"/>
                  <a:pt x="3973369" y="46803"/>
                </a:cubicBezTo>
                <a:cubicBezTo>
                  <a:pt x="3967970" y="37783"/>
                  <a:pt x="3968447" y="33273"/>
                  <a:pt x="3974799" y="33273"/>
                </a:cubicBezTo>
                <a:cubicBezTo>
                  <a:pt x="3979804" y="33273"/>
                  <a:pt x="3985218" y="33943"/>
                  <a:pt x="3991040" y="35284"/>
                </a:cubicBezTo>
                <a:cubicBezTo>
                  <a:pt x="3996862" y="36625"/>
                  <a:pt x="4007158" y="37087"/>
                  <a:pt x="4021928" y="36671"/>
                </a:cubicBezTo>
                <a:cubicBezTo>
                  <a:pt x="4036699" y="36256"/>
                  <a:pt x="4059514" y="33814"/>
                  <a:pt x="4090374" y="29347"/>
                </a:cubicBezTo>
                <a:cubicBezTo>
                  <a:pt x="4121235" y="24880"/>
                  <a:pt x="4140511" y="20811"/>
                  <a:pt x="4148205" y="17140"/>
                </a:cubicBezTo>
                <a:cubicBezTo>
                  <a:pt x="4152052" y="15305"/>
                  <a:pt x="4156180" y="14525"/>
                  <a:pt x="4160590" y="14801"/>
                </a:cubicBezTo>
                <a:close/>
                <a:moveTo>
                  <a:pt x="4836187" y="13053"/>
                </a:moveTo>
                <a:cubicBezTo>
                  <a:pt x="4846060" y="14000"/>
                  <a:pt x="4855758" y="16480"/>
                  <a:pt x="4865279" y="20496"/>
                </a:cubicBezTo>
                <a:cubicBezTo>
                  <a:pt x="4874801" y="24511"/>
                  <a:pt x="4879562" y="31487"/>
                  <a:pt x="4879562" y="41425"/>
                </a:cubicBezTo>
                <a:cubicBezTo>
                  <a:pt x="4879562" y="52266"/>
                  <a:pt x="4875844" y="56963"/>
                  <a:pt x="4868409" y="55514"/>
                </a:cubicBezTo>
                <a:cubicBezTo>
                  <a:pt x="4860974" y="54066"/>
                  <a:pt x="4850501" y="47068"/>
                  <a:pt x="4836993" y="34520"/>
                </a:cubicBezTo>
                <a:cubicBezTo>
                  <a:pt x="4826582" y="19262"/>
                  <a:pt x="4826313" y="12107"/>
                  <a:pt x="4836187" y="13053"/>
                </a:cubicBezTo>
                <a:close/>
                <a:moveTo>
                  <a:pt x="5799583" y="12067"/>
                </a:moveTo>
                <a:cubicBezTo>
                  <a:pt x="5801379" y="12352"/>
                  <a:pt x="5803532" y="13039"/>
                  <a:pt x="5806040" y="14129"/>
                </a:cubicBezTo>
                <a:cubicBezTo>
                  <a:pt x="5816070" y="18488"/>
                  <a:pt x="5823746" y="23851"/>
                  <a:pt x="5829066" y="30218"/>
                </a:cubicBezTo>
                <a:cubicBezTo>
                  <a:pt x="5834386" y="36585"/>
                  <a:pt x="5834619" y="41647"/>
                  <a:pt x="5829766" y="45405"/>
                </a:cubicBezTo>
                <a:cubicBezTo>
                  <a:pt x="5824911" y="49162"/>
                  <a:pt x="5819863" y="55629"/>
                  <a:pt x="5814622" y="64807"/>
                </a:cubicBezTo>
                <a:cubicBezTo>
                  <a:pt x="5809381" y="73985"/>
                  <a:pt x="5800206" y="89924"/>
                  <a:pt x="5787100" y="112624"/>
                </a:cubicBezTo>
                <a:cubicBezTo>
                  <a:pt x="5798802" y="121386"/>
                  <a:pt x="5803300" y="131367"/>
                  <a:pt x="5800598" y="142567"/>
                </a:cubicBezTo>
                <a:cubicBezTo>
                  <a:pt x="5797894" y="153766"/>
                  <a:pt x="5796543" y="177643"/>
                  <a:pt x="5796543" y="214196"/>
                </a:cubicBezTo>
                <a:cubicBezTo>
                  <a:pt x="5796543" y="250649"/>
                  <a:pt x="5793327" y="275296"/>
                  <a:pt x="5786895" y="288138"/>
                </a:cubicBezTo>
                <a:cubicBezTo>
                  <a:pt x="5780464" y="300979"/>
                  <a:pt x="5774362" y="300696"/>
                  <a:pt x="5768590" y="287288"/>
                </a:cubicBezTo>
                <a:cubicBezTo>
                  <a:pt x="5762818" y="273880"/>
                  <a:pt x="5761284" y="263473"/>
                  <a:pt x="5763987" y="256066"/>
                </a:cubicBezTo>
                <a:cubicBezTo>
                  <a:pt x="5766690" y="248659"/>
                  <a:pt x="5768941" y="234609"/>
                  <a:pt x="5770741" y="213916"/>
                </a:cubicBezTo>
                <a:cubicBezTo>
                  <a:pt x="5772541" y="193224"/>
                  <a:pt x="5773441" y="173965"/>
                  <a:pt x="5773441" y="156140"/>
                </a:cubicBezTo>
                <a:cubicBezTo>
                  <a:pt x="5773441" y="139663"/>
                  <a:pt x="5773727" y="131145"/>
                  <a:pt x="5774301" y="130585"/>
                </a:cubicBezTo>
                <a:cubicBezTo>
                  <a:pt x="5759459" y="149672"/>
                  <a:pt x="5743007" y="164790"/>
                  <a:pt x="5724946" y="175940"/>
                </a:cubicBezTo>
                <a:cubicBezTo>
                  <a:pt x="5706884" y="187090"/>
                  <a:pt x="5704192" y="184849"/>
                  <a:pt x="5716868" y="169218"/>
                </a:cubicBezTo>
                <a:cubicBezTo>
                  <a:pt x="5729545" y="153587"/>
                  <a:pt x="5741946" y="136114"/>
                  <a:pt x="5754071" y="116797"/>
                </a:cubicBezTo>
                <a:cubicBezTo>
                  <a:pt x="5766195" y="97481"/>
                  <a:pt x="5776054" y="78713"/>
                  <a:pt x="5783647" y="60494"/>
                </a:cubicBezTo>
                <a:cubicBezTo>
                  <a:pt x="5791241" y="42275"/>
                  <a:pt x="5794363" y="28903"/>
                  <a:pt x="5793015" y="20377"/>
                </a:cubicBezTo>
                <a:cubicBezTo>
                  <a:pt x="5792004" y="13983"/>
                  <a:pt x="5794193" y="11213"/>
                  <a:pt x="5799583" y="12067"/>
                </a:cubicBezTo>
                <a:close/>
                <a:moveTo>
                  <a:pt x="7643783" y="7719"/>
                </a:moveTo>
                <a:cubicBezTo>
                  <a:pt x="7645283" y="7609"/>
                  <a:pt x="7647183" y="7849"/>
                  <a:pt x="7649482" y="8439"/>
                </a:cubicBezTo>
                <a:cubicBezTo>
                  <a:pt x="7658681" y="10798"/>
                  <a:pt x="7667257" y="14351"/>
                  <a:pt x="7675209" y="19098"/>
                </a:cubicBezTo>
                <a:cubicBezTo>
                  <a:pt x="7683161" y="23844"/>
                  <a:pt x="7685039" y="29082"/>
                  <a:pt x="7680844" y="34811"/>
                </a:cubicBezTo>
                <a:cubicBezTo>
                  <a:pt x="7676649" y="40540"/>
                  <a:pt x="7673499" y="47007"/>
                  <a:pt x="7671391" y="54213"/>
                </a:cubicBezTo>
                <a:cubicBezTo>
                  <a:pt x="7669283" y="61419"/>
                  <a:pt x="7665533" y="75125"/>
                  <a:pt x="7660141" y="95330"/>
                </a:cubicBezTo>
                <a:cubicBezTo>
                  <a:pt x="7691789" y="88217"/>
                  <a:pt x="7713009" y="83740"/>
                  <a:pt x="7723801" y="81897"/>
                </a:cubicBezTo>
                <a:cubicBezTo>
                  <a:pt x="7734591" y="80054"/>
                  <a:pt x="7743551" y="83356"/>
                  <a:pt x="7750677" y="91802"/>
                </a:cubicBezTo>
                <a:cubicBezTo>
                  <a:pt x="7757805" y="100249"/>
                  <a:pt x="7752645" y="104999"/>
                  <a:pt x="7735201" y="106053"/>
                </a:cubicBezTo>
                <a:cubicBezTo>
                  <a:pt x="7717756" y="107107"/>
                  <a:pt x="7691029" y="111061"/>
                  <a:pt x="7655021" y="117916"/>
                </a:cubicBezTo>
                <a:cubicBezTo>
                  <a:pt x="7651909" y="126477"/>
                  <a:pt x="7645965" y="139641"/>
                  <a:pt x="7637189" y="157409"/>
                </a:cubicBezTo>
                <a:cubicBezTo>
                  <a:pt x="7648059" y="156620"/>
                  <a:pt x="7658850" y="154727"/>
                  <a:pt x="7669563" y="151730"/>
                </a:cubicBezTo>
                <a:cubicBezTo>
                  <a:pt x="7680275" y="148733"/>
                  <a:pt x="7687663" y="144883"/>
                  <a:pt x="7691729" y="140179"/>
                </a:cubicBezTo>
                <a:cubicBezTo>
                  <a:pt x="7695794" y="135476"/>
                  <a:pt x="7701186" y="134590"/>
                  <a:pt x="7707904" y="137523"/>
                </a:cubicBezTo>
                <a:cubicBezTo>
                  <a:pt x="7714623" y="140455"/>
                  <a:pt x="7720939" y="144345"/>
                  <a:pt x="7726855" y="149192"/>
                </a:cubicBezTo>
                <a:cubicBezTo>
                  <a:pt x="7732770" y="154039"/>
                  <a:pt x="7733391" y="158814"/>
                  <a:pt x="7728715" y="163518"/>
                </a:cubicBezTo>
                <a:cubicBezTo>
                  <a:pt x="7724041" y="168221"/>
                  <a:pt x="7719710" y="177223"/>
                  <a:pt x="7715723" y="190524"/>
                </a:cubicBezTo>
                <a:cubicBezTo>
                  <a:pt x="7711737" y="203825"/>
                  <a:pt x="7706703" y="216627"/>
                  <a:pt x="7700623" y="228931"/>
                </a:cubicBezTo>
                <a:cubicBezTo>
                  <a:pt x="7708969" y="237736"/>
                  <a:pt x="7722872" y="247892"/>
                  <a:pt x="7742331" y="259400"/>
                </a:cubicBezTo>
                <a:cubicBezTo>
                  <a:pt x="7761791" y="270908"/>
                  <a:pt x="7780627" y="279666"/>
                  <a:pt x="7798839" y="285675"/>
                </a:cubicBezTo>
                <a:cubicBezTo>
                  <a:pt x="7817051" y="291683"/>
                  <a:pt x="7816227" y="295907"/>
                  <a:pt x="7796365" y="298344"/>
                </a:cubicBezTo>
                <a:cubicBezTo>
                  <a:pt x="7776505" y="300782"/>
                  <a:pt x="7760415" y="301299"/>
                  <a:pt x="7748097" y="299893"/>
                </a:cubicBezTo>
                <a:cubicBezTo>
                  <a:pt x="7735778" y="298488"/>
                  <a:pt x="7725310" y="293476"/>
                  <a:pt x="7716691" y="284857"/>
                </a:cubicBezTo>
                <a:lnTo>
                  <a:pt x="7685545" y="246655"/>
                </a:lnTo>
                <a:cubicBezTo>
                  <a:pt x="7675563" y="258787"/>
                  <a:pt x="7663145" y="268334"/>
                  <a:pt x="7648289" y="275296"/>
                </a:cubicBezTo>
                <a:cubicBezTo>
                  <a:pt x="7633432" y="282258"/>
                  <a:pt x="7619067" y="286424"/>
                  <a:pt x="7605193" y="287794"/>
                </a:cubicBezTo>
                <a:cubicBezTo>
                  <a:pt x="7591318" y="289163"/>
                  <a:pt x="7590483" y="286342"/>
                  <a:pt x="7602687" y="279329"/>
                </a:cubicBezTo>
                <a:cubicBezTo>
                  <a:pt x="7614890" y="272317"/>
                  <a:pt x="7626922" y="264638"/>
                  <a:pt x="7638781" y="256292"/>
                </a:cubicBezTo>
                <a:cubicBezTo>
                  <a:pt x="7650640" y="247946"/>
                  <a:pt x="7660406" y="239062"/>
                  <a:pt x="7668078" y="229640"/>
                </a:cubicBezTo>
                <a:cubicBezTo>
                  <a:pt x="7660707" y="222126"/>
                  <a:pt x="7653523" y="214651"/>
                  <a:pt x="7646525" y="207216"/>
                </a:cubicBezTo>
                <a:cubicBezTo>
                  <a:pt x="7639527" y="199781"/>
                  <a:pt x="7633045" y="194005"/>
                  <a:pt x="7627079" y="189889"/>
                </a:cubicBezTo>
                <a:cubicBezTo>
                  <a:pt x="7621114" y="185774"/>
                  <a:pt x="7622702" y="182483"/>
                  <a:pt x="7631843" y="180016"/>
                </a:cubicBezTo>
                <a:cubicBezTo>
                  <a:pt x="7640985" y="177550"/>
                  <a:pt x="7648209" y="179299"/>
                  <a:pt x="7653515" y="185265"/>
                </a:cubicBezTo>
                <a:lnTo>
                  <a:pt x="7680275" y="214110"/>
                </a:lnTo>
                <a:cubicBezTo>
                  <a:pt x="7684734" y="203154"/>
                  <a:pt x="7687864" y="192342"/>
                  <a:pt x="7689663" y="181672"/>
                </a:cubicBezTo>
                <a:cubicBezTo>
                  <a:pt x="7691463" y="171003"/>
                  <a:pt x="7691489" y="165669"/>
                  <a:pt x="7689739" y="165669"/>
                </a:cubicBezTo>
                <a:cubicBezTo>
                  <a:pt x="7685738" y="165669"/>
                  <a:pt x="7680917" y="166536"/>
                  <a:pt x="7675273" y="168272"/>
                </a:cubicBezTo>
                <a:cubicBezTo>
                  <a:pt x="7669631" y="170007"/>
                  <a:pt x="7663367" y="172032"/>
                  <a:pt x="7656484" y="174348"/>
                </a:cubicBezTo>
                <a:cubicBezTo>
                  <a:pt x="7649601" y="176664"/>
                  <a:pt x="7641979" y="175126"/>
                  <a:pt x="7633619" y="169734"/>
                </a:cubicBezTo>
                <a:cubicBezTo>
                  <a:pt x="7623050" y="194399"/>
                  <a:pt x="7610642" y="216387"/>
                  <a:pt x="7596395" y="235696"/>
                </a:cubicBezTo>
                <a:cubicBezTo>
                  <a:pt x="7582148" y="255005"/>
                  <a:pt x="7563986" y="270657"/>
                  <a:pt x="7541909" y="282653"/>
                </a:cubicBezTo>
                <a:cubicBezTo>
                  <a:pt x="7519833" y="294648"/>
                  <a:pt x="7518327" y="290748"/>
                  <a:pt x="7537392" y="270951"/>
                </a:cubicBezTo>
                <a:cubicBezTo>
                  <a:pt x="7556457" y="251154"/>
                  <a:pt x="7572902" y="229881"/>
                  <a:pt x="7586726" y="207130"/>
                </a:cubicBezTo>
                <a:cubicBezTo>
                  <a:pt x="7600550" y="184379"/>
                  <a:pt x="7613715" y="156161"/>
                  <a:pt x="7626219" y="122476"/>
                </a:cubicBezTo>
                <a:cubicBezTo>
                  <a:pt x="7607705" y="126792"/>
                  <a:pt x="7594175" y="132149"/>
                  <a:pt x="7585629" y="138544"/>
                </a:cubicBezTo>
                <a:cubicBezTo>
                  <a:pt x="7577083" y="144940"/>
                  <a:pt x="7570690" y="145428"/>
                  <a:pt x="7566453" y="140007"/>
                </a:cubicBezTo>
                <a:cubicBezTo>
                  <a:pt x="7562215" y="134586"/>
                  <a:pt x="7560097" y="129166"/>
                  <a:pt x="7560097" y="123745"/>
                </a:cubicBezTo>
                <a:cubicBezTo>
                  <a:pt x="7560097" y="117765"/>
                  <a:pt x="7562620" y="112707"/>
                  <a:pt x="7567668" y="108570"/>
                </a:cubicBezTo>
                <a:cubicBezTo>
                  <a:pt x="7572716" y="104433"/>
                  <a:pt x="7577215" y="97628"/>
                  <a:pt x="7581165" y="88156"/>
                </a:cubicBezTo>
                <a:cubicBezTo>
                  <a:pt x="7585117" y="78685"/>
                  <a:pt x="7585740" y="69188"/>
                  <a:pt x="7583037" y="59666"/>
                </a:cubicBezTo>
                <a:cubicBezTo>
                  <a:pt x="7580334" y="50144"/>
                  <a:pt x="7583983" y="47086"/>
                  <a:pt x="7593985" y="50492"/>
                </a:cubicBezTo>
                <a:cubicBezTo>
                  <a:pt x="7603988" y="53898"/>
                  <a:pt x="7610989" y="58307"/>
                  <a:pt x="7614991" y="63721"/>
                </a:cubicBezTo>
                <a:cubicBezTo>
                  <a:pt x="7618991" y="69134"/>
                  <a:pt x="7619505" y="73497"/>
                  <a:pt x="7616529" y="76810"/>
                </a:cubicBezTo>
                <a:cubicBezTo>
                  <a:pt x="7613553" y="80122"/>
                  <a:pt x="7610763" y="84166"/>
                  <a:pt x="7608161" y="88942"/>
                </a:cubicBezTo>
                <a:cubicBezTo>
                  <a:pt x="7605558" y="93717"/>
                  <a:pt x="7602995" y="98223"/>
                  <a:pt x="7600471" y="102461"/>
                </a:cubicBezTo>
                <a:cubicBezTo>
                  <a:pt x="7597947" y="106698"/>
                  <a:pt x="7599389" y="108620"/>
                  <a:pt x="7604795" y="108226"/>
                </a:cubicBezTo>
                <a:cubicBezTo>
                  <a:pt x="7610201" y="107831"/>
                  <a:pt x="7618920" y="105634"/>
                  <a:pt x="7630951" y="101633"/>
                </a:cubicBezTo>
                <a:cubicBezTo>
                  <a:pt x="7635899" y="90089"/>
                  <a:pt x="7639724" y="75494"/>
                  <a:pt x="7642427" y="57848"/>
                </a:cubicBezTo>
                <a:cubicBezTo>
                  <a:pt x="7645130" y="40203"/>
                  <a:pt x="7644682" y="26967"/>
                  <a:pt x="7641083" y="18140"/>
                </a:cubicBezTo>
                <a:cubicBezTo>
                  <a:pt x="7638383" y="11521"/>
                  <a:pt x="7639283" y="8047"/>
                  <a:pt x="7643783" y="7719"/>
                </a:cubicBezTo>
                <a:close/>
                <a:moveTo>
                  <a:pt x="3360480" y="5459"/>
                </a:moveTo>
                <a:cubicBezTo>
                  <a:pt x="3363161" y="5700"/>
                  <a:pt x="3366477" y="6374"/>
                  <a:pt x="3370428" y="7482"/>
                </a:cubicBezTo>
                <a:cubicBezTo>
                  <a:pt x="3386231" y="11913"/>
                  <a:pt x="3393215" y="18155"/>
                  <a:pt x="3391379" y="26207"/>
                </a:cubicBezTo>
                <a:cubicBezTo>
                  <a:pt x="3389543" y="34259"/>
                  <a:pt x="3388192" y="43042"/>
                  <a:pt x="3387324" y="52557"/>
                </a:cubicBezTo>
                <a:cubicBezTo>
                  <a:pt x="3386457" y="62072"/>
                  <a:pt x="3386023" y="72278"/>
                  <a:pt x="3386023" y="83177"/>
                </a:cubicBezTo>
                <a:cubicBezTo>
                  <a:pt x="3394183" y="81700"/>
                  <a:pt x="3403855" y="79531"/>
                  <a:pt x="3415040" y="76670"/>
                </a:cubicBezTo>
                <a:cubicBezTo>
                  <a:pt x="3426226" y="73809"/>
                  <a:pt x="3435210" y="75939"/>
                  <a:pt x="3441993" y="83058"/>
                </a:cubicBezTo>
                <a:cubicBezTo>
                  <a:pt x="3448776" y="90178"/>
                  <a:pt x="3444223" y="95818"/>
                  <a:pt x="3428334" y="99976"/>
                </a:cubicBezTo>
                <a:cubicBezTo>
                  <a:pt x="3412445" y="104135"/>
                  <a:pt x="3398291" y="106989"/>
                  <a:pt x="3385872" y="108537"/>
                </a:cubicBezTo>
                <a:lnTo>
                  <a:pt x="3384689" y="162808"/>
                </a:lnTo>
                <a:cubicBezTo>
                  <a:pt x="3413986" y="161058"/>
                  <a:pt x="3440333" y="158599"/>
                  <a:pt x="3463729" y="155430"/>
                </a:cubicBezTo>
                <a:cubicBezTo>
                  <a:pt x="3487125" y="152261"/>
                  <a:pt x="3503312" y="152885"/>
                  <a:pt x="3512289" y="157301"/>
                </a:cubicBezTo>
                <a:cubicBezTo>
                  <a:pt x="3521266" y="161718"/>
                  <a:pt x="3527214" y="167816"/>
                  <a:pt x="3530131" y="175596"/>
                </a:cubicBezTo>
                <a:cubicBezTo>
                  <a:pt x="3533050" y="183375"/>
                  <a:pt x="3527192" y="186365"/>
                  <a:pt x="3512557" y="184566"/>
                </a:cubicBezTo>
                <a:cubicBezTo>
                  <a:pt x="3497923" y="182766"/>
                  <a:pt x="3479564" y="181866"/>
                  <a:pt x="3457480" y="181866"/>
                </a:cubicBezTo>
                <a:cubicBezTo>
                  <a:pt x="3435167" y="181866"/>
                  <a:pt x="3407748" y="183013"/>
                  <a:pt x="3375225" y="185308"/>
                </a:cubicBezTo>
                <a:cubicBezTo>
                  <a:pt x="3386023" y="194471"/>
                  <a:pt x="3388497" y="201200"/>
                  <a:pt x="3382646" y="205495"/>
                </a:cubicBezTo>
                <a:cubicBezTo>
                  <a:pt x="3376795" y="209790"/>
                  <a:pt x="3369109" y="217383"/>
                  <a:pt x="3359587" y="228275"/>
                </a:cubicBezTo>
                <a:cubicBezTo>
                  <a:pt x="3350065" y="239166"/>
                  <a:pt x="3341518" y="248301"/>
                  <a:pt x="3333946" y="255679"/>
                </a:cubicBezTo>
                <a:cubicBezTo>
                  <a:pt x="3326375" y="263057"/>
                  <a:pt x="3324446" y="266541"/>
                  <a:pt x="3328160" y="266133"/>
                </a:cubicBezTo>
                <a:cubicBezTo>
                  <a:pt x="3331875" y="265724"/>
                  <a:pt x="3341525" y="264631"/>
                  <a:pt x="3357113" y="262852"/>
                </a:cubicBezTo>
                <a:cubicBezTo>
                  <a:pt x="3372701" y="261074"/>
                  <a:pt x="3392182" y="258651"/>
                  <a:pt x="3415556" y="255582"/>
                </a:cubicBezTo>
                <a:cubicBezTo>
                  <a:pt x="3406967" y="247523"/>
                  <a:pt x="3400998" y="239496"/>
                  <a:pt x="3397649" y="231501"/>
                </a:cubicBezTo>
                <a:cubicBezTo>
                  <a:pt x="3394301" y="223506"/>
                  <a:pt x="3399395" y="222567"/>
                  <a:pt x="3412932" y="228683"/>
                </a:cubicBezTo>
                <a:cubicBezTo>
                  <a:pt x="3426470" y="234799"/>
                  <a:pt x="3438092" y="241324"/>
                  <a:pt x="3447800" y="248258"/>
                </a:cubicBezTo>
                <a:cubicBezTo>
                  <a:pt x="3457509" y="255191"/>
                  <a:pt x="3464489" y="262691"/>
                  <a:pt x="3468741" y="270757"/>
                </a:cubicBezTo>
                <a:cubicBezTo>
                  <a:pt x="3472993" y="278824"/>
                  <a:pt x="3474223" y="287847"/>
                  <a:pt x="3472430" y="297828"/>
                </a:cubicBezTo>
                <a:cubicBezTo>
                  <a:pt x="3470637" y="307809"/>
                  <a:pt x="3463833" y="307662"/>
                  <a:pt x="3452017" y="297387"/>
                </a:cubicBezTo>
                <a:cubicBezTo>
                  <a:pt x="3440200" y="287112"/>
                  <a:pt x="3430657" y="277401"/>
                  <a:pt x="3423386" y="268252"/>
                </a:cubicBezTo>
                <a:cubicBezTo>
                  <a:pt x="3391236" y="274432"/>
                  <a:pt x="3365323" y="280426"/>
                  <a:pt x="3345648" y="286234"/>
                </a:cubicBezTo>
                <a:cubicBezTo>
                  <a:pt x="3325973" y="292042"/>
                  <a:pt x="3311242" y="297921"/>
                  <a:pt x="3301455" y="303873"/>
                </a:cubicBezTo>
                <a:cubicBezTo>
                  <a:pt x="3291668" y="309824"/>
                  <a:pt x="3284620" y="307207"/>
                  <a:pt x="3280311" y="296021"/>
                </a:cubicBezTo>
                <a:cubicBezTo>
                  <a:pt x="3276002" y="284836"/>
                  <a:pt x="3276998" y="277738"/>
                  <a:pt x="3283300" y="274726"/>
                </a:cubicBezTo>
                <a:cubicBezTo>
                  <a:pt x="3289603" y="271715"/>
                  <a:pt x="3295984" y="267409"/>
                  <a:pt x="3302444" y="261809"/>
                </a:cubicBezTo>
                <a:cubicBezTo>
                  <a:pt x="3308905" y="256209"/>
                  <a:pt x="3318366" y="245175"/>
                  <a:pt x="3330828" y="228705"/>
                </a:cubicBezTo>
                <a:cubicBezTo>
                  <a:pt x="3343289" y="212235"/>
                  <a:pt x="3351291" y="198422"/>
                  <a:pt x="3354833" y="187265"/>
                </a:cubicBezTo>
                <a:cubicBezTo>
                  <a:pt x="3329207" y="190850"/>
                  <a:pt x="3310353" y="193987"/>
                  <a:pt x="3298272" y="196676"/>
                </a:cubicBezTo>
                <a:cubicBezTo>
                  <a:pt x="3286190" y="199365"/>
                  <a:pt x="3275779" y="201620"/>
                  <a:pt x="3267038" y="203441"/>
                </a:cubicBezTo>
                <a:cubicBezTo>
                  <a:pt x="3258299" y="205262"/>
                  <a:pt x="3251161" y="205929"/>
                  <a:pt x="3245625" y="205441"/>
                </a:cubicBezTo>
                <a:cubicBezTo>
                  <a:pt x="3240090" y="204954"/>
                  <a:pt x="3232834" y="200881"/>
                  <a:pt x="3223856" y="193224"/>
                </a:cubicBezTo>
                <a:cubicBezTo>
                  <a:pt x="3214880" y="185566"/>
                  <a:pt x="3215819" y="181737"/>
                  <a:pt x="3226674" y="181737"/>
                </a:cubicBezTo>
                <a:cubicBezTo>
                  <a:pt x="3235666" y="181737"/>
                  <a:pt x="3244474" y="181310"/>
                  <a:pt x="3253100" y="180457"/>
                </a:cubicBezTo>
                <a:cubicBezTo>
                  <a:pt x="3261725" y="179604"/>
                  <a:pt x="3272653" y="178263"/>
                  <a:pt x="3285881" y="176435"/>
                </a:cubicBezTo>
                <a:cubicBezTo>
                  <a:pt x="3299110" y="174606"/>
                  <a:pt x="3323894" y="171154"/>
                  <a:pt x="3360232" y="166078"/>
                </a:cubicBezTo>
                <a:lnTo>
                  <a:pt x="3360232" y="111678"/>
                </a:lnTo>
                <a:cubicBezTo>
                  <a:pt x="3350882" y="113485"/>
                  <a:pt x="3342622" y="115062"/>
                  <a:pt x="3335452" y="116410"/>
                </a:cubicBezTo>
                <a:cubicBezTo>
                  <a:pt x="3328282" y="117758"/>
                  <a:pt x="3319370" y="115575"/>
                  <a:pt x="3308715" y="109860"/>
                </a:cubicBezTo>
                <a:cubicBezTo>
                  <a:pt x="3298060" y="104146"/>
                  <a:pt x="3299121" y="100087"/>
                  <a:pt x="3311898" y="97685"/>
                </a:cubicBezTo>
                <a:cubicBezTo>
                  <a:pt x="3324676" y="95283"/>
                  <a:pt x="3340787" y="92061"/>
                  <a:pt x="3360232" y="88017"/>
                </a:cubicBezTo>
                <a:lnTo>
                  <a:pt x="3360232" y="52223"/>
                </a:lnTo>
                <a:cubicBezTo>
                  <a:pt x="3360232" y="36851"/>
                  <a:pt x="3357981" y="24443"/>
                  <a:pt x="3353478" y="15000"/>
                </a:cubicBezTo>
                <a:cubicBezTo>
                  <a:pt x="3350101" y="7918"/>
                  <a:pt x="3352435" y="4737"/>
                  <a:pt x="3360480" y="5459"/>
                </a:cubicBezTo>
                <a:close/>
                <a:moveTo>
                  <a:pt x="6621389" y="4629"/>
                </a:moveTo>
                <a:cubicBezTo>
                  <a:pt x="6624075" y="4276"/>
                  <a:pt x="6627561" y="5188"/>
                  <a:pt x="6631849" y="7364"/>
                </a:cubicBezTo>
                <a:cubicBezTo>
                  <a:pt x="6640424" y="11716"/>
                  <a:pt x="6647609" y="17212"/>
                  <a:pt x="6653402" y="23851"/>
                </a:cubicBezTo>
                <a:cubicBezTo>
                  <a:pt x="6659195" y="30491"/>
                  <a:pt x="6657693" y="34413"/>
                  <a:pt x="6648895" y="35617"/>
                </a:cubicBezTo>
                <a:cubicBezTo>
                  <a:pt x="6640098" y="36822"/>
                  <a:pt x="6630795" y="38984"/>
                  <a:pt x="6620986" y="42103"/>
                </a:cubicBezTo>
                <a:cubicBezTo>
                  <a:pt x="6611177" y="45222"/>
                  <a:pt x="6598336" y="47986"/>
                  <a:pt x="6582461" y="50395"/>
                </a:cubicBezTo>
                <a:cubicBezTo>
                  <a:pt x="6593259" y="54898"/>
                  <a:pt x="6597220" y="59587"/>
                  <a:pt x="6594345" y="64463"/>
                </a:cubicBezTo>
                <a:cubicBezTo>
                  <a:pt x="6591470" y="69338"/>
                  <a:pt x="6588405" y="74228"/>
                  <a:pt x="6585150" y="79133"/>
                </a:cubicBezTo>
                <a:cubicBezTo>
                  <a:pt x="6602329" y="76537"/>
                  <a:pt x="6616691" y="73415"/>
                  <a:pt x="6628235" y="69765"/>
                </a:cubicBezTo>
                <a:cubicBezTo>
                  <a:pt x="6639779" y="66115"/>
                  <a:pt x="6649207" y="67890"/>
                  <a:pt x="6656521" y="75089"/>
                </a:cubicBezTo>
                <a:cubicBezTo>
                  <a:pt x="6663835" y="82288"/>
                  <a:pt x="6661511" y="87038"/>
                  <a:pt x="6649552" y="89339"/>
                </a:cubicBezTo>
                <a:cubicBezTo>
                  <a:pt x="6637592" y="91641"/>
                  <a:pt x="6628066" y="93455"/>
                  <a:pt x="6620975" y="94782"/>
                </a:cubicBezTo>
                <a:cubicBezTo>
                  <a:pt x="6613883" y="96108"/>
                  <a:pt x="6600235" y="98033"/>
                  <a:pt x="6580031" y="100557"/>
                </a:cubicBezTo>
                <a:cubicBezTo>
                  <a:pt x="6576875" y="110022"/>
                  <a:pt x="6572739" y="117729"/>
                  <a:pt x="6567619" y="123681"/>
                </a:cubicBezTo>
                <a:lnTo>
                  <a:pt x="6610081" y="118346"/>
                </a:lnTo>
                <a:cubicBezTo>
                  <a:pt x="6622169" y="116611"/>
                  <a:pt x="6638488" y="113919"/>
                  <a:pt x="6659038" y="110269"/>
                </a:cubicBezTo>
                <a:cubicBezTo>
                  <a:pt x="6679587" y="106619"/>
                  <a:pt x="6693627" y="104795"/>
                  <a:pt x="6701155" y="104795"/>
                </a:cubicBezTo>
                <a:cubicBezTo>
                  <a:pt x="6710647" y="104795"/>
                  <a:pt x="6718435" y="108548"/>
                  <a:pt x="6724515" y="116055"/>
                </a:cubicBezTo>
                <a:cubicBezTo>
                  <a:pt x="6730595" y="123562"/>
                  <a:pt x="6726487" y="127861"/>
                  <a:pt x="6712190" y="128951"/>
                </a:cubicBezTo>
                <a:cubicBezTo>
                  <a:pt x="6697892" y="130041"/>
                  <a:pt x="6679057" y="131711"/>
                  <a:pt x="6655683" y="133963"/>
                </a:cubicBezTo>
                <a:cubicBezTo>
                  <a:pt x="6632307" y="136214"/>
                  <a:pt x="6601181" y="139498"/>
                  <a:pt x="6562306" y="143814"/>
                </a:cubicBezTo>
                <a:cubicBezTo>
                  <a:pt x="6559252" y="151429"/>
                  <a:pt x="6555623" y="158183"/>
                  <a:pt x="6551422" y="164077"/>
                </a:cubicBezTo>
                <a:cubicBezTo>
                  <a:pt x="6553128" y="164263"/>
                  <a:pt x="6555182" y="164550"/>
                  <a:pt x="6557585" y="164937"/>
                </a:cubicBezTo>
                <a:cubicBezTo>
                  <a:pt x="6559986" y="165325"/>
                  <a:pt x="6570856" y="164224"/>
                  <a:pt x="6590194" y="161636"/>
                </a:cubicBezTo>
                <a:cubicBezTo>
                  <a:pt x="6609531" y="159047"/>
                  <a:pt x="6621219" y="155896"/>
                  <a:pt x="6625255" y="152182"/>
                </a:cubicBezTo>
                <a:cubicBezTo>
                  <a:pt x="6629292" y="148468"/>
                  <a:pt x="6638467" y="149877"/>
                  <a:pt x="6652779" y="156409"/>
                </a:cubicBezTo>
                <a:cubicBezTo>
                  <a:pt x="6667089" y="162941"/>
                  <a:pt x="6672219" y="169240"/>
                  <a:pt x="6668169" y="175305"/>
                </a:cubicBezTo>
                <a:cubicBezTo>
                  <a:pt x="6664117" y="181371"/>
                  <a:pt x="6663217" y="194607"/>
                  <a:pt x="6665469" y="215013"/>
                </a:cubicBezTo>
                <a:cubicBezTo>
                  <a:pt x="6667721" y="235420"/>
                  <a:pt x="6668847" y="250893"/>
                  <a:pt x="6668847" y="261433"/>
                </a:cubicBezTo>
                <a:cubicBezTo>
                  <a:pt x="6668847" y="271643"/>
                  <a:pt x="6667653" y="281050"/>
                  <a:pt x="6665265" y="289654"/>
                </a:cubicBezTo>
                <a:cubicBezTo>
                  <a:pt x="6662877" y="298258"/>
                  <a:pt x="6658647" y="305619"/>
                  <a:pt x="6652574" y="311735"/>
                </a:cubicBezTo>
                <a:cubicBezTo>
                  <a:pt x="6646501" y="317851"/>
                  <a:pt x="6641489" y="317266"/>
                  <a:pt x="6637538" y="309982"/>
                </a:cubicBezTo>
                <a:cubicBezTo>
                  <a:pt x="6633587" y="302697"/>
                  <a:pt x="6629174" y="294186"/>
                  <a:pt x="6624299" y="284449"/>
                </a:cubicBezTo>
                <a:cubicBezTo>
                  <a:pt x="6606588" y="284449"/>
                  <a:pt x="6585171" y="286119"/>
                  <a:pt x="6560048" y="289461"/>
                </a:cubicBezTo>
                <a:cubicBezTo>
                  <a:pt x="6554182" y="307716"/>
                  <a:pt x="6547876" y="311315"/>
                  <a:pt x="6541129" y="300259"/>
                </a:cubicBezTo>
                <a:cubicBezTo>
                  <a:pt x="6534382" y="289203"/>
                  <a:pt x="6532356" y="278580"/>
                  <a:pt x="6535053" y="268391"/>
                </a:cubicBezTo>
                <a:cubicBezTo>
                  <a:pt x="6537748" y="258203"/>
                  <a:pt x="6539322" y="242023"/>
                  <a:pt x="6539774" y="219853"/>
                </a:cubicBezTo>
                <a:cubicBezTo>
                  <a:pt x="6540226" y="197683"/>
                  <a:pt x="6540538" y="185021"/>
                  <a:pt x="6540710" y="181866"/>
                </a:cubicBezTo>
                <a:cubicBezTo>
                  <a:pt x="6525581" y="209758"/>
                  <a:pt x="6509767" y="231265"/>
                  <a:pt x="6493269" y="246386"/>
                </a:cubicBezTo>
                <a:cubicBezTo>
                  <a:pt x="6476770" y="261508"/>
                  <a:pt x="6459139" y="272532"/>
                  <a:pt x="6440375" y="279458"/>
                </a:cubicBezTo>
                <a:cubicBezTo>
                  <a:pt x="6421610" y="286385"/>
                  <a:pt x="6420022" y="283488"/>
                  <a:pt x="6435611" y="270768"/>
                </a:cubicBezTo>
                <a:cubicBezTo>
                  <a:pt x="6451198" y="258048"/>
                  <a:pt x="6467227" y="242568"/>
                  <a:pt x="6483697" y="224327"/>
                </a:cubicBezTo>
                <a:cubicBezTo>
                  <a:pt x="6500166" y="206087"/>
                  <a:pt x="6517737" y="180238"/>
                  <a:pt x="6536408" y="146783"/>
                </a:cubicBezTo>
                <a:cubicBezTo>
                  <a:pt x="6501833" y="153967"/>
                  <a:pt x="6480427" y="158237"/>
                  <a:pt x="6472189" y="159592"/>
                </a:cubicBezTo>
                <a:cubicBezTo>
                  <a:pt x="6463950" y="160947"/>
                  <a:pt x="6454822" y="156875"/>
                  <a:pt x="6444806" y="147374"/>
                </a:cubicBezTo>
                <a:cubicBezTo>
                  <a:pt x="6434789" y="137874"/>
                  <a:pt x="6434965" y="133801"/>
                  <a:pt x="6445333" y="135156"/>
                </a:cubicBezTo>
                <a:cubicBezTo>
                  <a:pt x="6455701" y="136512"/>
                  <a:pt x="6467775" y="136522"/>
                  <a:pt x="6481557" y="135189"/>
                </a:cubicBezTo>
                <a:cubicBezTo>
                  <a:pt x="6495337" y="133855"/>
                  <a:pt x="6515693" y="131503"/>
                  <a:pt x="6542624" y="128133"/>
                </a:cubicBezTo>
                <a:cubicBezTo>
                  <a:pt x="6546610" y="118568"/>
                  <a:pt x="6549938" y="109936"/>
                  <a:pt x="6552605" y="102235"/>
                </a:cubicBezTo>
                <a:cubicBezTo>
                  <a:pt x="6545707" y="104042"/>
                  <a:pt x="6538982" y="104945"/>
                  <a:pt x="6532428" y="104945"/>
                </a:cubicBezTo>
                <a:cubicBezTo>
                  <a:pt x="6525201" y="104945"/>
                  <a:pt x="6518658" y="102106"/>
                  <a:pt x="6512800" y="96427"/>
                </a:cubicBezTo>
                <a:cubicBezTo>
                  <a:pt x="6506942" y="90748"/>
                  <a:pt x="6508150" y="87590"/>
                  <a:pt x="6516425" y="86952"/>
                </a:cubicBezTo>
                <a:cubicBezTo>
                  <a:pt x="6524699" y="86314"/>
                  <a:pt x="6538336" y="84754"/>
                  <a:pt x="6557337" y="82273"/>
                </a:cubicBezTo>
                <a:cubicBezTo>
                  <a:pt x="6561381" y="70156"/>
                  <a:pt x="6563403" y="61064"/>
                  <a:pt x="6563403" y="54998"/>
                </a:cubicBezTo>
                <a:cubicBezTo>
                  <a:pt x="6559588" y="55859"/>
                  <a:pt x="6552551" y="56748"/>
                  <a:pt x="6542291" y="57666"/>
                </a:cubicBezTo>
                <a:cubicBezTo>
                  <a:pt x="6532030" y="58583"/>
                  <a:pt x="6521959" y="58200"/>
                  <a:pt x="6512080" y="56515"/>
                </a:cubicBezTo>
                <a:cubicBezTo>
                  <a:pt x="6502199" y="54830"/>
                  <a:pt x="6508921" y="51026"/>
                  <a:pt x="6532245" y="45103"/>
                </a:cubicBezTo>
                <a:cubicBezTo>
                  <a:pt x="6555570" y="39181"/>
                  <a:pt x="6574775" y="33205"/>
                  <a:pt x="6589861" y="27175"/>
                </a:cubicBezTo>
                <a:cubicBezTo>
                  <a:pt x="6604946" y="21145"/>
                  <a:pt x="6613571" y="15247"/>
                  <a:pt x="6615737" y="9482"/>
                </a:cubicBezTo>
                <a:cubicBezTo>
                  <a:pt x="6616820" y="6600"/>
                  <a:pt x="6618704" y="4982"/>
                  <a:pt x="6621389" y="4629"/>
                </a:cubicBezTo>
                <a:close/>
                <a:moveTo>
                  <a:pt x="5502913" y="3191"/>
                </a:moveTo>
                <a:cubicBezTo>
                  <a:pt x="5506525" y="3359"/>
                  <a:pt x="5511394" y="4313"/>
                  <a:pt x="5517521" y="6052"/>
                </a:cubicBezTo>
                <a:cubicBezTo>
                  <a:pt x="5529775" y="9529"/>
                  <a:pt x="5535902" y="12766"/>
                  <a:pt x="5535902" y="15763"/>
                </a:cubicBezTo>
                <a:cubicBezTo>
                  <a:pt x="5535902" y="17628"/>
                  <a:pt x="5535454" y="21948"/>
                  <a:pt x="5534557" y="28723"/>
                </a:cubicBezTo>
                <a:cubicBezTo>
                  <a:pt x="5533662" y="35499"/>
                  <a:pt x="5533213" y="44229"/>
                  <a:pt x="5533213" y="54912"/>
                </a:cubicBezTo>
                <a:cubicBezTo>
                  <a:pt x="5533213" y="65639"/>
                  <a:pt x="5536920" y="86310"/>
                  <a:pt x="5544334" y="116926"/>
                </a:cubicBezTo>
                <a:cubicBezTo>
                  <a:pt x="5548350" y="115335"/>
                  <a:pt x="5556032" y="112911"/>
                  <a:pt x="5567382" y="109656"/>
                </a:cubicBezTo>
                <a:cubicBezTo>
                  <a:pt x="5578733" y="106401"/>
                  <a:pt x="5587122" y="107863"/>
                  <a:pt x="5592549" y="114044"/>
                </a:cubicBezTo>
                <a:cubicBezTo>
                  <a:pt x="5597977" y="120225"/>
                  <a:pt x="5594905" y="124975"/>
                  <a:pt x="5583332" y="128295"/>
                </a:cubicBezTo>
                <a:cubicBezTo>
                  <a:pt x="5571760" y="131614"/>
                  <a:pt x="5560452" y="134723"/>
                  <a:pt x="5549411" y="137619"/>
                </a:cubicBezTo>
                <a:cubicBezTo>
                  <a:pt x="5555591" y="158542"/>
                  <a:pt x="5562360" y="176840"/>
                  <a:pt x="5569716" y="192514"/>
                </a:cubicBezTo>
                <a:cubicBezTo>
                  <a:pt x="5571609" y="189975"/>
                  <a:pt x="5574968" y="183264"/>
                  <a:pt x="5579794" y="172380"/>
                </a:cubicBezTo>
                <a:cubicBezTo>
                  <a:pt x="5584619" y="161496"/>
                  <a:pt x="5586584" y="152458"/>
                  <a:pt x="5585687" y="145266"/>
                </a:cubicBezTo>
                <a:cubicBezTo>
                  <a:pt x="5584792" y="138075"/>
                  <a:pt x="5590893" y="138530"/>
                  <a:pt x="5603993" y="146632"/>
                </a:cubicBezTo>
                <a:cubicBezTo>
                  <a:pt x="5617093" y="154734"/>
                  <a:pt x="5620090" y="163091"/>
                  <a:pt x="5612984" y="171702"/>
                </a:cubicBezTo>
                <a:cubicBezTo>
                  <a:pt x="5605879" y="180314"/>
                  <a:pt x="5595930" y="193740"/>
                  <a:pt x="5583139" y="211981"/>
                </a:cubicBezTo>
                <a:cubicBezTo>
                  <a:pt x="5591843" y="226177"/>
                  <a:pt x="5601268" y="238349"/>
                  <a:pt x="5611414" y="248494"/>
                </a:cubicBezTo>
                <a:cubicBezTo>
                  <a:pt x="5621560" y="258640"/>
                  <a:pt x="5629246" y="265344"/>
                  <a:pt x="5634473" y="268606"/>
                </a:cubicBezTo>
                <a:cubicBezTo>
                  <a:pt x="5639700" y="271869"/>
                  <a:pt x="5643275" y="269686"/>
                  <a:pt x="5645196" y="262057"/>
                </a:cubicBezTo>
                <a:cubicBezTo>
                  <a:pt x="5647117" y="254428"/>
                  <a:pt x="5650753" y="245655"/>
                  <a:pt x="5656102" y="235739"/>
                </a:cubicBezTo>
                <a:cubicBezTo>
                  <a:pt x="5661451" y="225822"/>
                  <a:pt x="5664125" y="231684"/>
                  <a:pt x="5664125" y="253323"/>
                </a:cubicBezTo>
                <a:cubicBezTo>
                  <a:pt x="5664125" y="272166"/>
                  <a:pt x="5665702" y="287016"/>
                  <a:pt x="5668857" y="297871"/>
                </a:cubicBezTo>
                <a:cubicBezTo>
                  <a:pt x="5672012" y="308727"/>
                  <a:pt x="5668614" y="314155"/>
                  <a:pt x="5658661" y="314155"/>
                </a:cubicBezTo>
                <a:cubicBezTo>
                  <a:pt x="5650502" y="314155"/>
                  <a:pt x="5637151" y="306741"/>
                  <a:pt x="5618609" y="291913"/>
                </a:cubicBezTo>
                <a:cubicBezTo>
                  <a:pt x="5600067" y="277085"/>
                  <a:pt x="5582128" y="256156"/>
                  <a:pt x="5564790" y="229124"/>
                </a:cubicBezTo>
                <a:cubicBezTo>
                  <a:pt x="5557032" y="237599"/>
                  <a:pt x="5547761" y="244651"/>
                  <a:pt x="5536978" y="250280"/>
                </a:cubicBezTo>
                <a:cubicBezTo>
                  <a:pt x="5526194" y="255908"/>
                  <a:pt x="5514743" y="259411"/>
                  <a:pt x="5502626" y="260787"/>
                </a:cubicBezTo>
                <a:cubicBezTo>
                  <a:pt x="5490508" y="262164"/>
                  <a:pt x="5489207" y="259565"/>
                  <a:pt x="5498721" y="252990"/>
                </a:cubicBezTo>
                <a:cubicBezTo>
                  <a:pt x="5508236" y="246415"/>
                  <a:pt x="5517590" y="240062"/>
                  <a:pt x="5526782" y="233932"/>
                </a:cubicBezTo>
                <a:cubicBezTo>
                  <a:pt x="5535974" y="227801"/>
                  <a:pt x="5544807" y="219409"/>
                  <a:pt x="5553282" y="208754"/>
                </a:cubicBezTo>
                <a:cubicBezTo>
                  <a:pt x="5541839" y="182124"/>
                  <a:pt x="5533357" y="160119"/>
                  <a:pt x="5527836" y="142739"/>
                </a:cubicBezTo>
                <a:cubicBezTo>
                  <a:pt x="5513452" y="148891"/>
                  <a:pt x="5498145" y="154369"/>
                  <a:pt x="5481911" y="159173"/>
                </a:cubicBezTo>
                <a:cubicBezTo>
                  <a:pt x="5482815" y="166443"/>
                  <a:pt x="5483266" y="173054"/>
                  <a:pt x="5483266" y="179005"/>
                </a:cubicBezTo>
                <a:cubicBezTo>
                  <a:pt x="5508462" y="168207"/>
                  <a:pt x="5516475" y="167454"/>
                  <a:pt x="5507304" y="176747"/>
                </a:cubicBezTo>
                <a:cubicBezTo>
                  <a:pt x="5498133" y="186039"/>
                  <a:pt x="5490121" y="192965"/>
                  <a:pt x="5483266" y="197526"/>
                </a:cubicBezTo>
                <a:cubicBezTo>
                  <a:pt x="5483266" y="219007"/>
                  <a:pt x="5482793" y="236846"/>
                  <a:pt x="5481847" y="251043"/>
                </a:cubicBezTo>
                <a:cubicBezTo>
                  <a:pt x="5480900" y="265240"/>
                  <a:pt x="5476476" y="277282"/>
                  <a:pt x="5468575" y="287170"/>
                </a:cubicBezTo>
                <a:cubicBezTo>
                  <a:pt x="5460674" y="297057"/>
                  <a:pt x="5455156" y="299251"/>
                  <a:pt x="5452022" y="293752"/>
                </a:cubicBezTo>
                <a:cubicBezTo>
                  <a:pt x="5448889" y="288253"/>
                  <a:pt x="5442712" y="281351"/>
                  <a:pt x="5433491" y="273048"/>
                </a:cubicBezTo>
                <a:cubicBezTo>
                  <a:pt x="5424271" y="264745"/>
                  <a:pt x="5419660" y="259526"/>
                  <a:pt x="5419660" y="257389"/>
                </a:cubicBezTo>
                <a:cubicBezTo>
                  <a:pt x="5419660" y="253732"/>
                  <a:pt x="5424859" y="253252"/>
                  <a:pt x="5435255" y="255948"/>
                </a:cubicBezTo>
                <a:cubicBezTo>
                  <a:pt x="5445652" y="258644"/>
                  <a:pt x="5451954" y="257686"/>
                  <a:pt x="5454163" y="253076"/>
                </a:cubicBezTo>
                <a:cubicBezTo>
                  <a:pt x="5456371" y="248466"/>
                  <a:pt x="5457920" y="234179"/>
                  <a:pt x="5458809" y="210217"/>
                </a:cubicBezTo>
                <a:cubicBezTo>
                  <a:pt x="5436754" y="221617"/>
                  <a:pt x="5421302" y="230540"/>
                  <a:pt x="5412454" y="236986"/>
                </a:cubicBezTo>
                <a:cubicBezTo>
                  <a:pt x="5403607" y="243432"/>
                  <a:pt x="5397139" y="246404"/>
                  <a:pt x="5393052" y="245902"/>
                </a:cubicBezTo>
                <a:cubicBezTo>
                  <a:pt x="5388965" y="245400"/>
                  <a:pt x="5383154" y="241306"/>
                  <a:pt x="5375618" y="233620"/>
                </a:cubicBezTo>
                <a:cubicBezTo>
                  <a:pt x="5368082" y="225934"/>
                  <a:pt x="5367723" y="221459"/>
                  <a:pt x="5374542" y="220197"/>
                </a:cubicBezTo>
                <a:cubicBezTo>
                  <a:pt x="5381361" y="218936"/>
                  <a:pt x="5386775" y="217638"/>
                  <a:pt x="5390782" y="216304"/>
                </a:cubicBezTo>
                <a:cubicBezTo>
                  <a:pt x="5394791" y="214970"/>
                  <a:pt x="5402549" y="212310"/>
                  <a:pt x="5414057" y="208324"/>
                </a:cubicBezTo>
                <a:cubicBezTo>
                  <a:pt x="5425565" y="204337"/>
                  <a:pt x="5440934" y="198164"/>
                  <a:pt x="5460164" y="189803"/>
                </a:cubicBezTo>
                <a:cubicBezTo>
                  <a:pt x="5460164" y="180224"/>
                  <a:pt x="5459863" y="171735"/>
                  <a:pt x="5459261" y="164335"/>
                </a:cubicBezTo>
                <a:cubicBezTo>
                  <a:pt x="5438353" y="171405"/>
                  <a:pt x="5425091" y="176094"/>
                  <a:pt x="5419477" y="178403"/>
                </a:cubicBezTo>
                <a:cubicBezTo>
                  <a:pt x="5413863" y="180712"/>
                  <a:pt x="5406417" y="177571"/>
                  <a:pt x="5397139" y="168981"/>
                </a:cubicBezTo>
                <a:cubicBezTo>
                  <a:pt x="5387861" y="160392"/>
                  <a:pt x="5389546" y="156097"/>
                  <a:pt x="5402194" y="156097"/>
                </a:cubicBezTo>
                <a:cubicBezTo>
                  <a:pt x="5412576" y="156097"/>
                  <a:pt x="5431448" y="152418"/>
                  <a:pt x="5458809" y="145062"/>
                </a:cubicBezTo>
                <a:cubicBezTo>
                  <a:pt x="5454651" y="129173"/>
                  <a:pt x="5450886" y="120296"/>
                  <a:pt x="5447516" y="118432"/>
                </a:cubicBezTo>
                <a:cubicBezTo>
                  <a:pt x="5440217" y="120225"/>
                  <a:pt x="5433076" y="121347"/>
                  <a:pt x="5426092" y="121799"/>
                </a:cubicBezTo>
                <a:cubicBezTo>
                  <a:pt x="5419108" y="122250"/>
                  <a:pt x="5421829" y="117909"/>
                  <a:pt x="5434255" y="108774"/>
                </a:cubicBezTo>
                <a:cubicBezTo>
                  <a:pt x="5446681" y="99639"/>
                  <a:pt x="5455227" y="91888"/>
                  <a:pt x="5459895" y="85521"/>
                </a:cubicBezTo>
                <a:cubicBezTo>
                  <a:pt x="5464563" y="79154"/>
                  <a:pt x="5466897" y="74802"/>
                  <a:pt x="5466897" y="72465"/>
                </a:cubicBezTo>
                <a:cubicBezTo>
                  <a:pt x="5466897" y="66112"/>
                  <a:pt x="5474350" y="66671"/>
                  <a:pt x="5489257" y="74142"/>
                </a:cubicBezTo>
                <a:cubicBezTo>
                  <a:pt x="5504163" y="81614"/>
                  <a:pt x="5507674" y="87490"/>
                  <a:pt x="5499786" y="91770"/>
                </a:cubicBezTo>
                <a:cubicBezTo>
                  <a:pt x="5491899" y="96051"/>
                  <a:pt x="5478742" y="102278"/>
                  <a:pt x="5460315" y="110452"/>
                </a:cubicBezTo>
                <a:cubicBezTo>
                  <a:pt x="5471515" y="113635"/>
                  <a:pt x="5477914" y="116822"/>
                  <a:pt x="5479513" y="120013"/>
                </a:cubicBezTo>
                <a:cubicBezTo>
                  <a:pt x="5481112" y="123204"/>
                  <a:pt x="5481911" y="128470"/>
                  <a:pt x="5481911" y="135812"/>
                </a:cubicBezTo>
                <a:cubicBezTo>
                  <a:pt x="5494989" y="132471"/>
                  <a:pt x="5508433" y="128406"/>
                  <a:pt x="5522243" y="123616"/>
                </a:cubicBezTo>
                <a:cubicBezTo>
                  <a:pt x="5519547" y="108659"/>
                  <a:pt x="5515542" y="88149"/>
                  <a:pt x="5510229" y="62086"/>
                </a:cubicBezTo>
                <a:cubicBezTo>
                  <a:pt x="5504916" y="36023"/>
                  <a:pt x="5500643" y="20700"/>
                  <a:pt x="5497409" y="16118"/>
                </a:cubicBezTo>
                <a:cubicBezTo>
                  <a:pt x="5494176" y="11537"/>
                  <a:pt x="5493656" y="7844"/>
                  <a:pt x="5495850" y="5041"/>
                </a:cubicBezTo>
                <a:cubicBezTo>
                  <a:pt x="5496947" y="3639"/>
                  <a:pt x="5499301" y="3022"/>
                  <a:pt x="5502913" y="3191"/>
                </a:cubicBezTo>
                <a:close/>
                <a:moveTo>
                  <a:pt x="8005057" y="3165"/>
                </a:moveTo>
                <a:cubicBezTo>
                  <a:pt x="8008187" y="3686"/>
                  <a:pt x="8012010" y="4741"/>
                  <a:pt x="8016523" y="6331"/>
                </a:cubicBezTo>
                <a:cubicBezTo>
                  <a:pt x="8034578" y="12691"/>
                  <a:pt x="8041787" y="20083"/>
                  <a:pt x="8038152" y="28508"/>
                </a:cubicBezTo>
                <a:cubicBezTo>
                  <a:pt x="8034517" y="36933"/>
                  <a:pt x="8032265" y="47387"/>
                  <a:pt x="8031398" y="59870"/>
                </a:cubicBezTo>
                <a:cubicBezTo>
                  <a:pt x="8030531" y="72353"/>
                  <a:pt x="8030097" y="87773"/>
                  <a:pt x="8030097" y="106128"/>
                </a:cubicBezTo>
                <a:cubicBezTo>
                  <a:pt x="8046086" y="101625"/>
                  <a:pt x="8058583" y="98248"/>
                  <a:pt x="8067589" y="95997"/>
                </a:cubicBezTo>
                <a:cubicBezTo>
                  <a:pt x="8076595" y="93745"/>
                  <a:pt x="8084521" y="95810"/>
                  <a:pt x="8091369" y="102192"/>
                </a:cubicBezTo>
                <a:cubicBezTo>
                  <a:pt x="8098217" y="108573"/>
                  <a:pt x="8097331" y="113754"/>
                  <a:pt x="8088713" y="117733"/>
                </a:cubicBezTo>
                <a:cubicBezTo>
                  <a:pt x="8080093" y="121712"/>
                  <a:pt x="8071199" y="124849"/>
                  <a:pt x="8062029" y="127144"/>
                </a:cubicBezTo>
                <a:cubicBezTo>
                  <a:pt x="8052858" y="129438"/>
                  <a:pt x="8041770" y="131733"/>
                  <a:pt x="8028763" y="134027"/>
                </a:cubicBezTo>
                <a:lnTo>
                  <a:pt x="8028763" y="176316"/>
                </a:lnTo>
                <a:cubicBezTo>
                  <a:pt x="8039589" y="173721"/>
                  <a:pt x="8049205" y="171046"/>
                  <a:pt x="8057609" y="168293"/>
                </a:cubicBezTo>
                <a:cubicBezTo>
                  <a:pt x="8066012" y="165540"/>
                  <a:pt x="8073877" y="167594"/>
                  <a:pt x="8081205" y="174456"/>
                </a:cubicBezTo>
                <a:cubicBezTo>
                  <a:pt x="8088533" y="181318"/>
                  <a:pt x="8088734" y="186283"/>
                  <a:pt x="8081807" y="189352"/>
                </a:cubicBezTo>
                <a:cubicBezTo>
                  <a:pt x="8074881" y="192420"/>
                  <a:pt x="8066639" y="195041"/>
                  <a:pt x="8057081" y="197214"/>
                </a:cubicBezTo>
                <a:cubicBezTo>
                  <a:pt x="8047523" y="199386"/>
                  <a:pt x="8038019" y="201648"/>
                  <a:pt x="8028569" y="204000"/>
                </a:cubicBezTo>
                <a:cubicBezTo>
                  <a:pt x="8027795" y="223216"/>
                  <a:pt x="8027408" y="239184"/>
                  <a:pt x="8027408" y="251904"/>
                </a:cubicBezTo>
                <a:cubicBezTo>
                  <a:pt x="8045591" y="251072"/>
                  <a:pt x="8060325" y="249756"/>
                  <a:pt x="8071611" y="247957"/>
                </a:cubicBezTo>
                <a:cubicBezTo>
                  <a:pt x="8082897" y="246157"/>
                  <a:pt x="8097055" y="244565"/>
                  <a:pt x="8114083" y="243181"/>
                </a:cubicBezTo>
                <a:cubicBezTo>
                  <a:pt x="8131113" y="241797"/>
                  <a:pt x="8144546" y="245203"/>
                  <a:pt x="8154383" y="253399"/>
                </a:cubicBezTo>
                <a:cubicBezTo>
                  <a:pt x="8164221" y="261594"/>
                  <a:pt x="8167096" y="267918"/>
                  <a:pt x="8163009" y="272371"/>
                </a:cubicBezTo>
                <a:cubicBezTo>
                  <a:pt x="8158922" y="276823"/>
                  <a:pt x="8152269" y="278146"/>
                  <a:pt x="8143047" y="276339"/>
                </a:cubicBezTo>
                <a:cubicBezTo>
                  <a:pt x="8133827" y="274533"/>
                  <a:pt x="8122584" y="273410"/>
                  <a:pt x="8109319" y="272973"/>
                </a:cubicBezTo>
                <a:cubicBezTo>
                  <a:pt x="8096055" y="272536"/>
                  <a:pt x="8081319" y="272317"/>
                  <a:pt x="8065115" y="272317"/>
                </a:cubicBezTo>
                <a:cubicBezTo>
                  <a:pt x="8050116" y="272317"/>
                  <a:pt x="8027039" y="274117"/>
                  <a:pt x="7995884" y="277716"/>
                </a:cubicBezTo>
                <a:cubicBezTo>
                  <a:pt x="7964731" y="281315"/>
                  <a:pt x="7941819" y="284463"/>
                  <a:pt x="7927149" y="287159"/>
                </a:cubicBezTo>
                <a:cubicBezTo>
                  <a:pt x="7912479" y="289855"/>
                  <a:pt x="7902132" y="291655"/>
                  <a:pt x="7896109" y="292558"/>
                </a:cubicBezTo>
                <a:cubicBezTo>
                  <a:pt x="7890086" y="293462"/>
                  <a:pt x="7882765" y="289791"/>
                  <a:pt x="7874147" y="281545"/>
                </a:cubicBezTo>
                <a:cubicBezTo>
                  <a:pt x="7865529" y="273299"/>
                  <a:pt x="7863593" y="268786"/>
                  <a:pt x="7868339" y="268004"/>
                </a:cubicBezTo>
                <a:cubicBezTo>
                  <a:pt x="7873086" y="267223"/>
                  <a:pt x="7881295" y="266610"/>
                  <a:pt x="7892969" y="266165"/>
                </a:cubicBezTo>
                <a:cubicBezTo>
                  <a:pt x="7904641" y="265720"/>
                  <a:pt x="7919979" y="264369"/>
                  <a:pt x="7938979" y="262110"/>
                </a:cubicBezTo>
                <a:cubicBezTo>
                  <a:pt x="7957979" y="259852"/>
                  <a:pt x="7978852" y="257504"/>
                  <a:pt x="8001595" y="255066"/>
                </a:cubicBezTo>
                <a:lnTo>
                  <a:pt x="8001595" y="208862"/>
                </a:lnTo>
                <a:cubicBezTo>
                  <a:pt x="7993723" y="209765"/>
                  <a:pt x="7983849" y="210217"/>
                  <a:pt x="7971976" y="210217"/>
                </a:cubicBezTo>
                <a:cubicBezTo>
                  <a:pt x="7960403" y="210217"/>
                  <a:pt x="7950749" y="207510"/>
                  <a:pt x="7943012" y="202097"/>
                </a:cubicBezTo>
                <a:cubicBezTo>
                  <a:pt x="7935275" y="196683"/>
                  <a:pt x="7937053" y="193087"/>
                  <a:pt x="7948347" y="191309"/>
                </a:cubicBezTo>
                <a:cubicBezTo>
                  <a:pt x="7959639" y="189531"/>
                  <a:pt x="7968050" y="188179"/>
                  <a:pt x="7973578" y="187254"/>
                </a:cubicBezTo>
                <a:cubicBezTo>
                  <a:pt x="7979106" y="186329"/>
                  <a:pt x="7988897" y="184304"/>
                  <a:pt x="8002951" y="181178"/>
                </a:cubicBezTo>
                <a:lnTo>
                  <a:pt x="8002951" y="137340"/>
                </a:lnTo>
                <a:cubicBezTo>
                  <a:pt x="7989930" y="140036"/>
                  <a:pt x="7978709" y="141384"/>
                  <a:pt x="7969287" y="141384"/>
                </a:cubicBezTo>
                <a:cubicBezTo>
                  <a:pt x="7960726" y="141384"/>
                  <a:pt x="7951441" y="140036"/>
                  <a:pt x="7941431" y="137340"/>
                </a:cubicBezTo>
                <a:cubicBezTo>
                  <a:pt x="7929615" y="156312"/>
                  <a:pt x="7916891" y="169827"/>
                  <a:pt x="7903261" y="177887"/>
                </a:cubicBezTo>
                <a:cubicBezTo>
                  <a:pt x="7889631" y="185946"/>
                  <a:pt x="7888243" y="181949"/>
                  <a:pt x="7899099" y="165895"/>
                </a:cubicBezTo>
                <a:cubicBezTo>
                  <a:pt x="7909955" y="149841"/>
                  <a:pt x="7919853" y="130951"/>
                  <a:pt x="7928793" y="109226"/>
                </a:cubicBezTo>
                <a:cubicBezTo>
                  <a:pt x="7937735" y="87500"/>
                  <a:pt x="7941080" y="72554"/>
                  <a:pt x="7938829" y="64387"/>
                </a:cubicBezTo>
                <a:cubicBezTo>
                  <a:pt x="7936577" y="56221"/>
                  <a:pt x="7942679" y="55421"/>
                  <a:pt x="7957133" y="61989"/>
                </a:cubicBezTo>
                <a:cubicBezTo>
                  <a:pt x="7971589" y="68557"/>
                  <a:pt x="7977135" y="74343"/>
                  <a:pt x="7973771" y="79348"/>
                </a:cubicBezTo>
                <a:cubicBezTo>
                  <a:pt x="7970409" y="84353"/>
                  <a:pt x="7966494" y="90648"/>
                  <a:pt x="7962027" y="98234"/>
                </a:cubicBezTo>
                <a:cubicBezTo>
                  <a:pt x="7957561" y="105820"/>
                  <a:pt x="7953255" y="113442"/>
                  <a:pt x="7949111" y="121099"/>
                </a:cubicBezTo>
                <a:cubicBezTo>
                  <a:pt x="7949325" y="120110"/>
                  <a:pt x="7955054" y="118959"/>
                  <a:pt x="7966297" y="117647"/>
                </a:cubicBezTo>
                <a:cubicBezTo>
                  <a:pt x="7977540" y="116335"/>
                  <a:pt x="7989758" y="114130"/>
                  <a:pt x="8002951" y="111033"/>
                </a:cubicBezTo>
                <a:cubicBezTo>
                  <a:pt x="8002951" y="78251"/>
                  <a:pt x="8002732" y="56389"/>
                  <a:pt x="8002295" y="45448"/>
                </a:cubicBezTo>
                <a:cubicBezTo>
                  <a:pt x="8001857" y="34506"/>
                  <a:pt x="7999605" y="23661"/>
                  <a:pt x="7995540" y="12913"/>
                </a:cubicBezTo>
                <a:cubicBezTo>
                  <a:pt x="7992491" y="4852"/>
                  <a:pt x="7995663" y="1603"/>
                  <a:pt x="8005057" y="3165"/>
                </a:cubicBezTo>
                <a:close/>
                <a:moveTo>
                  <a:pt x="6200505" y="2342"/>
                </a:moveTo>
                <a:cubicBezTo>
                  <a:pt x="6202226" y="2218"/>
                  <a:pt x="6204458" y="2450"/>
                  <a:pt x="6207203" y="3040"/>
                </a:cubicBezTo>
                <a:cubicBezTo>
                  <a:pt x="6218180" y="5399"/>
                  <a:pt x="6226756" y="8217"/>
                  <a:pt x="6232929" y="11494"/>
                </a:cubicBezTo>
                <a:cubicBezTo>
                  <a:pt x="6239103" y="14770"/>
                  <a:pt x="6241039" y="18563"/>
                  <a:pt x="6238737" y="22873"/>
                </a:cubicBezTo>
                <a:cubicBezTo>
                  <a:pt x="6236435" y="27182"/>
                  <a:pt x="6234431" y="38285"/>
                  <a:pt x="6232725" y="56181"/>
                </a:cubicBezTo>
                <a:cubicBezTo>
                  <a:pt x="6241415" y="55307"/>
                  <a:pt x="6252830" y="53288"/>
                  <a:pt x="6266970" y="50126"/>
                </a:cubicBezTo>
                <a:cubicBezTo>
                  <a:pt x="6281108" y="46964"/>
                  <a:pt x="6291086" y="48710"/>
                  <a:pt x="6296901" y="55364"/>
                </a:cubicBezTo>
                <a:cubicBezTo>
                  <a:pt x="6302716" y="62018"/>
                  <a:pt x="6297098" y="67668"/>
                  <a:pt x="6280048" y="72314"/>
                </a:cubicBezTo>
                <a:cubicBezTo>
                  <a:pt x="6262997" y="76960"/>
                  <a:pt x="6247180" y="80466"/>
                  <a:pt x="6232596" y="82833"/>
                </a:cubicBezTo>
                <a:lnTo>
                  <a:pt x="6231392" y="138523"/>
                </a:lnTo>
                <a:cubicBezTo>
                  <a:pt x="6245847" y="137720"/>
                  <a:pt x="6258078" y="136637"/>
                  <a:pt x="6268088" y="135275"/>
                </a:cubicBezTo>
                <a:cubicBezTo>
                  <a:pt x="6278097" y="133912"/>
                  <a:pt x="6290218" y="131639"/>
                  <a:pt x="6304451" y="128456"/>
                </a:cubicBezTo>
                <a:cubicBezTo>
                  <a:pt x="6318683" y="125272"/>
                  <a:pt x="6330984" y="128879"/>
                  <a:pt x="6341352" y="139276"/>
                </a:cubicBezTo>
                <a:cubicBezTo>
                  <a:pt x="6351720" y="149672"/>
                  <a:pt x="6349683" y="154871"/>
                  <a:pt x="6335243" y="154871"/>
                </a:cubicBezTo>
                <a:cubicBezTo>
                  <a:pt x="6324531" y="154871"/>
                  <a:pt x="6309308" y="155322"/>
                  <a:pt x="6289577" y="156226"/>
                </a:cubicBezTo>
                <a:lnTo>
                  <a:pt x="6231956" y="159911"/>
                </a:lnTo>
                <a:lnTo>
                  <a:pt x="6284619" y="202720"/>
                </a:lnTo>
                <a:cubicBezTo>
                  <a:pt x="6303841" y="217025"/>
                  <a:pt x="6320290" y="226826"/>
                  <a:pt x="6333963" y="232125"/>
                </a:cubicBezTo>
                <a:cubicBezTo>
                  <a:pt x="6347636" y="237424"/>
                  <a:pt x="6362077" y="242848"/>
                  <a:pt x="6377285" y="248397"/>
                </a:cubicBezTo>
                <a:cubicBezTo>
                  <a:pt x="6392493" y="253947"/>
                  <a:pt x="6392091" y="257966"/>
                  <a:pt x="6376080" y="260454"/>
                </a:cubicBezTo>
                <a:cubicBezTo>
                  <a:pt x="6360069" y="262942"/>
                  <a:pt x="6344916" y="264416"/>
                  <a:pt x="6330619" y="264874"/>
                </a:cubicBezTo>
                <a:cubicBezTo>
                  <a:pt x="6316321" y="265333"/>
                  <a:pt x="6302225" y="258160"/>
                  <a:pt x="6288329" y="243353"/>
                </a:cubicBezTo>
                <a:cubicBezTo>
                  <a:pt x="6274434" y="228547"/>
                  <a:pt x="6255454" y="206703"/>
                  <a:pt x="6231392" y="177822"/>
                </a:cubicBezTo>
                <a:lnTo>
                  <a:pt x="6231392" y="246591"/>
                </a:lnTo>
                <a:cubicBezTo>
                  <a:pt x="6231392" y="263842"/>
                  <a:pt x="6229692" y="281663"/>
                  <a:pt x="6226294" y="300055"/>
                </a:cubicBezTo>
                <a:cubicBezTo>
                  <a:pt x="6222895" y="318446"/>
                  <a:pt x="6217019" y="320769"/>
                  <a:pt x="6208666" y="307024"/>
                </a:cubicBezTo>
                <a:cubicBezTo>
                  <a:pt x="6200312" y="293279"/>
                  <a:pt x="6197036" y="281968"/>
                  <a:pt x="6198835" y="273091"/>
                </a:cubicBezTo>
                <a:cubicBezTo>
                  <a:pt x="6200635" y="264215"/>
                  <a:pt x="6202435" y="251893"/>
                  <a:pt x="6204235" y="236126"/>
                </a:cubicBezTo>
                <a:cubicBezTo>
                  <a:pt x="6206034" y="220359"/>
                  <a:pt x="6206934" y="201828"/>
                  <a:pt x="6206934" y="180532"/>
                </a:cubicBezTo>
                <a:cubicBezTo>
                  <a:pt x="6205586" y="191159"/>
                  <a:pt x="6194623" y="207223"/>
                  <a:pt x="6174045" y="228726"/>
                </a:cubicBezTo>
                <a:cubicBezTo>
                  <a:pt x="6153466" y="250229"/>
                  <a:pt x="6130855" y="264892"/>
                  <a:pt x="6106212" y="272715"/>
                </a:cubicBezTo>
                <a:cubicBezTo>
                  <a:pt x="6081568" y="280537"/>
                  <a:pt x="6077313" y="279172"/>
                  <a:pt x="6093446" y="268617"/>
                </a:cubicBezTo>
                <a:cubicBezTo>
                  <a:pt x="6109579" y="258063"/>
                  <a:pt x="6128970" y="241242"/>
                  <a:pt x="6151620" y="218154"/>
                </a:cubicBezTo>
                <a:cubicBezTo>
                  <a:pt x="6174271" y="195066"/>
                  <a:pt x="6189109" y="177127"/>
                  <a:pt x="6196136" y="164335"/>
                </a:cubicBezTo>
                <a:cubicBezTo>
                  <a:pt x="6169119" y="168824"/>
                  <a:pt x="6149860" y="172194"/>
                  <a:pt x="6138360" y="174445"/>
                </a:cubicBezTo>
                <a:cubicBezTo>
                  <a:pt x="6126858" y="176696"/>
                  <a:pt x="6116064" y="173750"/>
                  <a:pt x="6105975" y="165604"/>
                </a:cubicBezTo>
                <a:cubicBezTo>
                  <a:pt x="6095887" y="157459"/>
                  <a:pt x="6097167" y="153386"/>
                  <a:pt x="6109815" y="153386"/>
                </a:cubicBezTo>
                <a:cubicBezTo>
                  <a:pt x="6119810" y="153386"/>
                  <a:pt x="6132716" y="152727"/>
                  <a:pt x="6148534" y="151407"/>
                </a:cubicBezTo>
                <a:cubicBezTo>
                  <a:pt x="6164350" y="150088"/>
                  <a:pt x="6183817" y="147779"/>
                  <a:pt x="6206934" y="144481"/>
                </a:cubicBezTo>
                <a:lnTo>
                  <a:pt x="6206934" y="86038"/>
                </a:lnTo>
                <a:cubicBezTo>
                  <a:pt x="6195820" y="87816"/>
                  <a:pt x="6185936" y="88934"/>
                  <a:pt x="6177282" y="89393"/>
                </a:cubicBezTo>
                <a:cubicBezTo>
                  <a:pt x="6168627" y="89852"/>
                  <a:pt x="6159930" y="87389"/>
                  <a:pt x="6151190" y="82004"/>
                </a:cubicBezTo>
                <a:cubicBezTo>
                  <a:pt x="6142449" y="76620"/>
                  <a:pt x="6144099" y="73002"/>
                  <a:pt x="6156137" y="71152"/>
                </a:cubicBezTo>
                <a:cubicBezTo>
                  <a:pt x="6168176" y="69303"/>
                  <a:pt x="6185108" y="66356"/>
                  <a:pt x="6206934" y="62312"/>
                </a:cubicBezTo>
                <a:cubicBezTo>
                  <a:pt x="6206934" y="38579"/>
                  <a:pt x="6204235" y="22177"/>
                  <a:pt x="6198835" y="13107"/>
                </a:cubicBezTo>
                <a:cubicBezTo>
                  <a:pt x="6194786" y="6304"/>
                  <a:pt x="6195343" y="2716"/>
                  <a:pt x="6200505" y="2342"/>
                </a:cubicBezTo>
                <a:close/>
                <a:moveTo>
                  <a:pt x="493952" y="1405"/>
                </a:moveTo>
                <a:cubicBezTo>
                  <a:pt x="495788" y="1341"/>
                  <a:pt x="498138" y="1660"/>
                  <a:pt x="501001" y="2362"/>
                </a:cubicBezTo>
                <a:cubicBezTo>
                  <a:pt x="512452" y="5173"/>
                  <a:pt x="521027" y="8224"/>
                  <a:pt x="526728" y="11515"/>
                </a:cubicBezTo>
                <a:cubicBezTo>
                  <a:pt x="532427" y="14806"/>
                  <a:pt x="533912" y="19019"/>
                  <a:pt x="531180" y="24152"/>
                </a:cubicBezTo>
                <a:cubicBezTo>
                  <a:pt x="528448" y="29286"/>
                  <a:pt x="526666" y="43110"/>
                  <a:pt x="525835" y="65624"/>
                </a:cubicBezTo>
                <a:cubicBezTo>
                  <a:pt x="545911" y="62111"/>
                  <a:pt x="563094" y="58759"/>
                  <a:pt x="577384" y="55568"/>
                </a:cubicBezTo>
                <a:cubicBezTo>
                  <a:pt x="591674" y="52378"/>
                  <a:pt x="602852" y="55425"/>
                  <a:pt x="610918" y="64710"/>
                </a:cubicBezTo>
                <a:cubicBezTo>
                  <a:pt x="618985" y="73995"/>
                  <a:pt x="616633" y="79190"/>
                  <a:pt x="603864" y="80294"/>
                </a:cubicBezTo>
                <a:cubicBezTo>
                  <a:pt x="591093" y="81399"/>
                  <a:pt x="577668" y="82858"/>
                  <a:pt x="563585" y="84672"/>
                </a:cubicBezTo>
                <a:cubicBezTo>
                  <a:pt x="549503" y="86486"/>
                  <a:pt x="536855" y="88138"/>
                  <a:pt x="525641" y="89630"/>
                </a:cubicBezTo>
                <a:lnTo>
                  <a:pt x="524480" y="120970"/>
                </a:lnTo>
                <a:cubicBezTo>
                  <a:pt x="533184" y="119178"/>
                  <a:pt x="542322" y="117382"/>
                  <a:pt x="551894" y="115582"/>
                </a:cubicBezTo>
                <a:cubicBezTo>
                  <a:pt x="561466" y="113782"/>
                  <a:pt x="569863" y="116521"/>
                  <a:pt x="577083" y="123799"/>
                </a:cubicBezTo>
                <a:cubicBezTo>
                  <a:pt x="584303" y="131077"/>
                  <a:pt x="581299" y="135827"/>
                  <a:pt x="568070" y="138050"/>
                </a:cubicBezTo>
                <a:cubicBezTo>
                  <a:pt x="554841" y="140272"/>
                  <a:pt x="540311" y="142947"/>
                  <a:pt x="524480" y="146073"/>
                </a:cubicBezTo>
                <a:lnTo>
                  <a:pt x="524480" y="152892"/>
                </a:lnTo>
                <a:cubicBezTo>
                  <a:pt x="540942" y="171950"/>
                  <a:pt x="557440" y="188405"/>
                  <a:pt x="573974" y="202258"/>
                </a:cubicBezTo>
                <a:cubicBezTo>
                  <a:pt x="590509" y="216111"/>
                  <a:pt x="607108" y="226547"/>
                  <a:pt x="623771" y="233566"/>
                </a:cubicBezTo>
                <a:cubicBezTo>
                  <a:pt x="640434" y="240586"/>
                  <a:pt x="654599" y="246695"/>
                  <a:pt x="666265" y="251893"/>
                </a:cubicBezTo>
                <a:cubicBezTo>
                  <a:pt x="677930" y="257091"/>
                  <a:pt x="675486" y="260895"/>
                  <a:pt x="658929" y="263304"/>
                </a:cubicBezTo>
                <a:cubicBezTo>
                  <a:pt x="642374" y="265713"/>
                  <a:pt x="627227" y="266918"/>
                  <a:pt x="613489" y="266918"/>
                </a:cubicBezTo>
                <a:cubicBezTo>
                  <a:pt x="599565" y="266918"/>
                  <a:pt x="586347" y="259733"/>
                  <a:pt x="573835" y="245365"/>
                </a:cubicBezTo>
                <a:cubicBezTo>
                  <a:pt x="561323" y="230996"/>
                  <a:pt x="544871" y="206230"/>
                  <a:pt x="524480" y="171068"/>
                </a:cubicBezTo>
                <a:lnTo>
                  <a:pt x="524480" y="250635"/>
                </a:lnTo>
                <a:cubicBezTo>
                  <a:pt x="524480" y="268001"/>
                  <a:pt x="522788" y="284954"/>
                  <a:pt x="519403" y="301496"/>
                </a:cubicBezTo>
                <a:cubicBezTo>
                  <a:pt x="516019" y="318037"/>
                  <a:pt x="510369" y="320633"/>
                  <a:pt x="502453" y="309282"/>
                </a:cubicBezTo>
                <a:cubicBezTo>
                  <a:pt x="494537" y="297932"/>
                  <a:pt x="490579" y="288278"/>
                  <a:pt x="490579" y="280319"/>
                </a:cubicBezTo>
                <a:cubicBezTo>
                  <a:pt x="490579" y="272001"/>
                  <a:pt x="491927" y="263344"/>
                  <a:pt x="494623" y="254345"/>
                </a:cubicBezTo>
                <a:cubicBezTo>
                  <a:pt x="497319" y="245347"/>
                  <a:pt x="499119" y="216691"/>
                  <a:pt x="500022" y="168379"/>
                </a:cubicBezTo>
                <a:cubicBezTo>
                  <a:pt x="474999" y="200874"/>
                  <a:pt x="453316" y="224460"/>
                  <a:pt x="434975" y="239137"/>
                </a:cubicBezTo>
                <a:cubicBezTo>
                  <a:pt x="416634" y="253815"/>
                  <a:pt x="397020" y="264588"/>
                  <a:pt x="376134" y="271457"/>
                </a:cubicBezTo>
                <a:cubicBezTo>
                  <a:pt x="355247" y="278325"/>
                  <a:pt x="354204" y="274920"/>
                  <a:pt x="373003" y="261239"/>
                </a:cubicBezTo>
                <a:cubicBezTo>
                  <a:pt x="391804" y="247559"/>
                  <a:pt x="412131" y="230684"/>
                  <a:pt x="433985" y="210615"/>
                </a:cubicBezTo>
                <a:cubicBezTo>
                  <a:pt x="455840" y="190545"/>
                  <a:pt x="474705" y="170164"/>
                  <a:pt x="490579" y="149472"/>
                </a:cubicBezTo>
                <a:cubicBezTo>
                  <a:pt x="479294" y="152168"/>
                  <a:pt x="469750" y="153741"/>
                  <a:pt x="461949" y="154193"/>
                </a:cubicBezTo>
                <a:cubicBezTo>
                  <a:pt x="454148" y="154645"/>
                  <a:pt x="446397" y="151329"/>
                  <a:pt x="438696" y="144245"/>
                </a:cubicBezTo>
                <a:cubicBezTo>
                  <a:pt x="430996" y="137160"/>
                  <a:pt x="432856" y="133324"/>
                  <a:pt x="444278" y="132737"/>
                </a:cubicBezTo>
                <a:cubicBezTo>
                  <a:pt x="455700" y="132149"/>
                  <a:pt x="474281" y="129790"/>
                  <a:pt x="500022" y="125660"/>
                </a:cubicBezTo>
                <a:lnTo>
                  <a:pt x="500022" y="92792"/>
                </a:lnTo>
                <a:cubicBezTo>
                  <a:pt x="478024" y="97280"/>
                  <a:pt x="461648" y="100428"/>
                  <a:pt x="450893" y="102235"/>
                </a:cubicBezTo>
                <a:cubicBezTo>
                  <a:pt x="440137" y="104042"/>
                  <a:pt x="428540" y="101177"/>
                  <a:pt x="416100" y="93642"/>
                </a:cubicBezTo>
                <a:cubicBezTo>
                  <a:pt x="403660" y="86106"/>
                  <a:pt x="405445" y="82044"/>
                  <a:pt x="421456" y="81456"/>
                </a:cubicBezTo>
                <a:cubicBezTo>
                  <a:pt x="437467" y="80868"/>
                  <a:pt x="463655" y="77197"/>
                  <a:pt x="500022" y="70443"/>
                </a:cubicBezTo>
                <a:cubicBezTo>
                  <a:pt x="499147" y="41174"/>
                  <a:pt x="496229" y="21808"/>
                  <a:pt x="491267" y="12343"/>
                </a:cubicBezTo>
                <a:cubicBezTo>
                  <a:pt x="487546" y="5245"/>
                  <a:pt x="488441" y="1599"/>
                  <a:pt x="493952" y="1405"/>
                </a:cubicBezTo>
                <a:close/>
                <a:moveTo>
                  <a:pt x="4391569" y="265"/>
                </a:moveTo>
                <a:cubicBezTo>
                  <a:pt x="4392874" y="-88"/>
                  <a:pt x="4394604" y="-88"/>
                  <a:pt x="4396757" y="265"/>
                </a:cubicBezTo>
                <a:cubicBezTo>
                  <a:pt x="4405368" y="1678"/>
                  <a:pt x="4414166" y="4438"/>
                  <a:pt x="4423150" y="8547"/>
                </a:cubicBezTo>
                <a:cubicBezTo>
                  <a:pt x="4432134" y="12655"/>
                  <a:pt x="4435263" y="18201"/>
                  <a:pt x="4432539" y="25185"/>
                </a:cubicBezTo>
                <a:cubicBezTo>
                  <a:pt x="4429814" y="32169"/>
                  <a:pt x="4428029" y="50151"/>
                  <a:pt x="4427183" y="79133"/>
                </a:cubicBezTo>
                <a:cubicBezTo>
                  <a:pt x="4443746" y="76638"/>
                  <a:pt x="4455193" y="73088"/>
                  <a:pt x="4461524" y="68485"/>
                </a:cubicBezTo>
                <a:cubicBezTo>
                  <a:pt x="4467855" y="63882"/>
                  <a:pt x="4474717" y="63280"/>
                  <a:pt x="4482109" y="66678"/>
                </a:cubicBezTo>
                <a:cubicBezTo>
                  <a:pt x="4489502" y="70077"/>
                  <a:pt x="4496367" y="74422"/>
                  <a:pt x="4502706" y="79714"/>
                </a:cubicBezTo>
                <a:cubicBezTo>
                  <a:pt x="4509044" y="85005"/>
                  <a:pt x="4509227" y="90659"/>
                  <a:pt x="4503254" y="96674"/>
                </a:cubicBezTo>
                <a:cubicBezTo>
                  <a:pt x="4497281" y="102690"/>
                  <a:pt x="4491721" y="118439"/>
                  <a:pt x="4486573" y="143922"/>
                </a:cubicBezTo>
                <a:cubicBezTo>
                  <a:pt x="4503423" y="142273"/>
                  <a:pt x="4514866" y="139835"/>
                  <a:pt x="4520903" y="136608"/>
                </a:cubicBezTo>
                <a:cubicBezTo>
                  <a:pt x="4526940" y="133382"/>
                  <a:pt x="4534738" y="134884"/>
                  <a:pt x="4544296" y="141115"/>
                </a:cubicBezTo>
                <a:cubicBezTo>
                  <a:pt x="4553854" y="147346"/>
                  <a:pt x="4560120" y="152591"/>
                  <a:pt x="4563096" y="156850"/>
                </a:cubicBezTo>
                <a:cubicBezTo>
                  <a:pt x="4566071" y="161109"/>
                  <a:pt x="4565483" y="166393"/>
                  <a:pt x="4561332" y="172703"/>
                </a:cubicBezTo>
                <a:cubicBezTo>
                  <a:pt x="4557180" y="179012"/>
                  <a:pt x="4552384" y="193507"/>
                  <a:pt x="4546942" y="216186"/>
                </a:cubicBezTo>
                <a:cubicBezTo>
                  <a:pt x="4541499" y="238865"/>
                  <a:pt x="4532099" y="255238"/>
                  <a:pt x="4518742" y="265305"/>
                </a:cubicBezTo>
                <a:cubicBezTo>
                  <a:pt x="4505384" y="275371"/>
                  <a:pt x="4497629" y="275884"/>
                  <a:pt x="4495478" y="266843"/>
                </a:cubicBezTo>
                <a:cubicBezTo>
                  <a:pt x="4493327" y="257801"/>
                  <a:pt x="4485881" y="248326"/>
                  <a:pt x="4473140" y="238417"/>
                </a:cubicBezTo>
                <a:cubicBezTo>
                  <a:pt x="4460398" y="228508"/>
                  <a:pt x="4459814" y="224923"/>
                  <a:pt x="4471387" y="227662"/>
                </a:cubicBezTo>
                <a:cubicBezTo>
                  <a:pt x="4482959" y="230401"/>
                  <a:pt x="4491735" y="231752"/>
                  <a:pt x="4497715" y="231716"/>
                </a:cubicBezTo>
                <a:cubicBezTo>
                  <a:pt x="4503695" y="231680"/>
                  <a:pt x="4508707" y="228235"/>
                  <a:pt x="4512751" y="221381"/>
                </a:cubicBezTo>
                <a:cubicBezTo>
                  <a:pt x="4516795" y="214526"/>
                  <a:pt x="4520165" y="203197"/>
                  <a:pt x="4522861" y="187394"/>
                </a:cubicBezTo>
                <a:cubicBezTo>
                  <a:pt x="4525557" y="171591"/>
                  <a:pt x="4523298" y="163120"/>
                  <a:pt x="4516085" y="161980"/>
                </a:cubicBezTo>
                <a:cubicBezTo>
                  <a:pt x="4508872" y="160840"/>
                  <a:pt x="4479238" y="164149"/>
                  <a:pt x="4427183" y="171907"/>
                </a:cubicBezTo>
                <a:lnTo>
                  <a:pt x="4427183" y="246591"/>
                </a:lnTo>
                <a:cubicBezTo>
                  <a:pt x="4427183" y="265620"/>
                  <a:pt x="4425663" y="282312"/>
                  <a:pt x="4422623" y="296667"/>
                </a:cubicBezTo>
                <a:cubicBezTo>
                  <a:pt x="4419582" y="311021"/>
                  <a:pt x="4415313" y="317596"/>
                  <a:pt x="4409813" y="316392"/>
                </a:cubicBezTo>
                <a:cubicBezTo>
                  <a:pt x="4404314" y="315187"/>
                  <a:pt x="4401084" y="307131"/>
                  <a:pt x="4400123" y="292225"/>
                </a:cubicBezTo>
                <a:cubicBezTo>
                  <a:pt x="4399162" y="277318"/>
                  <a:pt x="4398682" y="262551"/>
                  <a:pt x="4398682" y="247924"/>
                </a:cubicBezTo>
                <a:lnTo>
                  <a:pt x="4398682" y="176467"/>
                </a:lnTo>
                <a:cubicBezTo>
                  <a:pt x="4364997" y="182762"/>
                  <a:pt x="4343852" y="187036"/>
                  <a:pt x="4335248" y="189287"/>
                </a:cubicBezTo>
                <a:cubicBezTo>
                  <a:pt x="4326644" y="191539"/>
                  <a:pt x="4317516" y="188369"/>
                  <a:pt x="4307865" y="179780"/>
                </a:cubicBezTo>
                <a:cubicBezTo>
                  <a:pt x="4298214" y="171190"/>
                  <a:pt x="4298365" y="166895"/>
                  <a:pt x="4308317" y="166895"/>
                </a:cubicBezTo>
                <a:cubicBezTo>
                  <a:pt x="4315415" y="166895"/>
                  <a:pt x="4326389" y="166024"/>
                  <a:pt x="4341238" y="164281"/>
                </a:cubicBezTo>
                <a:cubicBezTo>
                  <a:pt x="4356088" y="162539"/>
                  <a:pt x="4375235" y="159990"/>
                  <a:pt x="4398682" y="156634"/>
                </a:cubicBezTo>
                <a:lnTo>
                  <a:pt x="4398682" y="103590"/>
                </a:lnTo>
                <a:cubicBezTo>
                  <a:pt x="4385804" y="106257"/>
                  <a:pt x="4376185" y="108498"/>
                  <a:pt x="4369826" y="110312"/>
                </a:cubicBezTo>
                <a:cubicBezTo>
                  <a:pt x="4363466" y="112126"/>
                  <a:pt x="4355435" y="108960"/>
                  <a:pt x="4345734" y="100815"/>
                </a:cubicBezTo>
                <a:cubicBezTo>
                  <a:pt x="4336033" y="92670"/>
                  <a:pt x="4337514" y="88597"/>
                  <a:pt x="4350176" y="88597"/>
                </a:cubicBezTo>
                <a:cubicBezTo>
                  <a:pt x="4359841" y="88597"/>
                  <a:pt x="4376010" y="86977"/>
                  <a:pt x="4398682" y="83736"/>
                </a:cubicBezTo>
                <a:cubicBezTo>
                  <a:pt x="4398682" y="46451"/>
                  <a:pt x="4396208" y="22865"/>
                  <a:pt x="4391261" y="12978"/>
                </a:cubicBezTo>
                <a:cubicBezTo>
                  <a:pt x="4387550" y="5562"/>
                  <a:pt x="4387653" y="1325"/>
                  <a:pt x="4391569" y="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4519172" y="2717216"/>
            <a:ext cx="2329679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6.45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4.29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1427324" y="2035554"/>
            <a:ext cx="755341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）小丽买了下面两本书，一共花了多少钱？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060649" y="3161970"/>
            <a:ext cx="1533165" cy="2050381"/>
            <a:chOff x="432786" y="1930316"/>
            <a:chExt cx="1533165" cy="205038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786" y="1930316"/>
              <a:ext cx="1533165" cy="927795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139" y="3004366"/>
              <a:ext cx="1428457" cy="976331"/>
            </a:xfrm>
            <a:prstGeom prst="rect">
              <a:avLst/>
            </a:prstGeom>
          </p:spPr>
        </p:pic>
      </p:grpSp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870858" y="1346634"/>
            <a:ext cx="7133690" cy="337150"/>
          </a:xfrm>
          <a:custGeom>
            <a:avLst/>
            <a:gdLst/>
            <a:ahLst/>
            <a:cxnLst/>
            <a:rect l="l" t="t" r="r" b="b"/>
            <a:pathLst>
              <a:path w="7133690" h="337150">
                <a:moveTo>
                  <a:pt x="7040361" y="243775"/>
                </a:moveTo>
                <a:lnTo>
                  <a:pt x="7086415" y="243775"/>
                </a:lnTo>
                <a:lnTo>
                  <a:pt x="7086415" y="289807"/>
                </a:lnTo>
                <a:lnTo>
                  <a:pt x="7040361" y="289807"/>
                </a:lnTo>
                <a:close/>
                <a:moveTo>
                  <a:pt x="1145805" y="239731"/>
                </a:moveTo>
                <a:cubicBezTo>
                  <a:pt x="1152603" y="239731"/>
                  <a:pt x="1158368" y="242097"/>
                  <a:pt x="1163100" y="246829"/>
                </a:cubicBezTo>
                <a:cubicBezTo>
                  <a:pt x="1167832" y="251562"/>
                  <a:pt x="1170198" y="256860"/>
                  <a:pt x="1170198" y="262726"/>
                </a:cubicBezTo>
                <a:cubicBezTo>
                  <a:pt x="1170198" y="270183"/>
                  <a:pt x="1167775" y="276334"/>
                  <a:pt x="1162928" y="281181"/>
                </a:cubicBezTo>
                <a:cubicBezTo>
                  <a:pt x="1158081" y="286028"/>
                  <a:pt x="1152373" y="288452"/>
                  <a:pt x="1145805" y="288452"/>
                </a:cubicBezTo>
                <a:cubicBezTo>
                  <a:pt x="1139209" y="288452"/>
                  <a:pt x="1133498" y="286039"/>
                  <a:pt x="1128673" y="281214"/>
                </a:cubicBezTo>
                <a:cubicBezTo>
                  <a:pt x="1123847" y="276388"/>
                  <a:pt x="1121434" y="270226"/>
                  <a:pt x="1121434" y="262726"/>
                </a:cubicBezTo>
                <a:cubicBezTo>
                  <a:pt x="1121434" y="256817"/>
                  <a:pt x="1123790" y="251508"/>
                  <a:pt x="1128500" y="246797"/>
                </a:cubicBezTo>
                <a:cubicBezTo>
                  <a:pt x="1133211" y="242086"/>
                  <a:pt x="1138980" y="239731"/>
                  <a:pt x="1145805" y="239731"/>
                </a:cubicBezTo>
                <a:close/>
                <a:moveTo>
                  <a:pt x="4170783" y="238470"/>
                </a:moveTo>
                <a:cubicBezTo>
                  <a:pt x="4174766" y="237827"/>
                  <a:pt x="4179168" y="238125"/>
                  <a:pt x="4183990" y="239365"/>
                </a:cubicBezTo>
                <a:cubicBezTo>
                  <a:pt x="4193634" y="241846"/>
                  <a:pt x="4199933" y="247063"/>
                  <a:pt x="4202887" y="255014"/>
                </a:cubicBezTo>
                <a:cubicBezTo>
                  <a:pt x="4205841" y="262966"/>
                  <a:pt x="4205425" y="272914"/>
                  <a:pt x="4201639" y="284860"/>
                </a:cubicBezTo>
                <a:cubicBezTo>
                  <a:pt x="4197853" y="296805"/>
                  <a:pt x="4190977" y="308231"/>
                  <a:pt x="4181011" y="319136"/>
                </a:cubicBezTo>
                <a:cubicBezTo>
                  <a:pt x="4171044" y="330042"/>
                  <a:pt x="4161437" y="335979"/>
                  <a:pt x="4152187" y="336947"/>
                </a:cubicBezTo>
                <a:cubicBezTo>
                  <a:pt x="4142938" y="337915"/>
                  <a:pt x="4141131" y="335430"/>
                  <a:pt x="4146766" y="329494"/>
                </a:cubicBezTo>
                <a:cubicBezTo>
                  <a:pt x="4152402" y="323557"/>
                  <a:pt x="4157597" y="317566"/>
                  <a:pt x="4162351" y="311522"/>
                </a:cubicBezTo>
                <a:cubicBezTo>
                  <a:pt x="4167105" y="305477"/>
                  <a:pt x="4171238" y="298239"/>
                  <a:pt x="4174751" y="289807"/>
                </a:cubicBezTo>
                <a:cubicBezTo>
                  <a:pt x="4168427" y="289807"/>
                  <a:pt x="4163111" y="288190"/>
                  <a:pt x="4158802" y="284956"/>
                </a:cubicBezTo>
                <a:cubicBezTo>
                  <a:pt x="4154492" y="281723"/>
                  <a:pt x="4151574" y="277492"/>
                  <a:pt x="4150047" y="272265"/>
                </a:cubicBezTo>
                <a:cubicBezTo>
                  <a:pt x="4148520" y="267038"/>
                  <a:pt x="4148240" y="262156"/>
                  <a:pt x="4149208" y="257617"/>
                </a:cubicBezTo>
                <a:cubicBezTo>
                  <a:pt x="4150176" y="253078"/>
                  <a:pt x="4153804" y="248281"/>
                  <a:pt x="4160092" y="243226"/>
                </a:cubicBezTo>
                <a:cubicBezTo>
                  <a:pt x="4163236" y="240699"/>
                  <a:pt x="4166800" y="239114"/>
                  <a:pt x="4170783" y="238470"/>
                </a:cubicBezTo>
                <a:close/>
                <a:moveTo>
                  <a:pt x="2160732" y="220096"/>
                </a:moveTo>
                <a:cubicBezTo>
                  <a:pt x="2161891" y="219430"/>
                  <a:pt x="2163960" y="219508"/>
                  <a:pt x="2166937" y="220329"/>
                </a:cubicBezTo>
                <a:cubicBezTo>
                  <a:pt x="2178847" y="223613"/>
                  <a:pt x="2189820" y="227528"/>
                  <a:pt x="2199858" y="232073"/>
                </a:cubicBezTo>
                <a:cubicBezTo>
                  <a:pt x="2211173" y="236806"/>
                  <a:pt x="2221086" y="243660"/>
                  <a:pt x="2229597" y="252637"/>
                </a:cubicBezTo>
                <a:cubicBezTo>
                  <a:pt x="2238107" y="261614"/>
                  <a:pt x="2241796" y="273201"/>
                  <a:pt x="2240664" y="287398"/>
                </a:cubicBezTo>
                <a:cubicBezTo>
                  <a:pt x="2239531" y="301595"/>
                  <a:pt x="2232572" y="303398"/>
                  <a:pt x="2219788" y="292808"/>
                </a:cubicBezTo>
                <a:cubicBezTo>
                  <a:pt x="2207004" y="282218"/>
                  <a:pt x="2192022" y="266669"/>
                  <a:pt x="2174842" y="246163"/>
                </a:cubicBezTo>
                <a:cubicBezTo>
                  <a:pt x="2161957" y="230783"/>
                  <a:pt x="2157254" y="222094"/>
                  <a:pt x="2160732" y="220096"/>
                </a:cubicBezTo>
                <a:close/>
                <a:moveTo>
                  <a:pt x="2090979" y="216253"/>
                </a:moveTo>
                <a:cubicBezTo>
                  <a:pt x="2095220" y="216224"/>
                  <a:pt x="2101693" y="218278"/>
                  <a:pt x="2110397" y="222415"/>
                </a:cubicBezTo>
                <a:cubicBezTo>
                  <a:pt x="2125483" y="232884"/>
                  <a:pt x="2129807" y="239874"/>
                  <a:pt x="2123368" y="243388"/>
                </a:cubicBezTo>
                <a:cubicBezTo>
                  <a:pt x="2116930" y="246901"/>
                  <a:pt x="2110613" y="251981"/>
                  <a:pt x="2104418" y="258628"/>
                </a:cubicBezTo>
                <a:cubicBezTo>
                  <a:pt x="2098222" y="265275"/>
                  <a:pt x="2088970" y="273613"/>
                  <a:pt x="2076658" y="283644"/>
                </a:cubicBezTo>
                <a:cubicBezTo>
                  <a:pt x="2064347" y="293675"/>
                  <a:pt x="2050843" y="301484"/>
                  <a:pt x="2036143" y="307069"/>
                </a:cubicBezTo>
                <a:cubicBezTo>
                  <a:pt x="2021445" y="312655"/>
                  <a:pt x="2020265" y="309138"/>
                  <a:pt x="2032605" y="296518"/>
                </a:cubicBezTo>
                <a:cubicBezTo>
                  <a:pt x="2044945" y="283899"/>
                  <a:pt x="2056865" y="270520"/>
                  <a:pt x="2068366" y="256380"/>
                </a:cubicBezTo>
                <a:cubicBezTo>
                  <a:pt x="2079867" y="242241"/>
                  <a:pt x="2085395" y="230976"/>
                  <a:pt x="2084951" y="222587"/>
                </a:cubicBezTo>
                <a:cubicBezTo>
                  <a:pt x="2084728" y="218393"/>
                  <a:pt x="2086738" y="216281"/>
                  <a:pt x="2090979" y="216253"/>
                </a:cubicBezTo>
                <a:close/>
                <a:moveTo>
                  <a:pt x="6842675" y="200219"/>
                </a:moveTo>
                <a:cubicBezTo>
                  <a:pt x="6844886" y="200160"/>
                  <a:pt x="6847965" y="200833"/>
                  <a:pt x="6851913" y="202239"/>
                </a:cubicBezTo>
                <a:cubicBezTo>
                  <a:pt x="6867701" y="207860"/>
                  <a:pt x="6878751" y="213854"/>
                  <a:pt x="6885060" y="220221"/>
                </a:cubicBezTo>
                <a:cubicBezTo>
                  <a:pt x="6891369" y="226588"/>
                  <a:pt x="6893628" y="234604"/>
                  <a:pt x="6891835" y="244270"/>
                </a:cubicBezTo>
                <a:cubicBezTo>
                  <a:pt x="6890043" y="253935"/>
                  <a:pt x="6884515" y="255122"/>
                  <a:pt x="6875251" y="247830"/>
                </a:cubicBezTo>
                <a:cubicBezTo>
                  <a:pt x="6865988" y="240538"/>
                  <a:pt x="6856308" y="231435"/>
                  <a:pt x="6846212" y="220522"/>
                </a:cubicBezTo>
                <a:cubicBezTo>
                  <a:pt x="6837221" y="207164"/>
                  <a:pt x="6836042" y="200397"/>
                  <a:pt x="6842675" y="200219"/>
                </a:cubicBezTo>
                <a:close/>
                <a:moveTo>
                  <a:pt x="1391368" y="183296"/>
                </a:moveTo>
                <a:cubicBezTo>
                  <a:pt x="1392202" y="184327"/>
                  <a:pt x="1389792" y="187705"/>
                  <a:pt x="1384138" y="193430"/>
                </a:cubicBezTo>
                <a:cubicBezTo>
                  <a:pt x="1372830" y="204881"/>
                  <a:pt x="1358956" y="217504"/>
                  <a:pt x="1342515" y="231299"/>
                </a:cubicBezTo>
                <a:cubicBezTo>
                  <a:pt x="1326074" y="245094"/>
                  <a:pt x="1316144" y="254695"/>
                  <a:pt x="1312723" y="260101"/>
                </a:cubicBezTo>
                <a:cubicBezTo>
                  <a:pt x="1309303" y="265508"/>
                  <a:pt x="1300853" y="262876"/>
                  <a:pt x="1287374" y="252207"/>
                </a:cubicBezTo>
                <a:cubicBezTo>
                  <a:pt x="1276705" y="237896"/>
                  <a:pt x="1276073" y="230457"/>
                  <a:pt x="1285481" y="229890"/>
                </a:cubicBezTo>
                <a:cubicBezTo>
                  <a:pt x="1294888" y="229324"/>
                  <a:pt x="1309189" y="223907"/>
                  <a:pt x="1328383" y="213639"/>
                </a:cubicBezTo>
                <a:cubicBezTo>
                  <a:pt x="1347577" y="203371"/>
                  <a:pt x="1364495" y="194574"/>
                  <a:pt x="1379137" y="187246"/>
                </a:cubicBezTo>
                <a:cubicBezTo>
                  <a:pt x="1386457" y="183582"/>
                  <a:pt x="1390534" y="182265"/>
                  <a:pt x="1391368" y="183296"/>
                </a:cubicBezTo>
                <a:close/>
                <a:moveTo>
                  <a:pt x="5605052" y="171625"/>
                </a:moveTo>
                <a:lnTo>
                  <a:pt x="5604287" y="185966"/>
                </a:lnTo>
                <a:lnTo>
                  <a:pt x="5601943" y="200435"/>
                </a:lnTo>
                <a:lnTo>
                  <a:pt x="5622409" y="195764"/>
                </a:lnTo>
                <a:lnTo>
                  <a:pt x="5622409" y="172382"/>
                </a:lnTo>
                <a:cubicBezTo>
                  <a:pt x="5616917" y="173271"/>
                  <a:pt x="5611270" y="173092"/>
                  <a:pt x="5605470" y="171845"/>
                </a:cubicBezTo>
                <a:close/>
                <a:moveTo>
                  <a:pt x="4725981" y="169598"/>
                </a:moveTo>
                <a:cubicBezTo>
                  <a:pt x="4727436" y="170008"/>
                  <a:pt x="4729040" y="170889"/>
                  <a:pt x="4730793" y="172242"/>
                </a:cubicBezTo>
                <a:cubicBezTo>
                  <a:pt x="4737805" y="177656"/>
                  <a:pt x="4742993" y="183116"/>
                  <a:pt x="4746356" y="188623"/>
                </a:cubicBezTo>
                <a:cubicBezTo>
                  <a:pt x="4749719" y="194129"/>
                  <a:pt x="4749123" y="198281"/>
                  <a:pt x="4744571" y="201077"/>
                </a:cubicBezTo>
                <a:cubicBezTo>
                  <a:pt x="4740017" y="203873"/>
                  <a:pt x="4727000" y="217016"/>
                  <a:pt x="4705518" y="240505"/>
                </a:cubicBezTo>
                <a:cubicBezTo>
                  <a:pt x="4727832" y="249425"/>
                  <a:pt x="4743534" y="257262"/>
                  <a:pt x="4752626" y="264016"/>
                </a:cubicBezTo>
                <a:cubicBezTo>
                  <a:pt x="4761718" y="270770"/>
                  <a:pt x="4764564" y="280805"/>
                  <a:pt x="4761166" y="294120"/>
                </a:cubicBezTo>
                <a:cubicBezTo>
                  <a:pt x="4757767" y="307435"/>
                  <a:pt x="4750486" y="307800"/>
                  <a:pt x="4739322" y="295217"/>
                </a:cubicBezTo>
                <a:cubicBezTo>
                  <a:pt x="4728158" y="282633"/>
                  <a:pt x="4713778" y="268232"/>
                  <a:pt x="4696183" y="252013"/>
                </a:cubicBezTo>
                <a:cubicBezTo>
                  <a:pt x="4686102" y="263127"/>
                  <a:pt x="4674404" y="273043"/>
                  <a:pt x="4661089" y="281762"/>
                </a:cubicBezTo>
                <a:cubicBezTo>
                  <a:pt x="4647774" y="290481"/>
                  <a:pt x="4632025" y="297601"/>
                  <a:pt x="4613841" y="303122"/>
                </a:cubicBezTo>
                <a:cubicBezTo>
                  <a:pt x="4595658" y="308643"/>
                  <a:pt x="4599293" y="302577"/>
                  <a:pt x="4624747" y="284924"/>
                </a:cubicBezTo>
                <a:cubicBezTo>
                  <a:pt x="4650201" y="267271"/>
                  <a:pt x="4671364" y="247568"/>
                  <a:pt x="4688235" y="225814"/>
                </a:cubicBezTo>
                <a:cubicBezTo>
                  <a:pt x="4705106" y="204060"/>
                  <a:pt x="4714664" y="188339"/>
                  <a:pt x="4716908" y="178653"/>
                </a:cubicBezTo>
                <a:cubicBezTo>
                  <a:pt x="4718591" y="171387"/>
                  <a:pt x="4721616" y="168369"/>
                  <a:pt x="4725981" y="169598"/>
                </a:cubicBezTo>
                <a:close/>
                <a:moveTo>
                  <a:pt x="5666675" y="161703"/>
                </a:moveTo>
                <a:lnTo>
                  <a:pt x="5660719" y="166101"/>
                </a:lnTo>
                <a:cubicBezTo>
                  <a:pt x="5653764" y="168467"/>
                  <a:pt x="5648694" y="169916"/>
                  <a:pt x="5645511" y="170446"/>
                </a:cubicBezTo>
                <a:lnTo>
                  <a:pt x="5645511" y="191118"/>
                </a:lnTo>
                <a:cubicBezTo>
                  <a:pt x="5644464" y="191276"/>
                  <a:pt x="5646719" y="190637"/>
                  <a:pt x="5652276" y="189203"/>
                </a:cubicBezTo>
                <a:cubicBezTo>
                  <a:pt x="5657833" y="187769"/>
                  <a:pt x="5662820" y="190071"/>
                  <a:pt x="5667236" y="196108"/>
                </a:cubicBezTo>
                <a:lnTo>
                  <a:pt x="5667569" y="197438"/>
                </a:lnTo>
                <a:lnTo>
                  <a:pt x="5667518" y="193950"/>
                </a:lnTo>
                <a:cubicBezTo>
                  <a:pt x="5667382" y="186725"/>
                  <a:pt x="5667206" y="178751"/>
                  <a:pt x="5666989" y="170027"/>
                </a:cubicBezTo>
                <a:close/>
                <a:moveTo>
                  <a:pt x="1338200" y="149538"/>
                </a:moveTo>
                <a:cubicBezTo>
                  <a:pt x="1343099" y="150442"/>
                  <a:pt x="1347287" y="152335"/>
                  <a:pt x="1350764" y="155217"/>
                </a:cubicBezTo>
                <a:cubicBezTo>
                  <a:pt x="1358236" y="160537"/>
                  <a:pt x="1361678" y="167202"/>
                  <a:pt x="1361089" y="175211"/>
                </a:cubicBezTo>
                <a:cubicBezTo>
                  <a:pt x="1360501" y="183220"/>
                  <a:pt x="1355443" y="186278"/>
                  <a:pt x="1345914" y="184385"/>
                </a:cubicBezTo>
                <a:cubicBezTo>
                  <a:pt x="1336385" y="182492"/>
                  <a:pt x="1326752" y="176792"/>
                  <a:pt x="1317015" y="167284"/>
                </a:cubicBezTo>
                <a:cubicBezTo>
                  <a:pt x="1307278" y="157777"/>
                  <a:pt x="1308730" y="151947"/>
                  <a:pt x="1321371" y="149796"/>
                </a:cubicBezTo>
                <a:cubicBezTo>
                  <a:pt x="1327691" y="148721"/>
                  <a:pt x="1333301" y="148635"/>
                  <a:pt x="1338200" y="149538"/>
                </a:cubicBezTo>
                <a:close/>
                <a:moveTo>
                  <a:pt x="4968779" y="149431"/>
                </a:moveTo>
                <a:cubicBezTo>
                  <a:pt x="4954023" y="153001"/>
                  <a:pt x="4942565" y="155891"/>
                  <a:pt x="4934405" y="158099"/>
                </a:cubicBezTo>
                <a:cubicBezTo>
                  <a:pt x="4929530" y="176770"/>
                  <a:pt x="4927092" y="187798"/>
                  <a:pt x="4927092" y="191182"/>
                </a:cubicBezTo>
                <a:cubicBezTo>
                  <a:pt x="4927092" y="193204"/>
                  <a:pt x="4929042" y="195513"/>
                  <a:pt x="4932943" y="198109"/>
                </a:cubicBezTo>
                <a:cubicBezTo>
                  <a:pt x="4936844" y="200704"/>
                  <a:pt x="4941963" y="204218"/>
                  <a:pt x="4948301" y="208649"/>
                </a:cubicBezTo>
                <a:cubicBezTo>
                  <a:pt x="4956604" y="193893"/>
                  <a:pt x="4963430" y="174153"/>
                  <a:pt x="4968779" y="149431"/>
                </a:cubicBezTo>
                <a:close/>
                <a:moveTo>
                  <a:pt x="5088841" y="149079"/>
                </a:moveTo>
                <a:cubicBezTo>
                  <a:pt x="5086692" y="149070"/>
                  <a:pt x="5083715" y="149395"/>
                  <a:pt x="5079912" y="150055"/>
                </a:cubicBezTo>
                <a:cubicBezTo>
                  <a:pt x="5072304" y="151374"/>
                  <a:pt x="5058706" y="153260"/>
                  <a:pt x="5039118" y="155712"/>
                </a:cubicBezTo>
                <a:cubicBezTo>
                  <a:pt x="5039978" y="173909"/>
                  <a:pt x="5040824" y="194258"/>
                  <a:pt x="5041656" y="216758"/>
                </a:cubicBezTo>
                <a:cubicBezTo>
                  <a:pt x="5052899" y="215926"/>
                  <a:pt x="5069598" y="213467"/>
                  <a:pt x="5091753" y="209380"/>
                </a:cubicBezTo>
                <a:cubicBezTo>
                  <a:pt x="5093446" y="186264"/>
                  <a:pt x="5094291" y="170755"/>
                  <a:pt x="5094291" y="162853"/>
                </a:cubicBezTo>
                <a:cubicBezTo>
                  <a:pt x="5094291" y="155712"/>
                  <a:pt x="5093797" y="151463"/>
                  <a:pt x="5092807" y="150108"/>
                </a:cubicBezTo>
                <a:cubicBezTo>
                  <a:pt x="5092313" y="149431"/>
                  <a:pt x="5090991" y="149087"/>
                  <a:pt x="5088841" y="149079"/>
                </a:cubicBezTo>
                <a:close/>
                <a:moveTo>
                  <a:pt x="5363117" y="139627"/>
                </a:moveTo>
                <a:cubicBezTo>
                  <a:pt x="5361557" y="139606"/>
                  <a:pt x="5359550" y="139916"/>
                  <a:pt x="5357093" y="140558"/>
                </a:cubicBezTo>
                <a:cubicBezTo>
                  <a:pt x="5352182" y="141841"/>
                  <a:pt x="5343869" y="143630"/>
                  <a:pt x="5332153" y="145925"/>
                </a:cubicBezTo>
                <a:cubicBezTo>
                  <a:pt x="5333013" y="155317"/>
                  <a:pt x="5333830" y="166331"/>
                  <a:pt x="5334605" y="178964"/>
                </a:cubicBezTo>
                <a:cubicBezTo>
                  <a:pt x="5343066" y="178133"/>
                  <a:pt x="5352208" y="176584"/>
                  <a:pt x="5362030" y="174318"/>
                </a:cubicBezTo>
                <a:cubicBezTo>
                  <a:pt x="5366304" y="153267"/>
                  <a:pt x="5367777" y="142056"/>
                  <a:pt x="5366450" y="140687"/>
                </a:cubicBezTo>
                <a:cubicBezTo>
                  <a:pt x="5365788" y="140002"/>
                  <a:pt x="5364676" y="139649"/>
                  <a:pt x="5363117" y="139627"/>
                </a:cubicBezTo>
                <a:close/>
                <a:moveTo>
                  <a:pt x="6436473" y="137934"/>
                </a:moveTo>
                <a:cubicBezTo>
                  <a:pt x="6431848" y="138371"/>
                  <a:pt x="6421979" y="139801"/>
                  <a:pt x="6406864" y="142225"/>
                </a:cubicBezTo>
                <a:cubicBezTo>
                  <a:pt x="6391750" y="144648"/>
                  <a:pt x="6384626" y="146136"/>
                  <a:pt x="6385493" y="146688"/>
                </a:cubicBezTo>
                <a:cubicBezTo>
                  <a:pt x="6386361" y="147240"/>
                  <a:pt x="6388043" y="160695"/>
                  <a:pt x="6390537" y="187052"/>
                </a:cubicBezTo>
                <a:cubicBezTo>
                  <a:pt x="6412191" y="182722"/>
                  <a:pt x="6427213" y="179036"/>
                  <a:pt x="6435602" y="175996"/>
                </a:cubicBezTo>
                <a:cubicBezTo>
                  <a:pt x="6440807" y="150184"/>
                  <a:pt x="6441097" y="137496"/>
                  <a:pt x="6436473" y="137934"/>
                </a:cubicBezTo>
                <a:close/>
                <a:moveTo>
                  <a:pt x="1145805" y="137148"/>
                </a:moveTo>
                <a:cubicBezTo>
                  <a:pt x="1152603" y="137148"/>
                  <a:pt x="1158368" y="139515"/>
                  <a:pt x="1163100" y="144247"/>
                </a:cubicBezTo>
                <a:cubicBezTo>
                  <a:pt x="1167832" y="148979"/>
                  <a:pt x="1170198" y="154278"/>
                  <a:pt x="1170198" y="160143"/>
                </a:cubicBezTo>
                <a:cubicBezTo>
                  <a:pt x="1170198" y="167600"/>
                  <a:pt x="1167775" y="173752"/>
                  <a:pt x="1162928" y="178599"/>
                </a:cubicBezTo>
                <a:cubicBezTo>
                  <a:pt x="1158081" y="183446"/>
                  <a:pt x="1152373" y="185869"/>
                  <a:pt x="1145805" y="185869"/>
                </a:cubicBezTo>
                <a:cubicBezTo>
                  <a:pt x="1139209" y="185869"/>
                  <a:pt x="1133498" y="183457"/>
                  <a:pt x="1128673" y="178631"/>
                </a:cubicBezTo>
                <a:cubicBezTo>
                  <a:pt x="1123847" y="173806"/>
                  <a:pt x="1121434" y="167643"/>
                  <a:pt x="1121434" y="160143"/>
                </a:cubicBezTo>
                <a:cubicBezTo>
                  <a:pt x="1121434" y="154235"/>
                  <a:pt x="1123790" y="148925"/>
                  <a:pt x="1128500" y="144215"/>
                </a:cubicBezTo>
                <a:cubicBezTo>
                  <a:pt x="1133211" y="139504"/>
                  <a:pt x="1138980" y="137148"/>
                  <a:pt x="1145805" y="137148"/>
                </a:cubicBezTo>
                <a:close/>
                <a:moveTo>
                  <a:pt x="6764153" y="133419"/>
                </a:moveTo>
                <a:cubicBezTo>
                  <a:pt x="6767794" y="134052"/>
                  <a:pt x="6770747" y="135700"/>
                  <a:pt x="6773013" y="138364"/>
                </a:cubicBezTo>
                <a:cubicBezTo>
                  <a:pt x="6777545" y="143691"/>
                  <a:pt x="6774641" y="147735"/>
                  <a:pt x="6764301" y="150496"/>
                </a:cubicBezTo>
                <a:cubicBezTo>
                  <a:pt x="6753962" y="153256"/>
                  <a:pt x="6739779" y="155970"/>
                  <a:pt x="6721753" y="158637"/>
                </a:cubicBezTo>
                <a:cubicBezTo>
                  <a:pt x="6728063" y="160788"/>
                  <a:pt x="6731218" y="164438"/>
                  <a:pt x="6731218" y="169586"/>
                </a:cubicBezTo>
                <a:lnTo>
                  <a:pt x="6731218" y="181653"/>
                </a:lnTo>
                <a:cubicBezTo>
                  <a:pt x="6733728" y="181797"/>
                  <a:pt x="6738703" y="180033"/>
                  <a:pt x="6746146" y="176362"/>
                </a:cubicBezTo>
                <a:cubicBezTo>
                  <a:pt x="6753589" y="172691"/>
                  <a:pt x="6760383" y="173680"/>
                  <a:pt x="6766527" y="179330"/>
                </a:cubicBezTo>
                <a:cubicBezTo>
                  <a:pt x="6772672" y="184980"/>
                  <a:pt x="6771113" y="189282"/>
                  <a:pt x="6761849" y="192236"/>
                </a:cubicBezTo>
                <a:cubicBezTo>
                  <a:pt x="6752585" y="195190"/>
                  <a:pt x="6742253" y="196667"/>
                  <a:pt x="6730853" y="196667"/>
                </a:cubicBezTo>
                <a:lnTo>
                  <a:pt x="6728508" y="224910"/>
                </a:lnTo>
                <a:lnTo>
                  <a:pt x="6772289" y="242587"/>
                </a:lnTo>
                <a:lnTo>
                  <a:pt x="6772227" y="242654"/>
                </a:lnTo>
                <a:lnTo>
                  <a:pt x="6772413" y="242637"/>
                </a:lnTo>
                <a:lnTo>
                  <a:pt x="6803893" y="255348"/>
                </a:lnTo>
                <a:cubicBezTo>
                  <a:pt x="6824029" y="262554"/>
                  <a:pt x="6839171" y="266820"/>
                  <a:pt x="6849320" y="268146"/>
                </a:cubicBezTo>
                <a:cubicBezTo>
                  <a:pt x="6869619" y="270799"/>
                  <a:pt x="6888709" y="272126"/>
                  <a:pt x="6906591" y="272126"/>
                </a:cubicBezTo>
                <a:cubicBezTo>
                  <a:pt x="6927342" y="272126"/>
                  <a:pt x="6936025" y="274330"/>
                  <a:pt x="6932641" y="278740"/>
                </a:cubicBezTo>
                <a:cubicBezTo>
                  <a:pt x="6929257" y="283150"/>
                  <a:pt x="6917899" y="288344"/>
                  <a:pt x="6898569" y="294324"/>
                </a:cubicBezTo>
                <a:cubicBezTo>
                  <a:pt x="6879238" y="300304"/>
                  <a:pt x="6863915" y="303294"/>
                  <a:pt x="6852601" y="303294"/>
                </a:cubicBezTo>
                <a:cubicBezTo>
                  <a:pt x="6841086" y="303294"/>
                  <a:pt x="6825480" y="298486"/>
                  <a:pt x="6805783" y="288871"/>
                </a:cubicBezTo>
                <a:cubicBezTo>
                  <a:pt x="6786087" y="279256"/>
                  <a:pt x="6763943" y="267293"/>
                  <a:pt x="6739349" y="252981"/>
                </a:cubicBezTo>
                <a:cubicBezTo>
                  <a:pt x="6714755" y="238670"/>
                  <a:pt x="6695081" y="228445"/>
                  <a:pt x="6680325" y="222308"/>
                </a:cubicBezTo>
                <a:cubicBezTo>
                  <a:pt x="6676754" y="229406"/>
                  <a:pt x="6670169" y="238673"/>
                  <a:pt x="6660567" y="250110"/>
                </a:cubicBezTo>
                <a:cubicBezTo>
                  <a:pt x="6650967" y="261546"/>
                  <a:pt x="6638943" y="270796"/>
                  <a:pt x="6624495" y="277858"/>
                </a:cubicBezTo>
                <a:cubicBezTo>
                  <a:pt x="6610047" y="284921"/>
                  <a:pt x="6610065" y="280393"/>
                  <a:pt x="6624549" y="264274"/>
                </a:cubicBezTo>
                <a:cubicBezTo>
                  <a:pt x="6639033" y="248156"/>
                  <a:pt x="6649605" y="231951"/>
                  <a:pt x="6656265" y="215661"/>
                </a:cubicBezTo>
                <a:cubicBezTo>
                  <a:pt x="6662927" y="199371"/>
                  <a:pt x="6665809" y="188730"/>
                  <a:pt x="6664912" y="183740"/>
                </a:cubicBezTo>
                <a:cubicBezTo>
                  <a:pt x="6664017" y="178749"/>
                  <a:pt x="6669219" y="178298"/>
                  <a:pt x="6680519" y="182385"/>
                </a:cubicBezTo>
                <a:cubicBezTo>
                  <a:pt x="6691819" y="186472"/>
                  <a:pt x="6696934" y="190426"/>
                  <a:pt x="6695865" y="194247"/>
                </a:cubicBezTo>
                <a:cubicBezTo>
                  <a:pt x="6694797" y="198069"/>
                  <a:pt x="6691281" y="203121"/>
                  <a:pt x="6685315" y="209402"/>
                </a:cubicBezTo>
                <a:cubicBezTo>
                  <a:pt x="6698236" y="214578"/>
                  <a:pt x="6705384" y="217482"/>
                  <a:pt x="6706761" y="218113"/>
                </a:cubicBezTo>
                <a:cubicBezTo>
                  <a:pt x="6706761" y="196101"/>
                  <a:pt x="6706331" y="182112"/>
                  <a:pt x="6705470" y="176147"/>
                </a:cubicBezTo>
                <a:cubicBezTo>
                  <a:pt x="6704610" y="170181"/>
                  <a:pt x="6703599" y="166223"/>
                  <a:pt x="6702437" y="164273"/>
                </a:cubicBezTo>
                <a:cubicBezTo>
                  <a:pt x="6673657" y="172289"/>
                  <a:pt x="6655599" y="177219"/>
                  <a:pt x="6648263" y="179061"/>
                </a:cubicBezTo>
                <a:cubicBezTo>
                  <a:pt x="6640928" y="180904"/>
                  <a:pt x="6632869" y="178290"/>
                  <a:pt x="6624085" y="171221"/>
                </a:cubicBezTo>
                <a:cubicBezTo>
                  <a:pt x="6615303" y="164151"/>
                  <a:pt x="6616647" y="160315"/>
                  <a:pt x="6628119" y="159713"/>
                </a:cubicBezTo>
                <a:cubicBezTo>
                  <a:pt x="6639591" y="159110"/>
                  <a:pt x="6660459" y="155468"/>
                  <a:pt x="6690725" y="148785"/>
                </a:cubicBezTo>
                <a:cubicBezTo>
                  <a:pt x="6720989" y="142103"/>
                  <a:pt x="6741138" y="137363"/>
                  <a:pt x="6751169" y="134567"/>
                </a:cubicBezTo>
                <a:cubicBezTo>
                  <a:pt x="6756184" y="133169"/>
                  <a:pt x="6760512" y="132786"/>
                  <a:pt x="6764153" y="133419"/>
                </a:cubicBezTo>
                <a:close/>
                <a:moveTo>
                  <a:pt x="3870589" y="132932"/>
                </a:moveTo>
                <a:cubicBezTo>
                  <a:pt x="3873880" y="133470"/>
                  <a:pt x="3876673" y="134861"/>
                  <a:pt x="3878967" y="137105"/>
                </a:cubicBezTo>
                <a:cubicBezTo>
                  <a:pt x="3883556" y="141594"/>
                  <a:pt x="3881584" y="146075"/>
                  <a:pt x="3873052" y="150549"/>
                </a:cubicBezTo>
                <a:cubicBezTo>
                  <a:pt x="3864519" y="155023"/>
                  <a:pt x="3856188" y="157935"/>
                  <a:pt x="3848057" y="159282"/>
                </a:cubicBezTo>
                <a:cubicBezTo>
                  <a:pt x="3852560" y="160028"/>
                  <a:pt x="3854811" y="162566"/>
                  <a:pt x="3854811" y="166897"/>
                </a:cubicBezTo>
                <a:cubicBezTo>
                  <a:pt x="3854811" y="169593"/>
                  <a:pt x="3854359" y="173164"/>
                  <a:pt x="3853456" y="177609"/>
                </a:cubicBezTo>
                <a:cubicBezTo>
                  <a:pt x="3861472" y="174153"/>
                  <a:pt x="3869137" y="171490"/>
                  <a:pt x="3876450" y="169618"/>
                </a:cubicBezTo>
                <a:cubicBezTo>
                  <a:pt x="3883764" y="167747"/>
                  <a:pt x="3889636" y="169607"/>
                  <a:pt x="3894067" y="175200"/>
                </a:cubicBezTo>
                <a:cubicBezTo>
                  <a:pt x="3898498" y="180793"/>
                  <a:pt x="3896190" y="185511"/>
                  <a:pt x="3887141" y="189354"/>
                </a:cubicBezTo>
                <a:cubicBezTo>
                  <a:pt x="3878092" y="193197"/>
                  <a:pt x="3866333" y="197141"/>
                  <a:pt x="3851864" y="201185"/>
                </a:cubicBezTo>
                <a:cubicBezTo>
                  <a:pt x="3850186" y="225362"/>
                  <a:pt x="3848917" y="241351"/>
                  <a:pt x="3848057" y="249153"/>
                </a:cubicBezTo>
                <a:cubicBezTo>
                  <a:pt x="3858281" y="242255"/>
                  <a:pt x="3868936" y="236931"/>
                  <a:pt x="3880021" y="233181"/>
                </a:cubicBezTo>
                <a:cubicBezTo>
                  <a:pt x="3891106" y="229431"/>
                  <a:pt x="3892045" y="232249"/>
                  <a:pt x="3882839" y="241635"/>
                </a:cubicBezTo>
                <a:cubicBezTo>
                  <a:pt x="3873632" y="251020"/>
                  <a:pt x="3864458" y="259599"/>
                  <a:pt x="3855316" y="267372"/>
                </a:cubicBezTo>
                <a:cubicBezTo>
                  <a:pt x="3846175" y="275144"/>
                  <a:pt x="3837972" y="283526"/>
                  <a:pt x="3830709" y="292517"/>
                </a:cubicBezTo>
                <a:cubicBezTo>
                  <a:pt x="3823445" y="301509"/>
                  <a:pt x="3817523" y="300311"/>
                  <a:pt x="3812941" y="288925"/>
                </a:cubicBezTo>
                <a:cubicBezTo>
                  <a:pt x="3808359" y="277539"/>
                  <a:pt x="3807732" y="270107"/>
                  <a:pt x="3811059" y="266630"/>
                </a:cubicBezTo>
                <a:cubicBezTo>
                  <a:pt x="3814386" y="263152"/>
                  <a:pt x="3817989" y="258183"/>
                  <a:pt x="3821868" y="251723"/>
                </a:cubicBezTo>
                <a:cubicBezTo>
                  <a:pt x="3825747" y="245263"/>
                  <a:pt x="3828576" y="229614"/>
                  <a:pt x="3830354" y="204777"/>
                </a:cubicBezTo>
                <a:cubicBezTo>
                  <a:pt x="3823499" y="206555"/>
                  <a:pt x="3816311" y="207674"/>
                  <a:pt x="3808790" y="208132"/>
                </a:cubicBezTo>
                <a:cubicBezTo>
                  <a:pt x="3801268" y="208591"/>
                  <a:pt x="3793758" y="207229"/>
                  <a:pt x="3786258" y="204045"/>
                </a:cubicBezTo>
                <a:cubicBezTo>
                  <a:pt x="3778758" y="200862"/>
                  <a:pt x="3780378" y="197954"/>
                  <a:pt x="3791119" y="195323"/>
                </a:cubicBezTo>
                <a:cubicBezTo>
                  <a:pt x="3801860" y="192692"/>
                  <a:pt x="3814938" y="188938"/>
                  <a:pt x="3830354" y="184062"/>
                </a:cubicBezTo>
                <a:cubicBezTo>
                  <a:pt x="3830354" y="174928"/>
                  <a:pt x="3829737" y="167879"/>
                  <a:pt x="3828504" y="162918"/>
                </a:cubicBezTo>
                <a:cubicBezTo>
                  <a:pt x="3821993" y="162918"/>
                  <a:pt x="3815949" y="161304"/>
                  <a:pt x="3810371" y="158078"/>
                </a:cubicBezTo>
                <a:cubicBezTo>
                  <a:pt x="3804792" y="154851"/>
                  <a:pt x="3806237" y="151947"/>
                  <a:pt x="3814705" y="149366"/>
                </a:cubicBezTo>
                <a:cubicBezTo>
                  <a:pt x="3823173" y="146785"/>
                  <a:pt x="3830565" y="144143"/>
                  <a:pt x="3836882" y="141440"/>
                </a:cubicBezTo>
                <a:cubicBezTo>
                  <a:pt x="3843199" y="138737"/>
                  <a:pt x="3850645" y="136216"/>
                  <a:pt x="3859221" y="133879"/>
                </a:cubicBezTo>
                <a:cubicBezTo>
                  <a:pt x="3863508" y="132710"/>
                  <a:pt x="3867298" y="132395"/>
                  <a:pt x="3870589" y="132932"/>
                </a:cubicBezTo>
                <a:close/>
                <a:moveTo>
                  <a:pt x="1867713" y="130869"/>
                </a:moveTo>
                <a:cubicBezTo>
                  <a:pt x="1883893" y="129785"/>
                  <a:pt x="1897465" y="132158"/>
                  <a:pt x="1908430" y="137987"/>
                </a:cubicBezTo>
                <a:cubicBezTo>
                  <a:pt x="1923050" y="145760"/>
                  <a:pt x="1929489" y="152758"/>
                  <a:pt x="1927747" y="158981"/>
                </a:cubicBezTo>
                <a:cubicBezTo>
                  <a:pt x="1926004" y="165205"/>
                  <a:pt x="1918970" y="167869"/>
                  <a:pt x="1906645" y="166972"/>
                </a:cubicBezTo>
                <a:cubicBezTo>
                  <a:pt x="1894319" y="166076"/>
                  <a:pt x="1877000" y="165628"/>
                  <a:pt x="1854687" y="165628"/>
                </a:cubicBezTo>
                <a:cubicBezTo>
                  <a:pt x="1832402" y="165628"/>
                  <a:pt x="1808461" y="166750"/>
                  <a:pt x="1782864" y="168994"/>
                </a:cubicBezTo>
                <a:cubicBezTo>
                  <a:pt x="1757266" y="171239"/>
                  <a:pt x="1735842" y="173909"/>
                  <a:pt x="1718591" y="177007"/>
                </a:cubicBezTo>
                <a:cubicBezTo>
                  <a:pt x="1701340" y="180104"/>
                  <a:pt x="1686283" y="183030"/>
                  <a:pt x="1673419" y="185783"/>
                </a:cubicBezTo>
                <a:cubicBezTo>
                  <a:pt x="1660556" y="188537"/>
                  <a:pt x="1647169" y="185547"/>
                  <a:pt x="1633260" y="176813"/>
                </a:cubicBezTo>
                <a:cubicBezTo>
                  <a:pt x="1620655" y="162946"/>
                  <a:pt x="1619758" y="156698"/>
                  <a:pt x="1630571" y="158067"/>
                </a:cubicBezTo>
                <a:cubicBezTo>
                  <a:pt x="1641383" y="159437"/>
                  <a:pt x="1659907" y="159006"/>
                  <a:pt x="1686143" y="156777"/>
                </a:cubicBezTo>
                <a:cubicBezTo>
                  <a:pt x="1712378" y="154547"/>
                  <a:pt x="1740385" y="151173"/>
                  <a:pt x="1770162" y="146656"/>
                </a:cubicBezTo>
                <a:cubicBezTo>
                  <a:pt x="1799939" y="142139"/>
                  <a:pt x="1826773" y="137622"/>
                  <a:pt x="1850664" y="133104"/>
                </a:cubicBezTo>
                <a:cubicBezTo>
                  <a:pt x="1856637" y="131975"/>
                  <a:pt x="1862320" y="131230"/>
                  <a:pt x="1867713" y="130869"/>
                </a:cubicBezTo>
                <a:close/>
                <a:moveTo>
                  <a:pt x="619938" y="130869"/>
                </a:moveTo>
                <a:cubicBezTo>
                  <a:pt x="636118" y="129785"/>
                  <a:pt x="649690" y="132158"/>
                  <a:pt x="660655" y="137987"/>
                </a:cubicBezTo>
                <a:cubicBezTo>
                  <a:pt x="675275" y="145760"/>
                  <a:pt x="681714" y="152758"/>
                  <a:pt x="679972" y="158981"/>
                </a:cubicBezTo>
                <a:cubicBezTo>
                  <a:pt x="678229" y="165205"/>
                  <a:pt x="671195" y="167869"/>
                  <a:pt x="658870" y="166972"/>
                </a:cubicBezTo>
                <a:cubicBezTo>
                  <a:pt x="646544" y="166076"/>
                  <a:pt x="629225" y="165628"/>
                  <a:pt x="606912" y="165628"/>
                </a:cubicBezTo>
                <a:cubicBezTo>
                  <a:pt x="584627" y="165628"/>
                  <a:pt x="560686" y="166750"/>
                  <a:pt x="535089" y="168994"/>
                </a:cubicBezTo>
                <a:cubicBezTo>
                  <a:pt x="509491" y="171239"/>
                  <a:pt x="488067" y="173909"/>
                  <a:pt x="470816" y="177007"/>
                </a:cubicBezTo>
                <a:cubicBezTo>
                  <a:pt x="453565" y="180104"/>
                  <a:pt x="438507" y="183030"/>
                  <a:pt x="425644" y="185783"/>
                </a:cubicBezTo>
                <a:cubicBezTo>
                  <a:pt x="412781" y="188537"/>
                  <a:pt x="399394" y="185547"/>
                  <a:pt x="385485" y="176813"/>
                </a:cubicBezTo>
                <a:cubicBezTo>
                  <a:pt x="372880" y="162946"/>
                  <a:pt x="371983" y="156698"/>
                  <a:pt x="382795" y="158067"/>
                </a:cubicBezTo>
                <a:cubicBezTo>
                  <a:pt x="393608" y="159437"/>
                  <a:pt x="412132" y="159006"/>
                  <a:pt x="438368" y="156777"/>
                </a:cubicBezTo>
                <a:cubicBezTo>
                  <a:pt x="464603" y="154547"/>
                  <a:pt x="492609" y="151173"/>
                  <a:pt x="522387" y="146656"/>
                </a:cubicBezTo>
                <a:cubicBezTo>
                  <a:pt x="552164" y="142139"/>
                  <a:pt x="578998" y="137622"/>
                  <a:pt x="602889" y="133104"/>
                </a:cubicBezTo>
                <a:cubicBezTo>
                  <a:pt x="608862" y="131975"/>
                  <a:pt x="614545" y="131230"/>
                  <a:pt x="619938" y="130869"/>
                </a:cubicBezTo>
                <a:close/>
                <a:moveTo>
                  <a:pt x="5619333" y="122435"/>
                </a:moveTo>
                <a:lnTo>
                  <a:pt x="5606362" y="124651"/>
                </a:lnTo>
                <a:cubicBezTo>
                  <a:pt x="5606362" y="135851"/>
                  <a:pt x="5606189" y="146560"/>
                  <a:pt x="5605843" y="156779"/>
                </a:cubicBezTo>
                <a:lnTo>
                  <a:pt x="5605784" y="157886"/>
                </a:lnTo>
                <a:lnTo>
                  <a:pt x="5606311" y="157457"/>
                </a:lnTo>
                <a:cubicBezTo>
                  <a:pt x="5610167" y="155899"/>
                  <a:pt x="5615533" y="154694"/>
                  <a:pt x="5622409" y="153840"/>
                </a:cubicBezTo>
                <a:cubicBezTo>
                  <a:pt x="5622409" y="141465"/>
                  <a:pt x="5621384" y="130996"/>
                  <a:pt x="5619333" y="122435"/>
                </a:cubicBezTo>
                <a:close/>
                <a:moveTo>
                  <a:pt x="6830316" y="122349"/>
                </a:moveTo>
                <a:cubicBezTo>
                  <a:pt x="6836196" y="123310"/>
                  <a:pt x="6841619" y="124977"/>
                  <a:pt x="6846589" y="127350"/>
                </a:cubicBezTo>
                <a:cubicBezTo>
                  <a:pt x="6851557" y="129724"/>
                  <a:pt x="6853113" y="132857"/>
                  <a:pt x="6851256" y="136750"/>
                </a:cubicBezTo>
                <a:cubicBezTo>
                  <a:pt x="6849399" y="140644"/>
                  <a:pt x="6847807" y="148140"/>
                  <a:pt x="6846481" y="159239"/>
                </a:cubicBezTo>
                <a:cubicBezTo>
                  <a:pt x="6845155" y="170339"/>
                  <a:pt x="6842369" y="181549"/>
                  <a:pt x="6838125" y="192871"/>
                </a:cubicBezTo>
                <a:cubicBezTo>
                  <a:pt x="6833880" y="204192"/>
                  <a:pt x="6827276" y="214098"/>
                  <a:pt x="6818313" y="222587"/>
                </a:cubicBezTo>
                <a:cubicBezTo>
                  <a:pt x="6809351" y="231077"/>
                  <a:pt x="6797739" y="237429"/>
                  <a:pt x="6783477" y="241645"/>
                </a:cubicBezTo>
                <a:lnTo>
                  <a:pt x="6772413" y="242637"/>
                </a:lnTo>
                <a:lnTo>
                  <a:pt x="6772289" y="242587"/>
                </a:lnTo>
                <a:lnTo>
                  <a:pt x="6781261" y="233031"/>
                </a:lnTo>
                <a:cubicBezTo>
                  <a:pt x="6794046" y="223071"/>
                  <a:pt x="6803496" y="212194"/>
                  <a:pt x="6809612" y="200399"/>
                </a:cubicBezTo>
                <a:cubicBezTo>
                  <a:pt x="6815729" y="188605"/>
                  <a:pt x="6819913" y="175698"/>
                  <a:pt x="6822163" y="161681"/>
                </a:cubicBezTo>
                <a:cubicBezTo>
                  <a:pt x="6824415" y="147663"/>
                  <a:pt x="6824189" y="137141"/>
                  <a:pt x="6821486" y="130114"/>
                </a:cubicBezTo>
                <a:cubicBezTo>
                  <a:pt x="6818783" y="123088"/>
                  <a:pt x="6821727" y="120499"/>
                  <a:pt x="6830316" y="122349"/>
                </a:cubicBezTo>
                <a:close/>
                <a:moveTo>
                  <a:pt x="5764904" y="121693"/>
                </a:moveTo>
                <a:cubicBezTo>
                  <a:pt x="5772612" y="123106"/>
                  <a:pt x="5779610" y="125192"/>
                  <a:pt x="5785898" y="127953"/>
                </a:cubicBezTo>
                <a:cubicBezTo>
                  <a:pt x="5792186" y="130713"/>
                  <a:pt x="5794430" y="134227"/>
                  <a:pt x="5792631" y="138493"/>
                </a:cubicBezTo>
                <a:cubicBezTo>
                  <a:pt x="5790831" y="142759"/>
                  <a:pt x="5789931" y="147703"/>
                  <a:pt x="5789931" y="153324"/>
                </a:cubicBezTo>
                <a:cubicBezTo>
                  <a:pt x="5795395" y="153425"/>
                  <a:pt x="5801120" y="152550"/>
                  <a:pt x="5807107" y="150700"/>
                </a:cubicBezTo>
                <a:cubicBezTo>
                  <a:pt x="5813094" y="148850"/>
                  <a:pt x="5819827" y="150363"/>
                  <a:pt x="5827305" y="155239"/>
                </a:cubicBezTo>
                <a:cubicBezTo>
                  <a:pt x="5834784" y="160114"/>
                  <a:pt x="5835071" y="164180"/>
                  <a:pt x="5828166" y="167435"/>
                </a:cubicBezTo>
                <a:cubicBezTo>
                  <a:pt x="5821261" y="170690"/>
                  <a:pt x="5808516" y="173529"/>
                  <a:pt x="5789931" y="175953"/>
                </a:cubicBezTo>
                <a:lnTo>
                  <a:pt x="5789931" y="196517"/>
                </a:lnTo>
                <a:cubicBezTo>
                  <a:pt x="5808143" y="195685"/>
                  <a:pt x="5822799" y="194126"/>
                  <a:pt x="5833898" y="191838"/>
                </a:cubicBezTo>
                <a:cubicBezTo>
                  <a:pt x="5844997" y="189551"/>
                  <a:pt x="5854620" y="192430"/>
                  <a:pt x="5862765" y="200475"/>
                </a:cubicBezTo>
                <a:cubicBezTo>
                  <a:pt x="5870910" y="208520"/>
                  <a:pt x="5866884" y="212822"/>
                  <a:pt x="5850687" y="213381"/>
                </a:cubicBezTo>
                <a:cubicBezTo>
                  <a:pt x="5834490" y="213940"/>
                  <a:pt x="5814238" y="214629"/>
                  <a:pt x="5789931" y="215446"/>
                </a:cubicBezTo>
                <a:cubicBezTo>
                  <a:pt x="5789931" y="241947"/>
                  <a:pt x="5789207" y="266813"/>
                  <a:pt x="5787758" y="290044"/>
                </a:cubicBezTo>
                <a:cubicBezTo>
                  <a:pt x="5786310" y="313275"/>
                  <a:pt x="5782510" y="324890"/>
                  <a:pt x="5776358" y="324890"/>
                </a:cubicBezTo>
                <a:cubicBezTo>
                  <a:pt x="5770063" y="324890"/>
                  <a:pt x="5766675" y="314304"/>
                  <a:pt x="5766195" y="293130"/>
                </a:cubicBezTo>
                <a:cubicBezTo>
                  <a:pt x="5765714" y="271957"/>
                  <a:pt x="5765474" y="246550"/>
                  <a:pt x="5765474" y="216909"/>
                </a:cubicBezTo>
                <a:cubicBezTo>
                  <a:pt x="5740909" y="219590"/>
                  <a:pt x="5725454" y="221838"/>
                  <a:pt x="5719109" y="223652"/>
                </a:cubicBezTo>
                <a:cubicBezTo>
                  <a:pt x="5712763" y="225466"/>
                  <a:pt x="5705184" y="222749"/>
                  <a:pt x="5696372" y="215500"/>
                </a:cubicBezTo>
                <a:cubicBezTo>
                  <a:pt x="5687560" y="208251"/>
                  <a:pt x="5689930" y="204626"/>
                  <a:pt x="5703481" y="204626"/>
                </a:cubicBezTo>
                <a:cubicBezTo>
                  <a:pt x="5715083" y="204626"/>
                  <a:pt x="5735747" y="202977"/>
                  <a:pt x="5765474" y="199679"/>
                </a:cubicBezTo>
                <a:lnTo>
                  <a:pt x="5765474" y="177781"/>
                </a:lnTo>
                <a:cubicBezTo>
                  <a:pt x="5750517" y="179574"/>
                  <a:pt x="5740572" y="178670"/>
                  <a:pt x="5735639" y="175071"/>
                </a:cubicBezTo>
                <a:cubicBezTo>
                  <a:pt x="5728828" y="184995"/>
                  <a:pt x="5720399" y="193100"/>
                  <a:pt x="5710354" y="199388"/>
                </a:cubicBezTo>
                <a:cubicBezTo>
                  <a:pt x="5700309" y="205677"/>
                  <a:pt x="5698017" y="203038"/>
                  <a:pt x="5703481" y="191473"/>
                </a:cubicBezTo>
                <a:cubicBezTo>
                  <a:pt x="5708945" y="179907"/>
                  <a:pt x="5713222" y="170281"/>
                  <a:pt x="5716312" y="162595"/>
                </a:cubicBezTo>
                <a:cubicBezTo>
                  <a:pt x="5719402" y="154909"/>
                  <a:pt x="5720047" y="148291"/>
                  <a:pt x="5718248" y="142741"/>
                </a:cubicBezTo>
                <a:cubicBezTo>
                  <a:pt x="5716448" y="137191"/>
                  <a:pt x="5719198" y="134897"/>
                  <a:pt x="5726497" y="135858"/>
                </a:cubicBezTo>
                <a:cubicBezTo>
                  <a:pt x="5733797" y="136819"/>
                  <a:pt x="5740346" y="139052"/>
                  <a:pt x="5746147" y="142558"/>
                </a:cubicBezTo>
                <a:cubicBezTo>
                  <a:pt x="5751947" y="146064"/>
                  <a:pt x="5753342" y="149642"/>
                  <a:pt x="5750331" y="153292"/>
                </a:cubicBezTo>
                <a:cubicBezTo>
                  <a:pt x="5747319" y="156941"/>
                  <a:pt x="5744322" y="159648"/>
                  <a:pt x="5741339" y="161412"/>
                </a:cubicBezTo>
                <a:cubicBezTo>
                  <a:pt x="5746989" y="161484"/>
                  <a:pt x="5755034" y="160408"/>
                  <a:pt x="5765474" y="158185"/>
                </a:cubicBezTo>
                <a:cubicBezTo>
                  <a:pt x="5764628" y="146971"/>
                  <a:pt x="5762394" y="137733"/>
                  <a:pt x="5758774" y="130469"/>
                </a:cubicBezTo>
                <a:cubicBezTo>
                  <a:pt x="5755152" y="123206"/>
                  <a:pt x="5757196" y="120281"/>
                  <a:pt x="5764904" y="121693"/>
                </a:cubicBezTo>
                <a:close/>
                <a:moveTo>
                  <a:pt x="5103237" y="120878"/>
                </a:moveTo>
                <a:cubicBezTo>
                  <a:pt x="5106788" y="120791"/>
                  <a:pt x="5110883" y="121589"/>
                  <a:pt x="5115522" y="123274"/>
                </a:cubicBezTo>
                <a:cubicBezTo>
                  <a:pt x="5124801" y="126644"/>
                  <a:pt x="5132609" y="131466"/>
                  <a:pt x="5138947" y="137740"/>
                </a:cubicBezTo>
                <a:cubicBezTo>
                  <a:pt x="5145285" y="144014"/>
                  <a:pt x="5144999" y="150589"/>
                  <a:pt x="5138086" y="157465"/>
                </a:cubicBezTo>
                <a:cubicBezTo>
                  <a:pt x="5131175" y="164341"/>
                  <a:pt x="5123381" y="181338"/>
                  <a:pt x="5114705" y="208455"/>
                </a:cubicBezTo>
                <a:cubicBezTo>
                  <a:pt x="5126406" y="224000"/>
                  <a:pt x="5127281" y="231546"/>
                  <a:pt x="5117329" y="231095"/>
                </a:cubicBezTo>
                <a:cubicBezTo>
                  <a:pt x="5107377" y="230643"/>
                  <a:pt x="5097507" y="230643"/>
                  <a:pt x="5087720" y="231095"/>
                </a:cubicBezTo>
                <a:cubicBezTo>
                  <a:pt x="5077933" y="231546"/>
                  <a:pt x="5062464" y="232582"/>
                  <a:pt x="5041312" y="234203"/>
                </a:cubicBezTo>
                <a:cubicBezTo>
                  <a:pt x="5039261" y="246980"/>
                  <a:pt x="5035701" y="252458"/>
                  <a:pt x="5030631" y="250637"/>
                </a:cubicBezTo>
                <a:cubicBezTo>
                  <a:pt x="5025563" y="248816"/>
                  <a:pt x="5022314" y="241990"/>
                  <a:pt x="5020887" y="230159"/>
                </a:cubicBezTo>
                <a:cubicBezTo>
                  <a:pt x="5019461" y="218328"/>
                  <a:pt x="5018080" y="204361"/>
                  <a:pt x="5016747" y="188257"/>
                </a:cubicBezTo>
                <a:cubicBezTo>
                  <a:pt x="5015413" y="172153"/>
                  <a:pt x="5012259" y="158254"/>
                  <a:pt x="5007282" y="146559"/>
                </a:cubicBezTo>
                <a:cubicBezTo>
                  <a:pt x="5002306" y="134865"/>
                  <a:pt x="5004353" y="130183"/>
                  <a:pt x="5013423" y="132513"/>
                </a:cubicBezTo>
                <a:cubicBezTo>
                  <a:pt x="5022494" y="134843"/>
                  <a:pt x="5029087" y="136643"/>
                  <a:pt x="5033202" y="137912"/>
                </a:cubicBezTo>
                <a:cubicBezTo>
                  <a:pt x="5037318" y="139181"/>
                  <a:pt x="5047284" y="138077"/>
                  <a:pt x="5063102" y="134599"/>
                </a:cubicBezTo>
                <a:cubicBezTo>
                  <a:pt x="5078919" y="131122"/>
                  <a:pt x="5089290" y="127522"/>
                  <a:pt x="5094216" y="123801"/>
                </a:cubicBezTo>
                <a:cubicBezTo>
                  <a:pt x="5096679" y="121941"/>
                  <a:pt x="5099686" y="120966"/>
                  <a:pt x="5103237" y="120878"/>
                </a:cubicBezTo>
                <a:close/>
                <a:moveTo>
                  <a:pt x="927867" y="120381"/>
                </a:moveTo>
                <a:cubicBezTo>
                  <a:pt x="922246" y="120818"/>
                  <a:pt x="906665" y="123496"/>
                  <a:pt x="881125" y="128415"/>
                </a:cubicBezTo>
                <a:cubicBezTo>
                  <a:pt x="881986" y="136776"/>
                  <a:pt x="883190" y="147774"/>
                  <a:pt x="884739" y="161412"/>
                </a:cubicBezTo>
                <a:cubicBezTo>
                  <a:pt x="908730" y="156995"/>
                  <a:pt x="923486" y="154443"/>
                  <a:pt x="929007" y="153754"/>
                </a:cubicBezTo>
                <a:cubicBezTo>
                  <a:pt x="930269" y="150643"/>
                  <a:pt x="931800" y="144193"/>
                  <a:pt x="933599" y="134406"/>
                </a:cubicBezTo>
                <a:cubicBezTo>
                  <a:pt x="935399" y="124619"/>
                  <a:pt x="933488" y="119944"/>
                  <a:pt x="927867" y="120381"/>
                </a:cubicBezTo>
                <a:close/>
                <a:moveTo>
                  <a:pt x="213492" y="120381"/>
                </a:moveTo>
                <a:cubicBezTo>
                  <a:pt x="207871" y="120818"/>
                  <a:pt x="192290" y="123496"/>
                  <a:pt x="166750" y="128415"/>
                </a:cubicBezTo>
                <a:cubicBezTo>
                  <a:pt x="167610" y="136776"/>
                  <a:pt x="168815" y="147774"/>
                  <a:pt x="170364" y="161412"/>
                </a:cubicBezTo>
                <a:cubicBezTo>
                  <a:pt x="194355" y="156995"/>
                  <a:pt x="209111" y="154443"/>
                  <a:pt x="214632" y="153754"/>
                </a:cubicBezTo>
                <a:cubicBezTo>
                  <a:pt x="215894" y="150643"/>
                  <a:pt x="217425" y="144193"/>
                  <a:pt x="219224" y="134406"/>
                </a:cubicBezTo>
                <a:cubicBezTo>
                  <a:pt x="221024" y="124619"/>
                  <a:pt x="219113" y="119944"/>
                  <a:pt x="213492" y="120381"/>
                </a:cubicBezTo>
                <a:close/>
                <a:moveTo>
                  <a:pt x="2150406" y="119725"/>
                </a:moveTo>
                <a:cubicBezTo>
                  <a:pt x="2135650" y="123281"/>
                  <a:pt x="2122142" y="126214"/>
                  <a:pt x="2109881" y="128523"/>
                </a:cubicBezTo>
                <a:cubicBezTo>
                  <a:pt x="2109121" y="148470"/>
                  <a:pt x="2108741" y="165736"/>
                  <a:pt x="2108741" y="180320"/>
                </a:cubicBezTo>
                <a:cubicBezTo>
                  <a:pt x="2123340" y="178584"/>
                  <a:pt x="2135507" y="176591"/>
                  <a:pt x="2145244" y="174340"/>
                </a:cubicBezTo>
                <a:cubicBezTo>
                  <a:pt x="2147811" y="157361"/>
                  <a:pt x="2149532" y="139156"/>
                  <a:pt x="2150406" y="119725"/>
                </a:cubicBezTo>
                <a:close/>
                <a:moveTo>
                  <a:pt x="790491" y="118620"/>
                </a:moveTo>
                <a:cubicBezTo>
                  <a:pt x="794790" y="118754"/>
                  <a:pt x="799845" y="120370"/>
                  <a:pt x="805656" y="123468"/>
                </a:cubicBezTo>
                <a:cubicBezTo>
                  <a:pt x="817279" y="129663"/>
                  <a:pt x="820760" y="135657"/>
                  <a:pt x="816099" y="141450"/>
                </a:cubicBezTo>
                <a:cubicBezTo>
                  <a:pt x="811439" y="147244"/>
                  <a:pt x="808273" y="153070"/>
                  <a:pt x="806603" y="158928"/>
                </a:cubicBezTo>
                <a:cubicBezTo>
                  <a:pt x="804932" y="164786"/>
                  <a:pt x="803207" y="181474"/>
                  <a:pt x="801429" y="208993"/>
                </a:cubicBezTo>
                <a:cubicBezTo>
                  <a:pt x="800569" y="224064"/>
                  <a:pt x="800340" y="229772"/>
                  <a:pt x="800741" y="226115"/>
                </a:cubicBezTo>
                <a:cubicBezTo>
                  <a:pt x="840836" y="199184"/>
                  <a:pt x="853682" y="194577"/>
                  <a:pt x="839277" y="212295"/>
                </a:cubicBezTo>
                <a:cubicBezTo>
                  <a:pt x="824872" y="230012"/>
                  <a:pt x="814619" y="242574"/>
                  <a:pt x="808517" y="249981"/>
                </a:cubicBezTo>
                <a:cubicBezTo>
                  <a:pt x="802415" y="257387"/>
                  <a:pt x="796044" y="266103"/>
                  <a:pt x="789405" y="276127"/>
                </a:cubicBezTo>
                <a:cubicBezTo>
                  <a:pt x="782766" y="286150"/>
                  <a:pt x="776571" y="285774"/>
                  <a:pt x="770821" y="274997"/>
                </a:cubicBezTo>
                <a:cubicBezTo>
                  <a:pt x="765070" y="264221"/>
                  <a:pt x="764446" y="254892"/>
                  <a:pt x="768949" y="247012"/>
                </a:cubicBezTo>
                <a:cubicBezTo>
                  <a:pt x="773452" y="239132"/>
                  <a:pt x="776374" y="226007"/>
                  <a:pt x="777714" y="207638"/>
                </a:cubicBezTo>
                <a:cubicBezTo>
                  <a:pt x="779055" y="189268"/>
                  <a:pt x="779726" y="176584"/>
                  <a:pt x="779726" y="169586"/>
                </a:cubicBezTo>
                <a:lnTo>
                  <a:pt x="779726" y="150700"/>
                </a:lnTo>
                <a:cubicBezTo>
                  <a:pt x="779726" y="147158"/>
                  <a:pt x="776628" y="147592"/>
                  <a:pt x="770433" y="152001"/>
                </a:cubicBezTo>
                <a:cubicBezTo>
                  <a:pt x="764238" y="156411"/>
                  <a:pt x="756279" y="160233"/>
                  <a:pt x="746556" y="163466"/>
                </a:cubicBezTo>
                <a:cubicBezTo>
                  <a:pt x="736834" y="166700"/>
                  <a:pt x="728011" y="165033"/>
                  <a:pt x="720088" y="158465"/>
                </a:cubicBezTo>
                <a:cubicBezTo>
                  <a:pt x="712165" y="151897"/>
                  <a:pt x="712484" y="148294"/>
                  <a:pt x="721045" y="147656"/>
                </a:cubicBezTo>
                <a:cubicBezTo>
                  <a:pt x="729607" y="147018"/>
                  <a:pt x="740157" y="144107"/>
                  <a:pt x="752698" y="138923"/>
                </a:cubicBezTo>
                <a:cubicBezTo>
                  <a:pt x="765238" y="133739"/>
                  <a:pt x="774294" y="128318"/>
                  <a:pt x="779865" y="122661"/>
                </a:cubicBezTo>
                <a:cubicBezTo>
                  <a:pt x="782651" y="119833"/>
                  <a:pt x="786193" y="118485"/>
                  <a:pt x="790491" y="118620"/>
                </a:cubicBezTo>
                <a:close/>
                <a:moveTo>
                  <a:pt x="76116" y="118620"/>
                </a:moveTo>
                <a:cubicBezTo>
                  <a:pt x="80415" y="118754"/>
                  <a:pt x="85470" y="120370"/>
                  <a:pt x="91282" y="123468"/>
                </a:cubicBezTo>
                <a:cubicBezTo>
                  <a:pt x="102904" y="129663"/>
                  <a:pt x="106385" y="135657"/>
                  <a:pt x="101725" y="141450"/>
                </a:cubicBezTo>
                <a:cubicBezTo>
                  <a:pt x="97064" y="147244"/>
                  <a:pt x="93899" y="153070"/>
                  <a:pt x="92227" y="158928"/>
                </a:cubicBezTo>
                <a:cubicBezTo>
                  <a:pt x="90557" y="164786"/>
                  <a:pt x="88832" y="181474"/>
                  <a:pt x="87054" y="208993"/>
                </a:cubicBezTo>
                <a:cubicBezTo>
                  <a:pt x="86194" y="224064"/>
                  <a:pt x="85964" y="229772"/>
                  <a:pt x="86366" y="226115"/>
                </a:cubicBezTo>
                <a:cubicBezTo>
                  <a:pt x="126461" y="199184"/>
                  <a:pt x="139306" y="194577"/>
                  <a:pt x="124902" y="212295"/>
                </a:cubicBezTo>
                <a:cubicBezTo>
                  <a:pt x="110497" y="230012"/>
                  <a:pt x="100244" y="242574"/>
                  <a:pt x="94142" y="249981"/>
                </a:cubicBezTo>
                <a:cubicBezTo>
                  <a:pt x="88040" y="257387"/>
                  <a:pt x="81670" y="266103"/>
                  <a:pt x="75030" y="276127"/>
                </a:cubicBezTo>
                <a:cubicBezTo>
                  <a:pt x="68391" y="286150"/>
                  <a:pt x="62196" y="285774"/>
                  <a:pt x="56445" y="274997"/>
                </a:cubicBezTo>
                <a:cubicBezTo>
                  <a:pt x="50695" y="264221"/>
                  <a:pt x="50071" y="254892"/>
                  <a:pt x="54574" y="247012"/>
                </a:cubicBezTo>
                <a:cubicBezTo>
                  <a:pt x="59076" y="239132"/>
                  <a:pt x="61999" y="226007"/>
                  <a:pt x="63339" y="207638"/>
                </a:cubicBezTo>
                <a:cubicBezTo>
                  <a:pt x="64680" y="189268"/>
                  <a:pt x="65351" y="176584"/>
                  <a:pt x="65351" y="169586"/>
                </a:cubicBezTo>
                <a:lnTo>
                  <a:pt x="65351" y="150700"/>
                </a:lnTo>
                <a:cubicBezTo>
                  <a:pt x="65351" y="147158"/>
                  <a:pt x="62253" y="147592"/>
                  <a:pt x="56058" y="152001"/>
                </a:cubicBezTo>
                <a:cubicBezTo>
                  <a:pt x="49863" y="156411"/>
                  <a:pt x="41904" y="160233"/>
                  <a:pt x="32182" y="163466"/>
                </a:cubicBezTo>
                <a:cubicBezTo>
                  <a:pt x="22459" y="166700"/>
                  <a:pt x="13636" y="165033"/>
                  <a:pt x="5713" y="158465"/>
                </a:cubicBezTo>
                <a:cubicBezTo>
                  <a:pt x="-2210" y="151897"/>
                  <a:pt x="-1891" y="148294"/>
                  <a:pt x="6670" y="147656"/>
                </a:cubicBezTo>
                <a:cubicBezTo>
                  <a:pt x="15231" y="147018"/>
                  <a:pt x="25782" y="144107"/>
                  <a:pt x="38323" y="138923"/>
                </a:cubicBezTo>
                <a:cubicBezTo>
                  <a:pt x="50863" y="133739"/>
                  <a:pt x="59919" y="128318"/>
                  <a:pt x="65491" y="122661"/>
                </a:cubicBezTo>
                <a:cubicBezTo>
                  <a:pt x="68276" y="119833"/>
                  <a:pt x="71818" y="118485"/>
                  <a:pt x="76116" y="118620"/>
                </a:cubicBezTo>
                <a:close/>
                <a:moveTo>
                  <a:pt x="6102669" y="117262"/>
                </a:moveTo>
                <a:cubicBezTo>
                  <a:pt x="6101508" y="116208"/>
                  <a:pt x="6094883" y="117610"/>
                  <a:pt x="6082794" y="121467"/>
                </a:cubicBezTo>
                <a:cubicBezTo>
                  <a:pt x="6081963" y="144211"/>
                  <a:pt x="6080672" y="159777"/>
                  <a:pt x="6078922" y="168166"/>
                </a:cubicBezTo>
                <a:cubicBezTo>
                  <a:pt x="6083669" y="168238"/>
                  <a:pt x="6091298" y="167148"/>
                  <a:pt x="6101809" y="164897"/>
                </a:cubicBezTo>
                <a:cubicBezTo>
                  <a:pt x="6102641" y="149051"/>
                  <a:pt x="6103283" y="137414"/>
                  <a:pt x="6103735" y="129985"/>
                </a:cubicBezTo>
                <a:cubicBezTo>
                  <a:pt x="6104186" y="122557"/>
                  <a:pt x="6103831" y="118316"/>
                  <a:pt x="6102669" y="117262"/>
                </a:cubicBezTo>
                <a:close/>
                <a:moveTo>
                  <a:pt x="5660923" y="116681"/>
                </a:moveTo>
                <a:cubicBezTo>
                  <a:pt x="5657747" y="116014"/>
                  <a:pt x="5650358" y="116448"/>
                  <a:pt x="5638757" y="117983"/>
                </a:cubicBezTo>
                <a:cubicBezTo>
                  <a:pt x="5645955" y="120320"/>
                  <a:pt x="5648881" y="124170"/>
                  <a:pt x="5647533" y="129534"/>
                </a:cubicBezTo>
                <a:cubicBezTo>
                  <a:pt x="5646185" y="134897"/>
                  <a:pt x="5645511" y="141931"/>
                  <a:pt x="5645511" y="150635"/>
                </a:cubicBezTo>
                <a:cubicBezTo>
                  <a:pt x="5644149" y="150635"/>
                  <a:pt x="5646368" y="149732"/>
                  <a:pt x="5652168" y="147925"/>
                </a:cubicBezTo>
                <a:cubicBezTo>
                  <a:pt x="5657969" y="146118"/>
                  <a:pt x="5662583" y="148104"/>
                  <a:pt x="5666010" y="153883"/>
                </a:cubicBezTo>
                <a:lnTo>
                  <a:pt x="5666486" y="156699"/>
                </a:lnTo>
                <a:lnTo>
                  <a:pt x="5666122" y="147063"/>
                </a:lnTo>
                <a:cubicBezTo>
                  <a:pt x="5665038" y="127309"/>
                  <a:pt x="5663305" y="117181"/>
                  <a:pt x="5660923" y="116681"/>
                </a:cubicBezTo>
                <a:close/>
                <a:moveTo>
                  <a:pt x="5371657" y="115342"/>
                </a:moveTo>
                <a:cubicBezTo>
                  <a:pt x="5374664" y="115357"/>
                  <a:pt x="5378013" y="116212"/>
                  <a:pt x="5381701" y="117907"/>
                </a:cubicBezTo>
                <a:cubicBezTo>
                  <a:pt x="5389079" y="121299"/>
                  <a:pt x="5395264" y="125207"/>
                  <a:pt x="5400254" y="129631"/>
                </a:cubicBezTo>
                <a:cubicBezTo>
                  <a:pt x="5405245" y="134054"/>
                  <a:pt x="5405180" y="138837"/>
                  <a:pt x="5400061" y="143978"/>
                </a:cubicBezTo>
                <a:cubicBezTo>
                  <a:pt x="5394941" y="149119"/>
                  <a:pt x="5390302" y="158816"/>
                  <a:pt x="5386143" y="173071"/>
                </a:cubicBezTo>
                <a:cubicBezTo>
                  <a:pt x="5395149" y="182765"/>
                  <a:pt x="5393077" y="188433"/>
                  <a:pt x="5379927" y="190074"/>
                </a:cubicBezTo>
                <a:cubicBezTo>
                  <a:pt x="5366777" y="191716"/>
                  <a:pt x="5351899" y="193785"/>
                  <a:pt x="5335293" y="196280"/>
                </a:cubicBezTo>
                <a:cubicBezTo>
                  <a:pt x="5330145" y="210032"/>
                  <a:pt x="5325172" y="212811"/>
                  <a:pt x="5320375" y="204615"/>
                </a:cubicBezTo>
                <a:cubicBezTo>
                  <a:pt x="5315579" y="196420"/>
                  <a:pt x="5312285" y="185188"/>
                  <a:pt x="5310492" y="170920"/>
                </a:cubicBezTo>
                <a:cubicBezTo>
                  <a:pt x="5308699" y="156651"/>
                  <a:pt x="5305537" y="145200"/>
                  <a:pt x="5301006" y="136568"/>
                </a:cubicBezTo>
                <a:cubicBezTo>
                  <a:pt x="5296475" y="127935"/>
                  <a:pt x="5298002" y="124321"/>
                  <a:pt x="5305587" y="125726"/>
                </a:cubicBezTo>
                <a:cubicBezTo>
                  <a:pt x="5313173" y="127132"/>
                  <a:pt x="5318407" y="128032"/>
                  <a:pt x="5321290" y="128426"/>
                </a:cubicBezTo>
                <a:cubicBezTo>
                  <a:pt x="5324172" y="128820"/>
                  <a:pt x="5328284" y="128820"/>
                  <a:pt x="5333626" y="128426"/>
                </a:cubicBezTo>
                <a:cubicBezTo>
                  <a:pt x="5338968" y="128032"/>
                  <a:pt x="5344144" y="126999"/>
                  <a:pt x="5349156" y="125328"/>
                </a:cubicBezTo>
                <a:cubicBezTo>
                  <a:pt x="5354168" y="123658"/>
                  <a:pt x="5359001" y="121155"/>
                  <a:pt x="5363654" y="117821"/>
                </a:cubicBezTo>
                <a:cubicBezTo>
                  <a:pt x="5365981" y="116154"/>
                  <a:pt x="5368649" y="115328"/>
                  <a:pt x="5371657" y="115342"/>
                </a:cubicBezTo>
                <a:close/>
                <a:moveTo>
                  <a:pt x="3606115" y="114027"/>
                </a:moveTo>
                <a:cubicBezTo>
                  <a:pt x="3608018" y="114248"/>
                  <a:pt x="3610332" y="114828"/>
                  <a:pt x="3613056" y="115767"/>
                </a:cubicBezTo>
                <a:cubicBezTo>
                  <a:pt x="3621245" y="118836"/>
                  <a:pt x="3628017" y="123540"/>
                  <a:pt x="3633373" y="129878"/>
                </a:cubicBezTo>
                <a:cubicBezTo>
                  <a:pt x="3638729" y="136216"/>
                  <a:pt x="3638786" y="141719"/>
                  <a:pt x="3633545" y="146387"/>
                </a:cubicBezTo>
                <a:cubicBezTo>
                  <a:pt x="3628304" y="151055"/>
                  <a:pt x="3620298" y="163481"/>
                  <a:pt x="3609529" y="183664"/>
                </a:cubicBezTo>
                <a:cubicBezTo>
                  <a:pt x="3598759" y="203848"/>
                  <a:pt x="3585627" y="222376"/>
                  <a:pt x="3570133" y="239247"/>
                </a:cubicBezTo>
                <a:cubicBezTo>
                  <a:pt x="3554638" y="256118"/>
                  <a:pt x="3536114" y="271201"/>
                  <a:pt x="3514561" y="284494"/>
                </a:cubicBezTo>
                <a:cubicBezTo>
                  <a:pt x="3493007" y="297787"/>
                  <a:pt x="3469816" y="307169"/>
                  <a:pt x="3444986" y="312640"/>
                </a:cubicBezTo>
                <a:cubicBezTo>
                  <a:pt x="3420156" y="318111"/>
                  <a:pt x="3418549" y="315315"/>
                  <a:pt x="3440167" y="304251"/>
                </a:cubicBezTo>
                <a:cubicBezTo>
                  <a:pt x="3461785" y="293188"/>
                  <a:pt x="3482848" y="279636"/>
                  <a:pt x="3503354" y="263597"/>
                </a:cubicBezTo>
                <a:cubicBezTo>
                  <a:pt x="3523860" y="247557"/>
                  <a:pt x="3541442" y="231324"/>
                  <a:pt x="3556097" y="214897"/>
                </a:cubicBezTo>
                <a:cubicBezTo>
                  <a:pt x="3570753" y="198471"/>
                  <a:pt x="3582311" y="180775"/>
                  <a:pt x="3590772" y="161810"/>
                </a:cubicBezTo>
                <a:cubicBezTo>
                  <a:pt x="3599233" y="142845"/>
                  <a:pt x="3602337" y="129491"/>
                  <a:pt x="3600086" y="121747"/>
                </a:cubicBezTo>
                <a:cubicBezTo>
                  <a:pt x="3598397" y="115939"/>
                  <a:pt x="3600407" y="113366"/>
                  <a:pt x="3606115" y="114027"/>
                </a:cubicBezTo>
                <a:close/>
                <a:moveTo>
                  <a:pt x="6446935" y="112078"/>
                </a:moveTo>
                <a:cubicBezTo>
                  <a:pt x="6449845" y="111748"/>
                  <a:pt x="6452753" y="112067"/>
                  <a:pt x="6455660" y="113035"/>
                </a:cubicBezTo>
                <a:cubicBezTo>
                  <a:pt x="6461475" y="114971"/>
                  <a:pt x="6469237" y="119130"/>
                  <a:pt x="6478945" y="125511"/>
                </a:cubicBezTo>
                <a:cubicBezTo>
                  <a:pt x="6488654" y="131893"/>
                  <a:pt x="6489747" y="137718"/>
                  <a:pt x="6482225" y="142988"/>
                </a:cubicBezTo>
                <a:cubicBezTo>
                  <a:pt x="6474704" y="148258"/>
                  <a:pt x="6467566" y="158078"/>
                  <a:pt x="6460812" y="172447"/>
                </a:cubicBezTo>
                <a:lnTo>
                  <a:pt x="6459779" y="174598"/>
                </a:lnTo>
                <a:cubicBezTo>
                  <a:pt x="6469674" y="187016"/>
                  <a:pt x="6469366" y="193789"/>
                  <a:pt x="6458855" y="194914"/>
                </a:cubicBezTo>
                <a:cubicBezTo>
                  <a:pt x="6448343" y="196040"/>
                  <a:pt x="6437179" y="197514"/>
                  <a:pt x="6425363" y="199335"/>
                </a:cubicBezTo>
                <a:cubicBezTo>
                  <a:pt x="6413547" y="201156"/>
                  <a:pt x="6402168" y="202848"/>
                  <a:pt x="6391226" y="204411"/>
                </a:cubicBezTo>
                <a:lnTo>
                  <a:pt x="6387053" y="216909"/>
                </a:lnTo>
                <a:cubicBezTo>
                  <a:pt x="6378349" y="216909"/>
                  <a:pt x="6371651" y="206132"/>
                  <a:pt x="6366963" y="184579"/>
                </a:cubicBezTo>
                <a:cubicBezTo>
                  <a:pt x="6362273" y="163025"/>
                  <a:pt x="6358545" y="149714"/>
                  <a:pt x="6355777" y="144645"/>
                </a:cubicBezTo>
                <a:cubicBezTo>
                  <a:pt x="6353010" y="139575"/>
                  <a:pt x="6351625" y="135291"/>
                  <a:pt x="6351625" y="131792"/>
                </a:cubicBezTo>
                <a:cubicBezTo>
                  <a:pt x="6351625" y="126343"/>
                  <a:pt x="6356379" y="124744"/>
                  <a:pt x="6365887" y="126995"/>
                </a:cubicBezTo>
                <a:cubicBezTo>
                  <a:pt x="6375395" y="129247"/>
                  <a:pt x="6388369" y="128627"/>
                  <a:pt x="6404809" y="125135"/>
                </a:cubicBezTo>
                <a:cubicBezTo>
                  <a:pt x="6421251" y="121643"/>
                  <a:pt x="6432383" y="118269"/>
                  <a:pt x="6438205" y="115014"/>
                </a:cubicBezTo>
                <a:cubicBezTo>
                  <a:pt x="6441116" y="113387"/>
                  <a:pt x="6444025" y="112408"/>
                  <a:pt x="6446935" y="112078"/>
                </a:cubicBezTo>
                <a:close/>
                <a:moveTo>
                  <a:pt x="2423279" y="111577"/>
                </a:moveTo>
                <a:cubicBezTo>
                  <a:pt x="2424981" y="111716"/>
                  <a:pt x="2427024" y="112270"/>
                  <a:pt x="2429406" y="113240"/>
                </a:cubicBezTo>
                <a:cubicBezTo>
                  <a:pt x="2438935" y="117119"/>
                  <a:pt x="2446385" y="121794"/>
                  <a:pt x="2451755" y="127264"/>
                </a:cubicBezTo>
                <a:cubicBezTo>
                  <a:pt x="2457126" y="132735"/>
                  <a:pt x="2457581" y="137166"/>
                  <a:pt x="2453121" y="140558"/>
                </a:cubicBezTo>
                <a:cubicBezTo>
                  <a:pt x="2448661" y="143949"/>
                  <a:pt x="2443226" y="150564"/>
                  <a:pt x="2436816" y="160401"/>
                </a:cubicBezTo>
                <a:cubicBezTo>
                  <a:pt x="2430406" y="170238"/>
                  <a:pt x="2424125" y="179954"/>
                  <a:pt x="2417973" y="189547"/>
                </a:cubicBezTo>
                <a:cubicBezTo>
                  <a:pt x="2425172" y="194624"/>
                  <a:pt x="2427872" y="201615"/>
                  <a:pt x="2426072" y="210520"/>
                </a:cubicBezTo>
                <a:cubicBezTo>
                  <a:pt x="2424272" y="219425"/>
                  <a:pt x="2423372" y="235931"/>
                  <a:pt x="2423372" y="260037"/>
                </a:cubicBezTo>
                <a:cubicBezTo>
                  <a:pt x="2423372" y="284974"/>
                  <a:pt x="2420529" y="301796"/>
                  <a:pt x="2414843" y="310500"/>
                </a:cubicBezTo>
                <a:cubicBezTo>
                  <a:pt x="2409157" y="319205"/>
                  <a:pt x="2403730" y="317269"/>
                  <a:pt x="2398560" y="304692"/>
                </a:cubicBezTo>
                <a:cubicBezTo>
                  <a:pt x="2393391" y="292116"/>
                  <a:pt x="2391931" y="283261"/>
                  <a:pt x="2394183" y="278127"/>
                </a:cubicBezTo>
                <a:cubicBezTo>
                  <a:pt x="2396434" y="272993"/>
                  <a:pt x="2398460" y="263514"/>
                  <a:pt x="2400259" y="249690"/>
                </a:cubicBezTo>
                <a:cubicBezTo>
                  <a:pt x="2402059" y="235866"/>
                  <a:pt x="2402364" y="221340"/>
                  <a:pt x="2401173" y="206110"/>
                </a:cubicBezTo>
                <a:cubicBezTo>
                  <a:pt x="2396341" y="215159"/>
                  <a:pt x="2389063" y="223846"/>
                  <a:pt x="2379341" y="232170"/>
                </a:cubicBezTo>
                <a:cubicBezTo>
                  <a:pt x="2369618" y="240495"/>
                  <a:pt x="2358300" y="247683"/>
                  <a:pt x="2345386" y="253734"/>
                </a:cubicBezTo>
                <a:cubicBezTo>
                  <a:pt x="2332473" y="259786"/>
                  <a:pt x="2330688" y="257323"/>
                  <a:pt x="2340030" y="246345"/>
                </a:cubicBezTo>
                <a:cubicBezTo>
                  <a:pt x="2349373" y="235368"/>
                  <a:pt x="2359995" y="223265"/>
                  <a:pt x="2371898" y="210036"/>
                </a:cubicBezTo>
                <a:cubicBezTo>
                  <a:pt x="2383800" y="196807"/>
                  <a:pt x="2394652" y="181108"/>
                  <a:pt x="2404454" y="162939"/>
                </a:cubicBezTo>
                <a:cubicBezTo>
                  <a:pt x="2414256" y="144770"/>
                  <a:pt x="2418482" y="130975"/>
                  <a:pt x="2417134" y="121553"/>
                </a:cubicBezTo>
                <a:cubicBezTo>
                  <a:pt x="2416123" y="114487"/>
                  <a:pt x="2418171" y="111162"/>
                  <a:pt x="2423279" y="111577"/>
                </a:cubicBezTo>
                <a:close/>
                <a:moveTo>
                  <a:pt x="2480340" y="110188"/>
                </a:moveTo>
                <a:cubicBezTo>
                  <a:pt x="2481939" y="110129"/>
                  <a:pt x="2483954" y="110397"/>
                  <a:pt x="2486387" y="110992"/>
                </a:cubicBezTo>
                <a:cubicBezTo>
                  <a:pt x="2496116" y="113372"/>
                  <a:pt x="2504018" y="116696"/>
                  <a:pt x="2510091" y="120962"/>
                </a:cubicBezTo>
                <a:cubicBezTo>
                  <a:pt x="2516164" y="125228"/>
                  <a:pt x="2517602" y="130129"/>
                  <a:pt x="2514404" y="135664"/>
                </a:cubicBezTo>
                <a:cubicBezTo>
                  <a:pt x="2511206" y="141199"/>
                  <a:pt x="2508302" y="156981"/>
                  <a:pt x="2505692" y="183008"/>
                </a:cubicBezTo>
                <a:cubicBezTo>
                  <a:pt x="2514110" y="174060"/>
                  <a:pt x="2523395" y="163624"/>
                  <a:pt x="2533548" y="151700"/>
                </a:cubicBezTo>
                <a:cubicBezTo>
                  <a:pt x="2543701" y="139776"/>
                  <a:pt x="2549340" y="129641"/>
                  <a:pt x="2550466" y="121295"/>
                </a:cubicBezTo>
                <a:cubicBezTo>
                  <a:pt x="2551592" y="112949"/>
                  <a:pt x="2556188" y="111225"/>
                  <a:pt x="2564254" y="116122"/>
                </a:cubicBezTo>
                <a:cubicBezTo>
                  <a:pt x="2572320" y="121019"/>
                  <a:pt x="2578752" y="126210"/>
                  <a:pt x="2583549" y="131695"/>
                </a:cubicBezTo>
                <a:cubicBezTo>
                  <a:pt x="2588345" y="137181"/>
                  <a:pt x="2587510" y="141848"/>
                  <a:pt x="2581043" y="145699"/>
                </a:cubicBezTo>
                <a:cubicBezTo>
                  <a:pt x="2574575" y="149549"/>
                  <a:pt x="2564422" y="157952"/>
                  <a:pt x="2550584" y="170909"/>
                </a:cubicBezTo>
                <a:cubicBezTo>
                  <a:pt x="2536746" y="183865"/>
                  <a:pt x="2521739" y="196302"/>
                  <a:pt x="2505563" y="208218"/>
                </a:cubicBezTo>
                <a:cubicBezTo>
                  <a:pt x="2504731" y="235293"/>
                  <a:pt x="2506782" y="252931"/>
                  <a:pt x="2511715" y="261134"/>
                </a:cubicBezTo>
                <a:cubicBezTo>
                  <a:pt x="2516648" y="269336"/>
                  <a:pt x="2531469" y="273233"/>
                  <a:pt x="2556177" y="272825"/>
                </a:cubicBezTo>
                <a:cubicBezTo>
                  <a:pt x="2580885" y="272416"/>
                  <a:pt x="2595989" y="270839"/>
                  <a:pt x="2601488" y="268092"/>
                </a:cubicBezTo>
                <a:cubicBezTo>
                  <a:pt x="2606988" y="265346"/>
                  <a:pt x="2610605" y="260069"/>
                  <a:pt x="2612340" y="252261"/>
                </a:cubicBezTo>
                <a:cubicBezTo>
                  <a:pt x="2614075" y="244453"/>
                  <a:pt x="2617409" y="234110"/>
                  <a:pt x="2622343" y="221232"/>
                </a:cubicBezTo>
                <a:cubicBezTo>
                  <a:pt x="2627276" y="208355"/>
                  <a:pt x="2630423" y="211922"/>
                  <a:pt x="2631786" y="231934"/>
                </a:cubicBezTo>
                <a:cubicBezTo>
                  <a:pt x="2633148" y="251945"/>
                  <a:pt x="2636547" y="265332"/>
                  <a:pt x="2641981" y="272093"/>
                </a:cubicBezTo>
                <a:cubicBezTo>
                  <a:pt x="2647417" y="278855"/>
                  <a:pt x="2642387" y="285290"/>
                  <a:pt x="2626892" y="291399"/>
                </a:cubicBezTo>
                <a:cubicBezTo>
                  <a:pt x="2611397" y="297508"/>
                  <a:pt x="2593763" y="301018"/>
                  <a:pt x="2573987" y="301928"/>
                </a:cubicBezTo>
                <a:cubicBezTo>
                  <a:pt x="2554212" y="302839"/>
                  <a:pt x="2536746" y="302118"/>
                  <a:pt x="2521588" y="299766"/>
                </a:cubicBezTo>
                <a:cubicBezTo>
                  <a:pt x="2506430" y="297415"/>
                  <a:pt x="2495694" y="290137"/>
                  <a:pt x="2489377" y="277933"/>
                </a:cubicBezTo>
                <a:cubicBezTo>
                  <a:pt x="2483060" y="265730"/>
                  <a:pt x="2480798" y="245840"/>
                  <a:pt x="2482590" y="218264"/>
                </a:cubicBezTo>
                <a:cubicBezTo>
                  <a:pt x="2468221" y="228087"/>
                  <a:pt x="2455856" y="233694"/>
                  <a:pt x="2445495" y="235085"/>
                </a:cubicBezTo>
                <a:cubicBezTo>
                  <a:pt x="2435135" y="236476"/>
                  <a:pt x="2435669" y="232647"/>
                  <a:pt x="2447098" y="223598"/>
                </a:cubicBezTo>
                <a:cubicBezTo>
                  <a:pt x="2458527" y="214550"/>
                  <a:pt x="2470372" y="205644"/>
                  <a:pt x="2482633" y="196883"/>
                </a:cubicBezTo>
                <a:cubicBezTo>
                  <a:pt x="2483508" y="176849"/>
                  <a:pt x="2483727" y="160975"/>
                  <a:pt x="2483289" y="149259"/>
                </a:cubicBezTo>
                <a:cubicBezTo>
                  <a:pt x="2482852" y="137543"/>
                  <a:pt x="2480826" y="127641"/>
                  <a:pt x="2477212" y="119553"/>
                </a:cubicBezTo>
                <a:cubicBezTo>
                  <a:pt x="2474502" y="113487"/>
                  <a:pt x="2475545" y="110365"/>
                  <a:pt x="2480340" y="110188"/>
                </a:cubicBezTo>
                <a:close/>
                <a:moveTo>
                  <a:pt x="4548170" y="108443"/>
                </a:moveTo>
                <a:cubicBezTo>
                  <a:pt x="4551928" y="108314"/>
                  <a:pt x="4556294" y="109422"/>
                  <a:pt x="4561270" y="111766"/>
                </a:cubicBezTo>
                <a:cubicBezTo>
                  <a:pt x="4575553" y="118621"/>
                  <a:pt x="4579680" y="124963"/>
                  <a:pt x="4573650" y="130792"/>
                </a:cubicBezTo>
                <a:cubicBezTo>
                  <a:pt x="4567619" y="136621"/>
                  <a:pt x="4563776" y="142436"/>
                  <a:pt x="4562120" y="148237"/>
                </a:cubicBezTo>
                <a:cubicBezTo>
                  <a:pt x="4560464" y="154038"/>
                  <a:pt x="4558972" y="165829"/>
                  <a:pt x="4557646" y="183611"/>
                </a:cubicBezTo>
                <a:cubicBezTo>
                  <a:pt x="4556319" y="201393"/>
                  <a:pt x="4555803" y="213388"/>
                  <a:pt x="4556097" y="219597"/>
                </a:cubicBezTo>
                <a:cubicBezTo>
                  <a:pt x="4556391" y="225807"/>
                  <a:pt x="4557327" y="227112"/>
                  <a:pt x="4558904" y="223512"/>
                </a:cubicBezTo>
                <a:cubicBezTo>
                  <a:pt x="4574793" y="211337"/>
                  <a:pt x="4586778" y="203794"/>
                  <a:pt x="4594859" y="200883"/>
                </a:cubicBezTo>
                <a:cubicBezTo>
                  <a:pt x="4602939" y="197972"/>
                  <a:pt x="4598702" y="206222"/>
                  <a:pt x="4582146" y="225631"/>
                </a:cubicBezTo>
                <a:cubicBezTo>
                  <a:pt x="4565590" y="245041"/>
                  <a:pt x="4553100" y="260137"/>
                  <a:pt x="4544675" y="270921"/>
                </a:cubicBezTo>
                <a:cubicBezTo>
                  <a:pt x="4536250" y="281705"/>
                  <a:pt x="4528980" y="281475"/>
                  <a:pt x="4522864" y="270233"/>
                </a:cubicBezTo>
                <a:cubicBezTo>
                  <a:pt x="4516747" y="258990"/>
                  <a:pt x="4515744" y="250518"/>
                  <a:pt x="4519852" y="244818"/>
                </a:cubicBezTo>
                <a:cubicBezTo>
                  <a:pt x="4523961" y="239118"/>
                  <a:pt x="4527334" y="231410"/>
                  <a:pt x="4529973" y="221695"/>
                </a:cubicBezTo>
                <a:cubicBezTo>
                  <a:pt x="4532611" y="211979"/>
                  <a:pt x="4534157" y="200177"/>
                  <a:pt x="4534609" y="186289"/>
                </a:cubicBezTo>
                <a:cubicBezTo>
                  <a:pt x="4535060" y="172400"/>
                  <a:pt x="4535512" y="160760"/>
                  <a:pt x="4535964" y="151367"/>
                </a:cubicBezTo>
                <a:cubicBezTo>
                  <a:pt x="4536415" y="141974"/>
                  <a:pt x="4535379" y="138113"/>
                  <a:pt x="4532855" y="139783"/>
                </a:cubicBezTo>
                <a:cubicBezTo>
                  <a:pt x="4530331" y="141454"/>
                  <a:pt x="4526287" y="143680"/>
                  <a:pt x="4520723" y="146462"/>
                </a:cubicBezTo>
                <a:lnTo>
                  <a:pt x="4504784" y="153109"/>
                </a:lnTo>
                <a:cubicBezTo>
                  <a:pt x="4497801" y="155160"/>
                  <a:pt x="4489666" y="152718"/>
                  <a:pt x="4480381" y="145785"/>
                </a:cubicBezTo>
                <a:cubicBezTo>
                  <a:pt x="4471096" y="138851"/>
                  <a:pt x="4472117" y="134797"/>
                  <a:pt x="4483446" y="133621"/>
                </a:cubicBezTo>
                <a:cubicBezTo>
                  <a:pt x="4494775" y="132445"/>
                  <a:pt x="4505551" y="129939"/>
                  <a:pt x="4515776" y="126103"/>
                </a:cubicBezTo>
                <a:cubicBezTo>
                  <a:pt x="4526001" y="122267"/>
                  <a:pt x="4533651" y="117746"/>
                  <a:pt x="4538727" y="112541"/>
                </a:cubicBezTo>
                <a:cubicBezTo>
                  <a:pt x="4541266" y="109938"/>
                  <a:pt x="4544413" y="108572"/>
                  <a:pt x="4548170" y="108443"/>
                </a:cubicBezTo>
                <a:close/>
                <a:moveTo>
                  <a:pt x="941714" y="92835"/>
                </a:moveTo>
                <a:cubicBezTo>
                  <a:pt x="947425" y="92030"/>
                  <a:pt x="954863" y="94719"/>
                  <a:pt x="964026" y="100903"/>
                </a:cubicBezTo>
                <a:cubicBezTo>
                  <a:pt x="976244" y="109149"/>
                  <a:pt x="978674" y="116319"/>
                  <a:pt x="971318" y="122414"/>
                </a:cubicBezTo>
                <a:cubicBezTo>
                  <a:pt x="963961" y="128508"/>
                  <a:pt x="958641" y="138159"/>
                  <a:pt x="955357" y="151367"/>
                </a:cubicBezTo>
                <a:cubicBezTo>
                  <a:pt x="963460" y="158924"/>
                  <a:pt x="965675" y="163853"/>
                  <a:pt x="962004" y="166155"/>
                </a:cubicBezTo>
                <a:cubicBezTo>
                  <a:pt x="958333" y="168457"/>
                  <a:pt x="946674" y="170246"/>
                  <a:pt x="927028" y="171522"/>
                </a:cubicBezTo>
                <a:cubicBezTo>
                  <a:pt x="939619" y="177215"/>
                  <a:pt x="944312" y="182625"/>
                  <a:pt x="941107" y="187751"/>
                </a:cubicBezTo>
                <a:cubicBezTo>
                  <a:pt x="937902" y="192878"/>
                  <a:pt x="935428" y="203493"/>
                  <a:pt x="933685" y="219597"/>
                </a:cubicBezTo>
                <a:cubicBezTo>
                  <a:pt x="931943" y="235701"/>
                  <a:pt x="932736" y="248747"/>
                  <a:pt x="936062" y="258735"/>
                </a:cubicBezTo>
                <a:cubicBezTo>
                  <a:pt x="939389" y="268723"/>
                  <a:pt x="947606" y="274126"/>
                  <a:pt x="960713" y="274943"/>
                </a:cubicBezTo>
                <a:cubicBezTo>
                  <a:pt x="973821" y="275761"/>
                  <a:pt x="984131" y="275180"/>
                  <a:pt x="991645" y="273201"/>
                </a:cubicBezTo>
                <a:cubicBezTo>
                  <a:pt x="999159" y="271222"/>
                  <a:pt x="1004189" y="265644"/>
                  <a:pt x="1006735" y="256466"/>
                </a:cubicBezTo>
                <a:cubicBezTo>
                  <a:pt x="1009280" y="247288"/>
                  <a:pt x="1012309" y="236802"/>
                  <a:pt x="1015823" y="225007"/>
                </a:cubicBezTo>
                <a:cubicBezTo>
                  <a:pt x="1019336" y="213212"/>
                  <a:pt x="1022494" y="216665"/>
                  <a:pt x="1025298" y="235364"/>
                </a:cubicBezTo>
                <a:cubicBezTo>
                  <a:pt x="1028101" y="254064"/>
                  <a:pt x="1031995" y="266773"/>
                  <a:pt x="1036978" y="273491"/>
                </a:cubicBezTo>
                <a:cubicBezTo>
                  <a:pt x="1041962" y="280210"/>
                  <a:pt x="1037397" y="286634"/>
                  <a:pt x="1023287" y="292765"/>
                </a:cubicBezTo>
                <a:cubicBezTo>
                  <a:pt x="1009176" y="298895"/>
                  <a:pt x="991910" y="301960"/>
                  <a:pt x="971490" y="301960"/>
                </a:cubicBezTo>
                <a:cubicBezTo>
                  <a:pt x="951614" y="301960"/>
                  <a:pt x="936507" y="298246"/>
                  <a:pt x="926168" y="290818"/>
                </a:cubicBezTo>
                <a:cubicBezTo>
                  <a:pt x="915828" y="283390"/>
                  <a:pt x="911559" y="265031"/>
                  <a:pt x="913358" y="235741"/>
                </a:cubicBezTo>
                <a:cubicBezTo>
                  <a:pt x="915158" y="206451"/>
                  <a:pt x="914588" y="185776"/>
                  <a:pt x="911648" y="173716"/>
                </a:cubicBezTo>
                <a:cubicBezTo>
                  <a:pt x="908006" y="174619"/>
                  <a:pt x="903231" y="175430"/>
                  <a:pt x="897322" y="176147"/>
                </a:cubicBezTo>
                <a:cubicBezTo>
                  <a:pt x="909024" y="183647"/>
                  <a:pt x="913176" y="189343"/>
                  <a:pt x="909777" y="193237"/>
                </a:cubicBezTo>
                <a:cubicBezTo>
                  <a:pt x="906378" y="197130"/>
                  <a:pt x="902234" y="204630"/>
                  <a:pt x="897344" y="215736"/>
                </a:cubicBezTo>
                <a:cubicBezTo>
                  <a:pt x="892454" y="226843"/>
                  <a:pt x="885846" y="238186"/>
                  <a:pt x="877522" y="249766"/>
                </a:cubicBezTo>
                <a:cubicBezTo>
                  <a:pt x="869198" y="261345"/>
                  <a:pt x="859873" y="270649"/>
                  <a:pt x="849548" y="277675"/>
                </a:cubicBezTo>
                <a:cubicBezTo>
                  <a:pt x="839223" y="284702"/>
                  <a:pt x="829504" y="289155"/>
                  <a:pt x="820391" y="291033"/>
                </a:cubicBezTo>
                <a:cubicBezTo>
                  <a:pt x="811277" y="292912"/>
                  <a:pt x="810905" y="289753"/>
                  <a:pt x="819272" y="281558"/>
                </a:cubicBezTo>
                <a:cubicBezTo>
                  <a:pt x="827640" y="273362"/>
                  <a:pt x="837126" y="263077"/>
                  <a:pt x="847730" y="250701"/>
                </a:cubicBezTo>
                <a:cubicBezTo>
                  <a:pt x="858335" y="238326"/>
                  <a:pt x="866975" y="223835"/>
                  <a:pt x="873650" y="207229"/>
                </a:cubicBezTo>
                <a:cubicBezTo>
                  <a:pt x="876988" y="198926"/>
                  <a:pt x="879303" y="192432"/>
                  <a:pt x="880595" y="187746"/>
                </a:cubicBezTo>
                <a:lnTo>
                  <a:pt x="881381" y="183942"/>
                </a:lnTo>
                <a:lnTo>
                  <a:pt x="879998" y="186365"/>
                </a:lnTo>
                <a:cubicBezTo>
                  <a:pt x="876022" y="191412"/>
                  <a:pt x="872537" y="189849"/>
                  <a:pt x="869542" y="181675"/>
                </a:cubicBezTo>
                <a:cubicBezTo>
                  <a:pt x="865548" y="170776"/>
                  <a:pt x="862010" y="159817"/>
                  <a:pt x="858926" y="148796"/>
                </a:cubicBezTo>
                <a:cubicBezTo>
                  <a:pt x="855843" y="137776"/>
                  <a:pt x="852222" y="128351"/>
                  <a:pt x="848064" y="120521"/>
                </a:cubicBezTo>
                <a:cubicBezTo>
                  <a:pt x="843905" y="112691"/>
                  <a:pt x="846974" y="109450"/>
                  <a:pt x="857270" y="110798"/>
                </a:cubicBezTo>
                <a:cubicBezTo>
                  <a:pt x="867566" y="112146"/>
                  <a:pt x="881839" y="110863"/>
                  <a:pt x="900086" y="106948"/>
                </a:cubicBezTo>
                <a:cubicBezTo>
                  <a:pt x="918334" y="103033"/>
                  <a:pt x="930498" y="98985"/>
                  <a:pt x="936579" y="94805"/>
                </a:cubicBezTo>
                <a:cubicBezTo>
                  <a:pt x="938099" y="93760"/>
                  <a:pt x="939810" y="93104"/>
                  <a:pt x="941714" y="92835"/>
                </a:cubicBezTo>
                <a:close/>
                <a:moveTo>
                  <a:pt x="227339" y="92835"/>
                </a:moveTo>
                <a:cubicBezTo>
                  <a:pt x="233050" y="92030"/>
                  <a:pt x="240488" y="94719"/>
                  <a:pt x="249651" y="100903"/>
                </a:cubicBezTo>
                <a:cubicBezTo>
                  <a:pt x="261869" y="109149"/>
                  <a:pt x="264299" y="116319"/>
                  <a:pt x="256943" y="122414"/>
                </a:cubicBezTo>
                <a:cubicBezTo>
                  <a:pt x="249587" y="128508"/>
                  <a:pt x="244266" y="138159"/>
                  <a:pt x="240982" y="151367"/>
                </a:cubicBezTo>
                <a:cubicBezTo>
                  <a:pt x="249084" y="158924"/>
                  <a:pt x="251300" y="163853"/>
                  <a:pt x="247629" y="166155"/>
                </a:cubicBezTo>
                <a:cubicBezTo>
                  <a:pt x="243958" y="168457"/>
                  <a:pt x="232299" y="170246"/>
                  <a:pt x="212653" y="171522"/>
                </a:cubicBezTo>
                <a:cubicBezTo>
                  <a:pt x="225244" y="177215"/>
                  <a:pt x="229937" y="182625"/>
                  <a:pt x="226732" y="187751"/>
                </a:cubicBezTo>
                <a:cubicBezTo>
                  <a:pt x="223526" y="192878"/>
                  <a:pt x="221053" y="203493"/>
                  <a:pt x="219310" y="219597"/>
                </a:cubicBezTo>
                <a:cubicBezTo>
                  <a:pt x="217568" y="235701"/>
                  <a:pt x="218361" y="248747"/>
                  <a:pt x="221688" y="258735"/>
                </a:cubicBezTo>
                <a:cubicBezTo>
                  <a:pt x="225014" y="268723"/>
                  <a:pt x="233231" y="274126"/>
                  <a:pt x="246338" y="274943"/>
                </a:cubicBezTo>
                <a:cubicBezTo>
                  <a:pt x="259445" y="275761"/>
                  <a:pt x="269756" y="275180"/>
                  <a:pt x="277270" y="273201"/>
                </a:cubicBezTo>
                <a:cubicBezTo>
                  <a:pt x="284784" y="271222"/>
                  <a:pt x="289814" y="265644"/>
                  <a:pt x="292359" y="256466"/>
                </a:cubicBezTo>
                <a:cubicBezTo>
                  <a:pt x="294905" y="247288"/>
                  <a:pt x="297934" y="236802"/>
                  <a:pt x="301448" y="225007"/>
                </a:cubicBezTo>
                <a:cubicBezTo>
                  <a:pt x="304961" y="213212"/>
                  <a:pt x="308119" y="216665"/>
                  <a:pt x="310923" y="235364"/>
                </a:cubicBezTo>
                <a:cubicBezTo>
                  <a:pt x="313726" y="254064"/>
                  <a:pt x="317620" y="266773"/>
                  <a:pt x="322603" y="273491"/>
                </a:cubicBezTo>
                <a:cubicBezTo>
                  <a:pt x="327586" y="280210"/>
                  <a:pt x="323022" y="286634"/>
                  <a:pt x="308912" y="292765"/>
                </a:cubicBezTo>
                <a:cubicBezTo>
                  <a:pt x="294801" y="298895"/>
                  <a:pt x="277536" y="301960"/>
                  <a:pt x="257115" y="301960"/>
                </a:cubicBezTo>
                <a:cubicBezTo>
                  <a:pt x="237239" y="301960"/>
                  <a:pt x="222132" y="298246"/>
                  <a:pt x="211793" y="290818"/>
                </a:cubicBezTo>
                <a:cubicBezTo>
                  <a:pt x="201453" y="283390"/>
                  <a:pt x="197183" y="265031"/>
                  <a:pt x="198983" y="235741"/>
                </a:cubicBezTo>
                <a:cubicBezTo>
                  <a:pt x="200783" y="206451"/>
                  <a:pt x="200213" y="185776"/>
                  <a:pt x="197274" y="173716"/>
                </a:cubicBezTo>
                <a:cubicBezTo>
                  <a:pt x="193631" y="174619"/>
                  <a:pt x="188855" y="175430"/>
                  <a:pt x="182947" y="176147"/>
                </a:cubicBezTo>
                <a:cubicBezTo>
                  <a:pt x="194649" y="183647"/>
                  <a:pt x="198800" y="189343"/>
                  <a:pt x="195402" y="193237"/>
                </a:cubicBezTo>
                <a:cubicBezTo>
                  <a:pt x="192003" y="197130"/>
                  <a:pt x="187859" y="204630"/>
                  <a:pt x="182969" y="215736"/>
                </a:cubicBezTo>
                <a:cubicBezTo>
                  <a:pt x="178079" y="226843"/>
                  <a:pt x="171472" y="238186"/>
                  <a:pt x="163147" y="249766"/>
                </a:cubicBezTo>
                <a:cubicBezTo>
                  <a:pt x="154823" y="261345"/>
                  <a:pt x="145498" y="270649"/>
                  <a:pt x="135173" y="277675"/>
                </a:cubicBezTo>
                <a:cubicBezTo>
                  <a:pt x="124848" y="284702"/>
                  <a:pt x="115129" y="289155"/>
                  <a:pt x="106016" y="291033"/>
                </a:cubicBezTo>
                <a:cubicBezTo>
                  <a:pt x="96902" y="292912"/>
                  <a:pt x="96530" y="289753"/>
                  <a:pt x="104897" y="281558"/>
                </a:cubicBezTo>
                <a:cubicBezTo>
                  <a:pt x="113265" y="273362"/>
                  <a:pt x="122751" y="263077"/>
                  <a:pt x="133355" y="250701"/>
                </a:cubicBezTo>
                <a:cubicBezTo>
                  <a:pt x="143960" y="238326"/>
                  <a:pt x="152600" y="223835"/>
                  <a:pt x="159276" y="207229"/>
                </a:cubicBezTo>
                <a:cubicBezTo>
                  <a:pt x="162613" y="198926"/>
                  <a:pt x="164928" y="192432"/>
                  <a:pt x="166220" y="187746"/>
                </a:cubicBezTo>
                <a:lnTo>
                  <a:pt x="167006" y="183942"/>
                </a:lnTo>
                <a:lnTo>
                  <a:pt x="165623" y="186365"/>
                </a:lnTo>
                <a:cubicBezTo>
                  <a:pt x="161648" y="191412"/>
                  <a:pt x="158162" y="189849"/>
                  <a:pt x="155167" y="181675"/>
                </a:cubicBezTo>
                <a:cubicBezTo>
                  <a:pt x="151173" y="170776"/>
                  <a:pt x="147634" y="159817"/>
                  <a:pt x="144552" y="148796"/>
                </a:cubicBezTo>
                <a:cubicBezTo>
                  <a:pt x="141468" y="137776"/>
                  <a:pt x="137848" y="128351"/>
                  <a:pt x="133689" y="120521"/>
                </a:cubicBezTo>
                <a:cubicBezTo>
                  <a:pt x="129530" y="112691"/>
                  <a:pt x="132599" y="109450"/>
                  <a:pt x="142895" y="110798"/>
                </a:cubicBezTo>
                <a:cubicBezTo>
                  <a:pt x="153192" y="112146"/>
                  <a:pt x="167463" y="110863"/>
                  <a:pt x="185712" y="106948"/>
                </a:cubicBezTo>
                <a:cubicBezTo>
                  <a:pt x="203959" y="103033"/>
                  <a:pt x="216123" y="98985"/>
                  <a:pt x="222204" y="94805"/>
                </a:cubicBezTo>
                <a:cubicBezTo>
                  <a:pt x="223724" y="93760"/>
                  <a:pt x="225436" y="93104"/>
                  <a:pt x="227339" y="92835"/>
                </a:cubicBezTo>
                <a:close/>
                <a:moveTo>
                  <a:pt x="3470527" y="85395"/>
                </a:moveTo>
                <a:cubicBezTo>
                  <a:pt x="3472450" y="85169"/>
                  <a:pt x="3474831" y="86599"/>
                  <a:pt x="3477671" y="89686"/>
                </a:cubicBezTo>
                <a:cubicBezTo>
                  <a:pt x="3483349" y="95859"/>
                  <a:pt x="3486189" y="104947"/>
                  <a:pt x="3486189" y="116950"/>
                </a:cubicBezTo>
                <a:cubicBezTo>
                  <a:pt x="3486189" y="128365"/>
                  <a:pt x="3481657" y="142031"/>
                  <a:pt x="3472594" y="157949"/>
                </a:cubicBezTo>
                <a:cubicBezTo>
                  <a:pt x="3463531" y="173866"/>
                  <a:pt x="3456081" y="176684"/>
                  <a:pt x="3450245" y="166402"/>
                </a:cubicBezTo>
                <a:cubicBezTo>
                  <a:pt x="3444409" y="156120"/>
                  <a:pt x="3443297" y="147699"/>
                  <a:pt x="3446911" y="141139"/>
                </a:cubicBezTo>
                <a:cubicBezTo>
                  <a:pt x="3450525" y="134578"/>
                  <a:pt x="3454181" y="126214"/>
                  <a:pt x="3457881" y="116047"/>
                </a:cubicBezTo>
                <a:cubicBezTo>
                  <a:pt x="3461366" y="106453"/>
                  <a:pt x="3464116" y="98118"/>
                  <a:pt x="3466130" y="91041"/>
                </a:cubicBezTo>
                <a:cubicBezTo>
                  <a:pt x="3467138" y="87503"/>
                  <a:pt x="3468603" y="85620"/>
                  <a:pt x="3470527" y="85395"/>
                </a:cubicBezTo>
                <a:close/>
                <a:moveTo>
                  <a:pt x="5939124" y="75529"/>
                </a:moveTo>
                <a:cubicBezTo>
                  <a:pt x="5941485" y="74956"/>
                  <a:pt x="5944791" y="75079"/>
                  <a:pt x="5949043" y="75898"/>
                </a:cubicBezTo>
                <a:cubicBezTo>
                  <a:pt x="5966050" y="79174"/>
                  <a:pt x="5978003" y="84039"/>
                  <a:pt x="5984901" y="90492"/>
                </a:cubicBezTo>
                <a:cubicBezTo>
                  <a:pt x="5991798" y="96946"/>
                  <a:pt x="5994139" y="105457"/>
                  <a:pt x="5991924" y="116025"/>
                </a:cubicBezTo>
                <a:cubicBezTo>
                  <a:pt x="5989708" y="126594"/>
                  <a:pt x="5984524" y="129935"/>
                  <a:pt x="5976372" y="126049"/>
                </a:cubicBezTo>
                <a:cubicBezTo>
                  <a:pt x="5968220" y="122163"/>
                  <a:pt x="5957231" y="113308"/>
                  <a:pt x="5943407" y="99484"/>
                </a:cubicBezTo>
                <a:cubicBezTo>
                  <a:pt x="5933469" y="85233"/>
                  <a:pt x="5932042" y="77248"/>
                  <a:pt x="5939124" y="75529"/>
                </a:cubicBezTo>
                <a:close/>
                <a:moveTo>
                  <a:pt x="4753618" y="73082"/>
                </a:moveTo>
                <a:cubicBezTo>
                  <a:pt x="4762215" y="72812"/>
                  <a:pt x="4769754" y="75726"/>
                  <a:pt x="4776234" y="81824"/>
                </a:cubicBezTo>
                <a:cubicBezTo>
                  <a:pt x="4784873" y="89955"/>
                  <a:pt x="4784834" y="94924"/>
                  <a:pt x="4776115" y="96730"/>
                </a:cubicBezTo>
                <a:cubicBezTo>
                  <a:pt x="4767396" y="98537"/>
                  <a:pt x="4754694" y="99892"/>
                  <a:pt x="4738010" y="100796"/>
                </a:cubicBezTo>
                <a:cubicBezTo>
                  <a:pt x="4721325" y="101699"/>
                  <a:pt x="4700148" y="103599"/>
                  <a:pt x="4674479" y="106496"/>
                </a:cubicBezTo>
                <a:cubicBezTo>
                  <a:pt x="4687070" y="115344"/>
                  <a:pt x="4689970" y="121435"/>
                  <a:pt x="4683180" y="124769"/>
                </a:cubicBezTo>
                <a:cubicBezTo>
                  <a:pt x="4676390" y="128103"/>
                  <a:pt x="4662691" y="141666"/>
                  <a:pt x="4642085" y="165456"/>
                </a:cubicBezTo>
                <a:lnTo>
                  <a:pt x="4677469" y="164316"/>
                </a:lnTo>
                <a:cubicBezTo>
                  <a:pt x="4680968" y="160817"/>
                  <a:pt x="4684471" y="155127"/>
                  <a:pt x="4687977" y="147247"/>
                </a:cubicBezTo>
                <a:cubicBezTo>
                  <a:pt x="4691483" y="139368"/>
                  <a:pt x="4693799" y="131212"/>
                  <a:pt x="4694925" y="122779"/>
                </a:cubicBezTo>
                <a:cubicBezTo>
                  <a:pt x="4696050" y="114347"/>
                  <a:pt x="4700420" y="112347"/>
                  <a:pt x="4708035" y="116778"/>
                </a:cubicBezTo>
                <a:cubicBezTo>
                  <a:pt x="4715650" y="121209"/>
                  <a:pt x="4721859" y="126379"/>
                  <a:pt x="4726663" y="132287"/>
                </a:cubicBezTo>
                <a:cubicBezTo>
                  <a:pt x="4731467" y="138195"/>
                  <a:pt x="4731173" y="143042"/>
                  <a:pt x="4725781" y="146828"/>
                </a:cubicBezTo>
                <a:cubicBezTo>
                  <a:pt x="4720389" y="150614"/>
                  <a:pt x="4713298" y="158436"/>
                  <a:pt x="4704507" y="170296"/>
                </a:cubicBezTo>
                <a:cubicBezTo>
                  <a:pt x="4695717" y="182155"/>
                  <a:pt x="4685138" y="195416"/>
                  <a:pt x="4672769" y="210079"/>
                </a:cubicBezTo>
                <a:cubicBezTo>
                  <a:pt x="4660401" y="224742"/>
                  <a:pt x="4646684" y="238007"/>
                  <a:pt x="4631620" y="249873"/>
                </a:cubicBezTo>
                <a:cubicBezTo>
                  <a:pt x="4616555" y="261740"/>
                  <a:pt x="4600559" y="271136"/>
                  <a:pt x="4583631" y="278062"/>
                </a:cubicBezTo>
                <a:cubicBezTo>
                  <a:pt x="4566702" y="284989"/>
                  <a:pt x="4565845" y="281386"/>
                  <a:pt x="4581060" y="267254"/>
                </a:cubicBezTo>
                <a:cubicBezTo>
                  <a:pt x="4596275" y="253121"/>
                  <a:pt x="4612078" y="238304"/>
                  <a:pt x="4628468" y="222802"/>
                </a:cubicBezTo>
                <a:cubicBezTo>
                  <a:pt x="4644859" y="207301"/>
                  <a:pt x="4658339" y="192738"/>
                  <a:pt x="4668908" y="179115"/>
                </a:cubicBezTo>
                <a:cubicBezTo>
                  <a:pt x="4651169" y="183460"/>
                  <a:pt x="4638410" y="188146"/>
                  <a:pt x="4630631" y="193172"/>
                </a:cubicBezTo>
                <a:cubicBezTo>
                  <a:pt x="4622851" y="198198"/>
                  <a:pt x="4616487" y="196087"/>
                  <a:pt x="4611540" y="186837"/>
                </a:cubicBezTo>
                <a:cubicBezTo>
                  <a:pt x="4606592" y="177588"/>
                  <a:pt x="4606349" y="171633"/>
                  <a:pt x="4610809" y="168973"/>
                </a:cubicBezTo>
                <a:cubicBezTo>
                  <a:pt x="4615268" y="166313"/>
                  <a:pt x="4619628" y="163068"/>
                  <a:pt x="4623887" y="159239"/>
                </a:cubicBezTo>
                <a:cubicBezTo>
                  <a:pt x="4628146" y="155411"/>
                  <a:pt x="4635140" y="146416"/>
                  <a:pt x="4644870" y="132255"/>
                </a:cubicBezTo>
                <a:cubicBezTo>
                  <a:pt x="4654600" y="118094"/>
                  <a:pt x="4658497" y="110770"/>
                  <a:pt x="4656561" y="110282"/>
                </a:cubicBezTo>
                <a:cubicBezTo>
                  <a:pt x="4639525" y="114699"/>
                  <a:pt x="4627590" y="118054"/>
                  <a:pt x="4620757" y="120349"/>
                </a:cubicBezTo>
                <a:cubicBezTo>
                  <a:pt x="4613924" y="122643"/>
                  <a:pt x="4605617" y="120363"/>
                  <a:pt x="4595837" y="113509"/>
                </a:cubicBezTo>
                <a:cubicBezTo>
                  <a:pt x="4586057" y="106654"/>
                  <a:pt x="4588026" y="102370"/>
                  <a:pt x="4601742" y="100656"/>
                </a:cubicBezTo>
                <a:cubicBezTo>
                  <a:pt x="4615458" y="98942"/>
                  <a:pt x="4632219" y="96286"/>
                  <a:pt x="4652022" y="92687"/>
                </a:cubicBezTo>
                <a:lnTo>
                  <a:pt x="4703303" y="83222"/>
                </a:lnTo>
                <a:cubicBezTo>
                  <a:pt x="4718475" y="80540"/>
                  <a:pt x="4732263" y="77604"/>
                  <a:pt x="4744667" y="74414"/>
                </a:cubicBezTo>
                <a:cubicBezTo>
                  <a:pt x="4747768" y="73616"/>
                  <a:pt x="4750752" y="73172"/>
                  <a:pt x="4753618" y="73082"/>
                </a:cubicBezTo>
                <a:close/>
                <a:moveTo>
                  <a:pt x="3641106" y="69681"/>
                </a:moveTo>
                <a:cubicBezTo>
                  <a:pt x="3645136" y="68742"/>
                  <a:pt x="3653740" y="70595"/>
                  <a:pt x="3666918" y="75242"/>
                </a:cubicBezTo>
                <a:cubicBezTo>
                  <a:pt x="3682205" y="78310"/>
                  <a:pt x="3690099" y="86492"/>
                  <a:pt x="3690601" y="99785"/>
                </a:cubicBezTo>
                <a:cubicBezTo>
                  <a:pt x="3691103" y="113078"/>
                  <a:pt x="3685385" y="117172"/>
                  <a:pt x="3673447" y="112067"/>
                </a:cubicBezTo>
                <a:cubicBezTo>
                  <a:pt x="3661508" y="106962"/>
                  <a:pt x="3648208" y="99197"/>
                  <a:pt x="3633545" y="88772"/>
                </a:cubicBezTo>
                <a:cubicBezTo>
                  <a:pt x="3618882" y="78346"/>
                  <a:pt x="3615469" y="72793"/>
                  <a:pt x="3623306" y="72112"/>
                </a:cubicBezTo>
                <a:cubicBezTo>
                  <a:pt x="3631143" y="71431"/>
                  <a:pt x="3637076" y="70621"/>
                  <a:pt x="3641106" y="69681"/>
                </a:cubicBezTo>
                <a:close/>
                <a:moveTo>
                  <a:pt x="5654494" y="66987"/>
                </a:moveTo>
                <a:cubicBezTo>
                  <a:pt x="5653145" y="66603"/>
                  <a:pt x="5650795" y="66638"/>
                  <a:pt x="5647447" y="67089"/>
                </a:cubicBezTo>
                <a:cubicBezTo>
                  <a:pt x="5640750" y="67993"/>
                  <a:pt x="5633494" y="67993"/>
                  <a:pt x="5625678" y="67089"/>
                </a:cubicBezTo>
                <a:cubicBezTo>
                  <a:pt x="5620158" y="74360"/>
                  <a:pt x="5611937" y="83226"/>
                  <a:pt x="5601017" y="93687"/>
                </a:cubicBezTo>
                <a:lnTo>
                  <a:pt x="5584720" y="107443"/>
                </a:lnTo>
                <a:lnTo>
                  <a:pt x="5596725" y="107432"/>
                </a:lnTo>
                <a:cubicBezTo>
                  <a:pt x="5601171" y="107425"/>
                  <a:pt x="5612005" y="106647"/>
                  <a:pt x="5629227" y="105098"/>
                </a:cubicBezTo>
                <a:cubicBezTo>
                  <a:pt x="5645475" y="83731"/>
                  <a:pt x="5654247" y="71829"/>
                  <a:pt x="5655546" y="69391"/>
                </a:cubicBezTo>
                <a:cubicBezTo>
                  <a:pt x="5656194" y="68172"/>
                  <a:pt x="5655844" y="67371"/>
                  <a:pt x="5654494" y="66987"/>
                </a:cubicBezTo>
                <a:close/>
                <a:moveTo>
                  <a:pt x="6301765" y="66960"/>
                </a:moveTo>
                <a:cubicBezTo>
                  <a:pt x="6306325" y="66960"/>
                  <a:pt x="6312499" y="69398"/>
                  <a:pt x="6320285" y="74274"/>
                </a:cubicBezTo>
                <a:cubicBezTo>
                  <a:pt x="6328689" y="78561"/>
                  <a:pt x="6332427" y="83258"/>
                  <a:pt x="6331503" y="88363"/>
                </a:cubicBezTo>
                <a:cubicBezTo>
                  <a:pt x="6330577" y="93468"/>
                  <a:pt x="6329678" y="101667"/>
                  <a:pt x="6328803" y="112960"/>
                </a:cubicBezTo>
                <a:cubicBezTo>
                  <a:pt x="6327929" y="124253"/>
                  <a:pt x="6327491" y="150779"/>
                  <a:pt x="6327491" y="192537"/>
                </a:cubicBezTo>
                <a:cubicBezTo>
                  <a:pt x="6327491" y="233307"/>
                  <a:pt x="6326326" y="260209"/>
                  <a:pt x="6323996" y="273244"/>
                </a:cubicBezTo>
                <a:cubicBezTo>
                  <a:pt x="6321665" y="286279"/>
                  <a:pt x="6317970" y="295224"/>
                  <a:pt x="6312907" y="300078"/>
                </a:cubicBezTo>
                <a:cubicBezTo>
                  <a:pt x="6307845" y="304932"/>
                  <a:pt x="6303360" y="300838"/>
                  <a:pt x="6299452" y="287796"/>
                </a:cubicBezTo>
                <a:cubicBezTo>
                  <a:pt x="6295545" y="274753"/>
                  <a:pt x="6294720" y="264328"/>
                  <a:pt x="6296979" y="256520"/>
                </a:cubicBezTo>
                <a:cubicBezTo>
                  <a:pt x="6299237" y="248712"/>
                  <a:pt x="6301263" y="232271"/>
                  <a:pt x="6303056" y="207197"/>
                </a:cubicBezTo>
                <a:cubicBezTo>
                  <a:pt x="6304848" y="182123"/>
                  <a:pt x="6305296" y="156705"/>
                  <a:pt x="6304400" y="130943"/>
                </a:cubicBezTo>
                <a:cubicBezTo>
                  <a:pt x="6303504" y="105180"/>
                  <a:pt x="6301478" y="88076"/>
                  <a:pt x="6298323" y="79630"/>
                </a:cubicBezTo>
                <a:cubicBezTo>
                  <a:pt x="6295169" y="71183"/>
                  <a:pt x="6296316" y="66960"/>
                  <a:pt x="6301765" y="66960"/>
                </a:cubicBezTo>
                <a:close/>
                <a:moveTo>
                  <a:pt x="5475997" y="54348"/>
                </a:moveTo>
                <a:cubicBezTo>
                  <a:pt x="5483046" y="54365"/>
                  <a:pt x="5490157" y="58007"/>
                  <a:pt x="5497330" y="65272"/>
                </a:cubicBezTo>
                <a:cubicBezTo>
                  <a:pt x="5506895" y="74958"/>
                  <a:pt x="5506081" y="80383"/>
                  <a:pt x="5494889" y="81544"/>
                </a:cubicBezTo>
                <a:cubicBezTo>
                  <a:pt x="5483696" y="82706"/>
                  <a:pt x="5474522" y="83512"/>
                  <a:pt x="5467366" y="83964"/>
                </a:cubicBezTo>
                <a:cubicBezTo>
                  <a:pt x="5460211" y="84416"/>
                  <a:pt x="5448437" y="85194"/>
                  <a:pt x="5432046" y="86298"/>
                </a:cubicBezTo>
                <a:cubicBezTo>
                  <a:pt x="5442845" y="89955"/>
                  <a:pt x="5446885" y="96103"/>
                  <a:pt x="5444167" y="104743"/>
                </a:cubicBezTo>
                <a:cubicBezTo>
                  <a:pt x="5441450" y="113383"/>
                  <a:pt x="5440314" y="130814"/>
                  <a:pt x="5440758" y="157035"/>
                </a:cubicBezTo>
                <a:cubicBezTo>
                  <a:pt x="5441203" y="183256"/>
                  <a:pt x="5442332" y="206602"/>
                  <a:pt x="5444146" y="227072"/>
                </a:cubicBezTo>
                <a:cubicBezTo>
                  <a:pt x="5445960" y="247543"/>
                  <a:pt x="5445455" y="262962"/>
                  <a:pt x="5442630" y="273330"/>
                </a:cubicBezTo>
                <a:cubicBezTo>
                  <a:pt x="5439805" y="283698"/>
                  <a:pt x="5434406" y="293536"/>
                  <a:pt x="5426432" y="302842"/>
                </a:cubicBezTo>
                <a:cubicBezTo>
                  <a:pt x="5418460" y="312149"/>
                  <a:pt x="5412523" y="312267"/>
                  <a:pt x="5408622" y="303197"/>
                </a:cubicBezTo>
                <a:cubicBezTo>
                  <a:pt x="5404721" y="294127"/>
                  <a:pt x="5396823" y="283978"/>
                  <a:pt x="5384928" y="272749"/>
                </a:cubicBezTo>
                <a:cubicBezTo>
                  <a:pt x="5373033" y="261521"/>
                  <a:pt x="5373209" y="257255"/>
                  <a:pt x="5385455" y="259951"/>
                </a:cubicBezTo>
                <a:cubicBezTo>
                  <a:pt x="5397702" y="262647"/>
                  <a:pt x="5405607" y="263884"/>
                  <a:pt x="5409170" y="263661"/>
                </a:cubicBezTo>
                <a:cubicBezTo>
                  <a:pt x="5412734" y="263439"/>
                  <a:pt x="5414935" y="259370"/>
                  <a:pt x="5415774" y="251454"/>
                </a:cubicBezTo>
                <a:cubicBezTo>
                  <a:pt x="5416613" y="243538"/>
                  <a:pt x="5417032" y="230202"/>
                  <a:pt x="5417032" y="211445"/>
                </a:cubicBezTo>
                <a:cubicBezTo>
                  <a:pt x="5417032" y="192631"/>
                  <a:pt x="5416588" y="168851"/>
                  <a:pt x="5415699" y="140106"/>
                </a:cubicBezTo>
                <a:cubicBezTo>
                  <a:pt x="5414810" y="111361"/>
                  <a:pt x="5412444" y="94673"/>
                  <a:pt x="5408600" y="90041"/>
                </a:cubicBezTo>
                <a:cubicBezTo>
                  <a:pt x="5370828" y="93597"/>
                  <a:pt x="5345346" y="96960"/>
                  <a:pt x="5332153" y="100129"/>
                </a:cubicBezTo>
                <a:cubicBezTo>
                  <a:pt x="5318960" y="103298"/>
                  <a:pt x="5307312" y="100588"/>
                  <a:pt x="5297209" y="91998"/>
                </a:cubicBezTo>
                <a:cubicBezTo>
                  <a:pt x="5287106" y="83408"/>
                  <a:pt x="5289727" y="79114"/>
                  <a:pt x="5305071" y="79114"/>
                </a:cubicBezTo>
                <a:cubicBezTo>
                  <a:pt x="5318465" y="79114"/>
                  <a:pt x="5336010" y="77783"/>
                  <a:pt x="5357707" y="75123"/>
                </a:cubicBezTo>
                <a:cubicBezTo>
                  <a:pt x="5379404" y="72463"/>
                  <a:pt x="5401036" y="69333"/>
                  <a:pt x="5422603" y="65734"/>
                </a:cubicBezTo>
                <a:cubicBezTo>
                  <a:pt x="5444171" y="62135"/>
                  <a:pt x="5459626" y="58736"/>
                  <a:pt x="5468969" y="55538"/>
                </a:cubicBezTo>
                <a:cubicBezTo>
                  <a:pt x="5471305" y="54739"/>
                  <a:pt x="5473647" y="54342"/>
                  <a:pt x="5475997" y="54348"/>
                </a:cubicBezTo>
                <a:close/>
                <a:moveTo>
                  <a:pt x="852477" y="49626"/>
                </a:moveTo>
                <a:cubicBezTo>
                  <a:pt x="854819" y="49523"/>
                  <a:pt x="857866" y="49931"/>
                  <a:pt x="861615" y="50849"/>
                </a:cubicBezTo>
                <a:cubicBezTo>
                  <a:pt x="875511" y="52814"/>
                  <a:pt x="884710" y="57101"/>
                  <a:pt x="889213" y="63712"/>
                </a:cubicBezTo>
                <a:cubicBezTo>
                  <a:pt x="893716" y="70323"/>
                  <a:pt x="894530" y="78163"/>
                  <a:pt x="891654" y="87234"/>
                </a:cubicBezTo>
                <a:cubicBezTo>
                  <a:pt x="888779" y="96304"/>
                  <a:pt x="883068" y="97914"/>
                  <a:pt x="874521" y="92063"/>
                </a:cubicBezTo>
                <a:cubicBezTo>
                  <a:pt x="865975" y="86212"/>
                  <a:pt x="857937" y="76962"/>
                  <a:pt x="850408" y="64314"/>
                </a:cubicBezTo>
                <a:cubicBezTo>
                  <a:pt x="844762" y="54828"/>
                  <a:pt x="845451" y="49932"/>
                  <a:pt x="852477" y="49626"/>
                </a:cubicBezTo>
                <a:close/>
                <a:moveTo>
                  <a:pt x="138102" y="49626"/>
                </a:moveTo>
                <a:cubicBezTo>
                  <a:pt x="140444" y="49523"/>
                  <a:pt x="143490" y="49931"/>
                  <a:pt x="147240" y="50849"/>
                </a:cubicBezTo>
                <a:cubicBezTo>
                  <a:pt x="161136" y="52814"/>
                  <a:pt x="170335" y="57101"/>
                  <a:pt x="174838" y="63712"/>
                </a:cubicBezTo>
                <a:cubicBezTo>
                  <a:pt x="179341" y="70323"/>
                  <a:pt x="180155" y="78163"/>
                  <a:pt x="177279" y="87234"/>
                </a:cubicBezTo>
                <a:cubicBezTo>
                  <a:pt x="174404" y="96304"/>
                  <a:pt x="168693" y="97914"/>
                  <a:pt x="160147" y="92063"/>
                </a:cubicBezTo>
                <a:cubicBezTo>
                  <a:pt x="151600" y="86212"/>
                  <a:pt x="143562" y="76962"/>
                  <a:pt x="136033" y="64314"/>
                </a:cubicBezTo>
                <a:cubicBezTo>
                  <a:pt x="130387" y="54828"/>
                  <a:pt x="131076" y="49932"/>
                  <a:pt x="138102" y="49626"/>
                </a:cubicBezTo>
                <a:close/>
                <a:moveTo>
                  <a:pt x="6731997" y="49128"/>
                </a:moveTo>
                <a:cubicBezTo>
                  <a:pt x="6729689" y="49186"/>
                  <a:pt x="6726637" y="49551"/>
                  <a:pt x="6722839" y="50225"/>
                </a:cubicBezTo>
                <a:cubicBezTo>
                  <a:pt x="6715247" y="51573"/>
                  <a:pt x="6706338" y="53638"/>
                  <a:pt x="6696113" y="56420"/>
                </a:cubicBezTo>
                <a:cubicBezTo>
                  <a:pt x="6696959" y="57768"/>
                  <a:pt x="6698157" y="64422"/>
                  <a:pt x="6699705" y="76382"/>
                </a:cubicBezTo>
                <a:cubicBezTo>
                  <a:pt x="6702531" y="76511"/>
                  <a:pt x="6707263" y="74969"/>
                  <a:pt x="6713903" y="71757"/>
                </a:cubicBezTo>
                <a:cubicBezTo>
                  <a:pt x="6720542" y="68545"/>
                  <a:pt x="6726436" y="69807"/>
                  <a:pt x="6731584" y="75543"/>
                </a:cubicBezTo>
                <a:cubicBezTo>
                  <a:pt x="6736733" y="81279"/>
                  <a:pt x="6734441" y="85577"/>
                  <a:pt x="6724711" y="88438"/>
                </a:cubicBezTo>
                <a:cubicBezTo>
                  <a:pt x="6714981" y="91299"/>
                  <a:pt x="6707249" y="92730"/>
                  <a:pt x="6701513" y="92730"/>
                </a:cubicBezTo>
                <a:lnTo>
                  <a:pt x="6703857" y="114175"/>
                </a:lnTo>
                <a:cubicBezTo>
                  <a:pt x="6720965" y="111781"/>
                  <a:pt x="6730003" y="109773"/>
                  <a:pt x="6730971" y="108152"/>
                </a:cubicBezTo>
                <a:cubicBezTo>
                  <a:pt x="6731939" y="106532"/>
                  <a:pt x="6733545" y="96695"/>
                  <a:pt x="6735789" y="78640"/>
                </a:cubicBezTo>
                <a:cubicBezTo>
                  <a:pt x="6738033" y="60586"/>
                  <a:pt x="6738335" y="51000"/>
                  <a:pt x="6736692" y="49881"/>
                </a:cubicBezTo>
                <a:cubicBezTo>
                  <a:pt x="6735871" y="49322"/>
                  <a:pt x="6734307" y="49071"/>
                  <a:pt x="6731997" y="49128"/>
                </a:cubicBezTo>
                <a:close/>
                <a:moveTo>
                  <a:pt x="3200235" y="46848"/>
                </a:moveTo>
                <a:cubicBezTo>
                  <a:pt x="3196341" y="50677"/>
                  <a:pt x="3191547" y="54967"/>
                  <a:pt x="3185852" y="59719"/>
                </a:cubicBezTo>
                <a:lnTo>
                  <a:pt x="3169271" y="72826"/>
                </a:lnTo>
                <a:lnTo>
                  <a:pt x="3179316" y="72499"/>
                </a:lnTo>
                <a:cubicBezTo>
                  <a:pt x="3190049" y="74414"/>
                  <a:pt x="3197951" y="77934"/>
                  <a:pt x="3203020" y="83061"/>
                </a:cubicBezTo>
                <a:cubicBezTo>
                  <a:pt x="3208089" y="88187"/>
                  <a:pt x="3210172" y="92256"/>
                  <a:pt x="3209269" y="95268"/>
                </a:cubicBezTo>
                <a:cubicBezTo>
                  <a:pt x="3211492" y="91582"/>
                  <a:pt x="3217009" y="84889"/>
                  <a:pt x="3225821" y="75188"/>
                </a:cubicBezTo>
                <a:cubicBezTo>
                  <a:pt x="3234633" y="65487"/>
                  <a:pt x="3239900" y="58786"/>
                  <a:pt x="3241620" y="55087"/>
                </a:cubicBezTo>
                <a:cubicBezTo>
                  <a:pt x="3243341" y="51387"/>
                  <a:pt x="3241979" y="49537"/>
                  <a:pt x="3237533" y="49537"/>
                </a:cubicBezTo>
                <a:cubicBezTo>
                  <a:pt x="3231625" y="49537"/>
                  <a:pt x="3225294" y="49989"/>
                  <a:pt x="3218540" y="50892"/>
                </a:cubicBezTo>
                <a:cubicBezTo>
                  <a:pt x="3211786" y="51795"/>
                  <a:pt x="3205684" y="50447"/>
                  <a:pt x="3200235" y="46848"/>
                </a:cubicBezTo>
                <a:close/>
                <a:moveTo>
                  <a:pt x="781167" y="38610"/>
                </a:moveTo>
                <a:cubicBezTo>
                  <a:pt x="792596" y="38610"/>
                  <a:pt x="803340" y="40632"/>
                  <a:pt x="813400" y="44676"/>
                </a:cubicBezTo>
                <a:cubicBezTo>
                  <a:pt x="823460" y="48719"/>
                  <a:pt x="827672" y="57065"/>
                  <a:pt x="826037" y="69714"/>
                </a:cubicBezTo>
                <a:cubicBezTo>
                  <a:pt x="824402" y="82362"/>
                  <a:pt x="818078" y="85821"/>
                  <a:pt x="807065" y="80092"/>
                </a:cubicBezTo>
                <a:cubicBezTo>
                  <a:pt x="796052" y="74363"/>
                  <a:pt x="785594" y="66017"/>
                  <a:pt x="775692" y="55054"/>
                </a:cubicBezTo>
                <a:cubicBezTo>
                  <a:pt x="765790" y="44091"/>
                  <a:pt x="767615" y="38610"/>
                  <a:pt x="781167" y="38610"/>
                </a:cubicBezTo>
                <a:close/>
                <a:moveTo>
                  <a:pt x="66792" y="38610"/>
                </a:moveTo>
                <a:cubicBezTo>
                  <a:pt x="78221" y="38610"/>
                  <a:pt x="88965" y="40632"/>
                  <a:pt x="99025" y="44676"/>
                </a:cubicBezTo>
                <a:cubicBezTo>
                  <a:pt x="109085" y="48719"/>
                  <a:pt x="113297" y="57065"/>
                  <a:pt x="111662" y="69714"/>
                </a:cubicBezTo>
                <a:cubicBezTo>
                  <a:pt x="110027" y="82362"/>
                  <a:pt x="103703" y="85821"/>
                  <a:pt x="92690" y="80092"/>
                </a:cubicBezTo>
                <a:cubicBezTo>
                  <a:pt x="81677" y="74363"/>
                  <a:pt x="71219" y="66017"/>
                  <a:pt x="61317" y="55054"/>
                </a:cubicBezTo>
                <a:cubicBezTo>
                  <a:pt x="51415" y="44091"/>
                  <a:pt x="53240" y="38610"/>
                  <a:pt x="66792" y="38610"/>
                </a:cubicBezTo>
                <a:close/>
                <a:moveTo>
                  <a:pt x="7068926" y="34695"/>
                </a:moveTo>
                <a:cubicBezTo>
                  <a:pt x="7094911" y="30995"/>
                  <a:pt x="7115539" y="43815"/>
                  <a:pt x="7130811" y="73155"/>
                </a:cubicBezTo>
                <a:cubicBezTo>
                  <a:pt x="7139903" y="105119"/>
                  <a:pt x="7127463" y="136840"/>
                  <a:pt x="7093491" y="168317"/>
                </a:cubicBezTo>
                <a:cubicBezTo>
                  <a:pt x="7083367" y="183517"/>
                  <a:pt x="7078305" y="201514"/>
                  <a:pt x="7078305" y="222308"/>
                </a:cubicBezTo>
                <a:lnTo>
                  <a:pt x="7045867" y="222308"/>
                </a:lnTo>
                <a:cubicBezTo>
                  <a:pt x="7044892" y="185798"/>
                  <a:pt x="7059841" y="152550"/>
                  <a:pt x="7090717" y="122564"/>
                </a:cubicBezTo>
                <a:cubicBezTo>
                  <a:pt x="7097643" y="112211"/>
                  <a:pt x="7100668" y="101205"/>
                  <a:pt x="7099794" y="89546"/>
                </a:cubicBezTo>
                <a:cubicBezTo>
                  <a:pt x="7095075" y="73671"/>
                  <a:pt x="7086119" y="66186"/>
                  <a:pt x="7072927" y="67089"/>
                </a:cubicBezTo>
                <a:lnTo>
                  <a:pt x="7067635" y="67089"/>
                </a:lnTo>
                <a:cubicBezTo>
                  <a:pt x="7051359" y="67864"/>
                  <a:pt x="7043673" y="81809"/>
                  <a:pt x="7044577" y="108927"/>
                </a:cubicBezTo>
                <a:lnTo>
                  <a:pt x="7010762" y="108927"/>
                </a:lnTo>
                <a:cubicBezTo>
                  <a:pt x="7009801" y="71814"/>
                  <a:pt x="7021539" y="49028"/>
                  <a:pt x="7045975" y="40567"/>
                </a:cubicBezTo>
                <a:cubicBezTo>
                  <a:pt x="7049947" y="37584"/>
                  <a:pt x="7057597" y="35627"/>
                  <a:pt x="7068926" y="34695"/>
                </a:cubicBezTo>
                <a:close/>
                <a:moveTo>
                  <a:pt x="2918622" y="30524"/>
                </a:moveTo>
                <a:cubicBezTo>
                  <a:pt x="2922662" y="31182"/>
                  <a:pt x="2926975" y="33203"/>
                  <a:pt x="2931560" y="36588"/>
                </a:cubicBezTo>
                <a:cubicBezTo>
                  <a:pt x="2940730" y="43356"/>
                  <a:pt x="2947220" y="50136"/>
                  <a:pt x="2951027" y="56926"/>
                </a:cubicBezTo>
                <a:cubicBezTo>
                  <a:pt x="2954834" y="63716"/>
                  <a:pt x="2952500" y="68193"/>
                  <a:pt x="2944025" y="70359"/>
                </a:cubicBezTo>
                <a:cubicBezTo>
                  <a:pt x="2935550" y="72524"/>
                  <a:pt x="2923526" y="78500"/>
                  <a:pt x="2907952" y="88288"/>
                </a:cubicBezTo>
                <a:cubicBezTo>
                  <a:pt x="2892379" y="98075"/>
                  <a:pt x="2877142" y="108468"/>
                  <a:pt x="2862243" y="119467"/>
                </a:cubicBezTo>
                <a:cubicBezTo>
                  <a:pt x="2873945" y="124486"/>
                  <a:pt x="2878422" y="129394"/>
                  <a:pt x="2875676" y="134191"/>
                </a:cubicBezTo>
                <a:cubicBezTo>
                  <a:pt x="2872930" y="138987"/>
                  <a:pt x="2871123" y="147470"/>
                  <a:pt x="2870256" y="159637"/>
                </a:cubicBezTo>
                <a:cubicBezTo>
                  <a:pt x="2869388" y="171805"/>
                  <a:pt x="2869625" y="189551"/>
                  <a:pt x="2870965" y="212875"/>
                </a:cubicBezTo>
                <a:cubicBezTo>
                  <a:pt x="2872306" y="236200"/>
                  <a:pt x="2872747" y="253745"/>
                  <a:pt x="2872288" y="265511"/>
                </a:cubicBezTo>
                <a:cubicBezTo>
                  <a:pt x="2871829" y="277277"/>
                  <a:pt x="2866341" y="289893"/>
                  <a:pt x="2855822" y="303359"/>
                </a:cubicBezTo>
                <a:cubicBezTo>
                  <a:pt x="2845304" y="316824"/>
                  <a:pt x="2837108" y="318591"/>
                  <a:pt x="2831236" y="308661"/>
                </a:cubicBezTo>
                <a:cubicBezTo>
                  <a:pt x="2825364" y="298730"/>
                  <a:pt x="2816889" y="288129"/>
                  <a:pt x="2805811" y="276858"/>
                </a:cubicBezTo>
                <a:cubicBezTo>
                  <a:pt x="2794733" y="265586"/>
                  <a:pt x="2795124" y="261525"/>
                  <a:pt x="2806983" y="264672"/>
                </a:cubicBezTo>
                <a:cubicBezTo>
                  <a:pt x="2818842" y="267820"/>
                  <a:pt x="2827009" y="269261"/>
                  <a:pt x="2831483" y="268996"/>
                </a:cubicBezTo>
                <a:cubicBezTo>
                  <a:pt x="2835957" y="268731"/>
                  <a:pt x="2838804" y="265343"/>
                  <a:pt x="2840023" y="258832"/>
                </a:cubicBezTo>
                <a:cubicBezTo>
                  <a:pt x="2841242" y="252322"/>
                  <a:pt x="2842074" y="236358"/>
                  <a:pt x="2842518" y="210940"/>
                </a:cubicBezTo>
                <a:cubicBezTo>
                  <a:pt x="2842963" y="185522"/>
                  <a:pt x="2842310" y="165822"/>
                  <a:pt x="2840561" y="151840"/>
                </a:cubicBezTo>
                <a:cubicBezTo>
                  <a:pt x="2838811" y="137858"/>
                  <a:pt x="2835438" y="126960"/>
                  <a:pt x="2830440" y="119144"/>
                </a:cubicBezTo>
                <a:cubicBezTo>
                  <a:pt x="2825442" y="111329"/>
                  <a:pt x="2826070" y="107898"/>
                  <a:pt x="2832322" y="108852"/>
                </a:cubicBezTo>
                <a:cubicBezTo>
                  <a:pt x="2838575" y="109805"/>
                  <a:pt x="2844418" y="110676"/>
                  <a:pt x="2849853" y="111465"/>
                </a:cubicBezTo>
                <a:cubicBezTo>
                  <a:pt x="2871923" y="90801"/>
                  <a:pt x="2887127" y="75991"/>
                  <a:pt x="2895466" y="67035"/>
                </a:cubicBezTo>
                <a:cubicBezTo>
                  <a:pt x="2903805" y="58080"/>
                  <a:pt x="2899323" y="55176"/>
                  <a:pt x="2882022" y="58324"/>
                </a:cubicBezTo>
                <a:cubicBezTo>
                  <a:pt x="2864720" y="61471"/>
                  <a:pt x="2845146" y="65264"/>
                  <a:pt x="2823299" y="69703"/>
                </a:cubicBezTo>
                <a:cubicBezTo>
                  <a:pt x="2801451" y="74141"/>
                  <a:pt x="2787172" y="77740"/>
                  <a:pt x="2780461" y="80501"/>
                </a:cubicBezTo>
                <a:cubicBezTo>
                  <a:pt x="2773750" y="83261"/>
                  <a:pt x="2766619" y="83193"/>
                  <a:pt x="2759069" y="80297"/>
                </a:cubicBezTo>
                <a:cubicBezTo>
                  <a:pt x="2751519" y="77400"/>
                  <a:pt x="2744980" y="72198"/>
                  <a:pt x="2739451" y="64691"/>
                </a:cubicBezTo>
                <a:cubicBezTo>
                  <a:pt x="2733923" y="57184"/>
                  <a:pt x="2736971" y="53889"/>
                  <a:pt x="2748593" y="54807"/>
                </a:cubicBezTo>
                <a:cubicBezTo>
                  <a:pt x="2760216" y="55725"/>
                  <a:pt x="2777611" y="55069"/>
                  <a:pt x="2800777" y="52839"/>
                </a:cubicBezTo>
                <a:cubicBezTo>
                  <a:pt x="2823944" y="50609"/>
                  <a:pt x="2845745" y="47719"/>
                  <a:pt x="2866179" y="44170"/>
                </a:cubicBezTo>
                <a:cubicBezTo>
                  <a:pt x="2886614" y="40621"/>
                  <a:pt x="2900327" y="36778"/>
                  <a:pt x="2907318" y="32640"/>
                </a:cubicBezTo>
                <a:cubicBezTo>
                  <a:pt x="2910813" y="30572"/>
                  <a:pt x="2914581" y="29867"/>
                  <a:pt x="2918622" y="30524"/>
                </a:cubicBezTo>
                <a:close/>
                <a:moveTo>
                  <a:pt x="6505675" y="29583"/>
                </a:moveTo>
                <a:cubicBezTo>
                  <a:pt x="6510921" y="30288"/>
                  <a:pt x="6517319" y="32493"/>
                  <a:pt x="6524869" y="36200"/>
                </a:cubicBezTo>
                <a:cubicBezTo>
                  <a:pt x="6539956" y="43729"/>
                  <a:pt x="6545699" y="50075"/>
                  <a:pt x="6542099" y="55237"/>
                </a:cubicBezTo>
                <a:cubicBezTo>
                  <a:pt x="6538500" y="60400"/>
                  <a:pt x="6536701" y="77371"/>
                  <a:pt x="6536701" y="106152"/>
                </a:cubicBezTo>
                <a:cubicBezTo>
                  <a:pt x="6536701" y="136639"/>
                  <a:pt x="6536915" y="160415"/>
                  <a:pt x="6537345" y="177480"/>
                </a:cubicBezTo>
                <a:cubicBezTo>
                  <a:pt x="6537776" y="194545"/>
                  <a:pt x="6539127" y="214241"/>
                  <a:pt x="6541400" y="236569"/>
                </a:cubicBezTo>
                <a:cubicBezTo>
                  <a:pt x="6543673" y="258897"/>
                  <a:pt x="6541049" y="278977"/>
                  <a:pt x="6533527" y="296809"/>
                </a:cubicBezTo>
                <a:cubicBezTo>
                  <a:pt x="6526006" y="314641"/>
                  <a:pt x="6519356" y="318803"/>
                  <a:pt x="6513577" y="309295"/>
                </a:cubicBezTo>
                <a:cubicBezTo>
                  <a:pt x="6507798" y="299788"/>
                  <a:pt x="6498033" y="288287"/>
                  <a:pt x="6484279" y="274793"/>
                </a:cubicBezTo>
                <a:cubicBezTo>
                  <a:pt x="6470527" y="261299"/>
                  <a:pt x="6467968" y="255495"/>
                  <a:pt x="6476601" y="257380"/>
                </a:cubicBezTo>
                <a:cubicBezTo>
                  <a:pt x="6485233" y="259266"/>
                  <a:pt x="6492557" y="260840"/>
                  <a:pt x="6498573" y="262102"/>
                </a:cubicBezTo>
                <a:cubicBezTo>
                  <a:pt x="6504589" y="263364"/>
                  <a:pt x="6508371" y="260589"/>
                  <a:pt x="6509920" y="253777"/>
                </a:cubicBezTo>
                <a:cubicBezTo>
                  <a:pt x="6511469" y="246966"/>
                  <a:pt x="6512243" y="231055"/>
                  <a:pt x="6512243" y="206046"/>
                </a:cubicBezTo>
                <a:cubicBezTo>
                  <a:pt x="6512243" y="180076"/>
                  <a:pt x="6511799" y="154088"/>
                  <a:pt x="6510909" y="128082"/>
                </a:cubicBezTo>
                <a:cubicBezTo>
                  <a:pt x="6510021" y="102076"/>
                  <a:pt x="6508715" y="84351"/>
                  <a:pt x="6506995" y="74908"/>
                </a:cubicBezTo>
                <a:cubicBezTo>
                  <a:pt x="6505273" y="65465"/>
                  <a:pt x="6503403" y="59328"/>
                  <a:pt x="6501381" y="56495"/>
                </a:cubicBezTo>
                <a:cubicBezTo>
                  <a:pt x="6499359" y="53663"/>
                  <a:pt x="6489431" y="54015"/>
                  <a:pt x="6471599" y="57549"/>
                </a:cubicBezTo>
                <a:cubicBezTo>
                  <a:pt x="6453767" y="61084"/>
                  <a:pt x="6440022" y="64232"/>
                  <a:pt x="6430364" y="66992"/>
                </a:cubicBezTo>
                <a:cubicBezTo>
                  <a:pt x="6420705" y="69753"/>
                  <a:pt x="6411467" y="67512"/>
                  <a:pt x="6402648" y="60270"/>
                </a:cubicBezTo>
                <a:cubicBezTo>
                  <a:pt x="6393829" y="53029"/>
                  <a:pt x="6394395" y="49408"/>
                  <a:pt x="6404347" y="49408"/>
                </a:cubicBezTo>
                <a:cubicBezTo>
                  <a:pt x="6411303" y="49408"/>
                  <a:pt x="6426410" y="47651"/>
                  <a:pt x="6449669" y="44138"/>
                </a:cubicBezTo>
                <a:cubicBezTo>
                  <a:pt x="6472930" y="40624"/>
                  <a:pt x="6487503" y="36570"/>
                  <a:pt x="6493389" y="31974"/>
                </a:cubicBezTo>
                <a:cubicBezTo>
                  <a:pt x="6496333" y="29676"/>
                  <a:pt x="6500427" y="28879"/>
                  <a:pt x="6505675" y="29583"/>
                </a:cubicBezTo>
                <a:close/>
                <a:moveTo>
                  <a:pt x="5807435" y="29414"/>
                </a:moveTo>
                <a:cubicBezTo>
                  <a:pt x="5810149" y="29332"/>
                  <a:pt x="5812997" y="29790"/>
                  <a:pt x="5815980" y="30791"/>
                </a:cubicBezTo>
                <a:cubicBezTo>
                  <a:pt x="5821946" y="32791"/>
                  <a:pt x="5827646" y="36788"/>
                  <a:pt x="5833081" y="42783"/>
                </a:cubicBezTo>
                <a:cubicBezTo>
                  <a:pt x="5838516" y="48777"/>
                  <a:pt x="5838882" y="53617"/>
                  <a:pt x="5834178" y="57302"/>
                </a:cubicBezTo>
                <a:cubicBezTo>
                  <a:pt x="5829475" y="60987"/>
                  <a:pt x="5825843" y="67534"/>
                  <a:pt x="5823283" y="76941"/>
                </a:cubicBezTo>
                <a:cubicBezTo>
                  <a:pt x="5820723" y="86348"/>
                  <a:pt x="5818479" y="94665"/>
                  <a:pt x="5816550" y="101893"/>
                </a:cubicBezTo>
                <a:cubicBezTo>
                  <a:pt x="5814621" y="109120"/>
                  <a:pt x="5809147" y="115699"/>
                  <a:pt x="5800127" y="121629"/>
                </a:cubicBezTo>
                <a:cubicBezTo>
                  <a:pt x="5791107" y="127558"/>
                  <a:pt x="5785224" y="127375"/>
                  <a:pt x="5782478" y="121080"/>
                </a:cubicBezTo>
                <a:cubicBezTo>
                  <a:pt x="5779732" y="114785"/>
                  <a:pt x="5774863" y="108235"/>
                  <a:pt x="5767872" y="101430"/>
                </a:cubicBezTo>
                <a:cubicBezTo>
                  <a:pt x="5760882" y="94626"/>
                  <a:pt x="5761696" y="91683"/>
                  <a:pt x="5770314" y="92600"/>
                </a:cubicBezTo>
                <a:cubicBezTo>
                  <a:pt x="5778932" y="93518"/>
                  <a:pt x="5784095" y="93970"/>
                  <a:pt x="5785801" y="93956"/>
                </a:cubicBezTo>
                <a:cubicBezTo>
                  <a:pt x="5786934" y="93956"/>
                  <a:pt x="5788347" y="92938"/>
                  <a:pt x="5790039" y="90901"/>
                </a:cubicBezTo>
                <a:cubicBezTo>
                  <a:pt x="5791731" y="88865"/>
                  <a:pt x="5793685" y="83064"/>
                  <a:pt x="5795900" y="73499"/>
                </a:cubicBezTo>
                <a:cubicBezTo>
                  <a:pt x="5798116" y="63934"/>
                  <a:pt x="5798955" y="58227"/>
                  <a:pt x="5798417" y="56377"/>
                </a:cubicBezTo>
                <a:cubicBezTo>
                  <a:pt x="5797879" y="54527"/>
                  <a:pt x="5796029" y="53814"/>
                  <a:pt x="5792867" y="54237"/>
                </a:cubicBezTo>
                <a:cubicBezTo>
                  <a:pt x="5789705" y="54660"/>
                  <a:pt x="5781980" y="56148"/>
                  <a:pt x="5769690" y="58700"/>
                </a:cubicBezTo>
                <a:cubicBezTo>
                  <a:pt x="5775985" y="63691"/>
                  <a:pt x="5777398" y="68125"/>
                  <a:pt x="5773927" y="72004"/>
                </a:cubicBezTo>
                <a:cubicBezTo>
                  <a:pt x="5770457" y="75883"/>
                  <a:pt x="5763968" y="85516"/>
                  <a:pt x="5754461" y="100903"/>
                </a:cubicBezTo>
                <a:cubicBezTo>
                  <a:pt x="5744953" y="116291"/>
                  <a:pt x="5732265" y="128225"/>
                  <a:pt x="5716398" y="136707"/>
                </a:cubicBezTo>
                <a:cubicBezTo>
                  <a:pt x="5700531" y="145190"/>
                  <a:pt x="5697827" y="142935"/>
                  <a:pt x="5708289" y="129942"/>
                </a:cubicBezTo>
                <a:cubicBezTo>
                  <a:pt x="5718750" y="116950"/>
                  <a:pt x="5727089" y="104238"/>
                  <a:pt x="5733305" y="91805"/>
                </a:cubicBezTo>
                <a:cubicBezTo>
                  <a:pt x="5739522" y="79372"/>
                  <a:pt x="5743498" y="69785"/>
                  <a:pt x="5745233" y="63045"/>
                </a:cubicBezTo>
                <a:cubicBezTo>
                  <a:pt x="5742121" y="64838"/>
                  <a:pt x="5738981" y="65960"/>
                  <a:pt x="5735811" y="66412"/>
                </a:cubicBezTo>
                <a:cubicBezTo>
                  <a:pt x="5732642" y="66863"/>
                  <a:pt x="5727121" y="64003"/>
                  <a:pt x="5719248" y="57829"/>
                </a:cubicBezTo>
                <a:cubicBezTo>
                  <a:pt x="5711375" y="51656"/>
                  <a:pt x="5713354" y="48275"/>
                  <a:pt x="5725185" y="47687"/>
                </a:cubicBezTo>
                <a:cubicBezTo>
                  <a:pt x="5737016" y="47099"/>
                  <a:pt x="5751169" y="44801"/>
                  <a:pt x="5767646" y="40793"/>
                </a:cubicBezTo>
                <a:cubicBezTo>
                  <a:pt x="5784123" y="36785"/>
                  <a:pt x="5794807" y="33616"/>
                  <a:pt x="5799697" y="31285"/>
                </a:cubicBezTo>
                <a:cubicBezTo>
                  <a:pt x="5802142" y="30120"/>
                  <a:pt x="5804721" y="29496"/>
                  <a:pt x="5807435" y="29414"/>
                </a:cubicBezTo>
                <a:close/>
                <a:moveTo>
                  <a:pt x="1485473" y="29328"/>
                </a:moveTo>
                <a:cubicBezTo>
                  <a:pt x="1499534" y="28303"/>
                  <a:pt x="1509909" y="30608"/>
                  <a:pt x="1516598" y="36243"/>
                </a:cubicBezTo>
                <a:cubicBezTo>
                  <a:pt x="1523288" y="41879"/>
                  <a:pt x="1525762" y="48655"/>
                  <a:pt x="1524019" y="56571"/>
                </a:cubicBezTo>
                <a:cubicBezTo>
                  <a:pt x="1522277" y="64487"/>
                  <a:pt x="1515587" y="66333"/>
                  <a:pt x="1503950" y="62110"/>
                </a:cubicBezTo>
                <a:cubicBezTo>
                  <a:pt x="1492313" y="57886"/>
                  <a:pt x="1482716" y="52469"/>
                  <a:pt x="1475159" y="45859"/>
                </a:cubicBezTo>
                <a:cubicBezTo>
                  <a:pt x="1467974" y="35863"/>
                  <a:pt x="1471412" y="30353"/>
                  <a:pt x="1485473" y="29328"/>
                </a:cubicBezTo>
                <a:close/>
                <a:moveTo>
                  <a:pt x="6877262" y="29188"/>
                </a:moveTo>
                <a:cubicBezTo>
                  <a:pt x="6886275" y="27353"/>
                  <a:pt x="6893205" y="29586"/>
                  <a:pt x="6898052" y="35889"/>
                </a:cubicBezTo>
                <a:cubicBezTo>
                  <a:pt x="6902899" y="42191"/>
                  <a:pt x="6899917" y="46640"/>
                  <a:pt x="6889104" y="49236"/>
                </a:cubicBezTo>
                <a:cubicBezTo>
                  <a:pt x="6878291" y="51831"/>
                  <a:pt x="6860301" y="55352"/>
                  <a:pt x="6835135" y="59797"/>
                </a:cubicBezTo>
                <a:cubicBezTo>
                  <a:pt x="6844141" y="63511"/>
                  <a:pt x="6846937" y="67849"/>
                  <a:pt x="6843523" y="72811"/>
                </a:cubicBezTo>
                <a:cubicBezTo>
                  <a:pt x="6840111" y="77773"/>
                  <a:pt x="6833715" y="86162"/>
                  <a:pt x="6824336" y="97978"/>
                </a:cubicBezTo>
                <a:cubicBezTo>
                  <a:pt x="6839236" y="94594"/>
                  <a:pt x="6849693" y="91274"/>
                  <a:pt x="6855709" y="88019"/>
                </a:cubicBezTo>
                <a:cubicBezTo>
                  <a:pt x="6861725" y="84764"/>
                  <a:pt x="6869924" y="85922"/>
                  <a:pt x="6880306" y="91493"/>
                </a:cubicBezTo>
                <a:cubicBezTo>
                  <a:pt x="6890689" y="97064"/>
                  <a:pt x="6894926" y="102284"/>
                  <a:pt x="6893019" y="107152"/>
                </a:cubicBezTo>
                <a:cubicBezTo>
                  <a:pt x="6891111" y="112021"/>
                  <a:pt x="6889534" y="116330"/>
                  <a:pt x="6888287" y="120080"/>
                </a:cubicBezTo>
                <a:cubicBezTo>
                  <a:pt x="6887039" y="123830"/>
                  <a:pt x="6886859" y="132631"/>
                  <a:pt x="6887749" y="146484"/>
                </a:cubicBezTo>
                <a:cubicBezTo>
                  <a:pt x="6888637" y="160337"/>
                  <a:pt x="6887963" y="174637"/>
                  <a:pt x="6885727" y="189386"/>
                </a:cubicBezTo>
                <a:cubicBezTo>
                  <a:pt x="6883489" y="204135"/>
                  <a:pt x="6878747" y="207860"/>
                  <a:pt x="6871497" y="200561"/>
                </a:cubicBezTo>
                <a:cubicBezTo>
                  <a:pt x="6864249" y="193262"/>
                  <a:pt x="6861076" y="187357"/>
                  <a:pt x="6861979" y="182847"/>
                </a:cubicBezTo>
                <a:cubicBezTo>
                  <a:pt x="6862883" y="178337"/>
                  <a:pt x="6863557" y="167223"/>
                  <a:pt x="6864001" y="149506"/>
                </a:cubicBezTo>
                <a:cubicBezTo>
                  <a:pt x="6864446" y="131789"/>
                  <a:pt x="6863961" y="120148"/>
                  <a:pt x="6862549" y="114584"/>
                </a:cubicBezTo>
                <a:cubicBezTo>
                  <a:pt x="6861137" y="109020"/>
                  <a:pt x="6856150" y="107500"/>
                  <a:pt x="6847589" y="110024"/>
                </a:cubicBezTo>
                <a:lnTo>
                  <a:pt x="6806805" y="117682"/>
                </a:lnTo>
                <a:cubicBezTo>
                  <a:pt x="6806805" y="130731"/>
                  <a:pt x="6806275" y="148509"/>
                  <a:pt x="6805213" y="171016"/>
                </a:cubicBezTo>
                <a:cubicBezTo>
                  <a:pt x="6804153" y="193523"/>
                  <a:pt x="6799625" y="201643"/>
                  <a:pt x="6791629" y="195377"/>
                </a:cubicBezTo>
                <a:cubicBezTo>
                  <a:pt x="6783635" y="189110"/>
                  <a:pt x="6780093" y="182463"/>
                  <a:pt x="6781003" y="175437"/>
                </a:cubicBezTo>
                <a:cubicBezTo>
                  <a:pt x="6781915" y="168410"/>
                  <a:pt x="6782815" y="157784"/>
                  <a:pt x="6783703" y="143558"/>
                </a:cubicBezTo>
                <a:cubicBezTo>
                  <a:pt x="6784593" y="129333"/>
                  <a:pt x="6783237" y="118857"/>
                  <a:pt x="6779638" y="112132"/>
                </a:cubicBezTo>
                <a:cubicBezTo>
                  <a:pt x="6776039" y="105406"/>
                  <a:pt x="6777867" y="102044"/>
                  <a:pt x="6785123" y="102044"/>
                </a:cubicBezTo>
                <a:cubicBezTo>
                  <a:pt x="6790057" y="102044"/>
                  <a:pt x="6793945" y="102266"/>
                  <a:pt x="6796792" y="102710"/>
                </a:cubicBezTo>
                <a:cubicBezTo>
                  <a:pt x="6799639" y="103155"/>
                  <a:pt x="6803501" y="102839"/>
                  <a:pt x="6808375" y="101764"/>
                </a:cubicBezTo>
                <a:cubicBezTo>
                  <a:pt x="6814413" y="80540"/>
                  <a:pt x="6816929" y="68086"/>
                  <a:pt x="6815925" y="64400"/>
                </a:cubicBezTo>
                <a:cubicBezTo>
                  <a:pt x="6810290" y="66164"/>
                  <a:pt x="6804945" y="67279"/>
                  <a:pt x="6799889" y="67745"/>
                </a:cubicBezTo>
                <a:cubicBezTo>
                  <a:pt x="6794835" y="68211"/>
                  <a:pt x="6788396" y="65731"/>
                  <a:pt x="6780573" y="60303"/>
                </a:cubicBezTo>
                <a:cubicBezTo>
                  <a:pt x="6772751" y="54875"/>
                  <a:pt x="6774769" y="51268"/>
                  <a:pt x="6786629" y="49483"/>
                </a:cubicBezTo>
                <a:cubicBezTo>
                  <a:pt x="6798489" y="47698"/>
                  <a:pt x="6809587" y="45453"/>
                  <a:pt x="6819927" y="42750"/>
                </a:cubicBezTo>
                <a:cubicBezTo>
                  <a:pt x="6830266" y="40047"/>
                  <a:pt x="6840154" y="37570"/>
                  <a:pt x="6849589" y="35319"/>
                </a:cubicBezTo>
                <a:cubicBezTo>
                  <a:pt x="6859025" y="33067"/>
                  <a:pt x="6868249" y="31024"/>
                  <a:pt x="6877262" y="29188"/>
                </a:cubicBezTo>
                <a:close/>
                <a:moveTo>
                  <a:pt x="4540835" y="27198"/>
                </a:moveTo>
                <a:cubicBezTo>
                  <a:pt x="4553541" y="28611"/>
                  <a:pt x="4564081" y="31647"/>
                  <a:pt x="4572456" y="36308"/>
                </a:cubicBezTo>
                <a:cubicBezTo>
                  <a:pt x="4581977" y="41628"/>
                  <a:pt x="4585911" y="50562"/>
                  <a:pt x="4584254" y="63110"/>
                </a:cubicBezTo>
                <a:cubicBezTo>
                  <a:pt x="4582598" y="75658"/>
                  <a:pt x="4575596" y="77948"/>
                  <a:pt x="4563249" y="69982"/>
                </a:cubicBezTo>
                <a:cubicBezTo>
                  <a:pt x="4550902" y="62016"/>
                  <a:pt x="4540903" y="52541"/>
                  <a:pt x="4533253" y="41557"/>
                </a:cubicBezTo>
                <a:cubicBezTo>
                  <a:pt x="4525603" y="30572"/>
                  <a:pt x="4528130" y="25786"/>
                  <a:pt x="4540835" y="27198"/>
                </a:cubicBezTo>
                <a:close/>
                <a:moveTo>
                  <a:pt x="6329739" y="26854"/>
                </a:moveTo>
                <a:cubicBezTo>
                  <a:pt x="6334937" y="25671"/>
                  <a:pt x="6342305" y="27410"/>
                  <a:pt x="6351841" y="32070"/>
                </a:cubicBezTo>
                <a:cubicBezTo>
                  <a:pt x="6361851" y="36071"/>
                  <a:pt x="6369967" y="42015"/>
                  <a:pt x="6376191" y="49903"/>
                </a:cubicBezTo>
                <a:cubicBezTo>
                  <a:pt x="6382415" y="57790"/>
                  <a:pt x="6383235" y="65551"/>
                  <a:pt x="6378653" y="73187"/>
                </a:cubicBezTo>
                <a:cubicBezTo>
                  <a:pt x="6374071" y="80824"/>
                  <a:pt x="6368153" y="82190"/>
                  <a:pt x="6360897" y="77285"/>
                </a:cubicBezTo>
                <a:cubicBezTo>
                  <a:pt x="6353641" y="72381"/>
                  <a:pt x="6345333" y="63045"/>
                  <a:pt x="6335977" y="49279"/>
                </a:cubicBezTo>
                <a:cubicBezTo>
                  <a:pt x="6326619" y="35512"/>
                  <a:pt x="6324541" y="28037"/>
                  <a:pt x="6329739" y="26854"/>
                </a:cubicBezTo>
                <a:close/>
                <a:moveTo>
                  <a:pt x="6739731" y="26693"/>
                </a:moveTo>
                <a:cubicBezTo>
                  <a:pt x="6742297" y="26349"/>
                  <a:pt x="6744798" y="26542"/>
                  <a:pt x="6747232" y="27274"/>
                </a:cubicBezTo>
                <a:cubicBezTo>
                  <a:pt x="6752101" y="28736"/>
                  <a:pt x="6758522" y="31630"/>
                  <a:pt x="6766495" y="35953"/>
                </a:cubicBezTo>
                <a:cubicBezTo>
                  <a:pt x="6774469" y="40277"/>
                  <a:pt x="6776799" y="44432"/>
                  <a:pt x="6773486" y="48418"/>
                </a:cubicBezTo>
                <a:cubicBezTo>
                  <a:pt x="6770173" y="52405"/>
                  <a:pt x="6767473" y="58145"/>
                  <a:pt x="6765387" y="65637"/>
                </a:cubicBezTo>
                <a:cubicBezTo>
                  <a:pt x="6763301" y="73130"/>
                  <a:pt x="6760641" y="83814"/>
                  <a:pt x="6757407" y="97688"/>
                </a:cubicBezTo>
                <a:cubicBezTo>
                  <a:pt x="6754173" y="111562"/>
                  <a:pt x="6750215" y="121403"/>
                  <a:pt x="6745533" y="127211"/>
                </a:cubicBezTo>
                <a:cubicBezTo>
                  <a:pt x="6740851" y="133018"/>
                  <a:pt x="6736115" y="131878"/>
                  <a:pt x="6731325" y="123790"/>
                </a:cubicBezTo>
                <a:lnTo>
                  <a:pt x="6703685" y="129878"/>
                </a:lnTo>
                <a:cubicBezTo>
                  <a:pt x="6702710" y="135714"/>
                  <a:pt x="6699713" y="138633"/>
                  <a:pt x="6694693" y="138633"/>
                </a:cubicBezTo>
                <a:cubicBezTo>
                  <a:pt x="6690521" y="138633"/>
                  <a:pt x="6687437" y="132674"/>
                  <a:pt x="6685444" y="120757"/>
                </a:cubicBezTo>
                <a:cubicBezTo>
                  <a:pt x="6683451" y="108841"/>
                  <a:pt x="6680694" y="95841"/>
                  <a:pt x="6677173" y="81759"/>
                </a:cubicBezTo>
                <a:cubicBezTo>
                  <a:pt x="6673653" y="67677"/>
                  <a:pt x="6670279" y="57639"/>
                  <a:pt x="6667053" y="51645"/>
                </a:cubicBezTo>
                <a:cubicBezTo>
                  <a:pt x="6663827" y="45651"/>
                  <a:pt x="6666286" y="42654"/>
                  <a:pt x="6674431" y="42654"/>
                </a:cubicBezTo>
                <a:lnTo>
                  <a:pt x="6687939" y="42654"/>
                </a:lnTo>
                <a:cubicBezTo>
                  <a:pt x="6691066" y="42654"/>
                  <a:pt x="6697813" y="41144"/>
                  <a:pt x="6708181" y="38126"/>
                </a:cubicBezTo>
                <a:cubicBezTo>
                  <a:pt x="6718549" y="35107"/>
                  <a:pt x="6726431" y="32178"/>
                  <a:pt x="6731831" y="29339"/>
                </a:cubicBezTo>
                <a:cubicBezTo>
                  <a:pt x="6734531" y="27919"/>
                  <a:pt x="6737163" y="27037"/>
                  <a:pt x="6739731" y="26693"/>
                </a:cubicBezTo>
                <a:close/>
                <a:moveTo>
                  <a:pt x="4928226" y="25289"/>
                </a:moveTo>
                <a:cubicBezTo>
                  <a:pt x="4930089" y="25320"/>
                  <a:pt x="4932375" y="25813"/>
                  <a:pt x="4935083" y="26768"/>
                </a:cubicBezTo>
                <a:cubicBezTo>
                  <a:pt x="4945917" y="30590"/>
                  <a:pt x="4953818" y="35121"/>
                  <a:pt x="4958787" y="40363"/>
                </a:cubicBezTo>
                <a:cubicBezTo>
                  <a:pt x="4963756" y="45604"/>
                  <a:pt x="4964613" y="50738"/>
                  <a:pt x="4961358" y="55764"/>
                </a:cubicBezTo>
                <a:cubicBezTo>
                  <a:pt x="4958103" y="60790"/>
                  <a:pt x="4954435" y="72148"/>
                  <a:pt x="4950355" y="89836"/>
                </a:cubicBezTo>
                <a:cubicBezTo>
                  <a:pt x="4946276" y="107525"/>
                  <a:pt x="4942121" y="123289"/>
                  <a:pt x="4937890" y="137127"/>
                </a:cubicBezTo>
                <a:cubicBezTo>
                  <a:pt x="4948029" y="136295"/>
                  <a:pt x="4958497" y="134725"/>
                  <a:pt x="4969295" y="132416"/>
                </a:cubicBezTo>
                <a:cubicBezTo>
                  <a:pt x="4971647" y="124916"/>
                  <a:pt x="4971923" y="117302"/>
                  <a:pt x="4970123" y="109572"/>
                </a:cubicBezTo>
                <a:cubicBezTo>
                  <a:pt x="4968324" y="101843"/>
                  <a:pt x="4973748" y="101466"/>
                  <a:pt x="4986396" y="108443"/>
                </a:cubicBezTo>
                <a:cubicBezTo>
                  <a:pt x="4999044" y="115419"/>
                  <a:pt x="5004210" y="121951"/>
                  <a:pt x="5001894" y="128039"/>
                </a:cubicBezTo>
                <a:cubicBezTo>
                  <a:pt x="4999578" y="134126"/>
                  <a:pt x="4997298" y="142121"/>
                  <a:pt x="4995053" y="152023"/>
                </a:cubicBezTo>
                <a:cubicBezTo>
                  <a:pt x="4992809" y="161925"/>
                  <a:pt x="4989192" y="173676"/>
                  <a:pt x="4984202" y="187278"/>
                </a:cubicBezTo>
                <a:cubicBezTo>
                  <a:pt x="4979211" y="200880"/>
                  <a:pt x="4973669" y="212858"/>
                  <a:pt x="4967574" y="223211"/>
                </a:cubicBezTo>
                <a:cubicBezTo>
                  <a:pt x="4981743" y="233464"/>
                  <a:pt x="4990461" y="243119"/>
                  <a:pt x="4993731" y="252175"/>
                </a:cubicBezTo>
                <a:cubicBezTo>
                  <a:pt x="4997000" y="261231"/>
                  <a:pt x="4996470" y="270215"/>
                  <a:pt x="4992139" y="279127"/>
                </a:cubicBezTo>
                <a:cubicBezTo>
                  <a:pt x="4987808" y="288040"/>
                  <a:pt x="4981609" y="286380"/>
                  <a:pt x="4973543" y="274148"/>
                </a:cubicBezTo>
                <a:cubicBezTo>
                  <a:pt x="4965477" y="261915"/>
                  <a:pt x="4958289" y="250938"/>
                  <a:pt x="4951979" y="241215"/>
                </a:cubicBezTo>
                <a:cubicBezTo>
                  <a:pt x="4936721" y="256201"/>
                  <a:pt x="4922403" y="266461"/>
                  <a:pt x="4909023" y="271997"/>
                </a:cubicBezTo>
                <a:cubicBezTo>
                  <a:pt x="4895644" y="277532"/>
                  <a:pt x="4882683" y="280758"/>
                  <a:pt x="4870143" y="281676"/>
                </a:cubicBezTo>
                <a:cubicBezTo>
                  <a:pt x="4857602" y="282594"/>
                  <a:pt x="4856147" y="280188"/>
                  <a:pt x="4865776" y="274459"/>
                </a:cubicBezTo>
                <a:cubicBezTo>
                  <a:pt x="4875406" y="268731"/>
                  <a:pt x="4886806" y="261915"/>
                  <a:pt x="4899978" y="254014"/>
                </a:cubicBezTo>
                <a:cubicBezTo>
                  <a:pt x="4913150" y="246112"/>
                  <a:pt x="4925730" y="236591"/>
                  <a:pt x="4937718" y="225448"/>
                </a:cubicBezTo>
                <a:cubicBezTo>
                  <a:pt x="4924267" y="212858"/>
                  <a:pt x="4915283" y="204988"/>
                  <a:pt x="4910765" y="201841"/>
                </a:cubicBezTo>
                <a:cubicBezTo>
                  <a:pt x="4906248" y="198693"/>
                  <a:pt x="4904890" y="193613"/>
                  <a:pt x="4906689" y="186601"/>
                </a:cubicBezTo>
                <a:cubicBezTo>
                  <a:pt x="4908489" y="179588"/>
                  <a:pt x="4910737" y="171249"/>
                  <a:pt x="4913433" y="161584"/>
                </a:cubicBezTo>
                <a:cubicBezTo>
                  <a:pt x="4887448" y="167750"/>
                  <a:pt x="4870487" y="172665"/>
                  <a:pt x="4862550" y="176329"/>
                </a:cubicBezTo>
                <a:cubicBezTo>
                  <a:pt x="4854613" y="179993"/>
                  <a:pt x="4845812" y="176398"/>
                  <a:pt x="4836146" y="165542"/>
                </a:cubicBezTo>
                <a:cubicBezTo>
                  <a:pt x="4826481" y="154686"/>
                  <a:pt x="4827675" y="149710"/>
                  <a:pt x="4839727" y="150614"/>
                </a:cubicBezTo>
                <a:cubicBezTo>
                  <a:pt x="4851781" y="151517"/>
                  <a:pt x="4877325" y="149029"/>
                  <a:pt x="4916358" y="143150"/>
                </a:cubicBezTo>
                <a:cubicBezTo>
                  <a:pt x="4919872" y="115846"/>
                  <a:pt x="4922510" y="94156"/>
                  <a:pt x="4924274" y="78081"/>
                </a:cubicBezTo>
                <a:cubicBezTo>
                  <a:pt x="4926038" y="62006"/>
                  <a:pt x="4925572" y="48479"/>
                  <a:pt x="4922876" y="37502"/>
                </a:cubicBezTo>
                <a:cubicBezTo>
                  <a:pt x="4920854" y="29269"/>
                  <a:pt x="4922637" y="25198"/>
                  <a:pt x="4928226" y="25289"/>
                </a:cubicBezTo>
                <a:close/>
                <a:moveTo>
                  <a:pt x="6049145" y="24889"/>
                </a:moveTo>
                <a:cubicBezTo>
                  <a:pt x="6050584" y="24654"/>
                  <a:pt x="6052450" y="24775"/>
                  <a:pt x="6054745" y="25252"/>
                </a:cubicBezTo>
                <a:cubicBezTo>
                  <a:pt x="6063922" y="27159"/>
                  <a:pt x="6072046" y="29912"/>
                  <a:pt x="6079116" y="33512"/>
                </a:cubicBezTo>
                <a:cubicBezTo>
                  <a:pt x="6086186" y="37111"/>
                  <a:pt x="6089028" y="41951"/>
                  <a:pt x="6087645" y="48031"/>
                </a:cubicBezTo>
                <a:cubicBezTo>
                  <a:pt x="6086261" y="54111"/>
                  <a:pt x="6085135" y="62974"/>
                  <a:pt x="6084268" y="74618"/>
                </a:cubicBezTo>
                <a:cubicBezTo>
                  <a:pt x="6083400" y="86262"/>
                  <a:pt x="6082966" y="94501"/>
                  <a:pt x="6082966" y="99333"/>
                </a:cubicBezTo>
                <a:cubicBezTo>
                  <a:pt x="6089577" y="97784"/>
                  <a:pt x="6095679" y="95146"/>
                  <a:pt x="6101271" y="91417"/>
                </a:cubicBezTo>
                <a:cubicBezTo>
                  <a:pt x="6106864" y="87689"/>
                  <a:pt x="6116461" y="89901"/>
                  <a:pt x="6130063" y="98053"/>
                </a:cubicBezTo>
                <a:cubicBezTo>
                  <a:pt x="6143665" y="106206"/>
                  <a:pt x="6147916" y="112680"/>
                  <a:pt x="6142818" y="117477"/>
                </a:cubicBezTo>
                <a:cubicBezTo>
                  <a:pt x="6137720" y="122274"/>
                  <a:pt x="6131723" y="136919"/>
                  <a:pt x="6124825" y="161412"/>
                </a:cubicBezTo>
                <a:cubicBezTo>
                  <a:pt x="6140140" y="159720"/>
                  <a:pt x="6151548" y="157723"/>
                  <a:pt x="6159048" y="155421"/>
                </a:cubicBezTo>
                <a:cubicBezTo>
                  <a:pt x="6166548" y="153120"/>
                  <a:pt x="6173726" y="152708"/>
                  <a:pt x="6180580" y="154185"/>
                </a:cubicBezTo>
                <a:cubicBezTo>
                  <a:pt x="6187435" y="155662"/>
                  <a:pt x="6193353" y="160412"/>
                  <a:pt x="6198336" y="168435"/>
                </a:cubicBezTo>
                <a:cubicBezTo>
                  <a:pt x="6203320" y="176458"/>
                  <a:pt x="6198584" y="180470"/>
                  <a:pt x="6184129" y="180470"/>
                </a:cubicBezTo>
                <a:cubicBezTo>
                  <a:pt x="6172729" y="180470"/>
                  <a:pt x="6157356" y="181596"/>
                  <a:pt x="6138011" y="183847"/>
                </a:cubicBezTo>
                <a:cubicBezTo>
                  <a:pt x="6118666" y="186099"/>
                  <a:pt x="6098970" y="188321"/>
                  <a:pt x="6078922" y="190515"/>
                </a:cubicBezTo>
                <a:cubicBezTo>
                  <a:pt x="6088459" y="201873"/>
                  <a:pt x="6100543" y="215313"/>
                  <a:pt x="6115178" y="230837"/>
                </a:cubicBezTo>
                <a:cubicBezTo>
                  <a:pt x="6129812" y="246360"/>
                  <a:pt x="6142403" y="256975"/>
                  <a:pt x="6152950" y="262683"/>
                </a:cubicBezTo>
                <a:cubicBezTo>
                  <a:pt x="6163497" y="268390"/>
                  <a:pt x="6174044" y="273309"/>
                  <a:pt x="6184591" y="277439"/>
                </a:cubicBezTo>
                <a:cubicBezTo>
                  <a:pt x="6195139" y="281569"/>
                  <a:pt x="6199347" y="285100"/>
                  <a:pt x="6197218" y="288032"/>
                </a:cubicBezTo>
                <a:cubicBezTo>
                  <a:pt x="6195088" y="290965"/>
                  <a:pt x="6188256" y="292668"/>
                  <a:pt x="6176718" y="293141"/>
                </a:cubicBezTo>
                <a:cubicBezTo>
                  <a:pt x="6165182" y="293614"/>
                  <a:pt x="6152764" y="292908"/>
                  <a:pt x="6139463" y="291022"/>
                </a:cubicBezTo>
                <a:cubicBezTo>
                  <a:pt x="6126162" y="289137"/>
                  <a:pt x="6115293" y="281389"/>
                  <a:pt x="6106854" y="267781"/>
                </a:cubicBezTo>
                <a:cubicBezTo>
                  <a:pt x="6098414" y="254172"/>
                  <a:pt x="6092008" y="243875"/>
                  <a:pt x="6087634" y="236892"/>
                </a:cubicBezTo>
                <a:lnTo>
                  <a:pt x="6072447" y="203422"/>
                </a:lnTo>
                <a:cubicBezTo>
                  <a:pt x="6068404" y="226337"/>
                  <a:pt x="6059179" y="245700"/>
                  <a:pt x="6044775" y="261510"/>
                </a:cubicBezTo>
                <a:cubicBezTo>
                  <a:pt x="6030370" y="277320"/>
                  <a:pt x="6013087" y="288463"/>
                  <a:pt x="5992924" y="294937"/>
                </a:cubicBezTo>
                <a:cubicBezTo>
                  <a:pt x="5972762" y="301412"/>
                  <a:pt x="5970238" y="299189"/>
                  <a:pt x="5985352" y="288269"/>
                </a:cubicBezTo>
                <a:cubicBezTo>
                  <a:pt x="6000467" y="277349"/>
                  <a:pt x="6013982" y="264389"/>
                  <a:pt x="6025899" y="249389"/>
                </a:cubicBezTo>
                <a:cubicBezTo>
                  <a:pt x="6037816" y="234389"/>
                  <a:pt x="6046442" y="215919"/>
                  <a:pt x="6051776" y="193979"/>
                </a:cubicBezTo>
                <a:cubicBezTo>
                  <a:pt x="6039558" y="196675"/>
                  <a:pt x="6028240" y="199148"/>
                  <a:pt x="6017822" y="201400"/>
                </a:cubicBezTo>
                <a:cubicBezTo>
                  <a:pt x="6007404" y="203651"/>
                  <a:pt x="5998083" y="200475"/>
                  <a:pt x="5989859" y="191871"/>
                </a:cubicBezTo>
                <a:lnTo>
                  <a:pt x="5985612" y="184325"/>
                </a:lnTo>
                <a:lnTo>
                  <a:pt x="5973973" y="207713"/>
                </a:lnTo>
                <a:cubicBezTo>
                  <a:pt x="5961871" y="230134"/>
                  <a:pt x="5954460" y="247848"/>
                  <a:pt x="5951743" y="260854"/>
                </a:cubicBezTo>
                <a:cubicBezTo>
                  <a:pt x="5949025" y="273861"/>
                  <a:pt x="5943518" y="276460"/>
                  <a:pt x="5935223" y="268652"/>
                </a:cubicBezTo>
                <a:cubicBezTo>
                  <a:pt x="5926927" y="260843"/>
                  <a:pt x="5920882" y="251472"/>
                  <a:pt x="5917090" y="240538"/>
                </a:cubicBezTo>
                <a:cubicBezTo>
                  <a:pt x="5913296" y="229603"/>
                  <a:pt x="5915433" y="223638"/>
                  <a:pt x="5923500" y="222641"/>
                </a:cubicBezTo>
                <a:cubicBezTo>
                  <a:pt x="5931566" y="221644"/>
                  <a:pt x="5942389" y="210957"/>
                  <a:pt x="5955969" y="190580"/>
                </a:cubicBezTo>
                <a:cubicBezTo>
                  <a:pt x="5988450" y="151345"/>
                  <a:pt x="6002597" y="138787"/>
                  <a:pt x="5998409" y="152905"/>
                </a:cubicBezTo>
                <a:cubicBezTo>
                  <a:pt x="5996316" y="159964"/>
                  <a:pt x="5993233" y="168060"/>
                  <a:pt x="5989160" y="177195"/>
                </a:cubicBezTo>
                <a:lnTo>
                  <a:pt x="5986767" y="182003"/>
                </a:lnTo>
                <a:lnTo>
                  <a:pt x="5993516" y="180341"/>
                </a:lnTo>
                <a:cubicBezTo>
                  <a:pt x="6004177" y="181259"/>
                  <a:pt x="6024537" y="178792"/>
                  <a:pt x="6054594" y="172942"/>
                </a:cubicBezTo>
                <a:cubicBezTo>
                  <a:pt x="6056315" y="148907"/>
                  <a:pt x="6057175" y="133420"/>
                  <a:pt x="6057175" y="126479"/>
                </a:cubicBezTo>
                <a:cubicBezTo>
                  <a:pt x="6056516" y="127383"/>
                  <a:pt x="6051913" y="128960"/>
                  <a:pt x="6043366" y="131212"/>
                </a:cubicBezTo>
                <a:cubicBezTo>
                  <a:pt x="6034819" y="133463"/>
                  <a:pt x="6026885" y="130512"/>
                  <a:pt x="6019565" y="122360"/>
                </a:cubicBezTo>
                <a:cubicBezTo>
                  <a:pt x="6012244" y="114208"/>
                  <a:pt x="6012556" y="110354"/>
                  <a:pt x="6020500" y="110798"/>
                </a:cubicBezTo>
                <a:cubicBezTo>
                  <a:pt x="6028445" y="111243"/>
                  <a:pt x="6040670" y="109959"/>
                  <a:pt x="6057175" y="106948"/>
                </a:cubicBezTo>
                <a:cubicBezTo>
                  <a:pt x="6057175" y="97641"/>
                  <a:pt x="6056734" y="85961"/>
                  <a:pt x="6055853" y="71908"/>
                </a:cubicBezTo>
                <a:cubicBezTo>
                  <a:pt x="6054971" y="57854"/>
                  <a:pt x="6052271" y="46088"/>
                  <a:pt x="6047754" y="36609"/>
                </a:cubicBezTo>
                <a:cubicBezTo>
                  <a:pt x="6044366" y="29500"/>
                  <a:pt x="6044830" y="25593"/>
                  <a:pt x="6049145" y="24889"/>
                </a:cubicBezTo>
                <a:close/>
                <a:moveTo>
                  <a:pt x="3821602" y="23558"/>
                </a:moveTo>
                <a:cubicBezTo>
                  <a:pt x="3824766" y="22930"/>
                  <a:pt x="3830411" y="24492"/>
                  <a:pt x="3838538" y="28242"/>
                </a:cubicBezTo>
                <a:cubicBezTo>
                  <a:pt x="3854793" y="35742"/>
                  <a:pt x="3861218" y="41786"/>
                  <a:pt x="3857812" y="46375"/>
                </a:cubicBezTo>
                <a:cubicBezTo>
                  <a:pt x="3854406" y="50964"/>
                  <a:pt x="3850495" y="57897"/>
                  <a:pt x="3846078" y="67175"/>
                </a:cubicBezTo>
                <a:cubicBezTo>
                  <a:pt x="3841661" y="76453"/>
                  <a:pt x="3835574" y="86721"/>
                  <a:pt x="3827815" y="97978"/>
                </a:cubicBezTo>
                <a:cubicBezTo>
                  <a:pt x="3841037" y="94579"/>
                  <a:pt x="3853445" y="90579"/>
                  <a:pt x="3865039" y="85975"/>
                </a:cubicBezTo>
                <a:cubicBezTo>
                  <a:pt x="3876633" y="81372"/>
                  <a:pt x="3885926" y="82096"/>
                  <a:pt x="3892916" y="88148"/>
                </a:cubicBezTo>
                <a:cubicBezTo>
                  <a:pt x="3899907" y="94199"/>
                  <a:pt x="3893139" y="100527"/>
                  <a:pt x="3872611" y="107131"/>
                </a:cubicBezTo>
                <a:cubicBezTo>
                  <a:pt x="3852083" y="113734"/>
                  <a:pt x="3834742" y="116584"/>
                  <a:pt x="3820588" y="115681"/>
                </a:cubicBezTo>
                <a:cubicBezTo>
                  <a:pt x="3812328" y="129821"/>
                  <a:pt x="3804746" y="141490"/>
                  <a:pt x="3797841" y="150689"/>
                </a:cubicBezTo>
                <a:cubicBezTo>
                  <a:pt x="3790936" y="159888"/>
                  <a:pt x="3780905" y="168726"/>
                  <a:pt x="3767748" y="177201"/>
                </a:cubicBezTo>
                <a:cubicBezTo>
                  <a:pt x="3754591" y="185676"/>
                  <a:pt x="3753677" y="181876"/>
                  <a:pt x="3765005" y="165800"/>
                </a:cubicBezTo>
                <a:cubicBezTo>
                  <a:pt x="3776334" y="149725"/>
                  <a:pt x="3786261" y="133158"/>
                  <a:pt x="3794786" y="116101"/>
                </a:cubicBezTo>
                <a:cubicBezTo>
                  <a:pt x="3803312" y="99043"/>
                  <a:pt x="3810471" y="83265"/>
                  <a:pt x="3816264" y="68767"/>
                </a:cubicBezTo>
                <a:cubicBezTo>
                  <a:pt x="3822058" y="54269"/>
                  <a:pt x="3823155" y="42015"/>
                  <a:pt x="3819556" y="32006"/>
                </a:cubicBezTo>
                <a:cubicBezTo>
                  <a:pt x="3817756" y="27001"/>
                  <a:pt x="3818438" y="24185"/>
                  <a:pt x="3821602" y="23558"/>
                </a:cubicBezTo>
                <a:close/>
                <a:moveTo>
                  <a:pt x="4000172" y="22281"/>
                </a:moveTo>
                <a:cubicBezTo>
                  <a:pt x="4005224" y="22892"/>
                  <a:pt x="4009922" y="24370"/>
                  <a:pt x="4014267" y="26714"/>
                </a:cubicBezTo>
                <a:cubicBezTo>
                  <a:pt x="4024850" y="29912"/>
                  <a:pt x="4030389" y="37215"/>
                  <a:pt x="4030884" y="48623"/>
                </a:cubicBezTo>
                <a:cubicBezTo>
                  <a:pt x="4031378" y="60030"/>
                  <a:pt x="4025829" y="63153"/>
                  <a:pt x="4014235" y="57990"/>
                </a:cubicBezTo>
                <a:cubicBezTo>
                  <a:pt x="4002641" y="52828"/>
                  <a:pt x="3991817" y="46274"/>
                  <a:pt x="3981765" y="38330"/>
                </a:cubicBezTo>
                <a:cubicBezTo>
                  <a:pt x="3971713" y="30386"/>
                  <a:pt x="3972444" y="25291"/>
                  <a:pt x="3983959" y="23047"/>
                </a:cubicBezTo>
                <a:cubicBezTo>
                  <a:pt x="3989717" y="21925"/>
                  <a:pt x="3995121" y="21669"/>
                  <a:pt x="4000172" y="22281"/>
                </a:cubicBezTo>
                <a:close/>
                <a:moveTo>
                  <a:pt x="949857" y="21649"/>
                </a:moveTo>
                <a:cubicBezTo>
                  <a:pt x="952531" y="22018"/>
                  <a:pt x="955669" y="22782"/>
                  <a:pt x="959272" y="23940"/>
                </a:cubicBezTo>
                <a:cubicBezTo>
                  <a:pt x="971131" y="27897"/>
                  <a:pt x="978843" y="32364"/>
                  <a:pt x="982406" y="37340"/>
                </a:cubicBezTo>
                <a:cubicBezTo>
                  <a:pt x="985970" y="42317"/>
                  <a:pt x="984281" y="46188"/>
                  <a:pt x="977341" y="48956"/>
                </a:cubicBezTo>
                <a:cubicBezTo>
                  <a:pt x="970400" y="51724"/>
                  <a:pt x="961136" y="58453"/>
                  <a:pt x="949549" y="69143"/>
                </a:cubicBezTo>
                <a:cubicBezTo>
                  <a:pt x="937963" y="79834"/>
                  <a:pt x="927458" y="87338"/>
                  <a:pt x="918037" y="91654"/>
                </a:cubicBezTo>
                <a:cubicBezTo>
                  <a:pt x="908616" y="95970"/>
                  <a:pt x="906622" y="93952"/>
                  <a:pt x="912057" y="85599"/>
                </a:cubicBezTo>
                <a:cubicBezTo>
                  <a:pt x="917492" y="77246"/>
                  <a:pt x="923343" y="67717"/>
                  <a:pt x="929609" y="57012"/>
                </a:cubicBezTo>
                <a:cubicBezTo>
                  <a:pt x="935876" y="46307"/>
                  <a:pt x="938784" y="36960"/>
                  <a:pt x="938332" y="28973"/>
                </a:cubicBezTo>
                <a:cubicBezTo>
                  <a:pt x="937993" y="22982"/>
                  <a:pt x="941835" y="20541"/>
                  <a:pt x="949857" y="21649"/>
                </a:cubicBezTo>
                <a:close/>
                <a:moveTo>
                  <a:pt x="235482" y="21649"/>
                </a:moveTo>
                <a:cubicBezTo>
                  <a:pt x="238155" y="22018"/>
                  <a:pt x="241294" y="22782"/>
                  <a:pt x="244897" y="23940"/>
                </a:cubicBezTo>
                <a:cubicBezTo>
                  <a:pt x="256756" y="27897"/>
                  <a:pt x="264468" y="32364"/>
                  <a:pt x="268032" y="37340"/>
                </a:cubicBezTo>
                <a:cubicBezTo>
                  <a:pt x="271595" y="42317"/>
                  <a:pt x="269907" y="46188"/>
                  <a:pt x="262966" y="48956"/>
                </a:cubicBezTo>
                <a:cubicBezTo>
                  <a:pt x="256025" y="51724"/>
                  <a:pt x="246761" y="58453"/>
                  <a:pt x="235175" y="69143"/>
                </a:cubicBezTo>
                <a:cubicBezTo>
                  <a:pt x="223587" y="79834"/>
                  <a:pt x="213083" y="87338"/>
                  <a:pt x="203662" y="91654"/>
                </a:cubicBezTo>
                <a:cubicBezTo>
                  <a:pt x="194240" y="95970"/>
                  <a:pt x="192247" y="93952"/>
                  <a:pt x="197682" y="85599"/>
                </a:cubicBezTo>
                <a:cubicBezTo>
                  <a:pt x="203117" y="77246"/>
                  <a:pt x="208968" y="67717"/>
                  <a:pt x="215234" y="57012"/>
                </a:cubicBezTo>
                <a:cubicBezTo>
                  <a:pt x="221501" y="46307"/>
                  <a:pt x="224409" y="36960"/>
                  <a:pt x="223957" y="28973"/>
                </a:cubicBezTo>
                <a:cubicBezTo>
                  <a:pt x="223618" y="22982"/>
                  <a:pt x="227459" y="20541"/>
                  <a:pt x="235482" y="21649"/>
                </a:cubicBezTo>
                <a:close/>
                <a:moveTo>
                  <a:pt x="4667445" y="20530"/>
                </a:moveTo>
                <a:cubicBezTo>
                  <a:pt x="4682660" y="22889"/>
                  <a:pt x="4693258" y="27080"/>
                  <a:pt x="4699237" y="33103"/>
                </a:cubicBezTo>
                <a:cubicBezTo>
                  <a:pt x="4705217" y="39126"/>
                  <a:pt x="4707376" y="47196"/>
                  <a:pt x="4705712" y="57313"/>
                </a:cubicBezTo>
                <a:cubicBezTo>
                  <a:pt x="4704048" y="67430"/>
                  <a:pt x="4698653" y="70563"/>
                  <a:pt x="4689526" y="66713"/>
                </a:cubicBezTo>
                <a:cubicBezTo>
                  <a:pt x="4680398" y="62862"/>
                  <a:pt x="4670564" y="54699"/>
                  <a:pt x="4660024" y="42223"/>
                </a:cubicBezTo>
                <a:cubicBezTo>
                  <a:pt x="4649756" y="25402"/>
                  <a:pt x="4652230" y="18171"/>
                  <a:pt x="4667445" y="20530"/>
                </a:cubicBezTo>
                <a:close/>
                <a:moveTo>
                  <a:pt x="3917900" y="16650"/>
                </a:moveTo>
                <a:cubicBezTo>
                  <a:pt x="3920659" y="16741"/>
                  <a:pt x="3924126" y="17214"/>
                  <a:pt x="3928301" y="18067"/>
                </a:cubicBezTo>
                <a:cubicBezTo>
                  <a:pt x="3945000" y="21480"/>
                  <a:pt x="3953124" y="25542"/>
                  <a:pt x="3952672" y="30253"/>
                </a:cubicBezTo>
                <a:cubicBezTo>
                  <a:pt x="3952220" y="34964"/>
                  <a:pt x="3951995" y="42266"/>
                  <a:pt x="3951995" y="52161"/>
                </a:cubicBezTo>
                <a:cubicBezTo>
                  <a:pt x="3951995" y="61181"/>
                  <a:pt x="3953135" y="72854"/>
                  <a:pt x="3955415" y="87180"/>
                </a:cubicBezTo>
                <a:cubicBezTo>
                  <a:pt x="3967174" y="83796"/>
                  <a:pt x="3977172" y="80024"/>
                  <a:pt x="3985411" y="75865"/>
                </a:cubicBezTo>
                <a:cubicBezTo>
                  <a:pt x="3993649" y="71707"/>
                  <a:pt x="4002289" y="72302"/>
                  <a:pt x="4011331" y="77651"/>
                </a:cubicBezTo>
                <a:cubicBezTo>
                  <a:pt x="4020372" y="83000"/>
                  <a:pt x="4017479" y="88607"/>
                  <a:pt x="4002651" y="94472"/>
                </a:cubicBezTo>
                <a:cubicBezTo>
                  <a:pt x="3987824" y="100337"/>
                  <a:pt x="3972738" y="105270"/>
                  <a:pt x="3957394" y="109271"/>
                </a:cubicBezTo>
                <a:cubicBezTo>
                  <a:pt x="3958226" y="117531"/>
                  <a:pt x="3959351" y="125913"/>
                  <a:pt x="3960771" y="134417"/>
                </a:cubicBezTo>
                <a:cubicBezTo>
                  <a:pt x="3971641" y="131032"/>
                  <a:pt x="3982070" y="126587"/>
                  <a:pt x="3992057" y="121080"/>
                </a:cubicBezTo>
                <a:cubicBezTo>
                  <a:pt x="4002046" y="115574"/>
                  <a:pt x="4011363" y="115158"/>
                  <a:pt x="4020010" y="119833"/>
                </a:cubicBezTo>
                <a:cubicBezTo>
                  <a:pt x="4028657" y="124507"/>
                  <a:pt x="4029912" y="128738"/>
                  <a:pt x="4023774" y="132524"/>
                </a:cubicBezTo>
                <a:cubicBezTo>
                  <a:pt x="4017637" y="136309"/>
                  <a:pt x="4008839" y="140490"/>
                  <a:pt x="3997381" y="145064"/>
                </a:cubicBezTo>
                <a:cubicBezTo>
                  <a:pt x="3985924" y="149639"/>
                  <a:pt x="3974846" y="153396"/>
                  <a:pt x="3964148" y="156336"/>
                </a:cubicBezTo>
                <a:cubicBezTo>
                  <a:pt x="3968550" y="174677"/>
                  <a:pt x="3972078" y="187167"/>
                  <a:pt x="3974731" y="193807"/>
                </a:cubicBezTo>
                <a:cubicBezTo>
                  <a:pt x="3977900" y="189318"/>
                  <a:pt x="3982525" y="182962"/>
                  <a:pt x="3988605" y="174738"/>
                </a:cubicBezTo>
                <a:cubicBezTo>
                  <a:pt x="3994686" y="166514"/>
                  <a:pt x="3997500" y="159089"/>
                  <a:pt x="3997048" y="152464"/>
                </a:cubicBezTo>
                <a:cubicBezTo>
                  <a:pt x="3996596" y="145839"/>
                  <a:pt x="4003372" y="146760"/>
                  <a:pt x="4017375" y="155228"/>
                </a:cubicBezTo>
                <a:cubicBezTo>
                  <a:pt x="4031378" y="163696"/>
                  <a:pt x="4035161" y="169686"/>
                  <a:pt x="4028722" y="173200"/>
                </a:cubicBezTo>
                <a:cubicBezTo>
                  <a:pt x="4022283" y="176713"/>
                  <a:pt x="4015848" y="181919"/>
                  <a:pt x="4009416" y="188816"/>
                </a:cubicBezTo>
                <a:cubicBezTo>
                  <a:pt x="4002985" y="195714"/>
                  <a:pt x="3994643" y="204067"/>
                  <a:pt x="3984389" y="213876"/>
                </a:cubicBezTo>
                <a:cubicBezTo>
                  <a:pt x="3994886" y="234855"/>
                  <a:pt x="4005003" y="250253"/>
                  <a:pt x="4014740" y="260069"/>
                </a:cubicBezTo>
                <a:cubicBezTo>
                  <a:pt x="4024477" y="269885"/>
                  <a:pt x="4030830" y="272255"/>
                  <a:pt x="4033798" y="267178"/>
                </a:cubicBezTo>
                <a:cubicBezTo>
                  <a:pt x="4036767" y="262102"/>
                  <a:pt x="4042098" y="252203"/>
                  <a:pt x="4049791" y="237483"/>
                </a:cubicBezTo>
                <a:cubicBezTo>
                  <a:pt x="4057485" y="222763"/>
                  <a:pt x="4059980" y="226212"/>
                  <a:pt x="4057277" y="247830"/>
                </a:cubicBezTo>
                <a:cubicBezTo>
                  <a:pt x="4054574" y="269448"/>
                  <a:pt x="4055022" y="286348"/>
                  <a:pt x="4058621" y="298530"/>
                </a:cubicBezTo>
                <a:cubicBezTo>
                  <a:pt x="4062221" y="310711"/>
                  <a:pt x="4057825" y="315627"/>
                  <a:pt x="4045435" y="313275"/>
                </a:cubicBezTo>
                <a:cubicBezTo>
                  <a:pt x="4033045" y="310923"/>
                  <a:pt x="4019878" y="303237"/>
                  <a:pt x="4005932" y="290216"/>
                </a:cubicBezTo>
                <a:cubicBezTo>
                  <a:pt x="3991986" y="277195"/>
                  <a:pt x="3978452" y="257262"/>
                  <a:pt x="3965331" y="230417"/>
                </a:cubicBezTo>
                <a:cubicBezTo>
                  <a:pt x="3957129" y="238003"/>
                  <a:pt x="3947202" y="245055"/>
                  <a:pt x="3935550" y="251572"/>
                </a:cubicBezTo>
                <a:cubicBezTo>
                  <a:pt x="3923899" y="258090"/>
                  <a:pt x="3910652" y="262493"/>
                  <a:pt x="3895810" y="264780"/>
                </a:cubicBezTo>
                <a:cubicBezTo>
                  <a:pt x="3880967" y="267067"/>
                  <a:pt x="3879204" y="264472"/>
                  <a:pt x="3890518" y="256993"/>
                </a:cubicBezTo>
                <a:cubicBezTo>
                  <a:pt x="3901832" y="249515"/>
                  <a:pt x="3913455" y="241796"/>
                  <a:pt x="3925386" y="233837"/>
                </a:cubicBezTo>
                <a:cubicBezTo>
                  <a:pt x="3937318" y="225878"/>
                  <a:pt x="3947936" y="217411"/>
                  <a:pt x="3957243" y="208434"/>
                </a:cubicBezTo>
                <a:cubicBezTo>
                  <a:pt x="3950977" y="192301"/>
                  <a:pt x="3946718" y="177129"/>
                  <a:pt x="3944466" y="162918"/>
                </a:cubicBezTo>
                <a:cubicBezTo>
                  <a:pt x="3937281" y="165413"/>
                  <a:pt x="3930212" y="167388"/>
                  <a:pt x="3923257" y="168844"/>
                </a:cubicBezTo>
                <a:cubicBezTo>
                  <a:pt x="3916302" y="170299"/>
                  <a:pt x="3907630" y="169575"/>
                  <a:pt x="3897240" y="166671"/>
                </a:cubicBezTo>
                <a:cubicBezTo>
                  <a:pt x="3886851" y="163767"/>
                  <a:pt x="3887259" y="160634"/>
                  <a:pt x="3898466" y="157271"/>
                </a:cubicBezTo>
                <a:cubicBezTo>
                  <a:pt x="3909673" y="153908"/>
                  <a:pt x="3923866" y="149409"/>
                  <a:pt x="3941046" y="143774"/>
                </a:cubicBezTo>
                <a:cubicBezTo>
                  <a:pt x="3939239" y="135958"/>
                  <a:pt x="3937633" y="126594"/>
                  <a:pt x="3936227" y="115681"/>
                </a:cubicBezTo>
                <a:cubicBezTo>
                  <a:pt x="3923350" y="118377"/>
                  <a:pt x="3912835" y="118703"/>
                  <a:pt x="3904683" y="116660"/>
                </a:cubicBezTo>
                <a:cubicBezTo>
                  <a:pt x="3896530" y="114616"/>
                  <a:pt x="3895516" y="111504"/>
                  <a:pt x="3901639" y="107324"/>
                </a:cubicBezTo>
                <a:cubicBezTo>
                  <a:pt x="3907762" y="103144"/>
                  <a:pt x="3917743" y="99039"/>
                  <a:pt x="3931581" y="95010"/>
                </a:cubicBezTo>
                <a:cubicBezTo>
                  <a:pt x="3930707" y="87567"/>
                  <a:pt x="3928738" y="76414"/>
                  <a:pt x="3925677" y="61550"/>
                </a:cubicBezTo>
                <a:cubicBezTo>
                  <a:pt x="3922615" y="46687"/>
                  <a:pt x="3918112" y="34870"/>
                  <a:pt x="3912168" y="26101"/>
                </a:cubicBezTo>
                <a:cubicBezTo>
                  <a:pt x="3907710" y="19525"/>
                  <a:pt x="3909621" y="16374"/>
                  <a:pt x="3917900" y="16650"/>
                </a:cubicBezTo>
                <a:close/>
                <a:moveTo>
                  <a:pt x="2148805" y="15340"/>
                </a:moveTo>
                <a:cubicBezTo>
                  <a:pt x="2150771" y="15315"/>
                  <a:pt x="2153251" y="15715"/>
                  <a:pt x="2156246" y="16540"/>
                </a:cubicBezTo>
                <a:cubicBezTo>
                  <a:pt x="2168228" y="19838"/>
                  <a:pt x="2177025" y="23366"/>
                  <a:pt x="2182639" y="27123"/>
                </a:cubicBezTo>
                <a:cubicBezTo>
                  <a:pt x="2188254" y="30880"/>
                  <a:pt x="2189462" y="35989"/>
                  <a:pt x="2186264" y="42449"/>
                </a:cubicBezTo>
                <a:cubicBezTo>
                  <a:pt x="2183066" y="48909"/>
                  <a:pt x="2180169" y="64271"/>
                  <a:pt x="2177574" y="88535"/>
                </a:cubicBezTo>
                <a:cubicBezTo>
                  <a:pt x="2186752" y="86800"/>
                  <a:pt x="2194682" y="85240"/>
                  <a:pt x="2201364" y="83857"/>
                </a:cubicBezTo>
                <a:cubicBezTo>
                  <a:pt x="2208047" y="82473"/>
                  <a:pt x="2214751" y="85384"/>
                  <a:pt x="2221476" y="92590"/>
                </a:cubicBezTo>
                <a:cubicBezTo>
                  <a:pt x="2228202" y="99796"/>
                  <a:pt x="2226273" y="104535"/>
                  <a:pt x="2215690" y="106808"/>
                </a:cubicBezTo>
                <a:cubicBezTo>
                  <a:pt x="2205107" y="109081"/>
                  <a:pt x="2191849" y="111809"/>
                  <a:pt x="2175917" y="114993"/>
                </a:cubicBezTo>
                <a:cubicBezTo>
                  <a:pt x="2174283" y="135456"/>
                  <a:pt x="2172583" y="154077"/>
                  <a:pt x="2170820" y="170855"/>
                </a:cubicBezTo>
                <a:cubicBezTo>
                  <a:pt x="2205150" y="168245"/>
                  <a:pt x="2229224" y="165793"/>
                  <a:pt x="2243040" y="163499"/>
                </a:cubicBezTo>
                <a:cubicBezTo>
                  <a:pt x="2256857" y="161204"/>
                  <a:pt x="2268971" y="163764"/>
                  <a:pt x="2279382" y="171178"/>
                </a:cubicBezTo>
                <a:cubicBezTo>
                  <a:pt x="2289793" y="178592"/>
                  <a:pt x="2294368" y="184693"/>
                  <a:pt x="2293106" y="189483"/>
                </a:cubicBezTo>
                <a:cubicBezTo>
                  <a:pt x="2291844" y="194273"/>
                  <a:pt x="2282766" y="196219"/>
                  <a:pt x="2265874" y="195323"/>
                </a:cubicBezTo>
                <a:cubicBezTo>
                  <a:pt x="2248981" y="194427"/>
                  <a:pt x="2229865" y="193979"/>
                  <a:pt x="2208527" y="193979"/>
                </a:cubicBezTo>
                <a:cubicBezTo>
                  <a:pt x="2188178" y="193979"/>
                  <a:pt x="2160893" y="196226"/>
                  <a:pt x="2126670" y="200722"/>
                </a:cubicBezTo>
                <a:cubicBezTo>
                  <a:pt x="2092447" y="205218"/>
                  <a:pt x="2067355" y="209014"/>
                  <a:pt x="2051395" y="212112"/>
                </a:cubicBezTo>
                <a:cubicBezTo>
                  <a:pt x="2035434" y="215209"/>
                  <a:pt x="2023101" y="218135"/>
                  <a:pt x="2014397" y="220888"/>
                </a:cubicBezTo>
                <a:cubicBezTo>
                  <a:pt x="2005692" y="223641"/>
                  <a:pt x="1995590" y="220332"/>
                  <a:pt x="1984089" y="210961"/>
                </a:cubicBezTo>
                <a:cubicBezTo>
                  <a:pt x="1972588" y="201590"/>
                  <a:pt x="1975033" y="196628"/>
                  <a:pt x="1991424" y="196076"/>
                </a:cubicBezTo>
                <a:cubicBezTo>
                  <a:pt x="2007815" y="195524"/>
                  <a:pt x="2038804" y="191376"/>
                  <a:pt x="2084391" y="183632"/>
                </a:cubicBezTo>
                <a:cubicBezTo>
                  <a:pt x="2085209" y="167069"/>
                  <a:pt x="2085617" y="150270"/>
                  <a:pt x="2085617" y="133233"/>
                </a:cubicBezTo>
                <a:cubicBezTo>
                  <a:pt x="2073700" y="136833"/>
                  <a:pt x="2061723" y="135313"/>
                  <a:pt x="2049684" y="128673"/>
                </a:cubicBezTo>
                <a:cubicBezTo>
                  <a:pt x="2037646" y="122034"/>
                  <a:pt x="2038015" y="117527"/>
                  <a:pt x="2050792" y="115154"/>
                </a:cubicBezTo>
                <a:cubicBezTo>
                  <a:pt x="2063570" y="112781"/>
                  <a:pt x="2075178" y="110468"/>
                  <a:pt x="2085617" y="108217"/>
                </a:cubicBezTo>
                <a:cubicBezTo>
                  <a:pt x="2085617" y="101061"/>
                  <a:pt x="2084969" y="93791"/>
                  <a:pt x="2083670" y="86406"/>
                </a:cubicBezTo>
                <a:cubicBezTo>
                  <a:pt x="2082373" y="79020"/>
                  <a:pt x="2079451" y="71004"/>
                  <a:pt x="2074905" y="62357"/>
                </a:cubicBezTo>
                <a:cubicBezTo>
                  <a:pt x="2070359" y="53710"/>
                  <a:pt x="2072611" y="50089"/>
                  <a:pt x="2081660" y="51494"/>
                </a:cubicBezTo>
                <a:cubicBezTo>
                  <a:pt x="2090708" y="52900"/>
                  <a:pt x="2099058" y="55434"/>
                  <a:pt x="2106708" y="59098"/>
                </a:cubicBezTo>
                <a:cubicBezTo>
                  <a:pt x="2114359" y="62762"/>
                  <a:pt x="2117266" y="67620"/>
                  <a:pt x="2115431" y="73671"/>
                </a:cubicBezTo>
                <a:cubicBezTo>
                  <a:pt x="2113595" y="79723"/>
                  <a:pt x="2112262" y="89173"/>
                  <a:pt x="2111430" y="102022"/>
                </a:cubicBezTo>
                <a:cubicBezTo>
                  <a:pt x="2120163" y="100416"/>
                  <a:pt x="2133212" y="97957"/>
                  <a:pt x="2150578" y="94644"/>
                </a:cubicBezTo>
                <a:cubicBezTo>
                  <a:pt x="2151367" y="86872"/>
                  <a:pt x="2151761" y="76310"/>
                  <a:pt x="2151761" y="62959"/>
                </a:cubicBezTo>
                <a:cubicBezTo>
                  <a:pt x="2151761" y="49279"/>
                  <a:pt x="2149514" y="37297"/>
                  <a:pt x="2145018" y="27016"/>
                </a:cubicBezTo>
                <a:cubicBezTo>
                  <a:pt x="2141646" y="19304"/>
                  <a:pt x="2142909" y="15412"/>
                  <a:pt x="2148805" y="15340"/>
                </a:cubicBezTo>
                <a:close/>
                <a:moveTo>
                  <a:pt x="5624428" y="11724"/>
                </a:moveTo>
                <a:cubicBezTo>
                  <a:pt x="5628022" y="11421"/>
                  <a:pt x="5633637" y="13414"/>
                  <a:pt x="5641273" y="17702"/>
                </a:cubicBezTo>
                <a:cubicBezTo>
                  <a:pt x="5653104" y="25388"/>
                  <a:pt x="5656811" y="31497"/>
                  <a:pt x="5652394" y="36028"/>
                </a:cubicBezTo>
                <a:cubicBezTo>
                  <a:pt x="5647977" y="40560"/>
                  <a:pt x="5641632" y="45909"/>
                  <a:pt x="5633357" y="52075"/>
                </a:cubicBezTo>
                <a:cubicBezTo>
                  <a:pt x="5651053" y="50426"/>
                  <a:pt x="5662335" y="47992"/>
                  <a:pt x="5667204" y="44772"/>
                </a:cubicBezTo>
                <a:cubicBezTo>
                  <a:pt x="5672073" y="41553"/>
                  <a:pt x="5677784" y="41187"/>
                  <a:pt x="5684337" y="43675"/>
                </a:cubicBezTo>
                <a:cubicBezTo>
                  <a:pt x="5690891" y="46163"/>
                  <a:pt x="5696630" y="50584"/>
                  <a:pt x="5701556" y="56936"/>
                </a:cubicBezTo>
                <a:cubicBezTo>
                  <a:pt x="5706482" y="63289"/>
                  <a:pt x="5705844" y="67638"/>
                  <a:pt x="5699642" y="69982"/>
                </a:cubicBezTo>
                <a:cubicBezTo>
                  <a:pt x="5693439" y="72327"/>
                  <a:pt x="5687051" y="75256"/>
                  <a:pt x="5680476" y="78769"/>
                </a:cubicBezTo>
                <a:cubicBezTo>
                  <a:pt x="5673901" y="82283"/>
                  <a:pt x="5661794" y="90034"/>
                  <a:pt x="5644156" y="102022"/>
                </a:cubicBezTo>
                <a:cubicBezTo>
                  <a:pt x="5653921" y="100387"/>
                  <a:pt x="5660844" y="98631"/>
                  <a:pt x="5664924" y="96752"/>
                </a:cubicBezTo>
                <a:cubicBezTo>
                  <a:pt x="5669004" y="94873"/>
                  <a:pt x="5673281" y="94945"/>
                  <a:pt x="5677755" y="96967"/>
                </a:cubicBezTo>
                <a:cubicBezTo>
                  <a:pt x="5682229" y="98989"/>
                  <a:pt x="5687198" y="102431"/>
                  <a:pt x="5692661" y="107292"/>
                </a:cubicBezTo>
                <a:cubicBezTo>
                  <a:pt x="5698125" y="112153"/>
                  <a:pt x="5699036" y="116642"/>
                  <a:pt x="5695393" y="120757"/>
                </a:cubicBezTo>
                <a:cubicBezTo>
                  <a:pt x="5691751" y="124873"/>
                  <a:pt x="5689718" y="132481"/>
                  <a:pt x="5689295" y="143580"/>
                </a:cubicBezTo>
                <a:cubicBezTo>
                  <a:pt x="5688872" y="154679"/>
                  <a:pt x="5689560" y="175361"/>
                  <a:pt x="5691360" y="205626"/>
                </a:cubicBezTo>
                <a:cubicBezTo>
                  <a:pt x="5693160" y="235891"/>
                  <a:pt x="5693361" y="255469"/>
                  <a:pt x="5691963" y="264360"/>
                </a:cubicBezTo>
                <a:cubicBezTo>
                  <a:pt x="5690564" y="273251"/>
                  <a:pt x="5686574" y="281963"/>
                  <a:pt x="5679992" y="290495"/>
                </a:cubicBezTo>
                <a:cubicBezTo>
                  <a:pt x="5673410" y="299028"/>
                  <a:pt x="5668133" y="299006"/>
                  <a:pt x="5664160" y="290431"/>
                </a:cubicBezTo>
                <a:cubicBezTo>
                  <a:pt x="5660188" y="281855"/>
                  <a:pt x="5653585" y="273280"/>
                  <a:pt x="5644349" y="264705"/>
                </a:cubicBezTo>
                <a:cubicBezTo>
                  <a:pt x="5635114" y="256129"/>
                  <a:pt x="5635688" y="252967"/>
                  <a:pt x="5646070" y="255218"/>
                </a:cubicBezTo>
                <a:cubicBezTo>
                  <a:pt x="5656453" y="257470"/>
                  <a:pt x="5662536" y="258008"/>
                  <a:pt x="5664322" y="256832"/>
                </a:cubicBezTo>
                <a:cubicBezTo>
                  <a:pt x="5666107" y="255656"/>
                  <a:pt x="5667215" y="249619"/>
                  <a:pt x="5667645" y="238720"/>
                </a:cubicBezTo>
                <a:cubicBezTo>
                  <a:pt x="5667860" y="233271"/>
                  <a:pt x="5667913" y="224822"/>
                  <a:pt x="5667804" y="213373"/>
                </a:cubicBezTo>
                <a:lnTo>
                  <a:pt x="5667666" y="204002"/>
                </a:lnTo>
                <a:lnTo>
                  <a:pt x="5661246" y="206992"/>
                </a:lnTo>
                <a:cubicBezTo>
                  <a:pt x="5652835" y="208211"/>
                  <a:pt x="5647526" y="209036"/>
                  <a:pt x="5645317" y="209466"/>
                </a:cubicBezTo>
                <a:cubicBezTo>
                  <a:pt x="5644486" y="232038"/>
                  <a:pt x="5641488" y="248597"/>
                  <a:pt x="5636326" y="259144"/>
                </a:cubicBezTo>
                <a:cubicBezTo>
                  <a:pt x="5631163" y="269691"/>
                  <a:pt x="5627553" y="268519"/>
                  <a:pt x="5625496" y="255627"/>
                </a:cubicBezTo>
                <a:cubicBezTo>
                  <a:pt x="5623438" y="242735"/>
                  <a:pt x="5622409" y="228481"/>
                  <a:pt x="5622409" y="212865"/>
                </a:cubicBezTo>
                <a:cubicBezTo>
                  <a:pt x="5614636" y="213768"/>
                  <a:pt x="5608194" y="212348"/>
                  <a:pt x="5603082" y="208606"/>
                </a:cubicBezTo>
                <a:lnTo>
                  <a:pt x="5601788" y="201391"/>
                </a:lnTo>
                <a:lnTo>
                  <a:pt x="5595327" y="241291"/>
                </a:lnTo>
                <a:cubicBezTo>
                  <a:pt x="5590739" y="259696"/>
                  <a:pt x="5581507" y="274857"/>
                  <a:pt x="5567633" y="286774"/>
                </a:cubicBezTo>
                <a:cubicBezTo>
                  <a:pt x="5553759" y="298691"/>
                  <a:pt x="5551095" y="296465"/>
                  <a:pt x="5559642" y="280095"/>
                </a:cubicBezTo>
                <a:cubicBezTo>
                  <a:pt x="5568189" y="263726"/>
                  <a:pt x="5574262" y="243395"/>
                  <a:pt x="5577861" y="219103"/>
                </a:cubicBezTo>
                <a:cubicBezTo>
                  <a:pt x="5581461" y="194810"/>
                  <a:pt x="5583260" y="173357"/>
                  <a:pt x="5583260" y="154744"/>
                </a:cubicBezTo>
                <a:cubicBezTo>
                  <a:pt x="5583260" y="135729"/>
                  <a:pt x="5581912" y="123091"/>
                  <a:pt x="5579216" y="116832"/>
                </a:cubicBezTo>
                <a:lnTo>
                  <a:pt x="5578705" y="111302"/>
                </a:lnTo>
                <a:lnTo>
                  <a:pt x="5567074" y="118606"/>
                </a:lnTo>
                <a:cubicBezTo>
                  <a:pt x="5555365" y="124758"/>
                  <a:pt x="5554343" y="121962"/>
                  <a:pt x="5564008" y="110217"/>
                </a:cubicBezTo>
                <a:cubicBezTo>
                  <a:pt x="5573674" y="98473"/>
                  <a:pt x="5585598" y="82867"/>
                  <a:pt x="5599780" y="63400"/>
                </a:cubicBezTo>
                <a:cubicBezTo>
                  <a:pt x="5613963" y="43933"/>
                  <a:pt x="5620605" y="29306"/>
                  <a:pt x="5619709" y="19519"/>
                </a:cubicBezTo>
                <a:cubicBezTo>
                  <a:pt x="5619261" y="14626"/>
                  <a:pt x="5620834" y="12027"/>
                  <a:pt x="5624428" y="11724"/>
                </a:cubicBezTo>
                <a:close/>
                <a:moveTo>
                  <a:pt x="1390174" y="10065"/>
                </a:moveTo>
                <a:cubicBezTo>
                  <a:pt x="1393553" y="9266"/>
                  <a:pt x="1399643" y="10209"/>
                  <a:pt x="1408444" y="12894"/>
                </a:cubicBezTo>
                <a:cubicBezTo>
                  <a:pt x="1426047" y="18264"/>
                  <a:pt x="1433934" y="24269"/>
                  <a:pt x="1432106" y="30909"/>
                </a:cubicBezTo>
                <a:cubicBezTo>
                  <a:pt x="1430277" y="37548"/>
                  <a:pt x="1428478" y="46167"/>
                  <a:pt x="1426707" y="56764"/>
                </a:cubicBezTo>
                <a:cubicBezTo>
                  <a:pt x="1424936" y="67362"/>
                  <a:pt x="1424050" y="79300"/>
                  <a:pt x="1424050" y="92579"/>
                </a:cubicBezTo>
                <a:lnTo>
                  <a:pt x="1442872" y="86018"/>
                </a:lnTo>
                <a:cubicBezTo>
                  <a:pt x="1452480" y="82290"/>
                  <a:pt x="1461417" y="84161"/>
                  <a:pt x="1469684" y="91633"/>
                </a:cubicBezTo>
                <a:cubicBezTo>
                  <a:pt x="1477952" y="99104"/>
                  <a:pt x="1475592" y="104754"/>
                  <a:pt x="1462607" y="108583"/>
                </a:cubicBezTo>
                <a:cubicBezTo>
                  <a:pt x="1449622" y="112411"/>
                  <a:pt x="1436770" y="115853"/>
                  <a:pt x="1424050" y="118908"/>
                </a:cubicBezTo>
                <a:lnTo>
                  <a:pt x="1424050" y="170038"/>
                </a:lnTo>
                <a:lnTo>
                  <a:pt x="1428000" y="172789"/>
                </a:lnTo>
                <a:lnTo>
                  <a:pt x="1428282" y="171959"/>
                </a:lnTo>
                <a:cubicBezTo>
                  <a:pt x="1429354" y="170492"/>
                  <a:pt x="1431156" y="168568"/>
                  <a:pt x="1433687" y="166187"/>
                </a:cubicBezTo>
                <a:cubicBezTo>
                  <a:pt x="1443811" y="156665"/>
                  <a:pt x="1453483" y="146893"/>
                  <a:pt x="1462704" y="136869"/>
                </a:cubicBezTo>
                <a:cubicBezTo>
                  <a:pt x="1471925" y="126845"/>
                  <a:pt x="1476084" y="118305"/>
                  <a:pt x="1475180" y="111250"/>
                </a:cubicBezTo>
                <a:cubicBezTo>
                  <a:pt x="1474277" y="104195"/>
                  <a:pt x="1482372" y="105421"/>
                  <a:pt x="1499466" y="114928"/>
                </a:cubicBezTo>
                <a:cubicBezTo>
                  <a:pt x="1513075" y="124321"/>
                  <a:pt x="1515895" y="130774"/>
                  <a:pt x="1507930" y="134287"/>
                </a:cubicBezTo>
                <a:cubicBezTo>
                  <a:pt x="1499964" y="137801"/>
                  <a:pt x="1489675" y="143834"/>
                  <a:pt x="1477062" y="152388"/>
                </a:cubicBezTo>
                <a:cubicBezTo>
                  <a:pt x="1464450" y="160942"/>
                  <a:pt x="1451537" y="167761"/>
                  <a:pt x="1438322" y="172845"/>
                </a:cubicBezTo>
                <a:lnTo>
                  <a:pt x="1431280" y="175073"/>
                </a:lnTo>
                <a:lnTo>
                  <a:pt x="1473696" y="204615"/>
                </a:lnTo>
                <a:cubicBezTo>
                  <a:pt x="1491364" y="215650"/>
                  <a:pt x="1509267" y="223380"/>
                  <a:pt x="1527407" y="227804"/>
                </a:cubicBezTo>
                <a:cubicBezTo>
                  <a:pt x="1545548" y="232228"/>
                  <a:pt x="1560304" y="235504"/>
                  <a:pt x="1571675" y="237634"/>
                </a:cubicBezTo>
                <a:cubicBezTo>
                  <a:pt x="1583047" y="239763"/>
                  <a:pt x="1578064" y="244033"/>
                  <a:pt x="1556726" y="250443"/>
                </a:cubicBezTo>
                <a:cubicBezTo>
                  <a:pt x="1535388" y="256853"/>
                  <a:pt x="1520054" y="260291"/>
                  <a:pt x="1510726" y="260757"/>
                </a:cubicBezTo>
                <a:cubicBezTo>
                  <a:pt x="1501398" y="261223"/>
                  <a:pt x="1493084" y="258312"/>
                  <a:pt x="1485785" y="252024"/>
                </a:cubicBezTo>
                <a:cubicBezTo>
                  <a:pt x="1478486" y="245736"/>
                  <a:pt x="1467365" y="235121"/>
                  <a:pt x="1452422" y="220178"/>
                </a:cubicBezTo>
                <a:cubicBezTo>
                  <a:pt x="1437480" y="205236"/>
                  <a:pt x="1428022" y="194251"/>
                  <a:pt x="1424050" y="187224"/>
                </a:cubicBezTo>
                <a:cubicBezTo>
                  <a:pt x="1424911" y="214055"/>
                  <a:pt x="1426025" y="236440"/>
                  <a:pt x="1427395" y="254380"/>
                </a:cubicBezTo>
                <a:cubicBezTo>
                  <a:pt x="1428764" y="272319"/>
                  <a:pt x="1425115" y="288334"/>
                  <a:pt x="1416446" y="302423"/>
                </a:cubicBezTo>
                <a:cubicBezTo>
                  <a:pt x="1407778" y="316512"/>
                  <a:pt x="1400690" y="318602"/>
                  <a:pt x="1395183" y="308693"/>
                </a:cubicBezTo>
                <a:cubicBezTo>
                  <a:pt x="1389677" y="298784"/>
                  <a:pt x="1381162" y="288631"/>
                  <a:pt x="1369640" y="278235"/>
                </a:cubicBezTo>
                <a:cubicBezTo>
                  <a:pt x="1358118" y="267838"/>
                  <a:pt x="1358745" y="263991"/>
                  <a:pt x="1371522" y="266694"/>
                </a:cubicBezTo>
                <a:cubicBezTo>
                  <a:pt x="1384299" y="269397"/>
                  <a:pt x="1391727" y="269318"/>
                  <a:pt x="1393807" y="266458"/>
                </a:cubicBezTo>
                <a:cubicBezTo>
                  <a:pt x="1395886" y="263597"/>
                  <a:pt x="1397370" y="250787"/>
                  <a:pt x="1398259" y="228029"/>
                </a:cubicBezTo>
                <a:cubicBezTo>
                  <a:pt x="1399149" y="205272"/>
                  <a:pt x="1399593" y="170525"/>
                  <a:pt x="1399593" y="123790"/>
                </a:cubicBezTo>
                <a:cubicBezTo>
                  <a:pt x="1382629" y="128136"/>
                  <a:pt x="1370185" y="131021"/>
                  <a:pt x="1362262" y="132448"/>
                </a:cubicBezTo>
                <a:cubicBezTo>
                  <a:pt x="1354339" y="133875"/>
                  <a:pt x="1345534" y="131448"/>
                  <a:pt x="1335847" y="125167"/>
                </a:cubicBezTo>
                <a:cubicBezTo>
                  <a:pt x="1326160" y="118886"/>
                  <a:pt x="1328150" y="114602"/>
                  <a:pt x="1341816" y="112315"/>
                </a:cubicBezTo>
                <a:cubicBezTo>
                  <a:pt x="1355482" y="110027"/>
                  <a:pt x="1374742" y="105571"/>
                  <a:pt x="1399593" y="98946"/>
                </a:cubicBezTo>
                <a:cubicBezTo>
                  <a:pt x="1399593" y="74525"/>
                  <a:pt x="1398711" y="57019"/>
                  <a:pt x="1396948" y="46429"/>
                </a:cubicBezTo>
                <a:cubicBezTo>
                  <a:pt x="1395183" y="35838"/>
                  <a:pt x="1392258" y="26259"/>
                  <a:pt x="1388171" y="17691"/>
                </a:cubicBezTo>
                <a:cubicBezTo>
                  <a:pt x="1386127" y="13407"/>
                  <a:pt x="1386795" y="10865"/>
                  <a:pt x="1390174" y="10065"/>
                </a:cubicBezTo>
                <a:close/>
                <a:moveTo>
                  <a:pt x="3540155" y="7796"/>
                </a:moveTo>
                <a:cubicBezTo>
                  <a:pt x="3544330" y="8126"/>
                  <a:pt x="3550074" y="9442"/>
                  <a:pt x="3557388" y="11743"/>
                </a:cubicBezTo>
                <a:cubicBezTo>
                  <a:pt x="3572015" y="16117"/>
                  <a:pt x="3577528" y="22516"/>
                  <a:pt x="3573929" y="30941"/>
                </a:cubicBezTo>
                <a:cubicBezTo>
                  <a:pt x="3570330" y="39366"/>
                  <a:pt x="3568530" y="56786"/>
                  <a:pt x="3568530" y="83200"/>
                </a:cubicBezTo>
                <a:cubicBezTo>
                  <a:pt x="3568530" y="110060"/>
                  <a:pt x="3567813" y="130925"/>
                  <a:pt x="3566379" y="145796"/>
                </a:cubicBezTo>
                <a:cubicBezTo>
                  <a:pt x="3564945" y="160666"/>
                  <a:pt x="3561726" y="169263"/>
                  <a:pt x="3556721" y="171586"/>
                </a:cubicBezTo>
                <a:cubicBezTo>
                  <a:pt x="3551716" y="173909"/>
                  <a:pt x="3546557" y="170199"/>
                  <a:pt x="3541244" y="160455"/>
                </a:cubicBezTo>
                <a:cubicBezTo>
                  <a:pt x="3535931" y="150711"/>
                  <a:pt x="3534849" y="140981"/>
                  <a:pt x="3537996" y="131265"/>
                </a:cubicBezTo>
                <a:cubicBezTo>
                  <a:pt x="3541144" y="121550"/>
                  <a:pt x="3542718" y="103284"/>
                  <a:pt x="3542718" y="76468"/>
                </a:cubicBezTo>
                <a:cubicBezTo>
                  <a:pt x="3542718" y="49465"/>
                  <a:pt x="3540470" y="32418"/>
                  <a:pt x="3535974" y="25327"/>
                </a:cubicBezTo>
                <a:cubicBezTo>
                  <a:pt x="3531479" y="18236"/>
                  <a:pt x="3530267" y="13048"/>
                  <a:pt x="3532339" y="9764"/>
                </a:cubicBezTo>
                <a:cubicBezTo>
                  <a:pt x="3533375" y="8122"/>
                  <a:pt x="3535981" y="7466"/>
                  <a:pt x="3540155" y="7796"/>
                </a:cubicBezTo>
                <a:close/>
                <a:moveTo>
                  <a:pt x="5273728" y="7652"/>
                </a:moveTo>
                <a:cubicBezTo>
                  <a:pt x="5275289" y="7788"/>
                  <a:pt x="5277204" y="8341"/>
                  <a:pt x="5279474" y="9313"/>
                </a:cubicBezTo>
                <a:cubicBezTo>
                  <a:pt x="5288551" y="13199"/>
                  <a:pt x="5296227" y="18264"/>
                  <a:pt x="5302500" y="24510"/>
                </a:cubicBezTo>
                <a:cubicBezTo>
                  <a:pt x="5308774" y="30755"/>
                  <a:pt x="5309936" y="35828"/>
                  <a:pt x="5305985" y="39728"/>
                </a:cubicBezTo>
                <a:cubicBezTo>
                  <a:pt x="5302035" y="43629"/>
                  <a:pt x="5295650" y="52634"/>
                  <a:pt x="5286830" y="66745"/>
                </a:cubicBezTo>
                <a:cubicBezTo>
                  <a:pt x="5278011" y="80856"/>
                  <a:pt x="5270174" y="93862"/>
                  <a:pt x="5263320" y="105765"/>
                </a:cubicBezTo>
                <a:cubicBezTo>
                  <a:pt x="5273214" y="112634"/>
                  <a:pt x="5277488" y="124228"/>
                  <a:pt x="5276140" y="140547"/>
                </a:cubicBezTo>
                <a:cubicBezTo>
                  <a:pt x="5274792" y="156866"/>
                  <a:pt x="5274118" y="180047"/>
                  <a:pt x="5274118" y="210090"/>
                </a:cubicBezTo>
                <a:cubicBezTo>
                  <a:pt x="5274118" y="239989"/>
                  <a:pt x="5272347" y="261876"/>
                  <a:pt x="5268805" y="275750"/>
                </a:cubicBezTo>
                <a:cubicBezTo>
                  <a:pt x="5265263" y="289624"/>
                  <a:pt x="5259835" y="290811"/>
                  <a:pt x="5252521" y="279310"/>
                </a:cubicBezTo>
                <a:cubicBezTo>
                  <a:pt x="5245208" y="267809"/>
                  <a:pt x="5242677" y="256498"/>
                  <a:pt x="5244928" y="245378"/>
                </a:cubicBezTo>
                <a:cubicBezTo>
                  <a:pt x="5247180" y="234257"/>
                  <a:pt x="5248757" y="221067"/>
                  <a:pt x="5249661" y="205809"/>
                </a:cubicBezTo>
                <a:cubicBezTo>
                  <a:pt x="5250564" y="190551"/>
                  <a:pt x="5251690" y="174110"/>
                  <a:pt x="5253038" y="156486"/>
                </a:cubicBezTo>
                <a:cubicBezTo>
                  <a:pt x="5254386" y="138862"/>
                  <a:pt x="5253949" y="126608"/>
                  <a:pt x="5251725" y="119725"/>
                </a:cubicBezTo>
                <a:cubicBezTo>
                  <a:pt x="5236969" y="142469"/>
                  <a:pt x="5220565" y="159179"/>
                  <a:pt x="5202510" y="169855"/>
                </a:cubicBezTo>
                <a:cubicBezTo>
                  <a:pt x="5184456" y="180531"/>
                  <a:pt x="5180630" y="179194"/>
                  <a:pt x="5191034" y="165843"/>
                </a:cubicBezTo>
                <a:cubicBezTo>
                  <a:pt x="5201438" y="152492"/>
                  <a:pt x="5212064" y="138590"/>
                  <a:pt x="5222912" y="124135"/>
                </a:cubicBezTo>
                <a:cubicBezTo>
                  <a:pt x="5233761" y="109680"/>
                  <a:pt x="5244756" y="90704"/>
                  <a:pt x="5255898" y="67208"/>
                </a:cubicBezTo>
                <a:cubicBezTo>
                  <a:pt x="5267041" y="43711"/>
                  <a:pt x="5271486" y="27216"/>
                  <a:pt x="5269235" y="17723"/>
                </a:cubicBezTo>
                <a:cubicBezTo>
                  <a:pt x="5267547" y="10603"/>
                  <a:pt x="5269044" y="7246"/>
                  <a:pt x="5273728" y="7652"/>
                </a:cubicBezTo>
                <a:close/>
                <a:moveTo>
                  <a:pt x="2511947" y="3675"/>
                </a:moveTo>
                <a:cubicBezTo>
                  <a:pt x="2513372" y="3545"/>
                  <a:pt x="2515183" y="3779"/>
                  <a:pt x="2517383" y="4376"/>
                </a:cubicBezTo>
                <a:cubicBezTo>
                  <a:pt x="2526181" y="6764"/>
                  <a:pt x="2534308" y="10073"/>
                  <a:pt x="2541765" y="14303"/>
                </a:cubicBezTo>
                <a:cubicBezTo>
                  <a:pt x="2549222" y="18533"/>
                  <a:pt x="2551090" y="23280"/>
                  <a:pt x="2547368" y="28543"/>
                </a:cubicBezTo>
                <a:cubicBezTo>
                  <a:pt x="2543647" y="33806"/>
                  <a:pt x="2539657" y="42101"/>
                  <a:pt x="2535398" y="53430"/>
                </a:cubicBezTo>
                <a:cubicBezTo>
                  <a:pt x="2550900" y="52613"/>
                  <a:pt x="2564025" y="50835"/>
                  <a:pt x="2574772" y="48096"/>
                </a:cubicBezTo>
                <a:cubicBezTo>
                  <a:pt x="2585520" y="45357"/>
                  <a:pt x="2594917" y="48963"/>
                  <a:pt x="2602962" y="58915"/>
                </a:cubicBezTo>
                <a:cubicBezTo>
                  <a:pt x="2611007" y="68867"/>
                  <a:pt x="2607870" y="73618"/>
                  <a:pt x="2593551" y="73166"/>
                </a:cubicBezTo>
                <a:cubicBezTo>
                  <a:pt x="2579232" y="72714"/>
                  <a:pt x="2558127" y="74188"/>
                  <a:pt x="2530235" y="77586"/>
                </a:cubicBezTo>
                <a:cubicBezTo>
                  <a:pt x="2524313" y="93647"/>
                  <a:pt x="2517591" y="104463"/>
                  <a:pt x="2510069" y="110035"/>
                </a:cubicBezTo>
                <a:cubicBezTo>
                  <a:pt x="2502548" y="115606"/>
                  <a:pt x="2499698" y="114000"/>
                  <a:pt x="2501519" y="105216"/>
                </a:cubicBezTo>
                <a:cubicBezTo>
                  <a:pt x="2503341" y="96433"/>
                  <a:pt x="2505577" y="87775"/>
                  <a:pt x="2508230" y="79243"/>
                </a:cubicBezTo>
                <a:cubicBezTo>
                  <a:pt x="2492628" y="80132"/>
                  <a:pt x="2476875" y="81766"/>
                  <a:pt x="2460972" y="84147"/>
                </a:cubicBezTo>
                <a:cubicBezTo>
                  <a:pt x="2459925" y="106977"/>
                  <a:pt x="2456559" y="116710"/>
                  <a:pt x="2450873" y="113347"/>
                </a:cubicBezTo>
                <a:cubicBezTo>
                  <a:pt x="2445187" y="109984"/>
                  <a:pt x="2441140" y="100868"/>
                  <a:pt x="2438731" y="85997"/>
                </a:cubicBezTo>
                <a:cubicBezTo>
                  <a:pt x="2414510" y="90485"/>
                  <a:pt x="2398549" y="93629"/>
                  <a:pt x="2390849" y="95429"/>
                </a:cubicBezTo>
                <a:cubicBezTo>
                  <a:pt x="2383148" y="97229"/>
                  <a:pt x="2373791" y="93378"/>
                  <a:pt x="2362778" y="83878"/>
                </a:cubicBezTo>
                <a:cubicBezTo>
                  <a:pt x="2351764" y="74378"/>
                  <a:pt x="2353621" y="70086"/>
                  <a:pt x="2368349" y="71004"/>
                </a:cubicBezTo>
                <a:cubicBezTo>
                  <a:pt x="2383076" y="71922"/>
                  <a:pt x="2405411" y="70337"/>
                  <a:pt x="2435353" y="66250"/>
                </a:cubicBezTo>
                <a:cubicBezTo>
                  <a:pt x="2431984" y="53789"/>
                  <a:pt x="2426868" y="43367"/>
                  <a:pt x="2420006" y="34985"/>
                </a:cubicBezTo>
                <a:cubicBezTo>
                  <a:pt x="2413144" y="26603"/>
                  <a:pt x="2415134" y="22412"/>
                  <a:pt x="2425975" y="22412"/>
                </a:cubicBezTo>
                <a:cubicBezTo>
                  <a:pt x="2434665" y="22412"/>
                  <a:pt x="2442703" y="23746"/>
                  <a:pt x="2450088" y="26413"/>
                </a:cubicBezTo>
                <a:cubicBezTo>
                  <a:pt x="2457473" y="29081"/>
                  <a:pt x="2460711" y="33644"/>
                  <a:pt x="2459800" y="40105"/>
                </a:cubicBezTo>
                <a:cubicBezTo>
                  <a:pt x="2458889" y="46565"/>
                  <a:pt x="2458785" y="53710"/>
                  <a:pt x="2459488" y="61540"/>
                </a:cubicBezTo>
                <a:cubicBezTo>
                  <a:pt x="2476453" y="60679"/>
                  <a:pt x="2493259" y="59460"/>
                  <a:pt x="2509908" y="57883"/>
                </a:cubicBezTo>
                <a:cubicBezTo>
                  <a:pt x="2513292" y="38294"/>
                  <a:pt x="2513185" y="23882"/>
                  <a:pt x="2509585" y="14647"/>
                </a:cubicBezTo>
                <a:cubicBezTo>
                  <a:pt x="2506886" y="7721"/>
                  <a:pt x="2507673" y="4063"/>
                  <a:pt x="2511947" y="3675"/>
                </a:cubicBezTo>
                <a:close/>
                <a:moveTo>
                  <a:pt x="3196464" y="3"/>
                </a:moveTo>
                <a:cubicBezTo>
                  <a:pt x="3197830" y="34"/>
                  <a:pt x="3199403" y="416"/>
                  <a:pt x="3201181" y="1149"/>
                </a:cubicBezTo>
                <a:cubicBezTo>
                  <a:pt x="3208294" y="4082"/>
                  <a:pt x="3214797" y="8291"/>
                  <a:pt x="3220691" y="13776"/>
                </a:cubicBezTo>
                <a:cubicBezTo>
                  <a:pt x="3226585" y="19261"/>
                  <a:pt x="3227879" y="23330"/>
                  <a:pt x="3224574" y="25983"/>
                </a:cubicBezTo>
                <a:cubicBezTo>
                  <a:pt x="3221268" y="28636"/>
                  <a:pt x="3216167" y="31045"/>
                  <a:pt x="3209269" y="33211"/>
                </a:cubicBezTo>
                <a:cubicBezTo>
                  <a:pt x="3229087" y="33211"/>
                  <a:pt x="3242563" y="31407"/>
                  <a:pt x="3249698" y="27801"/>
                </a:cubicBezTo>
                <a:cubicBezTo>
                  <a:pt x="3256832" y="24194"/>
                  <a:pt x="3263780" y="24083"/>
                  <a:pt x="3270541" y="27467"/>
                </a:cubicBezTo>
                <a:cubicBezTo>
                  <a:pt x="3277303" y="30852"/>
                  <a:pt x="3283404" y="35189"/>
                  <a:pt x="3288846" y="40481"/>
                </a:cubicBezTo>
                <a:cubicBezTo>
                  <a:pt x="3294288" y="45773"/>
                  <a:pt x="3293812" y="49845"/>
                  <a:pt x="3287416" y="52699"/>
                </a:cubicBezTo>
                <a:cubicBezTo>
                  <a:pt x="3281020" y="55553"/>
                  <a:pt x="3274958" y="60507"/>
                  <a:pt x="3269229" y="67562"/>
                </a:cubicBezTo>
                <a:cubicBezTo>
                  <a:pt x="3263500" y="74618"/>
                  <a:pt x="3255412" y="83136"/>
                  <a:pt x="3244965" y="93117"/>
                </a:cubicBezTo>
                <a:cubicBezTo>
                  <a:pt x="3234519" y="103098"/>
                  <a:pt x="3223824" y="111963"/>
                  <a:pt x="3212883" y="119714"/>
                </a:cubicBezTo>
                <a:lnTo>
                  <a:pt x="3208334" y="122226"/>
                </a:lnTo>
                <a:lnTo>
                  <a:pt x="3212364" y="121797"/>
                </a:lnTo>
                <a:cubicBezTo>
                  <a:pt x="3213984" y="121988"/>
                  <a:pt x="3215874" y="122512"/>
                  <a:pt x="3218034" y="123371"/>
                </a:cubicBezTo>
                <a:cubicBezTo>
                  <a:pt x="3226675" y="126805"/>
                  <a:pt x="3232999" y="131079"/>
                  <a:pt x="3237006" y="136191"/>
                </a:cubicBezTo>
                <a:cubicBezTo>
                  <a:pt x="3241015" y="141303"/>
                  <a:pt x="3240975" y="145308"/>
                  <a:pt x="3236888" y="148205"/>
                </a:cubicBezTo>
                <a:cubicBezTo>
                  <a:pt x="3232801" y="151101"/>
                  <a:pt x="3228549" y="153267"/>
                  <a:pt x="3224133" y="154701"/>
                </a:cubicBezTo>
                <a:cubicBezTo>
                  <a:pt x="3232722" y="154701"/>
                  <a:pt x="3241957" y="153625"/>
                  <a:pt x="3251838" y="151474"/>
                </a:cubicBezTo>
                <a:cubicBezTo>
                  <a:pt x="3261718" y="149323"/>
                  <a:pt x="3269405" y="146616"/>
                  <a:pt x="3274897" y="143354"/>
                </a:cubicBezTo>
                <a:cubicBezTo>
                  <a:pt x="3280389" y="140092"/>
                  <a:pt x="3287233" y="140389"/>
                  <a:pt x="3295428" y="144247"/>
                </a:cubicBezTo>
                <a:cubicBezTo>
                  <a:pt x="3303624" y="148104"/>
                  <a:pt x="3311110" y="153292"/>
                  <a:pt x="3317885" y="159809"/>
                </a:cubicBezTo>
                <a:cubicBezTo>
                  <a:pt x="3324661" y="166327"/>
                  <a:pt x="3324636" y="171500"/>
                  <a:pt x="3317810" y="175329"/>
                </a:cubicBezTo>
                <a:cubicBezTo>
                  <a:pt x="3310984" y="179158"/>
                  <a:pt x="3302659" y="186873"/>
                  <a:pt x="3292837" y="198474"/>
                </a:cubicBezTo>
                <a:cubicBezTo>
                  <a:pt x="3283014" y="210075"/>
                  <a:pt x="3267472" y="225602"/>
                  <a:pt x="3246213" y="245055"/>
                </a:cubicBezTo>
                <a:cubicBezTo>
                  <a:pt x="3224953" y="264507"/>
                  <a:pt x="3200600" y="280862"/>
                  <a:pt x="3173153" y="294120"/>
                </a:cubicBezTo>
                <a:cubicBezTo>
                  <a:pt x="3145706" y="307377"/>
                  <a:pt x="3118743" y="315372"/>
                  <a:pt x="3092264" y="318104"/>
                </a:cubicBezTo>
                <a:cubicBezTo>
                  <a:pt x="3065784" y="320836"/>
                  <a:pt x="3064587" y="317520"/>
                  <a:pt x="3088671" y="308155"/>
                </a:cubicBezTo>
                <a:cubicBezTo>
                  <a:pt x="3112756" y="298791"/>
                  <a:pt x="3136768" y="287455"/>
                  <a:pt x="3160709" y="274148"/>
                </a:cubicBezTo>
                <a:cubicBezTo>
                  <a:pt x="3184650" y="260840"/>
                  <a:pt x="3201683" y="249683"/>
                  <a:pt x="3211807" y="240678"/>
                </a:cubicBezTo>
                <a:cubicBezTo>
                  <a:pt x="3205483" y="236777"/>
                  <a:pt x="3197155" y="228897"/>
                  <a:pt x="3186823" y="217038"/>
                </a:cubicBezTo>
                <a:cubicBezTo>
                  <a:pt x="3176491" y="205178"/>
                  <a:pt x="3174333" y="198342"/>
                  <a:pt x="3180348" y="196528"/>
                </a:cubicBezTo>
                <a:cubicBezTo>
                  <a:pt x="3186364" y="194714"/>
                  <a:pt x="3195588" y="196248"/>
                  <a:pt x="3208021" y="201131"/>
                </a:cubicBezTo>
                <a:cubicBezTo>
                  <a:pt x="3220454" y="206014"/>
                  <a:pt x="3227022" y="215718"/>
                  <a:pt x="3227725" y="230245"/>
                </a:cubicBezTo>
                <a:cubicBezTo>
                  <a:pt x="3237361" y="220350"/>
                  <a:pt x="3247467" y="208570"/>
                  <a:pt x="3258044" y="194904"/>
                </a:cubicBezTo>
                <a:cubicBezTo>
                  <a:pt x="3268620" y="181237"/>
                  <a:pt x="3273907" y="172354"/>
                  <a:pt x="3273907" y="168252"/>
                </a:cubicBezTo>
                <a:cubicBezTo>
                  <a:pt x="3273907" y="166503"/>
                  <a:pt x="3269749" y="166528"/>
                  <a:pt x="3261431" y="168328"/>
                </a:cubicBezTo>
                <a:cubicBezTo>
                  <a:pt x="3253114" y="170127"/>
                  <a:pt x="3244618" y="171701"/>
                  <a:pt x="3235942" y="173049"/>
                </a:cubicBezTo>
                <a:cubicBezTo>
                  <a:pt x="3227266" y="174397"/>
                  <a:pt x="3219824" y="172375"/>
                  <a:pt x="3213614" y="166983"/>
                </a:cubicBezTo>
                <a:cubicBezTo>
                  <a:pt x="3200679" y="180836"/>
                  <a:pt x="3185041" y="192573"/>
                  <a:pt x="3166700" y="202196"/>
                </a:cubicBezTo>
                <a:cubicBezTo>
                  <a:pt x="3148359" y="211818"/>
                  <a:pt x="3131273" y="218475"/>
                  <a:pt x="3115441" y="222168"/>
                </a:cubicBezTo>
                <a:cubicBezTo>
                  <a:pt x="3099609" y="225861"/>
                  <a:pt x="3099566" y="222645"/>
                  <a:pt x="3115312" y="212521"/>
                </a:cubicBezTo>
                <a:cubicBezTo>
                  <a:pt x="3131057" y="202396"/>
                  <a:pt x="3147122" y="191358"/>
                  <a:pt x="3163506" y="179405"/>
                </a:cubicBezTo>
                <a:cubicBezTo>
                  <a:pt x="3179889" y="167453"/>
                  <a:pt x="3190914" y="156898"/>
                  <a:pt x="3196578" y="147742"/>
                </a:cubicBezTo>
                <a:cubicBezTo>
                  <a:pt x="3202242" y="138586"/>
                  <a:pt x="3205074" y="132373"/>
                  <a:pt x="3205074" y="129104"/>
                </a:cubicBezTo>
                <a:cubicBezTo>
                  <a:pt x="3205074" y="127289"/>
                  <a:pt x="3205344" y="125810"/>
                  <a:pt x="3205884" y="124664"/>
                </a:cubicBezTo>
                <a:lnTo>
                  <a:pt x="3208295" y="122247"/>
                </a:lnTo>
                <a:lnTo>
                  <a:pt x="3166937" y="145086"/>
                </a:lnTo>
                <a:cubicBezTo>
                  <a:pt x="3147248" y="154249"/>
                  <a:pt x="3128659" y="159290"/>
                  <a:pt x="3111171" y="160207"/>
                </a:cubicBezTo>
                <a:cubicBezTo>
                  <a:pt x="3093683" y="161125"/>
                  <a:pt x="3092074" y="158010"/>
                  <a:pt x="3106342" y="150861"/>
                </a:cubicBezTo>
                <a:cubicBezTo>
                  <a:pt x="3120610" y="143713"/>
                  <a:pt x="3134557" y="136847"/>
                  <a:pt x="3148180" y="130265"/>
                </a:cubicBezTo>
                <a:cubicBezTo>
                  <a:pt x="3161803" y="123683"/>
                  <a:pt x="3176265" y="115746"/>
                  <a:pt x="3191566" y="106453"/>
                </a:cubicBezTo>
                <a:cubicBezTo>
                  <a:pt x="3176695" y="95354"/>
                  <a:pt x="3168253" y="86441"/>
                  <a:pt x="3166238" y="79716"/>
                </a:cubicBezTo>
                <a:lnTo>
                  <a:pt x="3167685" y="74080"/>
                </a:lnTo>
                <a:lnTo>
                  <a:pt x="3166065" y="75360"/>
                </a:lnTo>
                <a:cubicBezTo>
                  <a:pt x="3151073" y="86710"/>
                  <a:pt x="3134252" y="94920"/>
                  <a:pt x="3115602" y="99989"/>
                </a:cubicBezTo>
                <a:cubicBezTo>
                  <a:pt x="3096953" y="105059"/>
                  <a:pt x="3095895" y="101882"/>
                  <a:pt x="3112429" y="90460"/>
                </a:cubicBezTo>
                <a:cubicBezTo>
                  <a:pt x="3128964" y="79038"/>
                  <a:pt x="3145846" y="64716"/>
                  <a:pt x="3163076" y="47493"/>
                </a:cubicBezTo>
                <a:cubicBezTo>
                  <a:pt x="3180305" y="30271"/>
                  <a:pt x="3189186" y="17508"/>
                  <a:pt x="3189716" y="9205"/>
                </a:cubicBezTo>
                <a:cubicBezTo>
                  <a:pt x="3190114" y="2978"/>
                  <a:pt x="3192363" y="-89"/>
                  <a:pt x="3196464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5027454" y="3530651"/>
            <a:ext cx="3642795" cy="1524000"/>
          </a:xfrm>
          <a:prstGeom prst="wedgeRoundRectCallout">
            <a:avLst>
              <a:gd name="adj1" fmla="val 58775"/>
              <a:gd name="adj2" fmla="val -293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小数加法要怎样计算呢？你有什么好的办法吗？结合以前的知识想一想。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4503" y="3327349"/>
            <a:ext cx="3663481" cy="2526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4113908" y="2274182"/>
            <a:ext cx="2329679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6.45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4.29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981270" y="4335659"/>
            <a:ext cx="4975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092534" y="4710164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387041" y="4705022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5168147" y="4703184"/>
            <a:ext cx="67945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139115" y="4022922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5509908" y="4021334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443587" y="4018159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475309" y="4279189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5016195" y="4763074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6228240" y="4488372"/>
            <a:ext cx="30038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843509" y="4168277"/>
            <a:ext cx="167836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5781043" y="4691655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465590" y="3969893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6109538" y="2274182"/>
            <a:ext cx="2160588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10.74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990845" y="2976936"/>
            <a:ext cx="4318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十分位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306052" y="2979349"/>
            <a:ext cx="433388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百分位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378860" y="2986257"/>
            <a:ext cx="4318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 位</a:t>
            </a: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4142213" y="5400704"/>
            <a:ext cx="491986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答：一共花了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10.74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328496" y="3123629"/>
            <a:ext cx="1533165" cy="2050381"/>
            <a:chOff x="432786" y="1930316"/>
            <a:chExt cx="1533165" cy="205038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786" y="1930316"/>
              <a:ext cx="1533165" cy="927795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139" y="3004366"/>
              <a:ext cx="1428457" cy="976331"/>
            </a:xfrm>
            <a:prstGeom prst="rect">
              <a:avLst/>
            </a:prstGeom>
          </p:spPr>
        </p:pic>
      </p:grp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870858" y="1226463"/>
            <a:ext cx="10648042" cy="96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我们学过用竖式计算整数加法，小数加法也可以竖式计算吗，写写试试，展示你的答案。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圆角矩形标注 18"/>
          <p:cNvSpPr/>
          <p:nvPr/>
        </p:nvSpPr>
        <p:spPr>
          <a:xfrm>
            <a:off x="7070108" y="3252475"/>
            <a:ext cx="2259420" cy="827660"/>
          </a:xfrm>
          <a:prstGeom prst="wedgeRoundRectCallout">
            <a:avLst>
              <a:gd name="adj1" fmla="val -97705"/>
              <a:gd name="adj2" fmla="val 684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为什么小数点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一定要对齐呢？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圆角矩形标注 40"/>
          <p:cNvSpPr/>
          <p:nvPr/>
        </p:nvSpPr>
        <p:spPr>
          <a:xfrm>
            <a:off x="6964104" y="4180592"/>
            <a:ext cx="2743894" cy="731312"/>
          </a:xfrm>
          <a:prstGeom prst="wedgeRoundRectCallout">
            <a:avLst>
              <a:gd name="adj1" fmla="val 56145"/>
              <a:gd name="adj2" fmla="val -30720"/>
              <a:gd name="adj3" fmla="val 16667"/>
            </a:avLst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小数点对齐就相当于数位对齐。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5548" y="4279189"/>
            <a:ext cx="3487881" cy="240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37" grpId="0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4303408" y="2566836"/>
            <a:ext cx="2159000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6.45-4.29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981270" y="3692049"/>
            <a:ext cx="2843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092534" y="4066554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387041" y="4061412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5467697" y="4058549"/>
            <a:ext cx="31839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139115" y="3379312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5509908" y="3377724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443587" y="3374549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475309" y="3635579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5016195" y="4119464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872135" y="3532949"/>
            <a:ext cx="144463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5781043" y="4048045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465590" y="3326283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6128361" y="2566836"/>
            <a:ext cx="2160588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2.16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3759144" y="5179650"/>
            <a:ext cx="723428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数学家的故事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童话选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贵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2.16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735537" y="1823731"/>
            <a:ext cx="75534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数学家的故事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童话选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贵多少钱？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236357" y="2898781"/>
            <a:ext cx="1533165" cy="2050381"/>
            <a:chOff x="432786" y="1930316"/>
            <a:chExt cx="1533165" cy="205038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786" y="1930316"/>
              <a:ext cx="1533165" cy="927795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139" y="3004366"/>
              <a:ext cx="1428457" cy="976331"/>
            </a:xfrm>
            <a:prstGeom prst="rect">
              <a:avLst/>
            </a:prstGeom>
          </p:spPr>
        </p:pic>
      </p:grp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735537" y="1291125"/>
            <a:ext cx="80185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做一做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按照小数加法的计算方法，解决下面问题。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6139113" y="3020236"/>
            <a:ext cx="615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 animBg="1"/>
      <p:bldP spid="14" grpId="0" animBg="1"/>
      <p:bldP spid="15" grpId="0"/>
      <p:bldP spid="16" grpId="0"/>
      <p:bldP spid="17" grpId="0"/>
      <p:bldP spid="21" grpId="0"/>
      <p:bldP spid="22" grpId="0"/>
      <p:bldP spid="37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dn3hua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宽屏</PresentationFormat>
  <Paragraphs>227</Paragraphs>
  <Slides>18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43</cp:revision>
  <dcterms:created xsi:type="dcterms:W3CDTF">2020-07-04T05:58:00Z</dcterms:created>
  <dcterms:modified xsi:type="dcterms:W3CDTF">2023-01-17T02:46:57Z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DF36E95A2AE7482697CFC6188E359C39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