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3" r:id="rId2"/>
    <p:sldId id="264" r:id="rId3"/>
    <p:sldId id="274" r:id="rId4"/>
    <p:sldId id="275" r:id="rId5"/>
    <p:sldId id="276" r:id="rId6"/>
    <p:sldId id="277" r:id="rId7"/>
    <p:sldId id="278" r:id="rId8"/>
    <p:sldId id="279" r:id="rId9"/>
    <p:sldId id="280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34696-BE7A-4E4E-A959-53B8AA8C641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45A81-994B-481C-BC90-BC9178732B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245A81-994B-481C-BC90-BC9178732BB7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23C38-33CA-4F8A-BAEE-87D2E9671A7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967E3-106A-4FF9-ACDD-07F0A31F2EE6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EBE44-0F85-4819-BF10-4A9E93A434C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DB0F6-33B4-40E4-AA08-7EEC2FCE44E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E4FCD-F61A-4F3A-A95F-E8F3E0D3E62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B085C-ACEC-40D9-8BBE-8C98A95EE2F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章节"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/>
        </p:nvSpPr>
        <p:spPr>
          <a:xfrm>
            <a:off x="8585198" y="6453337"/>
            <a:ext cx="504056" cy="36499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400" b="0" dirty="0">
                <a:solidFill>
                  <a:srgbClr val="5F5F5F"/>
                </a:solidFill>
              </a:rPr>
              <a:t>-</a:t>
            </a:r>
            <a:fld id="{C2D1088F-7570-48BA-BC40-D11F25FB6C22}" type="slidenum">
              <a:rPr lang="zh-CN" altLang="en-US" sz="1400" b="0" smtClean="0">
                <a:solidFill>
                  <a:srgbClr val="5F5F5F"/>
                </a:solidFill>
              </a:rPr>
              <a:t>‹#›</a:t>
            </a:fld>
            <a:r>
              <a:rPr lang="en-US" altLang="zh-CN" sz="1400" b="0" dirty="0">
                <a:solidFill>
                  <a:srgbClr val="5F5F5F"/>
                </a:solidFill>
              </a:rPr>
              <a:t>-</a:t>
            </a:r>
            <a:endParaRPr lang="zh-CN" altLang="en-US" sz="1400" b="0" dirty="0">
              <a:solidFill>
                <a:srgbClr val="5F5F5F"/>
              </a:solidFill>
            </a:endParaRPr>
          </a:p>
        </p:txBody>
      </p:sp>
      <p:sp>
        <p:nvSpPr>
          <p:cNvPr id="2" name="矩形 1"/>
          <p:cNvSpPr/>
          <p:nvPr userDrawn="1"/>
        </p:nvSpPr>
        <p:spPr>
          <a:xfrm>
            <a:off x="0" y="2420888"/>
            <a:ext cx="9144000" cy="1512168"/>
          </a:xfrm>
          <a:prstGeom prst="rect">
            <a:avLst/>
          </a:prstGeom>
          <a:solidFill>
            <a:srgbClr val="C04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1470484" y="2924944"/>
            <a:ext cx="6203032" cy="57606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7A315-418F-41CA-91D2-A978C2BC0C8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EAE98-7BCF-4743-B5D9-AEEABDFF9A0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AF8D5-D98D-4BFA-BB87-9B751F9E9CA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87A44-8977-484D-82A8-C22535B5BCC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8C1C4-BBF8-450F-BF19-27BC2CBA5C6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0AC7B-4F6C-49D6-8BCA-76045DE1357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29DB7-DA24-4BB8-818E-71670D56A26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1BE46-1856-4C99-A5D1-D08C18AC492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2FD87-8801-4DC0-8770-21DBF82CFCF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5500F5-3CF4-47FF-9400-5135568EDE3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3BD82-56D1-4E2D-85DD-178B100C4CE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AF1C70-57A7-41EB-98AC-C69B561DA19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13D10-FDA3-45AF-8458-C0573B6CE6C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82C58-A179-483B-A58C-4317DFE27BE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1F9BF-77B6-44BF-8C72-869F8271BED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43FD9-ED04-45BF-9F02-BFA0A05B2B8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13F42A7-F670-4651-98CD-6C61E766F07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4583AD3-2326-4B87-89A8-D4AECF94744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__2.doc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3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4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5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6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7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755576" y="4149080"/>
            <a:ext cx="7505669" cy="576064"/>
          </a:xfrm>
        </p:spPr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</a:rPr>
              <a:t>单元重点小结</a:t>
            </a:r>
            <a:endParaRPr lang="zh-CN" altLang="zh-CN" dirty="0">
              <a:solidFill>
                <a:schemeClr val="tx1"/>
              </a:solidFill>
            </a:endParaRPr>
          </a:p>
        </p:txBody>
      </p:sp>
      <p:sp>
        <p:nvSpPr>
          <p:cNvPr id="3" name="标题 3"/>
          <p:cNvSpPr txBox="1"/>
          <p:nvPr/>
        </p:nvSpPr>
        <p:spPr bwMode="auto">
          <a:xfrm>
            <a:off x="25963" y="2852936"/>
            <a:ext cx="908186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400" b="1" smtClean="0"/>
              <a:t>UNIT</a:t>
            </a:r>
            <a:r>
              <a:rPr lang="en-US" altLang="zh-CN" sz="5400" smtClean="0"/>
              <a:t> </a:t>
            </a:r>
            <a:r>
              <a:rPr lang="en-US" altLang="zh-CN" sz="5400" b="1" smtClean="0"/>
              <a:t>5   Music</a:t>
            </a:r>
            <a:endParaRPr lang="zh-CN" altLang="zh-CN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2677170" y="1124744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 smtClean="0"/>
              <a:t>人教版高中英语必修二</a:t>
            </a:r>
            <a:endParaRPr lang="zh-CN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2924754" y="587727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508000" y="1969850"/>
          <a:ext cx="8128000" cy="3172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文档" r:id="rId3" imgW="3947160" imgH="1546860" progId="Word.Document.12">
                  <p:embed/>
                </p:oleObj>
              </mc:Choice>
              <mc:Fallback>
                <p:oleObj name="文档" r:id="rId3" imgW="3947160" imgH="1546860" progId="Word.Document.12">
                  <p:embed/>
                  <p:pic>
                    <p:nvPicPr>
                      <p:cNvPr id="0" name="对象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000" y="1969850"/>
                        <a:ext cx="8128000" cy="31722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08000" y="764704"/>
          <a:ext cx="8128000" cy="6422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文档" r:id="rId3" imgW="3947160" imgH="3128645" progId="Word.Document.12">
                  <p:embed/>
                </p:oleObj>
              </mc:Choice>
              <mc:Fallback>
                <p:oleObj name="文档" r:id="rId3" imgW="3947160" imgH="3128645" progId="Word.Document.12">
                  <p:embed/>
                  <p:pic>
                    <p:nvPicPr>
                      <p:cNvPr id="0" name="对象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000" y="764704"/>
                        <a:ext cx="8128000" cy="64228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08000" y="908720"/>
          <a:ext cx="8128000" cy="6067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文档" r:id="rId4" imgW="3952875" imgH="2951480" progId="Word.Document.12">
                  <p:embed/>
                </p:oleObj>
              </mc:Choice>
              <mc:Fallback>
                <p:oleObj name="文档" r:id="rId4" imgW="3952875" imgH="2951480" progId="Word.Document.12">
                  <p:embed/>
                  <p:pic>
                    <p:nvPicPr>
                      <p:cNvPr id="0" name="对象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8000" y="908720"/>
                        <a:ext cx="8128000" cy="60674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08000" y="1231385"/>
          <a:ext cx="8128000" cy="4649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文档" r:id="rId3" imgW="3966210" imgH="2260600" progId="Word.Document.12">
                  <p:embed/>
                </p:oleObj>
              </mc:Choice>
              <mc:Fallback>
                <p:oleObj name="文档" r:id="rId3" imgW="3966210" imgH="2260600" progId="Word.Document.12">
                  <p:embed/>
                  <p:pic>
                    <p:nvPicPr>
                      <p:cNvPr id="0" name="对象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000" y="1231385"/>
                        <a:ext cx="8128000" cy="46492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08000" y="1115166"/>
          <a:ext cx="8128000" cy="5338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文档" r:id="rId3" imgW="3966210" imgH="2606040" progId="Word.Document.12">
                  <p:embed/>
                </p:oleObj>
              </mc:Choice>
              <mc:Fallback>
                <p:oleObj name="文档" r:id="rId3" imgW="3966210" imgH="2606040" progId="Word.Document.12">
                  <p:embed/>
                  <p:pic>
                    <p:nvPicPr>
                      <p:cNvPr id="0" name="对象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000" y="1115166"/>
                        <a:ext cx="8128000" cy="53381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11175" y="795338"/>
          <a:ext cx="8099425" cy="604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文档" r:id="rId3" imgW="3966210" imgH="2951480" progId="Word.Document.12">
                  <p:embed/>
                </p:oleObj>
              </mc:Choice>
              <mc:Fallback>
                <p:oleObj name="文档" r:id="rId3" imgW="3966210" imgH="2951480" progId="Word.Document.12">
                  <p:embed/>
                  <p:pic>
                    <p:nvPicPr>
                      <p:cNvPr id="0" name="对象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1175" y="795338"/>
                        <a:ext cx="8099425" cy="6040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08000" y="1055327"/>
          <a:ext cx="8128000" cy="5001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文档" r:id="rId3" imgW="3966210" imgH="2432685" progId="Word.Document.12">
                  <p:embed/>
                </p:oleObj>
              </mc:Choice>
              <mc:Fallback>
                <p:oleObj name="文档" r:id="rId3" imgW="3966210" imgH="2432685" progId="Word.Document.12">
                  <p:embed/>
                  <p:pic>
                    <p:nvPicPr>
                      <p:cNvPr id="0" name="对象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000" y="1055327"/>
                        <a:ext cx="8128000" cy="50013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08000" y="1084263"/>
          <a:ext cx="8128000" cy="494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文档" r:id="rId3" imgW="3966210" imgH="2404110" progId="Word.Document.12">
                  <p:embed/>
                </p:oleObj>
              </mc:Choice>
              <mc:Fallback>
                <p:oleObj name="文档" r:id="rId3" imgW="3966210" imgH="2404110" progId="Word.Document.12">
                  <p:embed/>
                  <p:pic>
                    <p:nvPicPr>
                      <p:cNvPr id="0" name="对象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000" y="1084263"/>
                        <a:ext cx="8128000" cy="4943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演示文稿1</Template>
  <TotalTime>0</TotalTime>
  <Words>15</Words>
  <Application>Microsoft Office PowerPoint</Application>
  <PresentationFormat>全屏显示(4:3)</PresentationFormat>
  <Paragraphs>5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宋体</vt:lpstr>
      <vt:lpstr>微软雅黑</vt:lpstr>
      <vt:lpstr>Arial</vt:lpstr>
      <vt:lpstr>Calibri</vt:lpstr>
      <vt:lpstr>WWW.2PPT.COM</vt:lpstr>
      <vt:lpstr>文档</vt:lpstr>
      <vt:lpstr>单元重点小结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2019-08-22T01:06:00Z</dcterms:created>
  <dcterms:modified xsi:type="dcterms:W3CDTF">2023-01-17T02:47:10Z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58C38B77ABB943E984E5637AC4BC8F35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