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4"/>
  </p:notesMasterIdLst>
  <p:handoutMasterIdLst>
    <p:handoutMasterId r:id="rId25"/>
  </p:handoutMasterIdLst>
  <p:sldIdLst>
    <p:sldId id="256" r:id="rId3"/>
    <p:sldId id="257" r:id="rId4"/>
    <p:sldId id="258" r:id="rId5"/>
    <p:sldId id="262" r:id="rId6"/>
    <p:sldId id="274" r:id="rId7"/>
    <p:sldId id="263" r:id="rId8"/>
    <p:sldId id="275" r:id="rId9"/>
    <p:sldId id="265" r:id="rId10"/>
    <p:sldId id="264" r:id="rId11"/>
    <p:sldId id="266" r:id="rId12"/>
    <p:sldId id="276" r:id="rId13"/>
    <p:sldId id="279" r:id="rId14"/>
    <p:sldId id="267" r:id="rId15"/>
    <p:sldId id="268" r:id="rId16"/>
    <p:sldId id="269" r:id="rId17"/>
    <p:sldId id="277" r:id="rId18"/>
    <p:sldId id="271" r:id="rId19"/>
    <p:sldId id="270" r:id="rId20"/>
    <p:sldId id="272" r:id="rId21"/>
    <p:sldId id="278" r:id="rId22"/>
    <p:sldId id="273"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980" autoAdjust="0"/>
    <p:restoredTop sz="94660"/>
  </p:normalViewPr>
  <p:slideViewPr>
    <p:cSldViewPr snapToGrid="0" showGuides="1">
      <p:cViewPr>
        <p:scale>
          <a:sx n="66" d="100"/>
          <a:sy n="66" d="100"/>
        </p:scale>
        <p:origin x="-2064" y="-11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3DD46C5-A7D7-49C3-BECF-EF986F8F5CB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5F0D69C-ED3F-4A33-9AE0-0C2891F857C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3DD46C5-A7D7-49C3-BECF-EF986F8F5CBB}"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5F0D69C-ED3F-4A33-9AE0-0C2891F857C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3DD46C5-A7D7-49C3-BECF-EF986F8F5CB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5F0D69C-ED3F-4A33-9AE0-0C2891F857C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3DD46C5-A7D7-49C3-BECF-EF986F8F5CB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5F0D69C-ED3F-4A33-9AE0-0C2891F857CE}"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3DD46C5-A7D7-49C3-BECF-EF986F8F5CB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5F0D69C-ED3F-4A33-9AE0-0C2891F857C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3DD46C5-A7D7-49C3-BECF-EF986F8F5CB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5F0D69C-ED3F-4A33-9AE0-0C2891F857C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3DD46C5-A7D7-49C3-BECF-EF986F8F5CB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5F0D69C-ED3F-4A33-9AE0-0C2891F857C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3DD46C5-A7D7-49C3-BECF-EF986F8F5CBB}"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5F0D69C-ED3F-4A33-9AE0-0C2891F857C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3DD46C5-A7D7-49C3-BECF-EF986F8F5CBB}"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5F0D69C-ED3F-4A33-9AE0-0C2891F857CE}" type="slidenum">
              <a:rPr lang="zh-CN" altLang="en-US" smtClean="0"/>
              <a:t>‹#›</a:t>
            </a:fld>
            <a:endParaRPr lang="zh-CN" altLang="en-US"/>
          </a:p>
        </p:txBody>
      </p:sp>
      <p:sp>
        <p:nvSpPr>
          <p:cNvPr id="11" name="TextBox 10"/>
          <p:cNvSpPr txBox="1"/>
          <p:nvPr userDrawn="1"/>
        </p:nvSpPr>
        <p:spPr>
          <a:xfrm>
            <a:off x="1907703" y="6371373"/>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3DD46C5-A7D7-49C3-BECF-EF986F8F5CBB}"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5F0D69C-ED3F-4A33-9AE0-0C2891F857C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3DD46C5-A7D7-49C3-BECF-EF986F8F5CBB}"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5F0D69C-ED3F-4A33-9AE0-0C2891F857C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3DD46C5-A7D7-49C3-BECF-EF986F8F5CBB}"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5F0D69C-ED3F-4A33-9AE0-0C2891F857C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图片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245" y="4365108"/>
            <a:ext cx="3077644" cy="2492892"/>
          </a:xfrm>
          <a:prstGeom prst="rect">
            <a:avLst/>
          </a:prstGeom>
        </p:spPr>
      </p:pic>
      <p:pic>
        <p:nvPicPr>
          <p:cNvPr id="16" name="图片 1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flipH="1">
            <a:off x="9203378" y="4719444"/>
            <a:ext cx="2166805" cy="21711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264606" y="1681389"/>
            <a:ext cx="7662788" cy="3058756"/>
          </a:xfrm>
          <a:prstGeom prst="rect">
            <a:avLst/>
          </a:prstGeom>
        </p:spPr>
      </p:pic>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45" y="4365108"/>
            <a:ext cx="3077644" cy="2492892"/>
          </a:xfrm>
          <a:prstGeom prst="rect">
            <a:avLst/>
          </a:prstGeom>
        </p:spPr>
      </p:pic>
      <p:pic>
        <p:nvPicPr>
          <p:cNvPr id="32" name="图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203378" y="4719444"/>
            <a:ext cx="2166805" cy="2171139"/>
          </a:xfrm>
          <a:prstGeom prst="rect">
            <a:avLst/>
          </a:prstGeom>
        </p:spPr>
      </p:pic>
      <p:grpSp>
        <p:nvGrpSpPr>
          <p:cNvPr id="48" name="组合 47"/>
          <p:cNvGrpSpPr/>
          <p:nvPr/>
        </p:nvGrpSpPr>
        <p:grpSpPr>
          <a:xfrm>
            <a:off x="2354067" y="4321403"/>
            <a:ext cx="5385774" cy="461665"/>
            <a:chOff x="2354067" y="4321403"/>
            <a:chExt cx="5385774" cy="461665"/>
          </a:xfrm>
        </p:grpSpPr>
        <p:sp>
          <p:nvSpPr>
            <p:cNvPr id="43" name="文本框 42"/>
            <p:cNvSpPr txBox="1"/>
            <p:nvPr/>
          </p:nvSpPr>
          <p:spPr>
            <a:xfrm>
              <a:off x="3560006" y="4321403"/>
              <a:ext cx="2829621" cy="461665"/>
            </a:xfrm>
            <a:prstGeom prst="rect">
              <a:avLst/>
            </a:prstGeom>
            <a:noFill/>
          </p:spPr>
          <p:txBody>
            <a:bodyPr wrap="none" rtlCol="0">
              <a:spAutoFit/>
            </a:bodyPr>
            <a:lstStyle/>
            <a:p>
              <a:r>
                <a:rPr lang="zh-CN" altLang="en-US" sz="2400" dirty="0">
                  <a:solidFill>
                    <a:schemeClr val="accent4">
                      <a:lumMod val="60000"/>
                      <a:lumOff val="40000"/>
                    </a:schemeClr>
                  </a:solidFill>
                  <a:cs typeface="+mn-ea"/>
                  <a:sym typeface="+mn-lt"/>
                </a:rPr>
                <a:t>喜迎元旦  跨年同欢</a:t>
              </a:r>
            </a:p>
          </p:txBody>
        </p:sp>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2354067" y="4384527"/>
              <a:ext cx="1422400" cy="343505"/>
            </a:xfrm>
            <a:prstGeom prst="rect">
              <a:avLst/>
            </a:prstGeom>
          </p:spPr>
        </p:pic>
        <p:pic>
          <p:nvPicPr>
            <p:cNvPr id="47" name="图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6317441" y="4375939"/>
              <a:ext cx="1422400" cy="343505"/>
            </a:xfrm>
            <a:prstGeom prst="rect">
              <a:avLst/>
            </a:prstGeom>
          </p:spPr>
        </p:pic>
      </p:grpSp>
      <p:grpSp>
        <p:nvGrpSpPr>
          <p:cNvPr id="9" name="组合 8"/>
          <p:cNvGrpSpPr/>
          <p:nvPr/>
        </p:nvGrpSpPr>
        <p:grpSpPr>
          <a:xfrm>
            <a:off x="3000309" y="5412108"/>
            <a:ext cx="6045484" cy="971196"/>
            <a:chOff x="3000309" y="5412108"/>
            <a:chExt cx="6045484" cy="971196"/>
          </a:xfrm>
        </p:grpSpPr>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599674">
              <a:off x="3519206" y="5007974"/>
              <a:ext cx="856433" cy="1894227"/>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000326" flipH="1">
              <a:off x="7741389" y="4919970"/>
              <a:ext cx="812266" cy="179654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childTnLst>
                          </p:cTn>
                        </p:par>
                        <p:par>
                          <p:cTn id="28" fill="hold">
                            <p:stCondLst>
                              <p:cond delay="2000"/>
                            </p:stCondLst>
                            <p:childTnLst>
                              <p:par>
                                <p:cTn id="29" presetID="26"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a:grpSpLocks noChangeAspect="1"/>
          </p:cNvGrpSpPr>
          <p:nvPr/>
        </p:nvGrpSpPr>
        <p:grpSpPr>
          <a:xfrm>
            <a:off x="2269459" y="2362298"/>
            <a:ext cx="7752680" cy="3614120"/>
            <a:chOff x="2639350" y="1821954"/>
            <a:chExt cx="6748165" cy="3145850"/>
          </a:xfrm>
        </p:grpSpPr>
        <p:grpSp>
          <p:nvGrpSpPr>
            <p:cNvPr id="8" name="组合 7"/>
            <p:cNvGrpSpPr/>
            <p:nvPr/>
          </p:nvGrpSpPr>
          <p:grpSpPr>
            <a:xfrm>
              <a:off x="7560986" y="3714711"/>
              <a:ext cx="1428673" cy="1253093"/>
              <a:chOff x="5675855" y="2440761"/>
              <a:chExt cx="1428673" cy="1253093"/>
            </a:xfrm>
          </p:grpSpPr>
          <p:sp>
            <p:nvSpPr>
              <p:cNvPr id="18" name="文本框 6"/>
              <p:cNvSpPr txBox="1"/>
              <p:nvPr/>
            </p:nvSpPr>
            <p:spPr>
              <a:xfrm>
                <a:off x="5675855" y="2440761"/>
                <a:ext cx="855655" cy="1253093"/>
              </a:xfrm>
              <a:prstGeom prst="rect">
                <a:avLst/>
              </a:prstGeom>
              <a:noFill/>
            </p:spPr>
            <p:txBody>
              <a:bodyPr vert="eaVert" wrap="square" rtlCol="0">
                <a:spAutoFit/>
              </a:bodyPr>
              <a:lstStyle/>
              <a:p>
                <a:pPr defTabSz="914400" fontAlgn="base">
                  <a:lnSpc>
                    <a:spcPct val="150000"/>
                  </a:lnSpc>
                  <a:spcBef>
                    <a:spcPct val="0"/>
                  </a:spcBef>
                  <a:spcAft>
                    <a:spcPct val="0"/>
                  </a:spcAft>
                </a:pPr>
                <a:r>
                  <a:rPr lang="zh-CN" altLang="en-US" sz="1200" dirty="0">
                    <a:solidFill>
                      <a:srgbClr val="F3D578"/>
                    </a:solidFill>
                    <a:cs typeface="+mn-ea"/>
                    <a:sym typeface="+mn-lt"/>
                  </a:rPr>
                  <a:t>点击此处输入相关主题文字内容点击此处输入</a:t>
                </a:r>
              </a:p>
            </p:txBody>
          </p:sp>
          <p:sp>
            <p:nvSpPr>
              <p:cNvPr id="19" name="文本框 7"/>
              <p:cNvSpPr txBox="1"/>
              <p:nvPr/>
            </p:nvSpPr>
            <p:spPr>
              <a:xfrm>
                <a:off x="6676003" y="2440761"/>
                <a:ext cx="428525" cy="1096460"/>
              </a:xfrm>
              <a:prstGeom prst="rect">
                <a:avLst/>
              </a:prstGeom>
              <a:solidFill>
                <a:srgbClr val="F3D578"/>
              </a:solidFill>
            </p:spPr>
            <p:txBody>
              <a:bodyPr vert="eaVert" wrap="square" rtlCol="0">
                <a:spAutoFit/>
              </a:bodyPr>
              <a:lstStyle/>
              <a:p>
                <a:pPr algn="ctr" defTabSz="914400" fontAlgn="base">
                  <a:spcBef>
                    <a:spcPct val="0"/>
                  </a:spcBef>
                  <a:spcAft>
                    <a:spcPct val="0"/>
                  </a:spcAft>
                </a:pPr>
                <a:r>
                  <a:rPr lang="zh-CN" altLang="en-US" sz="2000" dirty="0">
                    <a:solidFill>
                      <a:srgbClr val="AF171C"/>
                    </a:solidFill>
                    <a:cs typeface="+mn-ea"/>
                    <a:sym typeface="+mn-lt"/>
                  </a:rPr>
                  <a:t>标题文本</a:t>
                </a:r>
              </a:p>
            </p:txBody>
          </p:sp>
        </p:grpSp>
        <p:grpSp>
          <p:nvGrpSpPr>
            <p:cNvPr id="9" name="组合 8"/>
            <p:cNvGrpSpPr/>
            <p:nvPr/>
          </p:nvGrpSpPr>
          <p:grpSpPr>
            <a:xfrm>
              <a:off x="5105968" y="3701594"/>
              <a:ext cx="1428673" cy="1253093"/>
              <a:chOff x="6155813" y="2427644"/>
              <a:chExt cx="1428673" cy="1253093"/>
            </a:xfrm>
          </p:grpSpPr>
          <p:sp>
            <p:nvSpPr>
              <p:cNvPr id="16" name="文本框 6"/>
              <p:cNvSpPr txBox="1"/>
              <p:nvPr/>
            </p:nvSpPr>
            <p:spPr>
              <a:xfrm>
                <a:off x="6155813" y="2427644"/>
                <a:ext cx="855655" cy="1253093"/>
              </a:xfrm>
              <a:prstGeom prst="rect">
                <a:avLst/>
              </a:prstGeom>
              <a:noFill/>
            </p:spPr>
            <p:txBody>
              <a:bodyPr vert="eaVert" wrap="square" rtlCol="0">
                <a:spAutoFit/>
              </a:bodyPr>
              <a:lstStyle/>
              <a:p>
                <a:pPr defTabSz="914400" fontAlgn="base">
                  <a:lnSpc>
                    <a:spcPct val="150000"/>
                  </a:lnSpc>
                  <a:spcBef>
                    <a:spcPct val="0"/>
                  </a:spcBef>
                  <a:spcAft>
                    <a:spcPct val="0"/>
                  </a:spcAft>
                </a:pPr>
                <a:r>
                  <a:rPr lang="zh-CN" altLang="en-US" sz="1200" dirty="0">
                    <a:solidFill>
                      <a:srgbClr val="F3D578"/>
                    </a:solidFill>
                    <a:cs typeface="+mn-ea"/>
                    <a:sym typeface="+mn-lt"/>
                  </a:rPr>
                  <a:t>点击此处输入相关主题文字内容点击此处输入</a:t>
                </a:r>
              </a:p>
            </p:txBody>
          </p:sp>
          <p:sp>
            <p:nvSpPr>
              <p:cNvPr id="17" name="文本框 7"/>
              <p:cNvSpPr txBox="1"/>
              <p:nvPr/>
            </p:nvSpPr>
            <p:spPr>
              <a:xfrm>
                <a:off x="7155961" y="2427644"/>
                <a:ext cx="428525" cy="1096460"/>
              </a:xfrm>
              <a:prstGeom prst="rect">
                <a:avLst/>
              </a:prstGeom>
              <a:solidFill>
                <a:srgbClr val="F3D578"/>
              </a:solidFill>
            </p:spPr>
            <p:txBody>
              <a:bodyPr vert="eaVert" wrap="square" rtlCol="0">
                <a:spAutoFit/>
              </a:bodyPr>
              <a:lstStyle/>
              <a:p>
                <a:pPr algn="ctr" defTabSz="914400" fontAlgn="base">
                  <a:spcBef>
                    <a:spcPct val="0"/>
                  </a:spcBef>
                  <a:spcAft>
                    <a:spcPct val="0"/>
                  </a:spcAft>
                </a:pPr>
                <a:r>
                  <a:rPr lang="zh-CN" altLang="en-US" sz="2000" dirty="0">
                    <a:solidFill>
                      <a:srgbClr val="AF171C"/>
                    </a:solidFill>
                    <a:cs typeface="+mn-ea"/>
                    <a:sym typeface="+mn-lt"/>
                  </a:rPr>
                  <a:t>标题文本</a:t>
                </a:r>
              </a:p>
            </p:txBody>
          </p:sp>
        </p:grpSp>
        <p:grpSp>
          <p:nvGrpSpPr>
            <p:cNvPr id="10" name="组合 9"/>
            <p:cNvGrpSpPr/>
            <p:nvPr/>
          </p:nvGrpSpPr>
          <p:grpSpPr>
            <a:xfrm>
              <a:off x="2698201" y="3685417"/>
              <a:ext cx="1428673" cy="1253093"/>
              <a:chOff x="6796046" y="2411467"/>
              <a:chExt cx="1428673" cy="1253093"/>
            </a:xfrm>
          </p:grpSpPr>
          <p:sp>
            <p:nvSpPr>
              <p:cNvPr id="14" name="文本框 6"/>
              <p:cNvSpPr txBox="1"/>
              <p:nvPr/>
            </p:nvSpPr>
            <p:spPr>
              <a:xfrm>
                <a:off x="6796046" y="2411467"/>
                <a:ext cx="855655" cy="1253093"/>
              </a:xfrm>
              <a:prstGeom prst="rect">
                <a:avLst/>
              </a:prstGeom>
              <a:noFill/>
            </p:spPr>
            <p:txBody>
              <a:bodyPr vert="eaVert" wrap="square" rtlCol="0">
                <a:spAutoFit/>
              </a:bodyPr>
              <a:lstStyle/>
              <a:p>
                <a:pPr defTabSz="914400" fontAlgn="base">
                  <a:lnSpc>
                    <a:spcPct val="150000"/>
                  </a:lnSpc>
                  <a:spcBef>
                    <a:spcPct val="0"/>
                  </a:spcBef>
                  <a:spcAft>
                    <a:spcPct val="0"/>
                  </a:spcAft>
                </a:pPr>
                <a:r>
                  <a:rPr lang="zh-CN" altLang="en-US" sz="1200" dirty="0">
                    <a:solidFill>
                      <a:srgbClr val="F3D578"/>
                    </a:solidFill>
                    <a:cs typeface="+mn-ea"/>
                    <a:sym typeface="+mn-lt"/>
                  </a:rPr>
                  <a:t>点击此处输入相关主题文字内容点击此处输入</a:t>
                </a:r>
              </a:p>
            </p:txBody>
          </p:sp>
          <p:sp>
            <p:nvSpPr>
              <p:cNvPr id="15" name="文本框 7"/>
              <p:cNvSpPr txBox="1"/>
              <p:nvPr/>
            </p:nvSpPr>
            <p:spPr>
              <a:xfrm>
                <a:off x="7796194" y="2411467"/>
                <a:ext cx="428525" cy="1096460"/>
              </a:xfrm>
              <a:prstGeom prst="rect">
                <a:avLst/>
              </a:prstGeom>
              <a:solidFill>
                <a:srgbClr val="F3D578"/>
              </a:solidFill>
            </p:spPr>
            <p:txBody>
              <a:bodyPr vert="eaVert" wrap="square" rtlCol="0">
                <a:spAutoFit/>
              </a:bodyPr>
              <a:lstStyle/>
              <a:p>
                <a:pPr algn="ctr" defTabSz="914400" fontAlgn="base">
                  <a:spcBef>
                    <a:spcPct val="0"/>
                  </a:spcBef>
                  <a:spcAft>
                    <a:spcPct val="0"/>
                  </a:spcAft>
                </a:pPr>
                <a:r>
                  <a:rPr lang="zh-CN" altLang="en-US" sz="2000" dirty="0">
                    <a:solidFill>
                      <a:srgbClr val="AF171C"/>
                    </a:solidFill>
                    <a:cs typeface="+mn-ea"/>
                    <a:sym typeface="+mn-lt"/>
                  </a:rPr>
                  <a:t>标题文本</a:t>
                </a:r>
              </a:p>
            </p:txBody>
          </p:sp>
        </p:gr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350" y="1821954"/>
              <a:ext cx="1879640" cy="1879640"/>
            </a:xfrm>
            <a:prstGeom prst="ellipse">
              <a:avLst/>
            </a:prstGeom>
            <a:ln>
              <a:noFill/>
            </a:ln>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475" y="1838131"/>
              <a:ext cx="1879640" cy="1879640"/>
            </a:xfrm>
            <a:prstGeom prst="ellipse">
              <a:avLst/>
            </a:prstGeom>
            <a:ln>
              <a:noFill/>
            </a:ln>
          </p:spPr>
        </p:pic>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7876" y="1851246"/>
              <a:ext cx="1879639" cy="1879639"/>
            </a:xfrm>
            <a:prstGeom prst="ellipse">
              <a:avLst/>
            </a:prstGeom>
            <a:ln>
              <a:noFill/>
            </a:ln>
          </p:spPr>
        </p:pic>
      </p:grpSp>
      <p:grpSp>
        <p:nvGrpSpPr>
          <p:cNvPr id="20" name="组合 19"/>
          <p:cNvGrpSpPr/>
          <p:nvPr/>
        </p:nvGrpSpPr>
        <p:grpSpPr>
          <a:xfrm>
            <a:off x="4430977" y="1223045"/>
            <a:ext cx="3330044" cy="1350447"/>
            <a:chOff x="3984465" y="1249667"/>
            <a:chExt cx="3330044" cy="1350447"/>
          </a:xfrm>
        </p:grpSpPr>
        <p:sp>
          <p:nvSpPr>
            <p:cNvPr id="21" name="文本框 2"/>
            <p:cNvSpPr txBox="1"/>
            <p:nvPr/>
          </p:nvSpPr>
          <p:spPr>
            <a:xfrm>
              <a:off x="3984465" y="1249667"/>
              <a:ext cx="3230444" cy="642597"/>
            </a:xfrm>
            <a:prstGeom prst="rect">
              <a:avLst/>
            </a:prstGeom>
            <a:noFill/>
          </p:spPr>
          <p:txBody>
            <a:bodyPr wrap="square" lIns="87741" tIns="43871" rIns="87741" bIns="43871" rtlCol="0">
              <a:spAutoFit/>
            </a:bodyPr>
            <a:lstStyle>
              <a:defPPr>
                <a:defRPr lang="zh-CN"/>
              </a:defPPr>
              <a:lvl1pPr>
                <a:defRPr sz="2400" spc="300">
                  <a:solidFill>
                    <a:schemeClr val="tx1">
                      <a:lumMod val="65000"/>
                      <a:lumOff val="35000"/>
                    </a:schemeClr>
                  </a:solidFill>
                  <a:latin typeface="+mj-ea"/>
                  <a:ea typeface="+mj-ea"/>
                </a:defRPr>
              </a:lvl1pPr>
            </a:lstStyle>
            <a:p>
              <a:pPr algn="r" defTabSz="914400" fontAlgn="base">
                <a:spcBef>
                  <a:spcPct val="0"/>
                </a:spcBef>
                <a:spcAft>
                  <a:spcPct val="0"/>
                </a:spcAft>
              </a:pPr>
              <a:r>
                <a:rPr lang="zh-CN" altLang="en-US" sz="3600" dirty="0">
                  <a:solidFill>
                    <a:srgbClr val="F3D578"/>
                  </a:solidFill>
                  <a:latin typeface="+mn-lt"/>
                  <a:ea typeface="+mn-ea"/>
                  <a:cs typeface="+mn-ea"/>
                  <a:sym typeface="+mn-lt"/>
                </a:rPr>
                <a:t>请输入小标题</a:t>
              </a:r>
              <a:endParaRPr lang="en-US" altLang="zh-CN" sz="3600" dirty="0">
                <a:solidFill>
                  <a:srgbClr val="F3D578"/>
                </a:solidFill>
                <a:latin typeface="+mn-lt"/>
                <a:ea typeface="+mn-ea"/>
                <a:cs typeface="+mn-ea"/>
                <a:sym typeface="+mn-lt"/>
              </a:endParaRPr>
            </a:p>
          </p:txBody>
        </p:sp>
        <p:sp>
          <p:nvSpPr>
            <p:cNvPr id="22" name="TextBox 64"/>
            <p:cNvSpPr txBox="1"/>
            <p:nvPr/>
          </p:nvSpPr>
          <p:spPr>
            <a:xfrm>
              <a:off x="4084065" y="1892228"/>
              <a:ext cx="3230444" cy="707886"/>
            </a:xfrm>
            <a:prstGeom prst="rect">
              <a:avLst/>
            </a:prstGeom>
            <a:noFill/>
          </p:spPr>
          <p:txBody>
            <a:bodyPr wrap="square" rtlCol="0">
              <a:spAutoFit/>
            </a:bodyPr>
            <a:lstStyle/>
            <a:p>
              <a:pPr algn="r" defTabSz="914400" fontAlgn="base">
                <a:spcBef>
                  <a:spcPct val="0"/>
                </a:spcBef>
                <a:spcAft>
                  <a:spcPct val="0"/>
                </a:spcAft>
              </a:pPr>
              <a:r>
                <a:rPr lang="en-US" sz="2000" spc="1000" dirty="0">
                  <a:solidFill>
                    <a:srgbClr val="F3D578"/>
                  </a:solidFill>
                  <a:cs typeface="+mn-ea"/>
                  <a:sym typeface="+mn-lt"/>
                </a:rPr>
                <a:t>ADDTHETITLE</a:t>
              </a:r>
              <a:endParaRPr lang="id-ID" sz="2000" spc="1000" dirty="0">
                <a:solidFill>
                  <a:srgbClr val="F3D578"/>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617980" y="1867053"/>
            <a:ext cx="3772728" cy="1755622"/>
            <a:chOff x="2220" y="1976"/>
            <a:chExt cx="4557" cy="2482"/>
          </a:xfrm>
        </p:grpSpPr>
        <p:sp>
          <p:nvSpPr>
            <p:cNvPr id="29" name="Rectangle: Rounded Corners 50"/>
            <p:cNvSpPr/>
            <p:nvPr/>
          </p:nvSpPr>
          <p:spPr>
            <a:xfrm>
              <a:off x="2220" y="2476"/>
              <a:ext cx="4557" cy="1982"/>
            </a:xfrm>
            <a:prstGeom prst="roundRect">
              <a:avLst>
                <a:gd name="adj" fmla="val 6226"/>
              </a:avLst>
            </a:prstGeom>
            <a:solidFill>
              <a:srgbClr val="F3D578"/>
            </a:solidFill>
            <a:effectLst/>
          </p:spPr>
          <p:txBody>
            <a:bodyPr anchor="ctr"/>
            <a:lstStyle/>
            <a:p>
              <a:pPr algn="ctr"/>
              <a:endParaRPr dirty="0">
                <a:solidFill>
                  <a:srgbClr val="C00000"/>
                </a:solidFill>
                <a:cs typeface="+mn-ea"/>
                <a:sym typeface="+mn-lt"/>
              </a:endParaRPr>
            </a:p>
          </p:txBody>
        </p:sp>
        <p:sp>
          <p:nvSpPr>
            <p:cNvPr id="30" name="TextBox 51"/>
            <p:cNvSpPr txBox="1"/>
            <p:nvPr/>
          </p:nvSpPr>
          <p:spPr>
            <a:xfrm>
              <a:off x="2220" y="1976"/>
              <a:ext cx="664" cy="557"/>
            </a:xfrm>
            <a:prstGeom prst="round2SameRect">
              <a:avLst/>
            </a:prstGeom>
            <a:solidFill>
              <a:srgbClr val="F3D578"/>
            </a:solidFill>
          </p:spPr>
          <p:txBody>
            <a:bodyPr wrap="none" lIns="72000" tIns="0" rIns="72000" bIns="0">
              <a:normAutofit/>
            </a:bodyPr>
            <a:lstStyle/>
            <a:p>
              <a:pPr algn="ctr"/>
              <a:r>
                <a:rPr lang="en-US" sz="2000" dirty="0">
                  <a:solidFill>
                    <a:srgbClr val="C00000"/>
                  </a:solidFill>
                  <a:cs typeface="+mn-ea"/>
                  <a:sym typeface="+mn-lt"/>
                </a:rPr>
                <a:t>01</a:t>
              </a:r>
            </a:p>
          </p:txBody>
        </p:sp>
        <p:sp>
          <p:nvSpPr>
            <p:cNvPr id="32" name="išľíďè"/>
            <p:cNvSpPr/>
            <p:nvPr/>
          </p:nvSpPr>
          <p:spPr bwMode="auto">
            <a:xfrm>
              <a:off x="2491" y="3373"/>
              <a:ext cx="3994"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30000"/>
                </a:lnSpc>
              </a:pPr>
              <a:r>
                <a:rPr lang="zh-CN" altLang="en-US" sz="1400" dirty="0">
                  <a:solidFill>
                    <a:srgbClr val="C00000"/>
                  </a:solidFill>
                  <a:cs typeface="+mn-ea"/>
                  <a:sym typeface="+mn-lt"/>
                </a:rPr>
                <a:t>在此输入详细文字介绍和详细信息，在此输入详细文字介绍和详细信息。</a:t>
              </a:r>
              <a:endParaRPr lang="en-US" altLang="zh-CN" sz="1400" dirty="0">
                <a:solidFill>
                  <a:srgbClr val="C00000"/>
                </a:solidFill>
                <a:cs typeface="+mn-ea"/>
                <a:sym typeface="+mn-lt"/>
              </a:endParaRPr>
            </a:p>
          </p:txBody>
        </p:sp>
        <p:sp>
          <p:nvSpPr>
            <p:cNvPr id="33" name="iSlíďè"/>
            <p:cNvSpPr txBox="1"/>
            <p:nvPr/>
          </p:nvSpPr>
          <p:spPr bwMode="auto">
            <a:xfrm>
              <a:off x="2535" y="2820"/>
              <a:ext cx="2266"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defTabSz="913765">
                <a:spcBef>
                  <a:spcPct val="0"/>
                </a:spcBef>
                <a:defRPr/>
              </a:pPr>
              <a:r>
                <a:rPr lang="zh-CN" altLang="en-US" b="1" dirty="0">
                  <a:solidFill>
                    <a:srgbClr val="C00000"/>
                  </a:solidFill>
                  <a:cs typeface="+mn-ea"/>
                  <a:sym typeface="+mn-lt"/>
                </a:rPr>
                <a:t>标题文本预设</a:t>
              </a:r>
            </a:p>
          </p:txBody>
        </p:sp>
      </p:grpSp>
      <p:grpSp>
        <p:nvGrpSpPr>
          <p:cNvPr id="34" name="组合 33"/>
          <p:cNvGrpSpPr/>
          <p:nvPr/>
        </p:nvGrpSpPr>
        <p:grpSpPr>
          <a:xfrm>
            <a:off x="6987540" y="1867053"/>
            <a:ext cx="3772728" cy="1755622"/>
            <a:chOff x="2220" y="1976"/>
            <a:chExt cx="4557" cy="2482"/>
          </a:xfrm>
        </p:grpSpPr>
        <p:sp>
          <p:nvSpPr>
            <p:cNvPr id="35" name="Rectangle: Rounded Corners 50"/>
            <p:cNvSpPr/>
            <p:nvPr/>
          </p:nvSpPr>
          <p:spPr>
            <a:xfrm>
              <a:off x="2220" y="2476"/>
              <a:ext cx="4557" cy="1982"/>
            </a:xfrm>
            <a:prstGeom prst="roundRect">
              <a:avLst>
                <a:gd name="adj" fmla="val 6226"/>
              </a:avLst>
            </a:prstGeom>
            <a:solidFill>
              <a:srgbClr val="F3D578"/>
            </a:solidFill>
            <a:effectLst/>
          </p:spPr>
          <p:txBody>
            <a:bodyPr anchor="ctr"/>
            <a:lstStyle/>
            <a:p>
              <a:pPr algn="ctr"/>
              <a:endParaRPr dirty="0">
                <a:solidFill>
                  <a:srgbClr val="C00000"/>
                </a:solidFill>
                <a:cs typeface="+mn-ea"/>
                <a:sym typeface="+mn-lt"/>
              </a:endParaRPr>
            </a:p>
          </p:txBody>
        </p:sp>
        <p:sp>
          <p:nvSpPr>
            <p:cNvPr id="36" name="TextBox 51"/>
            <p:cNvSpPr txBox="1"/>
            <p:nvPr/>
          </p:nvSpPr>
          <p:spPr>
            <a:xfrm>
              <a:off x="2220" y="1976"/>
              <a:ext cx="664" cy="557"/>
            </a:xfrm>
            <a:prstGeom prst="round2SameRect">
              <a:avLst/>
            </a:prstGeom>
            <a:solidFill>
              <a:srgbClr val="F3D578"/>
            </a:solidFill>
          </p:spPr>
          <p:txBody>
            <a:bodyPr wrap="none" lIns="72000" tIns="0" rIns="72000" bIns="0">
              <a:normAutofit/>
            </a:bodyPr>
            <a:lstStyle/>
            <a:p>
              <a:pPr algn="ctr"/>
              <a:r>
                <a:rPr lang="en-US" sz="2000" dirty="0">
                  <a:solidFill>
                    <a:srgbClr val="C00000"/>
                  </a:solidFill>
                  <a:cs typeface="+mn-ea"/>
                  <a:sym typeface="+mn-lt"/>
                </a:rPr>
                <a:t>02</a:t>
              </a:r>
            </a:p>
          </p:txBody>
        </p:sp>
        <p:sp>
          <p:nvSpPr>
            <p:cNvPr id="38" name="išľíďè"/>
            <p:cNvSpPr/>
            <p:nvPr/>
          </p:nvSpPr>
          <p:spPr bwMode="auto">
            <a:xfrm>
              <a:off x="2491" y="3373"/>
              <a:ext cx="3994"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30000"/>
                </a:lnSpc>
              </a:pPr>
              <a:r>
                <a:rPr lang="zh-CN" altLang="en-US" sz="1400" dirty="0">
                  <a:solidFill>
                    <a:srgbClr val="C00000"/>
                  </a:solidFill>
                  <a:cs typeface="+mn-ea"/>
                  <a:sym typeface="+mn-lt"/>
                </a:rPr>
                <a:t>在此输入详细文字介绍和详细信息，在此输入详细文字介绍和详细信息。</a:t>
              </a:r>
              <a:endParaRPr lang="en-US" altLang="zh-CN" sz="1400" dirty="0">
                <a:solidFill>
                  <a:srgbClr val="C00000"/>
                </a:solidFill>
                <a:cs typeface="+mn-ea"/>
                <a:sym typeface="+mn-lt"/>
              </a:endParaRPr>
            </a:p>
          </p:txBody>
        </p:sp>
        <p:sp>
          <p:nvSpPr>
            <p:cNvPr id="39" name="iSlíďè"/>
            <p:cNvSpPr txBox="1"/>
            <p:nvPr/>
          </p:nvSpPr>
          <p:spPr bwMode="auto">
            <a:xfrm>
              <a:off x="2535" y="2820"/>
              <a:ext cx="2266"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defTabSz="913765">
                <a:spcBef>
                  <a:spcPct val="0"/>
                </a:spcBef>
                <a:defRPr/>
              </a:pPr>
              <a:r>
                <a:rPr lang="zh-CN" altLang="en-US" b="1" dirty="0">
                  <a:solidFill>
                    <a:srgbClr val="C00000"/>
                  </a:solidFill>
                  <a:cs typeface="+mn-ea"/>
                  <a:sym typeface="+mn-lt"/>
                </a:rPr>
                <a:t>标题文本预设</a:t>
              </a:r>
            </a:p>
          </p:txBody>
        </p:sp>
      </p:grpSp>
      <p:grpSp>
        <p:nvGrpSpPr>
          <p:cNvPr id="40" name="组合 39"/>
          <p:cNvGrpSpPr/>
          <p:nvPr/>
        </p:nvGrpSpPr>
        <p:grpSpPr>
          <a:xfrm>
            <a:off x="1617980" y="4010813"/>
            <a:ext cx="3772728" cy="1755622"/>
            <a:chOff x="2220" y="1976"/>
            <a:chExt cx="4557" cy="2482"/>
          </a:xfrm>
          <a:gradFill>
            <a:gsLst>
              <a:gs pos="0">
                <a:srgbClr val="EEC988"/>
              </a:gs>
              <a:gs pos="88000">
                <a:srgbClr val="CB954D"/>
              </a:gs>
            </a:gsLst>
            <a:path path="circle">
              <a:fillToRect l="50000" t="50000" r="50000" b="50000"/>
            </a:path>
            <a:tileRect/>
          </a:gradFill>
        </p:grpSpPr>
        <p:sp>
          <p:nvSpPr>
            <p:cNvPr id="41" name="Rectangle: Rounded Corners 50"/>
            <p:cNvSpPr/>
            <p:nvPr/>
          </p:nvSpPr>
          <p:spPr>
            <a:xfrm>
              <a:off x="2220" y="2476"/>
              <a:ext cx="4557" cy="1982"/>
            </a:xfrm>
            <a:prstGeom prst="roundRect">
              <a:avLst>
                <a:gd name="adj" fmla="val 6226"/>
              </a:avLst>
            </a:prstGeom>
            <a:solidFill>
              <a:srgbClr val="F3D578"/>
            </a:solidFill>
            <a:effectLst/>
          </p:spPr>
          <p:txBody>
            <a:bodyPr anchor="ctr"/>
            <a:lstStyle/>
            <a:p>
              <a:pPr algn="ctr"/>
              <a:endParaRPr dirty="0">
                <a:solidFill>
                  <a:srgbClr val="C00000"/>
                </a:solidFill>
                <a:cs typeface="+mn-ea"/>
                <a:sym typeface="+mn-lt"/>
              </a:endParaRPr>
            </a:p>
          </p:txBody>
        </p:sp>
        <p:sp>
          <p:nvSpPr>
            <p:cNvPr id="42" name="TextBox 51"/>
            <p:cNvSpPr txBox="1"/>
            <p:nvPr/>
          </p:nvSpPr>
          <p:spPr>
            <a:xfrm>
              <a:off x="2220" y="1976"/>
              <a:ext cx="664" cy="557"/>
            </a:xfrm>
            <a:prstGeom prst="round2SameRect">
              <a:avLst/>
            </a:prstGeom>
            <a:solidFill>
              <a:srgbClr val="F3D578"/>
            </a:solidFill>
          </p:spPr>
          <p:txBody>
            <a:bodyPr wrap="none" lIns="72000" tIns="0" rIns="72000" bIns="0">
              <a:normAutofit/>
            </a:bodyPr>
            <a:lstStyle/>
            <a:p>
              <a:pPr algn="ctr"/>
              <a:r>
                <a:rPr lang="en-US" sz="2000" dirty="0">
                  <a:solidFill>
                    <a:srgbClr val="C00000"/>
                  </a:solidFill>
                  <a:cs typeface="+mn-ea"/>
                  <a:sym typeface="+mn-lt"/>
                </a:rPr>
                <a:t>03</a:t>
              </a:r>
            </a:p>
          </p:txBody>
        </p:sp>
        <p:sp>
          <p:nvSpPr>
            <p:cNvPr id="44" name="išľíďè"/>
            <p:cNvSpPr/>
            <p:nvPr/>
          </p:nvSpPr>
          <p:spPr bwMode="auto">
            <a:xfrm>
              <a:off x="2491" y="3373"/>
              <a:ext cx="3994" cy="87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30000"/>
                </a:lnSpc>
              </a:pPr>
              <a:r>
                <a:rPr lang="zh-CN" altLang="en-US" sz="1400" dirty="0">
                  <a:solidFill>
                    <a:srgbClr val="C00000"/>
                  </a:solidFill>
                  <a:cs typeface="+mn-ea"/>
                  <a:sym typeface="+mn-lt"/>
                </a:rPr>
                <a:t>在此输入详细文字介绍和详细信息，在此输入详细文字介绍和详细信息。</a:t>
              </a:r>
              <a:endParaRPr lang="en-US" altLang="zh-CN" sz="1400" dirty="0">
                <a:solidFill>
                  <a:srgbClr val="C00000"/>
                </a:solidFill>
                <a:cs typeface="+mn-ea"/>
                <a:sym typeface="+mn-lt"/>
              </a:endParaRPr>
            </a:p>
          </p:txBody>
        </p:sp>
        <p:sp>
          <p:nvSpPr>
            <p:cNvPr id="45" name="iSlíďè"/>
            <p:cNvSpPr txBox="1"/>
            <p:nvPr/>
          </p:nvSpPr>
          <p:spPr bwMode="auto">
            <a:xfrm>
              <a:off x="2535" y="2820"/>
              <a:ext cx="2266" cy="5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defTabSz="913765">
                <a:spcBef>
                  <a:spcPct val="0"/>
                </a:spcBef>
                <a:defRPr/>
              </a:pPr>
              <a:r>
                <a:rPr lang="zh-CN" altLang="en-US" b="1" dirty="0">
                  <a:solidFill>
                    <a:srgbClr val="C00000"/>
                  </a:solidFill>
                  <a:cs typeface="+mn-ea"/>
                  <a:sym typeface="+mn-lt"/>
                </a:rPr>
                <a:t>标题文本预设</a:t>
              </a:r>
            </a:p>
          </p:txBody>
        </p:sp>
      </p:grpSp>
      <p:grpSp>
        <p:nvGrpSpPr>
          <p:cNvPr id="46" name="组合 45"/>
          <p:cNvGrpSpPr/>
          <p:nvPr/>
        </p:nvGrpSpPr>
        <p:grpSpPr>
          <a:xfrm>
            <a:off x="6987540" y="4010813"/>
            <a:ext cx="3772728" cy="1755622"/>
            <a:chOff x="2220" y="1976"/>
            <a:chExt cx="4557" cy="2482"/>
          </a:xfrm>
          <a:gradFill>
            <a:gsLst>
              <a:gs pos="0">
                <a:srgbClr val="EEC988"/>
              </a:gs>
              <a:gs pos="88000">
                <a:srgbClr val="CB954D"/>
              </a:gs>
            </a:gsLst>
            <a:path path="circle">
              <a:fillToRect l="50000" t="50000" r="50000" b="50000"/>
            </a:path>
            <a:tileRect/>
          </a:gradFill>
        </p:grpSpPr>
        <p:sp>
          <p:nvSpPr>
            <p:cNvPr id="47" name="Rectangle: Rounded Corners 50"/>
            <p:cNvSpPr/>
            <p:nvPr/>
          </p:nvSpPr>
          <p:spPr>
            <a:xfrm>
              <a:off x="2220" y="2476"/>
              <a:ext cx="4557" cy="1982"/>
            </a:xfrm>
            <a:prstGeom prst="roundRect">
              <a:avLst>
                <a:gd name="adj" fmla="val 6226"/>
              </a:avLst>
            </a:prstGeom>
            <a:solidFill>
              <a:srgbClr val="F3D578"/>
            </a:solidFill>
            <a:effectLst/>
          </p:spPr>
          <p:txBody>
            <a:bodyPr anchor="ctr"/>
            <a:lstStyle/>
            <a:p>
              <a:pPr algn="ctr"/>
              <a:endParaRPr dirty="0">
                <a:solidFill>
                  <a:srgbClr val="C00000"/>
                </a:solidFill>
                <a:cs typeface="+mn-ea"/>
                <a:sym typeface="+mn-lt"/>
              </a:endParaRPr>
            </a:p>
          </p:txBody>
        </p:sp>
        <p:sp>
          <p:nvSpPr>
            <p:cNvPr id="48" name="TextBox 51"/>
            <p:cNvSpPr txBox="1"/>
            <p:nvPr/>
          </p:nvSpPr>
          <p:spPr>
            <a:xfrm>
              <a:off x="2220" y="1976"/>
              <a:ext cx="664" cy="557"/>
            </a:xfrm>
            <a:prstGeom prst="round2SameRect">
              <a:avLst/>
            </a:prstGeom>
            <a:solidFill>
              <a:srgbClr val="F3D578"/>
            </a:solidFill>
          </p:spPr>
          <p:txBody>
            <a:bodyPr wrap="none" lIns="72000" tIns="0" rIns="72000" bIns="0">
              <a:normAutofit/>
            </a:bodyPr>
            <a:lstStyle/>
            <a:p>
              <a:pPr algn="ctr"/>
              <a:r>
                <a:rPr lang="en-US" sz="2000" dirty="0">
                  <a:solidFill>
                    <a:srgbClr val="C00000"/>
                  </a:solidFill>
                  <a:cs typeface="+mn-ea"/>
                  <a:sym typeface="+mn-lt"/>
                </a:rPr>
                <a:t>04</a:t>
              </a:r>
            </a:p>
          </p:txBody>
        </p:sp>
        <p:sp>
          <p:nvSpPr>
            <p:cNvPr id="50" name="išľíďè"/>
            <p:cNvSpPr/>
            <p:nvPr/>
          </p:nvSpPr>
          <p:spPr bwMode="auto">
            <a:xfrm>
              <a:off x="2491" y="3373"/>
              <a:ext cx="3994" cy="87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30000"/>
                </a:lnSpc>
              </a:pPr>
              <a:r>
                <a:rPr lang="zh-CN" altLang="en-US" sz="1400" dirty="0">
                  <a:solidFill>
                    <a:srgbClr val="C00000"/>
                  </a:solidFill>
                  <a:cs typeface="+mn-ea"/>
                  <a:sym typeface="+mn-lt"/>
                </a:rPr>
                <a:t>在此输入详细文字介绍和详细信息，在此输入详细文字介绍和详细信息。</a:t>
              </a:r>
            </a:p>
          </p:txBody>
        </p:sp>
        <p:sp>
          <p:nvSpPr>
            <p:cNvPr id="51" name="iSlíďè"/>
            <p:cNvSpPr txBox="1"/>
            <p:nvPr/>
          </p:nvSpPr>
          <p:spPr bwMode="auto">
            <a:xfrm>
              <a:off x="2535" y="2820"/>
              <a:ext cx="2266" cy="5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defTabSz="913765">
                <a:spcBef>
                  <a:spcPct val="0"/>
                </a:spcBef>
                <a:defRPr/>
              </a:pPr>
              <a:r>
                <a:rPr lang="zh-CN" altLang="en-US" b="1" dirty="0">
                  <a:solidFill>
                    <a:srgbClr val="C00000"/>
                  </a:solidFill>
                  <a:cs typeface="+mn-ea"/>
                  <a:sym typeface="+mn-lt"/>
                </a:rPr>
                <a:t>标题文本预设</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551305" y="1960880"/>
            <a:ext cx="1383665" cy="1604010"/>
            <a:chOff x="2522" y="2126"/>
            <a:chExt cx="2179" cy="2526"/>
          </a:xfrm>
          <a:gradFill>
            <a:gsLst>
              <a:gs pos="0">
                <a:srgbClr val="EEC988"/>
              </a:gs>
              <a:gs pos="88000">
                <a:srgbClr val="CB954D"/>
              </a:gs>
            </a:gsLst>
            <a:path path="circle">
              <a:fillToRect l="50000" t="50000" r="50000" b="50000"/>
            </a:path>
            <a:tileRect/>
          </a:gradFill>
        </p:grpSpPr>
        <p:sp>
          <p:nvSpPr>
            <p:cNvPr id="27" name="六边形 26"/>
            <p:cNvSpPr/>
            <p:nvPr/>
          </p:nvSpPr>
          <p:spPr>
            <a:xfrm rot="5400000">
              <a:off x="2349" y="2300"/>
              <a:ext cx="2526" cy="2179"/>
            </a:xfrm>
            <a:prstGeom prst="hexagon">
              <a:avLst/>
            </a:pr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ea"/>
                <a:sym typeface="+mn-lt"/>
              </a:endParaRPr>
            </a:p>
          </p:txBody>
        </p:sp>
        <p:sp>
          <p:nvSpPr>
            <p:cNvPr id="28" name="TextBox 27"/>
            <p:cNvSpPr txBox="1"/>
            <p:nvPr/>
          </p:nvSpPr>
          <p:spPr>
            <a:xfrm>
              <a:off x="2522" y="3063"/>
              <a:ext cx="2156" cy="5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bg1"/>
                  </a:solidFill>
                  <a:effectLst/>
                  <a:uLnTx/>
                  <a:uFillTx/>
                  <a:cs typeface="+mn-ea"/>
                  <a:sym typeface="+mn-lt"/>
                </a:rPr>
                <a:t>编辑标题</a:t>
              </a:r>
            </a:p>
          </p:txBody>
        </p:sp>
      </p:grpSp>
      <p:grpSp>
        <p:nvGrpSpPr>
          <p:cNvPr id="29" name="组合 28"/>
          <p:cNvGrpSpPr/>
          <p:nvPr/>
        </p:nvGrpSpPr>
        <p:grpSpPr>
          <a:xfrm>
            <a:off x="4074160" y="1960880"/>
            <a:ext cx="1383665" cy="1604010"/>
            <a:chOff x="6495" y="2126"/>
            <a:chExt cx="2179" cy="2526"/>
          </a:xfrm>
          <a:gradFill>
            <a:gsLst>
              <a:gs pos="0">
                <a:srgbClr val="EEC988"/>
              </a:gs>
              <a:gs pos="88000">
                <a:srgbClr val="CB954D"/>
              </a:gs>
            </a:gsLst>
            <a:path path="circle">
              <a:fillToRect l="50000" t="50000" r="50000" b="50000"/>
            </a:path>
            <a:tileRect/>
          </a:gradFill>
        </p:grpSpPr>
        <p:sp>
          <p:nvSpPr>
            <p:cNvPr id="30" name="六边形 29"/>
            <p:cNvSpPr/>
            <p:nvPr/>
          </p:nvSpPr>
          <p:spPr>
            <a:xfrm rot="5400000">
              <a:off x="6322" y="2300"/>
              <a:ext cx="2526" cy="2179"/>
            </a:xfrm>
            <a:prstGeom prst="hexagon">
              <a:avLst/>
            </a:pr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ea"/>
                <a:sym typeface="+mn-lt"/>
              </a:endParaRPr>
            </a:p>
          </p:txBody>
        </p:sp>
        <p:sp>
          <p:nvSpPr>
            <p:cNvPr id="31" name="TextBox 30"/>
            <p:cNvSpPr txBox="1"/>
            <p:nvPr/>
          </p:nvSpPr>
          <p:spPr>
            <a:xfrm>
              <a:off x="6495" y="3063"/>
              <a:ext cx="2156" cy="5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bg1"/>
                  </a:solidFill>
                  <a:effectLst/>
                  <a:uLnTx/>
                  <a:uFillTx/>
                  <a:cs typeface="+mn-ea"/>
                  <a:sym typeface="+mn-lt"/>
                </a:rPr>
                <a:t>编辑标题</a:t>
              </a:r>
            </a:p>
          </p:txBody>
        </p:sp>
      </p:grpSp>
      <p:grpSp>
        <p:nvGrpSpPr>
          <p:cNvPr id="32" name="组合 31"/>
          <p:cNvGrpSpPr/>
          <p:nvPr/>
        </p:nvGrpSpPr>
        <p:grpSpPr>
          <a:xfrm>
            <a:off x="6568440" y="1960880"/>
            <a:ext cx="1383030" cy="1604010"/>
            <a:chOff x="10423" y="2126"/>
            <a:chExt cx="2178" cy="2526"/>
          </a:xfrm>
          <a:gradFill>
            <a:gsLst>
              <a:gs pos="0">
                <a:srgbClr val="EEC988"/>
              </a:gs>
              <a:gs pos="88000">
                <a:srgbClr val="CB954D"/>
              </a:gs>
            </a:gsLst>
            <a:path path="circle">
              <a:fillToRect l="50000" t="50000" r="50000" b="50000"/>
            </a:path>
            <a:tileRect/>
          </a:gradFill>
        </p:grpSpPr>
        <p:sp>
          <p:nvSpPr>
            <p:cNvPr id="33" name="六边形 32"/>
            <p:cNvSpPr/>
            <p:nvPr/>
          </p:nvSpPr>
          <p:spPr>
            <a:xfrm rot="5400000">
              <a:off x="10249" y="2300"/>
              <a:ext cx="2527" cy="2179"/>
            </a:xfrm>
            <a:prstGeom prst="hexagon">
              <a:avLst/>
            </a:pr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ea"/>
                <a:sym typeface="+mn-lt"/>
              </a:endParaRPr>
            </a:p>
          </p:txBody>
        </p:sp>
        <p:sp>
          <p:nvSpPr>
            <p:cNvPr id="34" name="TextBox 33"/>
            <p:cNvSpPr txBox="1"/>
            <p:nvPr/>
          </p:nvSpPr>
          <p:spPr>
            <a:xfrm>
              <a:off x="10423" y="3063"/>
              <a:ext cx="2155" cy="5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bg1"/>
                  </a:solidFill>
                  <a:effectLst/>
                  <a:uLnTx/>
                  <a:uFillTx/>
                  <a:cs typeface="+mn-ea"/>
                  <a:sym typeface="+mn-lt"/>
                </a:rPr>
                <a:t>编辑标题</a:t>
              </a:r>
            </a:p>
          </p:txBody>
        </p:sp>
      </p:grpSp>
      <p:grpSp>
        <p:nvGrpSpPr>
          <p:cNvPr id="35" name="组合 34"/>
          <p:cNvGrpSpPr/>
          <p:nvPr/>
        </p:nvGrpSpPr>
        <p:grpSpPr>
          <a:xfrm>
            <a:off x="9071610" y="1960880"/>
            <a:ext cx="1383030" cy="1604010"/>
            <a:chOff x="14365" y="2126"/>
            <a:chExt cx="2178" cy="2526"/>
          </a:xfrm>
          <a:gradFill>
            <a:gsLst>
              <a:gs pos="0">
                <a:srgbClr val="EEC988"/>
              </a:gs>
              <a:gs pos="88000">
                <a:srgbClr val="CB954D"/>
              </a:gs>
            </a:gsLst>
            <a:path path="circle">
              <a:fillToRect l="50000" t="50000" r="50000" b="50000"/>
            </a:path>
            <a:tileRect/>
          </a:gradFill>
        </p:grpSpPr>
        <p:sp>
          <p:nvSpPr>
            <p:cNvPr id="36" name="六边形 35"/>
            <p:cNvSpPr/>
            <p:nvPr/>
          </p:nvSpPr>
          <p:spPr>
            <a:xfrm rot="5400000">
              <a:off x="14191" y="2300"/>
              <a:ext cx="2527" cy="2179"/>
            </a:xfrm>
            <a:prstGeom prst="hexagon">
              <a:avLst/>
            </a:pr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ea"/>
                <a:sym typeface="+mn-lt"/>
              </a:endParaRPr>
            </a:p>
          </p:txBody>
        </p:sp>
        <p:sp>
          <p:nvSpPr>
            <p:cNvPr id="37" name="TextBox 40"/>
            <p:cNvSpPr txBox="1"/>
            <p:nvPr/>
          </p:nvSpPr>
          <p:spPr>
            <a:xfrm>
              <a:off x="14365" y="3063"/>
              <a:ext cx="2155" cy="5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bg1"/>
                  </a:solidFill>
                  <a:effectLst/>
                  <a:uLnTx/>
                  <a:uFillTx/>
                  <a:cs typeface="+mn-ea"/>
                  <a:sym typeface="+mn-lt"/>
                </a:rPr>
                <a:t>编辑标题</a:t>
              </a:r>
            </a:p>
          </p:txBody>
        </p:sp>
      </p:grpSp>
      <p:grpSp>
        <p:nvGrpSpPr>
          <p:cNvPr id="38" name="Group 88"/>
          <p:cNvGrpSpPr/>
          <p:nvPr/>
        </p:nvGrpSpPr>
        <p:grpSpPr>
          <a:xfrm>
            <a:off x="1122680" y="3820160"/>
            <a:ext cx="2209165" cy="1522721"/>
            <a:chOff x="590510" y="661615"/>
            <a:chExt cx="1470132" cy="620622"/>
          </a:xfrm>
        </p:grpSpPr>
        <p:sp>
          <p:nvSpPr>
            <p:cNvPr id="39" name="TextBox 38"/>
            <p:cNvSpPr txBox="1"/>
            <p:nvPr/>
          </p:nvSpPr>
          <p:spPr>
            <a:xfrm>
              <a:off x="802280" y="661615"/>
              <a:ext cx="1046592" cy="112841"/>
            </a:xfrm>
            <a:prstGeom prst="rect">
              <a:avLst/>
            </a:prstGeom>
            <a:noFill/>
          </p:spPr>
          <p:txBody>
            <a:bodyPr wrap="square" lIns="0" tIns="0" rIns="0" bIns="0" rtlCol="0" anchor="t">
              <a:spAutoFit/>
            </a:bodyPr>
            <a:lstStyle/>
            <a:p>
              <a:pPr algn="ctr"/>
              <a:r>
                <a:rPr lang="zh-CN" altLang="en-US" b="1" dirty="0">
                  <a:gradFill>
                    <a:gsLst>
                      <a:gs pos="100000">
                        <a:srgbClr val="EEC988"/>
                      </a:gs>
                      <a:gs pos="0">
                        <a:srgbClr val="CB954D"/>
                      </a:gs>
                    </a:gsLst>
                    <a:lin ang="0" scaled="0"/>
                  </a:gradFill>
                  <a:cs typeface="+mn-ea"/>
                  <a:sym typeface="+mn-lt"/>
                </a:rPr>
                <a:t>点此编辑标题</a:t>
              </a:r>
            </a:p>
          </p:txBody>
        </p:sp>
        <p:sp>
          <p:nvSpPr>
            <p:cNvPr id="40" name="TextBox 39"/>
            <p:cNvSpPr txBox="1"/>
            <p:nvPr/>
          </p:nvSpPr>
          <p:spPr>
            <a:xfrm>
              <a:off x="590510" y="800074"/>
              <a:ext cx="1470132" cy="482163"/>
            </a:xfrm>
            <a:prstGeom prst="rect">
              <a:avLst/>
            </a:prstGeom>
            <a:noFill/>
          </p:spPr>
          <p:txBody>
            <a:bodyPr wrap="square" lIns="0" tIns="0" rIns="0" bIns="0" rtlCol="0" anchor="t">
              <a:spAutoFit/>
            </a:bodyPr>
            <a:lstStyle/>
            <a:p>
              <a:pPr algn="ctr" defTabSz="1218565">
                <a:lnSpc>
                  <a:spcPct val="110000"/>
                </a:lnSpc>
                <a:spcBef>
                  <a:spcPct val="20000"/>
                </a:spcBef>
                <a:defRPr/>
              </a:pPr>
              <a:r>
                <a:rPr lang="en-US" sz="1400" dirty="0">
                  <a:gradFill>
                    <a:gsLst>
                      <a:gs pos="100000">
                        <a:srgbClr val="EEC988"/>
                      </a:gs>
                      <a:gs pos="0">
                        <a:srgbClr val="CB954D"/>
                      </a:gs>
                    </a:gsLst>
                    <a:lin ang="0" scaled="0"/>
                  </a:gradFill>
                  <a:cs typeface="+mn-ea"/>
                  <a:sym typeface="+mn-lt"/>
                </a:rPr>
                <a:t>单击此处添加文本，本模版所有图形线条及其相应素材均可自由编辑、改色、替换，建议您在展示时字体选择黑体等系统自带字体。</a:t>
              </a:r>
            </a:p>
          </p:txBody>
        </p:sp>
      </p:grpSp>
      <p:grpSp>
        <p:nvGrpSpPr>
          <p:cNvPr id="41" name="Group 88"/>
          <p:cNvGrpSpPr/>
          <p:nvPr/>
        </p:nvGrpSpPr>
        <p:grpSpPr>
          <a:xfrm>
            <a:off x="3653790" y="3820160"/>
            <a:ext cx="2209165" cy="1631305"/>
            <a:chOff x="590510" y="661615"/>
            <a:chExt cx="1470132" cy="664881"/>
          </a:xfrm>
        </p:grpSpPr>
        <p:sp>
          <p:nvSpPr>
            <p:cNvPr id="42" name="TextBox 105"/>
            <p:cNvSpPr txBox="1"/>
            <p:nvPr/>
          </p:nvSpPr>
          <p:spPr>
            <a:xfrm>
              <a:off x="758051" y="661615"/>
              <a:ext cx="1135050" cy="112842"/>
            </a:xfrm>
            <a:prstGeom prst="rect">
              <a:avLst/>
            </a:prstGeom>
            <a:noFill/>
          </p:spPr>
          <p:txBody>
            <a:bodyPr wrap="square" lIns="0" tIns="0" rIns="0" bIns="0" rtlCol="0" anchor="t">
              <a:spAutoFit/>
            </a:bodyPr>
            <a:lstStyle/>
            <a:p>
              <a:pPr algn="ctr"/>
              <a:r>
                <a:rPr lang="zh-CN" altLang="en-US" b="1" dirty="0">
                  <a:gradFill>
                    <a:gsLst>
                      <a:gs pos="100000">
                        <a:srgbClr val="EEC988"/>
                      </a:gs>
                      <a:gs pos="0">
                        <a:srgbClr val="CB954D"/>
                      </a:gs>
                    </a:gsLst>
                    <a:lin ang="0" scaled="0"/>
                  </a:gradFill>
                  <a:cs typeface="+mn-ea"/>
                  <a:sym typeface="+mn-lt"/>
                </a:rPr>
                <a:t>点此编辑标题</a:t>
              </a:r>
            </a:p>
          </p:txBody>
        </p:sp>
        <p:sp>
          <p:nvSpPr>
            <p:cNvPr id="43" name="TextBox 106"/>
            <p:cNvSpPr txBox="1"/>
            <p:nvPr/>
          </p:nvSpPr>
          <p:spPr>
            <a:xfrm>
              <a:off x="590510" y="800075"/>
              <a:ext cx="1470132" cy="526421"/>
            </a:xfrm>
            <a:prstGeom prst="rect">
              <a:avLst/>
            </a:prstGeom>
            <a:noFill/>
          </p:spPr>
          <p:txBody>
            <a:bodyPr wrap="square" lIns="0" tIns="0" rIns="0" bIns="0" rtlCol="0" anchor="t">
              <a:spAutoFit/>
            </a:bodyPr>
            <a:lstStyle/>
            <a:p>
              <a:pPr algn="ctr" defTabSz="1218565">
                <a:lnSpc>
                  <a:spcPct val="120000"/>
                </a:lnSpc>
                <a:spcBef>
                  <a:spcPct val="20000"/>
                </a:spcBef>
                <a:defRPr/>
              </a:pPr>
              <a:r>
                <a:rPr lang="en-US" sz="1400" dirty="0">
                  <a:gradFill>
                    <a:gsLst>
                      <a:gs pos="100000">
                        <a:srgbClr val="EEC988"/>
                      </a:gs>
                      <a:gs pos="0">
                        <a:srgbClr val="CB954D"/>
                      </a:gs>
                    </a:gsLst>
                    <a:lin ang="0" scaled="0"/>
                  </a:gradFill>
                  <a:cs typeface="+mn-ea"/>
                  <a:sym typeface="+mn-lt"/>
                </a:rPr>
                <a:t>单击此处添加文本，本模版所有图形线条及其相应素材均可自由编辑、改色、替换，建议您在展示时字体选择黑体等系统自带字体。</a:t>
              </a:r>
            </a:p>
          </p:txBody>
        </p:sp>
      </p:grpSp>
      <p:grpSp>
        <p:nvGrpSpPr>
          <p:cNvPr id="44" name="Group 88"/>
          <p:cNvGrpSpPr/>
          <p:nvPr/>
        </p:nvGrpSpPr>
        <p:grpSpPr>
          <a:xfrm>
            <a:off x="6165850" y="3820160"/>
            <a:ext cx="2209165" cy="1631305"/>
            <a:chOff x="604692" y="661615"/>
            <a:chExt cx="1470132" cy="664881"/>
          </a:xfrm>
        </p:grpSpPr>
        <p:sp>
          <p:nvSpPr>
            <p:cNvPr id="45" name="TextBox 105"/>
            <p:cNvSpPr txBox="1"/>
            <p:nvPr/>
          </p:nvSpPr>
          <p:spPr>
            <a:xfrm>
              <a:off x="800598" y="661615"/>
              <a:ext cx="1078321" cy="112842"/>
            </a:xfrm>
            <a:prstGeom prst="rect">
              <a:avLst/>
            </a:prstGeom>
            <a:noFill/>
          </p:spPr>
          <p:txBody>
            <a:bodyPr wrap="square" lIns="0" tIns="0" rIns="0" bIns="0" rtlCol="0" anchor="t">
              <a:spAutoFit/>
            </a:bodyPr>
            <a:lstStyle/>
            <a:p>
              <a:pPr algn="ctr"/>
              <a:r>
                <a:rPr lang="zh-CN" altLang="en-US" b="1" dirty="0">
                  <a:gradFill>
                    <a:gsLst>
                      <a:gs pos="100000">
                        <a:srgbClr val="EEC988"/>
                      </a:gs>
                      <a:gs pos="0">
                        <a:srgbClr val="CB954D"/>
                      </a:gs>
                    </a:gsLst>
                    <a:lin ang="0" scaled="0"/>
                  </a:gradFill>
                  <a:cs typeface="+mn-ea"/>
                  <a:sym typeface="+mn-lt"/>
                </a:rPr>
                <a:t>点此编辑标题</a:t>
              </a:r>
            </a:p>
          </p:txBody>
        </p:sp>
        <p:sp>
          <p:nvSpPr>
            <p:cNvPr id="46" name="TextBox 106"/>
            <p:cNvSpPr txBox="1"/>
            <p:nvPr/>
          </p:nvSpPr>
          <p:spPr>
            <a:xfrm>
              <a:off x="604692" y="800075"/>
              <a:ext cx="1470132" cy="526421"/>
            </a:xfrm>
            <a:prstGeom prst="rect">
              <a:avLst/>
            </a:prstGeom>
            <a:noFill/>
          </p:spPr>
          <p:txBody>
            <a:bodyPr wrap="square" lIns="0" tIns="0" rIns="0" bIns="0" rtlCol="0" anchor="t">
              <a:spAutoFit/>
            </a:bodyPr>
            <a:lstStyle/>
            <a:p>
              <a:pPr algn="ctr" defTabSz="1218565">
                <a:lnSpc>
                  <a:spcPct val="120000"/>
                </a:lnSpc>
                <a:spcBef>
                  <a:spcPct val="20000"/>
                </a:spcBef>
                <a:defRPr/>
              </a:pPr>
              <a:r>
                <a:rPr lang="en-US" sz="1400" dirty="0">
                  <a:gradFill>
                    <a:gsLst>
                      <a:gs pos="100000">
                        <a:srgbClr val="EEC988"/>
                      </a:gs>
                      <a:gs pos="0">
                        <a:srgbClr val="CB954D"/>
                      </a:gs>
                    </a:gsLst>
                    <a:lin ang="0" scaled="0"/>
                  </a:gradFill>
                  <a:cs typeface="+mn-ea"/>
                  <a:sym typeface="+mn-lt"/>
                </a:rPr>
                <a:t>单击此处添加文本，本模版所有图形线条及其相应素材均可自由编辑、改色、替换，建议您在展示时字体选择黑体等系统自带字体。</a:t>
              </a:r>
            </a:p>
          </p:txBody>
        </p:sp>
      </p:grpSp>
      <p:grpSp>
        <p:nvGrpSpPr>
          <p:cNvPr id="47" name="Group 88"/>
          <p:cNvGrpSpPr/>
          <p:nvPr/>
        </p:nvGrpSpPr>
        <p:grpSpPr>
          <a:xfrm>
            <a:off x="8684260" y="3820160"/>
            <a:ext cx="2209165" cy="1631305"/>
            <a:chOff x="594837" y="661615"/>
            <a:chExt cx="1470132" cy="664881"/>
          </a:xfrm>
        </p:grpSpPr>
        <p:sp>
          <p:nvSpPr>
            <p:cNvPr id="48" name="TextBox 105"/>
            <p:cNvSpPr txBox="1"/>
            <p:nvPr/>
          </p:nvSpPr>
          <p:spPr>
            <a:xfrm>
              <a:off x="681612" y="661615"/>
              <a:ext cx="1287928" cy="112842"/>
            </a:xfrm>
            <a:prstGeom prst="rect">
              <a:avLst/>
            </a:prstGeom>
            <a:noFill/>
          </p:spPr>
          <p:txBody>
            <a:bodyPr wrap="square" lIns="0" tIns="0" rIns="0" bIns="0" rtlCol="0" anchor="t">
              <a:spAutoFit/>
            </a:bodyPr>
            <a:lstStyle/>
            <a:p>
              <a:pPr algn="ctr"/>
              <a:r>
                <a:rPr lang="zh-CN" altLang="en-US" b="1" dirty="0">
                  <a:gradFill>
                    <a:gsLst>
                      <a:gs pos="100000">
                        <a:srgbClr val="EEC988"/>
                      </a:gs>
                      <a:gs pos="0">
                        <a:srgbClr val="CB954D"/>
                      </a:gs>
                    </a:gsLst>
                    <a:lin ang="0" scaled="0"/>
                  </a:gradFill>
                  <a:cs typeface="+mn-ea"/>
                  <a:sym typeface="+mn-lt"/>
                </a:rPr>
                <a:t>点此编辑标题</a:t>
              </a:r>
            </a:p>
          </p:txBody>
        </p:sp>
        <p:sp>
          <p:nvSpPr>
            <p:cNvPr id="49" name="TextBox 106"/>
            <p:cNvSpPr txBox="1"/>
            <p:nvPr/>
          </p:nvSpPr>
          <p:spPr>
            <a:xfrm>
              <a:off x="594837" y="800075"/>
              <a:ext cx="1470132" cy="526421"/>
            </a:xfrm>
            <a:prstGeom prst="rect">
              <a:avLst/>
            </a:prstGeom>
            <a:noFill/>
          </p:spPr>
          <p:txBody>
            <a:bodyPr wrap="square" lIns="0" tIns="0" rIns="0" bIns="0" rtlCol="0" anchor="t">
              <a:spAutoFit/>
            </a:bodyPr>
            <a:lstStyle/>
            <a:p>
              <a:pPr algn="ctr" defTabSz="1218565">
                <a:lnSpc>
                  <a:spcPct val="120000"/>
                </a:lnSpc>
                <a:spcBef>
                  <a:spcPct val="20000"/>
                </a:spcBef>
                <a:defRPr/>
              </a:pPr>
              <a:r>
                <a:rPr lang="en-US" sz="1400" dirty="0">
                  <a:gradFill>
                    <a:gsLst>
                      <a:gs pos="100000">
                        <a:srgbClr val="EEC988"/>
                      </a:gs>
                      <a:gs pos="0">
                        <a:srgbClr val="CB954D"/>
                      </a:gs>
                    </a:gsLst>
                    <a:lin ang="0" scaled="0"/>
                  </a:gradFill>
                  <a:cs typeface="+mn-ea"/>
                  <a:sym typeface="+mn-lt"/>
                </a:rPr>
                <a:t>单击此处添加文本，本模版所有图形线条及其相应素材均可自由编辑、改色、替换，建议您在展示时字体选择黑体等系统自带字体。</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036294" y="2082468"/>
            <a:ext cx="3319724" cy="2971026"/>
            <a:chOff x="1802338" y="1763084"/>
            <a:chExt cx="3320589" cy="2971800"/>
          </a:xfrm>
        </p:grpSpPr>
        <p:grpSp>
          <p:nvGrpSpPr>
            <p:cNvPr id="8" name="组合 7"/>
            <p:cNvGrpSpPr/>
            <p:nvPr/>
          </p:nvGrpSpPr>
          <p:grpSpPr>
            <a:xfrm>
              <a:off x="3555047" y="1763084"/>
              <a:ext cx="1567880" cy="2971800"/>
              <a:chOff x="5864951" y="1612725"/>
              <a:chExt cx="1567880" cy="2971800"/>
            </a:xfrm>
          </p:grpSpPr>
          <p:sp>
            <p:nvSpPr>
              <p:cNvPr id="10" name="TextBox 9"/>
              <p:cNvSpPr txBox="1"/>
              <p:nvPr/>
            </p:nvSpPr>
            <p:spPr>
              <a:xfrm>
                <a:off x="6604831" y="1612725"/>
                <a:ext cx="828000" cy="2880000"/>
              </a:xfrm>
              <a:prstGeom prst="rect">
                <a:avLst/>
              </a:prstGeom>
              <a:noFill/>
              <a:ln>
                <a:solidFill>
                  <a:srgbClr val="F3D578"/>
                </a:solidFill>
              </a:ln>
            </p:spPr>
            <p:txBody>
              <a:bodyPr vert="eaVert" wrap="square" rIns="89977" rtlCol="0">
                <a:noAutofit/>
              </a:bodyPr>
              <a:lstStyle/>
              <a:p>
                <a:pPr algn="ctr" defTabSz="914400" fontAlgn="base">
                  <a:spcBef>
                    <a:spcPct val="0"/>
                  </a:spcBef>
                  <a:spcAft>
                    <a:spcPct val="0"/>
                  </a:spcAft>
                </a:pPr>
                <a:r>
                  <a:rPr lang="zh-CN" altLang="en-US" sz="4000" spc="600" dirty="0">
                    <a:ln w="28575">
                      <a:noFill/>
                    </a:ln>
                    <a:solidFill>
                      <a:srgbClr val="F3D578"/>
                    </a:solidFill>
                    <a:effectLst>
                      <a:outerShdw blurRad="38100" dist="38100" dir="2700000" algn="tl">
                        <a:srgbClr val="000000">
                          <a:alpha val="43137"/>
                        </a:srgbClr>
                      </a:outerShdw>
                    </a:effectLst>
                    <a:cs typeface="+mn-ea"/>
                    <a:sym typeface="+mn-lt"/>
                  </a:rPr>
                  <a:t>活动目标</a:t>
                </a:r>
              </a:p>
            </p:txBody>
          </p:sp>
          <p:sp>
            <p:nvSpPr>
              <p:cNvPr id="11" name="矩形 10"/>
              <p:cNvSpPr/>
              <p:nvPr/>
            </p:nvSpPr>
            <p:spPr>
              <a:xfrm>
                <a:off x="5864951" y="2676525"/>
                <a:ext cx="288000" cy="19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1981" tIns="107972" rIns="71981" rtlCol="0" anchor="b" anchorCtr="0"/>
              <a:lstStyle/>
              <a:p>
                <a:pPr algn="r" defTabSz="914400" fontAlgn="base">
                  <a:spcBef>
                    <a:spcPct val="0"/>
                  </a:spcBef>
                  <a:spcAft>
                    <a:spcPct val="0"/>
                  </a:spcAft>
                </a:pPr>
                <a:r>
                  <a:rPr lang="en-US" altLang="zh-CN" sz="1600" spc="600" dirty="0">
                    <a:solidFill>
                      <a:srgbClr val="F3D578"/>
                    </a:solidFill>
                    <a:cs typeface="+mn-ea"/>
                    <a:sym typeface="+mn-lt"/>
                  </a:rPr>
                  <a:t>PART02</a:t>
                </a:r>
                <a:endParaRPr lang="zh-CN" altLang="en-US" sz="1600" spc="600" dirty="0">
                  <a:solidFill>
                    <a:srgbClr val="F3D578"/>
                  </a:solidFill>
                  <a:cs typeface="+mn-ea"/>
                  <a:sym typeface="+mn-lt"/>
                </a:endParaRPr>
              </a:p>
            </p:txBody>
          </p:sp>
        </p:grpSp>
        <p:sp>
          <p:nvSpPr>
            <p:cNvPr id="9" name="矩形 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802338" y="2791527"/>
              <a:ext cx="1814449" cy="1890715"/>
            </a:xfrm>
            <a:prstGeom prst="rect">
              <a:avLst/>
            </a:prstGeom>
          </p:spPr>
          <p:txBody>
            <a:bodyPr vert="eaVert" wrap="square" lIns="91417" tIns="45708" rIns="91417" bIns="45708">
              <a:spAutoFit/>
            </a:bodyPr>
            <a:lstStyle/>
            <a:p>
              <a:pPr algn="just" defTabSz="914400" fontAlgn="base">
                <a:lnSpc>
                  <a:spcPct val="150000"/>
                </a:lnSpc>
                <a:spcBef>
                  <a:spcPct val="0"/>
                </a:spcBef>
                <a:spcAft>
                  <a:spcPct val="0"/>
                </a:spcAft>
              </a:pPr>
              <a:r>
                <a:rPr lang="zh-CN" altLang="en-US" sz="1200" dirty="0">
                  <a:solidFill>
                    <a:srgbClr val="F3D578"/>
                  </a:solidFill>
                  <a:cs typeface="+mn-ea"/>
                  <a:sym typeface="+mn-lt"/>
                </a:rPr>
                <a:t>在这里添加你的详细小段落文本内容，与标题相关并符合整体语言风格，将你需要表达的意思表述清楚完整，与设计排版相符合。</a:t>
              </a:r>
              <a:endParaRPr lang="en-US" altLang="zh-CN" sz="1200" dirty="0">
                <a:solidFill>
                  <a:srgbClr val="F3D578"/>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2149020" y="1644972"/>
            <a:ext cx="7893959" cy="3687583"/>
            <a:chOff x="1497121" y="1454480"/>
            <a:chExt cx="9273958" cy="4227003"/>
          </a:xfrm>
        </p:grpSpPr>
        <p:sp>
          <p:nvSpPr>
            <p:cNvPr id="7" name="矩形 9"/>
            <p:cNvSpPr/>
            <p:nvPr/>
          </p:nvSpPr>
          <p:spPr>
            <a:xfrm>
              <a:off x="1497121" y="3465868"/>
              <a:ext cx="9273957" cy="207352"/>
            </a:xfrm>
            <a:custGeom>
              <a:avLst/>
              <a:gdLst/>
              <a:ahLst/>
              <a:cxnLst/>
              <a:rect l="l" t="t" r="r" b="b"/>
              <a:pathLst>
                <a:path w="144016" h="869444">
                  <a:moveTo>
                    <a:pt x="0" y="0"/>
                  </a:moveTo>
                  <a:lnTo>
                    <a:pt x="144016" y="0"/>
                  </a:lnTo>
                  <a:lnTo>
                    <a:pt x="144016" y="869444"/>
                  </a:lnTo>
                  <a:lnTo>
                    <a:pt x="0" y="869444"/>
                  </a:lnTo>
                  <a:close/>
                </a:path>
              </a:pathLst>
            </a:custGeom>
            <a:solidFill>
              <a:srgbClr val="F3D578"/>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7" tIns="60928" rIns="121857" bIns="60928" rtlCol="0" anchor="ctr"/>
            <a:lstStyle/>
            <a:p>
              <a:pPr algn="ctr"/>
              <a:endParaRPr lang="zh-CN" altLang="en-US" sz="1800" dirty="0">
                <a:solidFill>
                  <a:schemeClr val="bg1"/>
                </a:solidFill>
                <a:cs typeface="+mn-ea"/>
                <a:sym typeface="+mn-lt"/>
              </a:endParaRPr>
            </a:p>
          </p:txBody>
        </p:sp>
        <p:grpSp>
          <p:nvGrpSpPr>
            <p:cNvPr id="8" name="组合 7"/>
            <p:cNvGrpSpPr/>
            <p:nvPr/>
          </p:nvGrpSpPr>
          <p:grpSpPr>
            <a:xfrm>
              <a:off x="1510058" y="1454480"/>
              <a:ext cx="4323883" cy="1444410"/>
              <a:chOff x="549712" y="914400"/>
              <a:chExt cx="3888432" cy="1298476"/>
            </a:xfrm>
          </p:grpSpPr>
          <p:sp>
            <p:nvSpPr>
              <p:cNvPr id="9" name="圆角矩形 3"/>
              <p:cNvSpPr/>
              <p:nvPr/>
            </p:nvSpPr>
            <p:spPr>
              <a:xfrm>
                <a:off x="549712" y="914400"/>
                <a:ext cx="3888432" cy="1298476"/>
              </a:xfrm>
              <a:prstGeom prst="roundRect">
                <a:avLst>
                  <a:gd name="adj" fmla="val 8330"/>
                </a:avLst>
              </a:prstGeom>
              <a:noFill/>
              <a:ln w="6350">
                <a:solidFill>
                  <a:srgbClr val="F3D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cxnSp>
            <p:nvCxnSpPr>
              <p:cNvPr id="10" name="直接连接符 9"/>
              <p:cNvCxnSpPr/>
              <p:nvPr/>
            </p:nvCxnSpPr>
            <p:spPr>
              <a:xfrm>
                <a:off x="1727684" y="1087388"/>
                <a:ext cx="0" cy="952500"/>
              </a:xfrm>
              <a:prstGeom prst="line">
                <a:avLst/>
              </a:prstGeom>
              <a:ln w="6350">
                <a:solidFill>
                  <a:srgbClr val="F3D578"/>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3" descr="FD1DDF730CE4456e89755B07FE1653D0# #Rectangle 13"/>
              <p:cNvSpPr>
                <a:spLocks noChangeArrowheads="1"/>
              </p:cNvSpPr>
              <p:nvPr/>
            </p:nvSpPr>
            <p:spPr bwMode="auto">
              <a:xfrm>
                <a:off x="1861540" y="1023698"/>
                <a:ext cx="1460088" cy="39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900" dirty="0">
                    <a:solidFill>
                      <a:schemeClr val="bg1"/>
                    </a:solidFill>
                    <a:latin typeface="+mn-lt"/>
                    <a:ea typeface="+mn-ea"/>
                    <a:cs typeface="+mn-ea"/>
                    <a:sym typeface="+mn-lt"/>
                  </a:rPr>
                  <a:t>添加标题</a:t>
                </a:r>
                <a:endParaRPr lang="en-US" altLang="zh-CN" sz="1900" dirty="0">
                  <a:solidFill>
                    <a:schemeClr val="bg1"/>
                  </a:solidFill>
                  <a:latin typeface="+mn-lt"/>
                  <a:ea typeface="+mn-ea"/>
                  <a:cs typeface="+mn-ea"/>
                  <a:sym typeface="+mn-lt"/>
                </a:endParaRPr>
              </a:p>
            </p:txBody>
          </p:sp>
          <p:sp>
            <p:nvSpPr>
              <p:cNvPr id="12" name="Rectangle 13" descr="FD1DDF730CE4456e89755B07FE1653D0# #Rectangle 13"/>
              <p:cNvSpPr>
                <a:spLocks noChangeArrowheads="1"/>
              </p:cNvSpPr>
              <p:nvPr/>
            </p:nvSpPr>
            <p:spPr bwMode="auto">
              <a:xfrm>
                <a:off x="1876105" y="1425239"/>
                <a:ext cx="2391677" cy="58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r>
                  <a:rPr lang="zh-CN" altLang="en-US" sz="1000" dirty="0">
                    <a:solidFill>
                      <a:schemeClr val="bg1"/>
                    </a:solidFill>
                    <a:latin typeface="+mn-lt"/>
                    <a:ea typeface="+mn-ea"/>
                    <a:cs typeface="+mn-ea"/>
                    <a:sym typeface="+mn-lt"/>
                  </a:rPr>
                  <a:t>点击输入您的内容，或者通过复制您的文本后，在此框中选择粘贴。请言简意赅，简单说明即可，不必繁琐。</a:t>
                </a:r>
              </a:p>
            </p:txBody>
          </p:sp>
          <p:sp>
            <p:nvSpPr>
              <p:cNvPr id="13" name="椭圆 12"/>
              <p:cNvSpPr/>
              <p:nvPr/>
            </p:nvSpPr>
            <p:spPr>
              <a:xfrm>
                <a:off x="683568" y="1128228"/>
                <a:ext cx="870820" cy="870820"/>
              </a:xfrm>
              <a:prstGeom prst="ellipse">
                <a:avLst/>
              </a:prstGeom>
              <a:solidFill>
                <a:srgbClr val="F3D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14" name="Freeform 24"/>
              <p:cNvSpPr>
                <a:spLocks noEditPoints="1"/>
              </p:cNvSpPr>
              <p:nvPr/>
            </p:nvSpPr>
            <p:spPr bwMode="auto">
              <a:xfrm flipH="1">
                <a:off x="908390" y="1296472"/>
                <a:ext cx="489792" cy="52163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w="9525">
                <a:noFill/>
                <a:round/>
              </a:ln>
              <a:effectLst/>
            </p:spPr>
            <p:txBody>
              <a:bodyPr vert="horz" wrap="square" lIns="121860" tIns="60930" rIns="121860" bIns="60930" numCol="1" anchor="t" anchorCtr="0" compatLnSpc="1"/>
              <a:lstStyle/>
              <a:p>
                <a:endParaRPr lang="zh-CN" altLang="en-US" sz="3200" dirty="0">
                  <a:solidFill>
                    <a:schemeClr val="bg1"/>
                  </a:solidFill>
                  <a:cs typeface="+mn-ea"/>
                  <a:sym typeface="+mn-lt"/>
                </a:endParaRPr>
              </a:p>
            </p:txBody>
          </p:sp>
        </p:grpSp>
        <p:grpSp>
          <p:nvGrpSpPr>
            <p:cNvPr id="15" name="组合 14"/>
            <p:cNvGrpSpPr/>
            <p:nvPr/>
          </p:nvGrpSpPr>
          <p:grpSpPr>
            <a:xfrm>
              <a:off x="6447196" y="1454480"/>
              <a:ext cx="4323883" cy="1444410"/>
              <a:chOff x="4651504" y="914400"/>
              <a:chExt cx="3888432" cy="1298476"/>
            </a:xfrm>
          </p:grpSpPr>
          <p:sp>
            <p:nvSpPr>
              <p:cNvPr id="16" name="圆角矩形 10"/>
              <p:cNvSpPr/>
              <p:nvPr/>
            </p:nvSpPr>
            <p:spPr>
              <a:xfrm>
                <a:off x="4651504" y="914400"/>
                <a:ext cx="3888432" cy="1298476"/>
              </a:xfrm>
              <a:prstGeom prst="roundRect">
                <a:avLst>
                  <a:gd name="adj" fmla="val 8330"/>
                </a:avLst>
              </a:prstGeom>
              <a:noFill/>
              <a:ln w="6350">
                <a:solidFill>
                  <a:srgbClr val="F3D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cxnSp>
            <p:nvCxnSpPr>
              <p:cNvPr id="17" name="直接连接符 16"/>
              <p:cNvCxnSpPr/>
              <p:nvPr/>
            </p:nvCxnSpPr>
            <p:spPr>
              <a:xfrm>
                <a:off x="5829476" y="1087388"/>
                <a:ext cx="0" cy="952500"/>
              </a:xfrm>
              <a:prstGeom prst="line">
                <a:avLst/>
              </a:prstGeom>
              <a:ln w="6350">
                <a:solidFill>
                  <a:srgbClr val="F3D578"/>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3" descr="FD1DDF730CE4456e89755B07FE1653D0# #Rectangle 13"/>
              <p:cNvSpPr>
                <a:spLocks noChangeArrowheads="1"/>
              </p:cNvSpPr>
              <p:nvPr/>
            </p:nvSpPr>
            <p:spPr bwMode="auto">
              <a:xfrm>
                <a:off x="5977899" y="1068026"/>
                <a:ext cx="1460088" cy="39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900" dirty="0">
                    <a:solidFill>
                      <a:schemeClr val="bg1"/>
                    </a:solidFill>
                    <a:latin typeface="+mn-lt"/>
                    <a:ea typeface="+mn-ea"/>
                    <a:cs typeface="+mn-ea"/>
                    <a:sym typeface="+mn-lt"/>
                  </a:rPr>
                  <a:t>添加标题</a:t>
                </a:r>
                <a:endParaRPr lang="en-US" altLang="zh-CN" sz="1900" dirty="0">
                  <a:solidFill>
                    <a:schemeClr val="bg1"/>
                  </a:solidFill>
                  <a:latin typeface="+mn-lt"/>
                  <a:ea typeface="+mn-ea"/>
                  <a:cs typeface="+mn-ea"/>
                  <a:sym typeface="+mn-lt"/>
                </a:endParaRPr>
              </a:p>
            </p:txBody>
          </p:sp>
          <p:sp>
            <p:nvSpPr>
              <p:cNvPr id="19" name="Rectangle 13" descr="FD1DDF730CE4456e89755B07FE1653D0# #Rectangle 13"/>
              <p:cNvSpPr>
                <a:spLocks noChangeArrowheads="1"/>
              </p:cNvSpPr>
              <p:nvPr/>
            </p:nvSpPr>
            <p:spPr bwMode="auto">
              <a:xfrm>
                <a:off x="5977897" y="1425239"/>
                <a:ext cx="2391677" cy="58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r>
                  <a:rPr lang="zh-CN" altLang="en-US" sz="1000" dirty="0">
                    <a:solidFill>
                      <a:schemeClr val="bg1"/>
                    </a:solidFill>
                    <a:latin typeface="+mn-lt"/>
                    <a:ea typeface="+mn-ea"/>
                    <a:cs typeface="+mn-ea"/>
                    <a:sym typeface="+mn-lt"/>
                  </a:rPr>
                  <a:t>点击输入您的内容，或者通过复制您的文本后，在此框中选择粘贴。请言简意赅，简单说明即可，不必繁琐。</a:t>
                </a:r>
              </a:p>
            </p:txBody>
          </p:sp>
          <p:sp>
            <p:nvSpPr>
              <p:cNvPr id="20" name="椭圆 19"/>
              <p:cNvSpPr/>
              <p:nvPr/>
            </p:nvSpPr>
            <p:spPr>
              <a:xfrm>
                <a:off x="4785360" y="1128228"/>
                <a:ext cx="870820" cy="870820"/>
              </a:xfrm>
              <a:prstGeom prst="ellipse">
                <a:avLst/>
              </a:prstGeom>
              <a:solidFill>
                <a:srgbClr val="F3D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21" name="Freeform 25"/>
              <p:cNvSpPr>
                <a:spLocks noEditPoints="1"/>
              </p:cNvSpPr>
              <p:nvPr/>
            </p:nvSpPr>
            <p:spPr bwMode="auto">
              <a:xfrm flipH="1">
                <a:off x="4961760" y="1319214"/>
                <a:ext cx="518020" cy="488850"/>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chemeClr val="bg1"/>
              </a:solidFill>
              <a:ln w="9525">
                <a:noFill/>
                <a:round/>
              </a:ln>
              <a:effectLst/>
            </p:spPr>
            <p:txBody>
              <a:bodyPr vert="horz" wrap="square" lIns="121860" tIns="60930" rIns="121860" bIns="60930" numCol="1" anchor="t" anchorCtr="0" compatLnSpc="1"/>
              <a:lstStyle/>
              <a:p>
                <a:endParaRPr lang="zh-CN" altLang="en-US" sz="3200" dirty="0">
                  <a:solidFill>
                    <a:schemeClr val="bg1"/>
                  </a:solidFill>
                  <a:cs typeface="+mn-ea"/>
                  <a:sym typeface="+mn-lt"/>
                </a:endParaRPr>
              </a:p>
            </p:txBody>
          </p:sp>
        </p:grpSp>
        <p:grpSp>
          <p:nvGrpSpPr>
            <p:cNvPr id="22" name="组合 21"/>
            <p:cNvGrpSpPr/>
            <p:nvPr/>
          </p:nvGrpSpPr>
          <p:grpSpPr>
            <a:xfrm>
              <a:off x="6447196" y="4220860"/>
              <a:ext cx="4323883" cy="1444410"/>
              <a:chOff x="4651504" y="3063637"/>
              <a:chExt cx="3888432" cy="1298476"/>
            </a:xfrm>
          </p:grpSpPr>
          <p:sp>
            <p:nvSpPr>
              <p:cNvPr id="23" name="圆角矩形 17"/>
              <p:cNvSpPr/>
              <p:nvPr/>
            </p:nvSpPr>
            <p:spPr>
              <a:xfrm>
                <a:off x="4651504" y="3063637"/>
                <a:ext cx="3888432" cy="1298476"/>
              </a:xfrm>
              <a:prstGeom prst="roundRect">
                <a:avLst>
                  <a:gd name="adj" fmla="val 8330"/>
                </a:avLst>
              </a:prstGeom>
              <a:noFill/>
              <a:ln w="6350">
                <a:solidFill>
                  <a:srgbClr val="F3D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cxnSp>
            <p:nvCxnSpPr>
              <p:cNvPr id="24" name="直接连接符 23"/>
              <p:cNvCxnSpPr/>
              <p:nvPr/>
            </p:nvCxnSpPr>
            <p:spPr>
              <a:xfrm>
                <a:off x="5829476" y="3236625"/>
                <a:ext cx="0" cy="952500"/>
              </a:xfrm>
              <a:prstGeom prst="line">
                <a:avLst/>
              </a:prstGeom>
              <a:ln w="6350">
                <a:solidFill>
                  <a:srgbClr val="F3D578"/>
                </a:solidFill>
                <a:prstDash val="dash"/>
              </a:ln>
            </p:spPr>
            <p:style>
              <a:lnRef idx="1">
                <a:schemeClr val="accent1"/>
              </a:lnRef>
              <a:fillRef idx="0">
                <a:schemeClr val="accent1"/>
              </a:fillRef>
              <a:effectRef idx="0">
                <a:schemeClr val="accent1"/>
              </a:effectRef>
              <a:fontRef idx="minor">
                <a:schemeClr val="tx1"/>
              </a:fontRef>
            </p:style>
          </p:cxnSp>
          <p:sp>
            <p:nvSpPr>
              <p:cNvPr id="25" name="Rectangle 13" descr="FD1DDF730CE4456e89755B07FE1653D0# #Rectangle 13"/>
              <p:cNvSpPr>
                <a:spLocks noChangeArrowheads="1"/>
              </p:cNvSpPr>
              <p:nvPr/>
            </p:nvSpPr>
            <p:spPr bwMode="auto">
              <a:xfrm>
                <a:off x="5975085" y="3155480"/>
                <a:ext cx="1460088" cy="39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900" dirty="0">
                    <a:solidFill>
                      <a:schemeClr val="bg1"/>
                    </a:solidFill>
                    <a:latin typeface="+mn-lt"/>
                    <a:ea typeface="+mn-ea"/>
                    <a:cs typeface="+mn-ea"/>
                    <a:sym typeface="+mn-lt"/>
                  </a:rPr>
                  <a:t>添加标题</a:t>
                </a:r>
                <a:endParaRPr lang="en-US" altLang="zh-CN" sz="1900" dirty="0">
                  <a:solidFill>
                    <a:schemeClr val="bg1"/>
                  </a:solidFill>
                  <a:latin typeface="+mn-lt"/>
                  <a:ea typeface="+mn-ea"/>
                  <a:cs typeface="+mn-ea"/>
                  <a:sym typeface="+mn-lt"/>
                </a:endParaRPr>
              </a:p>
            </p:txBody>
          </p:sp>
          <p:sp>
            <p:nvSpPr>
              <p:cNvPr id="26" name="Rectangle 13" descr="FD1DDF730CE4456e89755B07FE1653D0# #Rectangle 13"/>
              <p:cNvSpPr>
                <a:spLocks noChangeArrowheads="1"/>
              </p:cNvSpPr>
              <p:nvPr/>
            </p:nvSpPr>
            <p:spPr bwMode="auto">
              <a:xfrm>
                <a:off x="5977897" y="3574476"/>
                <a:ext cx="2391677" cy="58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r>
                  <a:rPr lang="zh-CN" altLang="en-US" sz="1000" dirty="0">
                    <a:solidFill>
                      <a:schemeClr val="bg1"/>
                    </a:solidFill>
                    <a:latin typeface="+mn-lt"/>
                    <a:ea typeface="+mn-ea"/>
                    <a:cs typeface="+mn-ea"/>
                    <a:sym typeface="+mn-lt"/>
                  </a:rPr>
                  <a:t>点击输入您的内容，或者通过复制您的文本后，在此框中选择粘贴。请言简意赅，简单说明即可，不必繁琐。</a:t>
                </a:r>
              </a:p>
            </p:txBody>
          </p:sp>
          <p:grpSp>
            <p:nvGrpSpPr>
              <p:cNvPr id="27" name="组合 26"/>
              <p:cNvGrpSpPr/>
              <p:nvPr/>
            </p:nvGrpSpPr>
            <p:grpSpPr>
              <a:xfrm>
                <a:off x="4785360" y="3277465"/>
                <a:ext cx="870820" cy="870820"/>
                <a:chOff x="4785360" y="3277465"/>
                <a:chExt cx="870820" cy="870820"/>
              </a:xfrm>
            </p:grpSpPr>
            <p:sp>
              <p:nvSpPr>
                <p:cNvPr id="28" name="椭圆 27"/>
                <p:cNvSpPr/>
                <p:nvPr/>
              </p:nvSpPr>
              <p:spPr>
                <a:xfrm>
                  <a:off x="4785360" y="3277465"/>
                  <a:ext cx="870820" cy="870820"/>
                </a:xfrm>
                <a:prstGeom prst="ellipse">
                  <a:avLst/>
                </a:prstGeom>
                <a:solidFill>
                  <a:srgbClr val="F3D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pic>
              <p:nvPicPr>
                <p:cNvPr id="29" name="Picture 39"/>
                <p:cNvPicPr>
                  <a:picLocks noChangeAspect="1"/>
                </p:cNvPicPr>
                <p:nvPr/>
              </p:nvPicPr>
              <p:blipFill>
                <a:blip r:embed="rId2" cstate="print"/>
                <a:stretch>
                  <a:fillRect/>
                </a:stretch>
              </p:blipFill>
              <p:spPr>
                <a:xfrm>
                  <a:off x="4996685" y="3438522"/>
                  <a:ext cx="448170" cy="529655"/>
                </a:xfrm>
                <a:prstGeom prst="rect">
                  <a:avLst/>
                </a:prstGeom>
                <a:ln>
                  <a:noFill/>
                </a:ln>
              </p:spPr>
            </p:pic>
          </p:grpSp>
        </p:grpSp>
        <p:grpSp>
          <p:nvGrpSpPr>
            <p:cNvPr id="30" name="组合 29"/>
            <p:cNvGrpSpPr/>
            <p:nvPr/>
          </p:nvGrpSpPr>
          <p:grpSpPr>
            <a:xfrm>
              <a:off x="1510058" y="4237073"/>
              <a:ext cx="4323883" cy="1444410"/>
              <a:chOff x="549712" y="3075801"/>
              <a:chExt cx="3888432" cy="1298476"/>
            </a:xfrm>
          </p:grpSpPr>
          <p:sp>
            <p:nvSpPr>
              <p:cNvPr id="31" name="圆角矩形 25"/>
              <p:cNvSpPr/>
              <p:nvPr/>
            </p:nvSpPr>
            <p:spPr>
              <a:xfrm>
                <a:off x="549712" y="3075801"/>
                <a:ext cx="3888432" cy="1298476"/>
              </a:xfrm>
              <a:prstGeom prst="roundRect">
                <a:avLst>
                  <a:gd name="adj" fmla="val 8330"/>
                </a:avLst>
              </a:prstGeom>
              <a:noFill/>
              <a:ln w="6350">
                <a:solidFill>
                  <a:srgbClr val="F3D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cxnSp>
            <p:nvCxnSpPr>
              <p:cNvPr id="32" name="直接连接符 31"/>
              <p:cNvCxnSpPr/>
              <p:nvPr/>
            </p:nvCxnSpPr>
            <p:spPr>
              <a:xfrm>
                <a:off x="1727684" y="3248789"/>
                <a:ext cx="0" cy="952500"/>
              </a:xfrm>
              <a:prstGeom prst="line">
                <a:avLst/>
              </a:prstGeom>
              <a:ln w="6350">
                <a:solidFill>
                  <a:srgbClr val="F3D578"/>
                </a:solidFill>
                <a:prstDash val="dash"/>
              </a:ln>
            </p:spPr>
            <p:style>
              <a:lnRef idx="1">
                <a:schemeClr val="accent1"/>
              </a:lnRef>
              <a:fillRef idx="0">
                <a:schemeClr val="accent1"/>
              </a:fillRef>
              <a:effectRef idx="0">
                <a:schemeClr val="accent1"/>
              </a:effectRef>
              <a:fontRef idx="minor">
                <a:schemeClr val="tx1"/>
              </a:fontRef>
            </p:style>
          </p:cxnSp>
          <p:sp>
            <p:nvSpPr>
              <p:cNvPr id="33" name="Rectangle 13" descr="FD1DDF730CE4456e89755B07FE1653D0# #Rectangle 13"/>
              <p:cNvSpPr>
                <a:spLocks noChangeArrowheads="1"/>
              </p:cNvSpPr>
              <p:nvPr/>
            </p:nvSpPr>
            <p:spPr bwMode="auto">
              <a:xfrm>
                <a:off x="1873293" y="3197036"/>
                <a:ext cx="1460088" cy="39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900" dirty="0">
                    <a:solidFill>
                      <a:schemeClr val="bg1"/>
                    </a:solidFill>
                    <a:latin typeface="+mn-lt"/>
                    <a:ea typeface="+mn-ea"/>
                    <a:cs typeface="+mn-ea"/>
                    <a:sym typeface="+mn-lt"/>
                  </a:rPr>
                  <a:t>添加标题</a:t>
                </a:r>
                <a:endParaRPr lang="en-US" altLang="zh-CN" sz="1900" dirty="0">
                  <a:solidFill>
                    <a:schemeClr val="bg1"/>
                  </a:solidFill>
                  <a:latin typeface="+mn-lt"/>
                  <a:ea typeface="+mn-ea"/>
                  <a:cs typeface="+mn-ea"/>
                  <a:sym typeface="+mn-lt"/>
                </a:endParaRPr>
              </a:p>
            </p:txBody>
          </p:sp>
          <p:sp>
            <p:nvSpPr>
              <p:cNvPr id="34" name="Rectangle 13" descr="FD1DDF730CE4456e89755B07FE1653D0# #Rectangle 13"/>
              <p:cNvSpPr>
                <a:spLocks noChangeArrowheads="1"/>
              </p:cNvSpPr>
              <p:nvPr/>
            </p:nvSpPr>
            <p:spPr bwMode="auto">
              <a:xfrm>
                <a:off x="1876105" y="3586640"/>
                <a:ext cx="2493278" cy="57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r>
                  <a:rPr lang="zh-CN" altLang="en-US" sz="1000" dirty="0">
                    <a:solidFill>
                      <a:schemeClr val="bg1"/>
                    </a:solidFill>
                    <a:latin typeface="+mn-lt"/>
                    <a:ea typeface="+mn-ea"/>
                    <a:cs typeface="+mn-ea"/>
                    <a:sym typeface="+mn-lt"/>
                  </a:rPr>
                  <a:t>点击输入您的内容，或者通过复制您的文本后，在此框中选择粘贴。请言简意赅，简单说明即可，不必繁琐。</a:t>
                </a:r>
              </a:p>
            </p:txBody>
          </p:sp>
          <p:grpSp>
            <p:nvGrpSpPr>
              <p:cNvPr id="35" name="组合 34"/>
              <p:cNvGrpSpPr/>
              <p:nvPr/>
            </p:nvGrpSpPr>
            <p:grpSpPr>
              <a:xfrm>
                <a:off x="683568" y="3289629"/>
                <a:ext cx="870820" cy="870820"/>
                <a:chOff x="683568" y="3289629"/>
                <a:chExt cx="870820" cy="870820"/>
              </a:xfrm>
            </p:grpSpPr>
            <p:sp>
              <p:nvSpPr>
                <p:cNvPr id="36" name="椭圆 35"/>
                <p:cNvSpPr/>
                <p:nvPr/>
              </p:nvSpPr>
              <p:spPr>
                <a:xfrm>
                  <a:off x="683568" y="3289629"/>
                  <a:ext cx="870820" cy="870820"/>
                </a:xfrm>
                <a:prstGeom prst="ellipse">
                  <a:avLst/>
                </a:prstGeom>
                <a:solidFill>
                  <a:srgbClr val="F3D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pic>
              <p:nvPicPr>
                <p:cNvPr id="37" name="Picture 43"/>
                <p:cNvPicPr>
                  <a:picLocks noChangeAspect="1"/>
                </p:cNvPicPr>
                <p:nvPr/>
              </p:nvPicPr>
              <p:blipFill>
                <a:blip r:embed="rId3" cstate="print"/>
                <a:stretch>
                  <a:fillRect/>
                </a:stretch>
              </p:blipFill>
              <p:spPr>
                <a:xfrm>
                  <a:off x="927983" y="3463350"/>
                  <a:ext cx="381990" cy="499050"/>
                </a:xfrm>
                <a:prstGeom prst="rect">
                  <a:avLst/>
                </a:prstGeom>
                <a:ln>
                  <a:noFill/>
                </a:ln>
              </p:spPr>
            </p:pic>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5963a405-140e-489b-9b6a-471c8c321446"/>
          <p:cNvGrpSpPr>
            <a:grpSpLocks noChangeAspect="1"/>
          </p:cNvGrpSpPr>
          <p:nvPr/>
        </p:nvGrpSpPr>
        <p:grpSpPr>
          <a:xfrm>
            <a:off x="1246711" y="1704240"/>
            <a:ext cx="9613068" cy="3606799"/>
            <a:chOff x="1289466" y="1625601"/>
            <a:chExt cx="9613068" cy="3606799"/>
          </a:xfrm>
        </p:grpSpPr>
        <p:grpSp>
          <p:nvGrpSpPr>
            <p:cNvPr id="8" name="组合 7"/>
            <p:cNvGrpSpPr/>
            <p:nvPr/>
          </p:nvGrpSpPr>
          <p:grpSpPr>
            <a:xfrm>
              <a:off x="4179063" y="1625601"/>
              <a:ext cx="3833874" cy="3606799"/>
              <a:chOff x="1282700" y="1357083"/>
              <a:chExt cx="4610100" cy="4337051"/>
            </a:xfrm>
          </p:grpSpPr>
          <p:grpSp>
            <p:nvGrpSpPr>
              <p:cNvPr id="12" name="组合 11"/>
              <p:cNvGrpSpPr/>
              <p:nvPr/>
            </p:nvGrpSpPr>
            <p:grpSpPr>
              <a:xfrm>
                <a:off x="2256333" y="2963632"/>
                <a:ext cx="2662804" cy="2353875"/>
                <a:chOff x="2256333" y="2393950"/>
                <a:chExt cx="2662804" cy="2353875"/>
              </a:xfrm>
            </p:grpSpPr>
            <p:sp>
              <p:nvSpPr>
                <p:cNvPr id="25" name="任意多边形: 形状 24"/>
                <p:cNvSpPr/>
                <p:nvPr/>
              </p:nvSpPr>
              <p:spPr>
                <a:xfrm>
                  <a:off x="2256333" y="2393950"/>
                  <a:ext cx="1332752" cy="1066274"/>
                </a:xfrm>
                <a:custGeom>
                  <a:avLst/>
                  <a:gdLst>
                    <a:gd name="connsiteX0" fmla="*/ 391617 w 1332752"/>
                    <a:gd name="connsiteY0" fmla="*/ 0 h 1066274"/>
                    <a:gd name="connsiteX1" fmla="*/ 1260043 w 1332752"/>
                    <a:gd name="connsiteY1" fmla="*/ 311757 h 1066274"/>
                    <a:gd name="connsiteX2" fmla="*/ 1332752 w 1332752"/>
                    <a:gd name="connsiteY2" fmla="*/ 377839 h 1066274"/>
                    <a:gd name="connsiteX3" fmla="*/ 1294327 w 1332752"/>
                    <a:gd name="connsiteY3" fmla="*/ 411523 h 1066274"/>
                    <a:gd name="connsiteX4" fmla="*/ 967346 w 1332752"/>
                    <a:gd name="connsiteY4" fmla="*/ 959267 h 1066274"/>
                    <a:gd name="connsiteX5" fmla="*/ 939832 w 1332752"/>
                    <a:gd name="connsiteY5" fmla="*/ 1066274 h 1066274"/>
                    <a:gd name="connsiteX6" fmla="*/ 925433 w 1332752"/>
                    <a:gd name="connsiteY6" fmla="*/ 1062572 h 1066274"/>
                    <a:gd name="connsiteX7" fmla="*/ 7069 w 1332752"/>
                    <a:gd name="connsiteY7" fmla="*/ 91709 h 1066274"/>
                    <a:gd name="connsiteX8" fmla="*/ 0 w 1332752"/>
                    <a:gd name="connsiteY8" fmla="*/ 57685 h 1066274"/>
                    <a:gd name="connsiteX9" fmla="*/ 116471 w 1332752"/>
                    <a:gd name="connsiteY9" fmla="*/ 27737 h 1066274"/>
                    <a:gd name="connsiteX10" fmla="*/ 391617 w 1332752"/>
                    <a:gd name="connsiteY10" fmla="*/ 0 h 106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2752" h="1066274">
                      <a:moveTo>
                        <a:pt x="391617" y="0"/>
                      </a:moveTo>
                      <a:cubicBezTo>
                        <a:pt x="721495" y="0"/>
                        <a:pt x="1024047" y="116996"/>
                        <a:pt x="1260043" y="311757"/>
                      </a:cubicBezTo>
                      <a:lnTo>
                        <a:pt x="1332752" y="377839"/>
                      </a:lnTo>
                      <a:lnTo>
                        <a:pt x="1294327" y="411523"/>
                      </a:lnTo>
                      <a:cubicBezTo>
                        <a:pt x="1145578" y="563863"/>
                        <a:pt x="1032167" y="750861"/>
                        <a:pt x="967346" y="959267"/>
                      </a:cubicBezTo>
                      <a:lnTo>
                        <a:pt x="939832" y="1066274"/>
                      </a:lnTo>
                      <a:lnTo>
                        <a:pt x="925433" y="1062572"/>
                      </a:lnTo>
                      <a:cubicBezTo>
                        <a:pt x="473886" y="922127"/>
                        <a:pt x="122838" y="553579"/>
                        <a:pt x="7069" y="91709"/>
                      </a:cubicBezTo>
                      <a:lnTo>
                        <a:pt x="0" y="57685"/>
                      </a:lnTo>
                      <a:lnTo>
                        <a:pt x="116471" y="27737"/>
                      </a:lnTo>
                      <a:cubicBezTo>
                        <a:pt x="205346" y="9551"/>
                        <a:pt x="297366" y="0"/>
                        <a:pt x="391617" y="0"/>
                      </a:cubicBezTo>
                      <a:close/>
                    </a:path>
                  </a:pathLst>
                </a:custGeom>
                <a:solidFill>
                  <a:srgbClr val="F3D578"/>
                </a:solidFill>
                <a:ln w="76200" cap="flat" cmpd="sng" algn="ctr">
                  <a:solidFill>
                    <a:sysClr val="window" lastClr="FFFFFF"/>
                  </a:solidFill>
                  <a:prstDash val="solid"/>
                  <a:miter lim="800000"/>
                </a:ln>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265" b="1" i="0" u="none" strike="noStrike" kern="0" cap="none" spc="0" normalizeH="0" baseline="0" noProof="0">
                      <a:ln>
                        <a:noFill/>
                      </a:ln>
                      <a:solidFill>
                        <a:prstClr val="white"/>
                      </a:solidFill>
                      <a:effectLst/>
                      <a:uLnTx/>
                      <a:uFillTx/>
                      <a:cs typeface="+mn-ea"/>
                      <a:sym typeface="+mn-lt"/>
                    </a:rPr>
                    <a:t>1</a:t>
                  </a:r>
                </a:p>
              </p:txBody>
            </p:sp>
            <p:sp>
              <p:nvSpPr>
                <p:cNvPr id="26" name="任意多边形: 形状 25"/>
                <p:cNvSpPr/>
                <p:nvPr/>
              </p:nvSpPr>
              <p:spPr>
                <a:xfrm>
                  <a:off x="3589086" y="2393951"/>
                  <a:ext cx="1330051" cy="1065858"/>
                </a:xfrm>
                <a:custGeom>
                  <a:avLst/>
                  <a:gdLst>
                    <a:gd name="connsiteX0" fmla="*/ 938465 w 1330051"/>
                    <a:gd name="connsiteY0" fmla="*/ 0 h 1065858"/>
                    <a:gd name="connsiteX1" fmla="*/ 1213611 w 1330051"/>
                    <a:gd name="connsiteY1" fmla="*/ 27737 h 1065858"/>
                    <a:gd name="connsiteX2" fmla="*/ 1330051 w 1330051"/>
                    <a:gd name="connsiteY2" fmla="*/ 57677 h 1065858"/>
                    <a:gd name="connsiteX3" fmla="*/ 1302536 w 1330051"/>
                    <a:gd name="connsiteY3" fmla="*/ 164684 h 1065858"/>
                    <a:gd name="connsiteX4" fmla="*/ 436541 w 1330051"/>
                    <a:gd name="connsiteY4" fmla="*/ 1052217 h 1065858"/>
                    <a:gd name="connsiteX5" fmla="*/ 390144 w 1330051"/>
                    <a:gd name="connsiteY5" fmla="*/ 1065858 h 1065858"/>
                    <a:gd name="connsiteX6" fmla="*/ 362736 w 1330051"/>
                    <a:gd name="connsiteY6" fmla="*/ 959265 h 1065858"/>
                    <a:gd name="connsiteX7" fmla="*/ 24243 w 1330051"/>
                    <a:gd name="connsiteY7" fmla="*/ 399871 h 1065858"/>
                    <a:gd name="connsiteX8" fmla="*/ 0 w 1330051"/>
                    <a:gd name="connsiteY8" fmla="*/ 377838 h 1065858"/>
                    <a:gd name="connsiteX9" fmla="*/ 121614 w 1330051"/>
                    <a:gd name="connsiteY9" fmla="*/ 271227 h 1065858"/>
                    <a:gd name="connsiteX10" fmla="*/ 938465 w 1330051"/>
                    <a:gd name="connsiteY10" fmla="*/ 0 h 106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0051" h="1065858">
                      <a:moveTo>
                        <a:pt x="938465" y="0"/>
                      </a:moveTo>
                      <a:cubicBezTo>
                        <a:pt x="1032716" y="0"/>
                        <a:pt x="1124736" y="9551"/>
                        <a:pt x="1213611" y="27737"/>
                      </a:cubicBezTo>
                      <a:lnTo>
                        <a:pt x="1330051" y="57677"/>
                      </a:lnTo>
                      <a:lnTo>
                        <a:pt x="1302536" y="164684"/>
                      </a:lnTo>
                      <a:cubicBezTo>
                        <a:pt x="1172894" y="581497"/>
                        <a:pt x="848893" y="912678"/>
                        <a:pt x="436541" y="1052217"/>
                      </a:cubicBezTo>
                      <a:lnTo>
                        <a:pt x="390144" y="1065858"/>
                      </a:lnTo>
                      <a:lnTo>
                        <a:pt x="362736" y="959265"/>
                      </a:lnTo>
                      <a:cubicBezTo>
                        <a:pt x="296253" y="745515"/>
                        <a:pt x="178656" y="554285"/>
                        <a:pt x="24243" y="399871"/>
                      </a:cubicBezTo>
                      <a:lnTo>
                        <a:pt x="0" y="377838"/>
                      </a:lnTo>
                      <a:lnTo>
                        <a:pt x="121614" y="271227"/>
                      </a:lnTo>
                      <a:cubicBezTo>
                        <a:pt x="349396" y="100879"/>
                        <a:pt x="632150" y="0"/>
                        <a:pt x="938465" y="0"/>
                      </a:cubicBezTo>
                      <a:close/>
                    </a:path>
                  </a:pathLst>
                </a:custGeom>
                <a:solidFill>
                  <a:srgbClr val="F3D578"/>
                </a:solidFill>
                <a:ln w="76200" cap="flat" cmpd="sng" algn="ctr">
                  <a:solidFill>
                    <a:sysClr val="window" lastClr="FFFFFF"/>
                  </a:solidFill>
                  <a:prstDash val="solid"/>
                  <a:miter lim="800000"/>
                </a:ln>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265" b="1" i="0" u="none" strike="noStrike" kern="0" cap="none" spc="0" normalizeH="0" baseline="0" noProof="0">
                      <a:ln>
                        <a:noFill/>
                      </a:ln>
                      <a:solidFill>
                        <a:prstClr val="white"/>
                      </a:solidFill>
                      <a:effectLst/>
                      <a:uLnTx/>
                      <a:uFillTx/>
                      <a:cs typeface="+mn-ea"/>
                      <a:sym typeface="+mn-lt"/>
                    </a:rPr>
                    <a:t>2</a:t>
                  </a:r>
                </a:p>
              </p:txBody>
            </p:sp>
            <p:sp>
              <p:nvSpPr>
                <p:cNvPr id="27" name="任意多边形: 形状 26"/>
                <p:cNvSpPr/>
                <p:nvPr/>
              </p:nvSpPr>
              <p:spPr>
                <a:xfrm>
                  <a:off x="3162300" y="3459809"/>
                  <a:ext cx="850900" cy="1288016"/>
                </a:xfrm>
                <a:custGeom>
                  <a:avLst/>
                  <a:gdLst>
                    <a:gd name="connsiteX0" fmla="*/ 816929 w 850900"/>
                    <a:gd name="connsiteY0" fmla="*/ 0 h 1288016"/>
                    <a:gd name="connsiteX1" fmla="*/ 823163 w 850900"/>
                    <a:gd name="connsiteY1" fmla="*/ 24245 h 1288016"/>
                    <a:gd name="connsiteX2" fmla="*/ 850900 w 850900"/>
                    <a:gd name="connsiteY2" fmla="*/ 299391 h 1288016"/>
                    <a:gd name="connsiteX3" fmla="*/ 451028 w 850900"/>
                    <a:gd name="connsiteY3" fmla="*/ 1264769 h 1288016"/>
                    <a:gd name="connsiteX4" fmla="*/ 425450 w 850900"/>
                    <a:gd name="connsiteY4" fmla="*/ 1288016 h 1288016"/>
                    <a:gd name="connsiteX5" fmla="*/ 399872 w 850900"/>
                    <a:gd name="connsiteY5" fmla="*/ 1264770 h 1288016"/>
                    <a:gd name="connsiteX6" fmla="*/ 0 w 850900"/>
                    <a:gd name="connsiteY6" fmla="*/ 299392 h 1288016"/>
                    <a:gd name="connsiteX7" fmla="*/ 27737 w 850900"/>
                    <a:gd name="connsiteY7" fmla="*/ 24246 h 1288016"/>
                    <a:gd name="connsiteX8" fmla="*/ 33865 w 850900"/>
                    <a:gd name="connsiteY8" fmla="*/ 415 h 1288016"/>
                    <a:gd name="connsiteX9" fmla="*/ 150304 w 850900"/>
                    <a:gd name="connsiteY9" fmla="*/ 30355 h 1288016"/>
                    <a:gd name="connsiteX10" fmla="*/ 425450 w 850900"/>
                    <a:gd name="connsiteY10" fmla="*/ 58092 h 1288016"/>
                    <a:gd name="connsiteX11" fmla="*/ 758458 w 850900"/>
                    <a:gd name="connsiteY11" fmla="*/ 17190 h 1288016"/>
                    <a:gd name="connsiteX12" fmla="*/ 816929 w 850900"/>
                    <a:gd name="connsiteY12" fmla="*/ 0 h 128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00" h="1288016">
                      <a:moveTo>
                        <a:pt x="816929" y="0"/>
                      </a:moveTo>
                      <a:lnTo>
                        <a:pt x="823163" y="24245"/>
                      </a:lnTo>
                      <a:cubicBezTo>
                        <a:pt x="841349" y="113120"/>
                        <a:pt x="850900" y="205140"/>
                        <a:pt x="850900" y="299391"/>
                      </a:cubicBezTo>
                      <a:cubicBezTo>
                        <a:pt x="850900" y="676395"/>
                        <a:pt x="698089" y="1017707"/>
                        <a:pt x="451028" y="1264769"/>
                      </a:cubicBezTo>
                      <a:lnTo>
                        <a:pt x="425450" y="1288016"/>
                      </a:lnTo>
                      <a:lnTo>
                        <a:pt x="399872" y="1264770"/>
                      </a:lnTo>
                      <a:cubicBezTo>
                        <a:pt x="152811" y="1017708"/>
                        <a:pt x="0" y="676396"/>
                        <a:pt x="0" y="299392"/>
                      </a:cubicBezTo>
                      <a:cubicBezTo>
                        <a:pt x="0" y="205141"/>
                        <a:pt x="9551" y="113121"/>
                        <a:pt x="27737" y="24246"/>
                      </a:cubicBezTo>
                      <a:lnTo>
                        <a:pt x="33865" y="415"/>
                      </a:lnTo>
                      <a:lnTo>
                        <a:pt x="150304" y="30355"/>
                      </a:lnTo>
                      <a:cubicBezTo>
                        <a:pt x="239179" y="48541"/>
                        <a:pt x="331199" y="58092"/>
                        <a:pt x="425450" y="58092"/>
                      </a:cubicBezTo>
                      <a:cubicBezTo>
                        <a:pt x="540318" y="58092"/>
                        <a:pt x="651873" y="43906"/>
                        <a:pt x="758458" y="17190"/>
                      </a:cubicBezTo>
                      <a:lnTo>
                        <a:pt x="816929" y="0"/>
                      </a:lnTo>
                      <a:close/>
                    </a:path>
                  </a:pathLst>
                </a:custGeom>
                <a:solidFill>
                  <a:srgbClr val="F3D578"/>
                </a:solidFill>
                <a:ln w="76200" cap="flat" cmpd="sng" algn="ctr">
                  <a:solidFill>
                    <a:sysClr val="window" lastClr="FFFFFF"/>
                  </a:solidFill>
                  <a:prstDash val="solid"/>
                  <a:miter lim="800000"/>
                </a:ln>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265" b="1" i="0" u="none" strike="noStrike" kern="0" cap="none" spc="0" normalizeH="0" baseline="0" noProof="0">
                      <a:ln>
                        <a:noFill/>
                      </a:ln>
                      <a:solidFill>
                        <a:prstClr val="white"/>
                      </a:solidFill>
                      <a:effectLst/>
                      <a:uLnTx/>
                      <a:uFillTx/>
                      <a:cs typeface="+mn-ea"/>
                      <a:sym typeface="+mn-lt"/>
                    </a:rPr>
                    <a:t>3</a:t>
                  </a:r>
                </a:p>
              </p:txBody>
            </p:sp>
          </p:grpSp>
          <p:sp>
            <p:nvSpPr>
              <p:cNvPr id="13" name="任意多边形: 形状 12"/>
              <p:cNvSpPr/>
              <p:nvPr/>
            </p:nvSpPr>
            <p:spPr>
              <a:xfrm>
                <a:off x="2222500" y="1357083"/>
                <a:ext cx="2730500" cy="1984388"/>
              </a:xfrm>
              <a:custGeom>
                <a:avLst/>
                <a:gdLst>
                  <a:gd name="connsiteX0" fmla="*/ 1365250 w 2730500"/>
                  <a:gd name="connsiteY0" fmla="*/ 0 h 1984388"/>
                  <a:gd name="connsiteX1" fmla="*/ 2730500 w 2730500"/>
                  <a:gd name="connsiteY1" fmla="*/ 1365250 h 1984388"/>
                  <a:gd name="connsiteX2" fmla="*/ 2702763 w 2730500"/>
                  <a:gd name="connsiteY2" fmla="*/ 1640396 h 1984388"/>
                  <a:gd name="connsiteX3" fmla="*/ 2696636 w 2730500"/>
                  <a:gd name="connsiteY3" fmla="*/ 1664227 h 1984388"/>
                  <a:gd name="connsiteX4" fmla="*/ 2580196 w 2730500"/>
                  <a:gd name="connsiteY4" fmla="*/ 1634287 h 1984388"/>
                  <a:gd name="connsiteX5" fmla="*/ 2305050 w 2730500"/>
                  <a:gd name="connsiteY5" fmla="*/ 1606550 h 1984388"/>
                  <a:gd name="connsiteX6" fmla="*/ 1488199 w 2730500"/>
                  <a:gd name="connsiteY6" fmla="*/ 1877777 h 1984388"/>
                  <a:gd name="connsiteX7" fmla="*/ 1366585 w 2730500"/>
                  <a:gd name="connsiteY7" fmla="*/ 1984388 h 1984388"/>
                  <a:gd name="connsiteX8" fmla="*/ 1293876 w 2730500"/>
                  <a:gd name="connsiteY8" fmla="*/ 1918306 h 1984388"/>
                  <a:gd name="connsiteX9" fmla="*/ 425450 w 2730500"/>
                  <a:gd name="connsiteY9" fmla="*/ 1606549 h 1984388"/>
                  <a:gd name="connsiteX10" fmla="*/ 150304 w 2730500"/>
                  <a:gd name="connsiteY10" fmla="*/ 1634286 h 1984388"/>
                  <a:gd name="connsiteX11" fmla="*/ 33833 w 2730500"/>
                  <a:gd name="connsiteY11" fmla="*/ 1664234 h 1984388"/>
                  <a:gd name="connsiteX12" fmla="*/ 18424 w 2730500"/>
                  <a:gd name="connsiteY12" fmla="*/ 1590078 h 1984388"/>
                  <a:gd name="connsiteX13" fmla="*/ 0 w 2730500"/>
                  <a:gd name="connsiteY13" fmla="*/ 1365250 h 1984388"/>
                  <a:gd name="connsiteX14" fmla="*/ 1365250 w 2730500"/>
                  <a:gd name="connsiteY14" fmla="*/ 0 h 198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0500" h="1984388">
                    <a:moveTo>
                      <a:pt x="1365250" y="0"/>
                    </a:moveTo>
                    <a:cubicBezTo>
                      <a:pt x="2119257" y="0"/>
                      <a:pt x="2730500" y="611243"/>
                      <a:pt x="2730500" y="1365250"/>
                    </a:cubicBezTo>
                    <a:cubicBezTo>
                      <a:pt x="2730500" y="1459501"/>
                      <a:pt x="2720950" y="1551521"/>
                      <a:pt x="2702763" y="1640396"/>
                    </a:cubicBezTo>
                    <a:lnTo>
                      <a:pt x="2696636" y="1664227"/>
                    </a:lnTo>
                    <a:lnTo>
                      <a:pt x="2580196" y="1634287"/>
                    </a:lnTo>
                    <a:cubicBezTo>
                      <a:pt x="2491321" y="1616101"/>
                      <a:pt x="2399301" y="1606550"/>
                      <a:pt x="2305050" y="1606550"/>
                    </a:cubicBezTo>
                    <a:cubicBezTo>
                      <a:pt x="1998735" y="1606550"/>
                      <a:pt x="1715981" y="1707429"/>
                      <a:pt x="1488199" y="1877777"/>
                    </a:cubicBezTo>
                    <a:lnTo>
                      <a:pt x="1366585" y="1984388"/>
                    </a:lnTo>
                    <a:lnTo>
                      <a:pt x="1293876" y="1918306"/>
                    </a:lnTo>
                    <a:cubicBezTo>
                      <a:pt x="1057880" y="1723545"/>
                      <a:pt x="755328" y="1606549"/>
                      <a:pt x="425450" y="1606549"/>
                    </a:cubicBezTo>
                    <a:cubicBezTo>
                      <a:pt x="331199" y="1606549"/>
                      <a:pt x="239179" y="1616100"/>
                      <a:pt x="150304" y="1634286"/>
                    </a:cubicBezTo>
                    <a:lnTo>
                      <a:pt x="33833" y="1664234"/>
                    </a:lnTo>
                    <a:lnTo>
                      <a:pt x="18424" y="1590078"/>
                    </a:lnTo>
                    <a:cubicBezTo>
                      <a:pt x="6305" y="1516935"/>
                      <a:pt x="0" y="1441829"/>
                      <a:pt x="0" y="1365250"/>
                    </a:cubicBezTo>
                    <a:cubicBezTo>
                      <a:pt x="0" y="611243"/>
                      <a:pt x="611243" y="0"/>
                      <a:pt x="1365250" y="0"/>
                    </a:cubicBezTo>
                    <a:close/>
                  </a:path>
                </a:pathLst>
              </a:custGeom>
              <a:solidFill>
                <a:srgbClr val="F3D578"/>
              </a:solidFill>
              <a:ln w="762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cs typeface="+mn-ea"/>
                  <a:sym typeface="+mn-lt"/>
                </a:endParaRPr>
              </a:p>
            </p:txBody>
          </p:sp>
          <p:sp>
            <p:nvSpPr>
              <p:cNvPr id="14" name="任意多边形: 形状 13"/>
              <p:cNvSpPr/>
              <p:nvPr/>
            </p:nvSpPr>
            <p:spPr>
              <a:xfrm>
                <a:off x="3587750" y="3021311"/>
                <a:ext cx="2305050" cy="2672823"/>
              </a:xfrm>
              <a:custGeom>
                <a:avLst/>
                <a:gdLst>
                  <a:gd name="connsiteX0" fmla="*/ 1331386 w 2305050"/>
                  <a:gd name="connsiteY0" fmla="*/ 0 h 2672823"/>
                  <a:gd name="connsiteX1" fmla="*/ 1345784 w 2305050"/>
                  <a:gd name="connsiteY1" fmla="*/ 3702 h 2672823"/>
                  <a:gd name="connsiteX2" fmla="*/ 2305050 w 2305050"/>
                  <a:gd name="connsiteY2" fmla="*/ 1307573 h 2672823"/>
                  <a:gd name="connsiteX3" fmla="*/ 939800 w 2305050"/>
                  <a:gd name="connsiteY3" fmla="*/ 2672823 h 2672823"/>
                  <a:gd name="connsiteX4" fmla="*/ 71374 w 2305050"/>
                  <a:gd name="connsiteY4" fmla="*/ 2361066 h 2672823"/>
                  <a:gd name="connsiteX5" fmla="*/ 0 w 2305050"/>
                  <a:gd name="connsiteY5" fmla="*/ 2296197 h 2672823"/>
                  <a:gd name="connsiteX6" fmla="*/ 25578 w 2305050"/>
                  <a:gd name="connsiteY6" fmla="*/ 2272950 h 2672823"/>
                  <a:gd name="connsiteX7" fmla="*/ 425450 w 2305050"/>
                  <a:gd name="connsiteY7" fmla="*/ 1307572 h 2672823"/>
                  <a:gd name="connsiteX8" fmla="*/ 397713 w 2305050"/>
                  <a:gd name="connsiteY8" fmla="*/ 1032426 h 2672823"/>
                  <a:gd name="connsiteX9" fmla="*/ 391479 w 2305050"/>
                  <a:gd name="connsiteY9" fmla="*/ 1008181 h 2672823"/>
                  <a:gd name="connsiteX10" fmla="*/ 437876 w 2305050"/>
                  <a:gd name="connsiteY10" fmla="*/ 994540 h 2672823"/>
                  <a:gd name="connsiteX11" fmla="*/ 1303871 w 2305050"/>
                  <a:gd name="connsiteY11" fmla="*/ 107007 h 2672823"/>
                  <a:gd name="connsiteX12" fmla="*/ 1331386 w 2305050"/>
                  <a:gd name="connsiteY12" fmla="*/ 0 h 267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5050" h="2672823">
                    <a:moveTo>
                      <a:pt x="1331386" y="0"/>
                    </a:moveTo>
                    <a:lnTo>
                      <a:pt x="1345784" y="3702"/>
                    </a:lnTo>
                    <a:cubicBezTo>
                      <a:pt x="1901534" y="176558"/>
                      <a:pt x="2305050" y="694942"/>
                      <a:pt x="2305050" y="1307573"/>
                    </a:cubicBezTo>
                    <a:cubicBezTo>
                      <a:pt x="2305050" y="2061580"/>
                      <a:pt x="1693807" y="2672823"/>
                      <a:pt x="939800" y="2672823"/>
                    </a:cubicBezTo>
                    <a:cubicBezTo>
                      <a:pt x="609922" y="2672823"/>
                      <a:pt x="307370" y="2555828"/>
                      <a:pt x="71374" y="2361066"/>
                    </a:cubicBezTo>
                    <a:lnTo>
                      <a:pt x="0" y="2296197"/>
                    </a:lnTo>
                    <a:lnTo>
                      <a:pt x="25578" y="2272950"/>
                    </a:lnTo>
                    <a:cubicBezTo>
                      <a:pt x="272639" y="2025888"/>
                      <a:pt x="425450" y="1684576"/>
                      <a:pt x="425450" y="1307572"/>
                    </a:cubicBezTo>
                    <a:cubicBezTo>
                      <a:pt x="425450" y="1213321"/>
                      <a:pt x="415899" y="1121301"/>
                      <a:pt x="397713" y="1032426"/>
                    </a:cubicBezTo>
                    <a:lnTo>
                      <a:pt x="391479" y="1008181"/>
                    </a:lnTo>
                    <a:lnTo>
                      <a:pt x="437876" y="994540"/>
                    </a:lnTo>
                    <a:cubicBezTo>
                      <a:pt x="850228" y="855001"/>
                      <a:pt x="1174229" y="523820"/>
                      <a:pt x="1303871" y="107007"/>
                    </a:cubicBezTo>
                    <a:lnTo>
                      <a:pt x="1331386" y="0"/>
                    </a:lnTo>
                    <a:close/>
                  </a:path>
                </a:pathLst>
              </a:custGeom>
              <a:solidFill>
                <a:srgbClr val="F3D578"/>
              </a:solidFill>
              <a:ln w="762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cs typeface="+mn-ea"/>
                  <a:sym typeface="+mn-lt"/>
                </a:endParaRPr>
              </a:p>
            </p:txBody>
          </p:sp>
          <p:sp>
            <p:nvSpPr>
              <p:cNvPr id="15" name="任意多边形: 形状 14"/>
              <p:cNvSpPr/>
              <p:nvPr/>
            </p:nvSpPr>
            <p:spPr>
              <a:xfrm>
                <a:off x="1282700" y="3021318"/>
                <a:ext cx="2305050" cy="2672815"/>
              </a:xfrm>
              <a:custGeom>
                <a:avLst/>
                <a:gdLst>
                  <a:gd name="connsiteX0" fmla="*/ 973633 w 2305050"/>
                  <a:gd name="connsiteY0" fmla="*/ 0 h 2672815"/>
                  <a:gd name="connsiteX1" fmla="*/ 980702 w 2305050"/>
                  <a:gd name="connsiteY1" fmla="*/ 34024 h 2672815"/>
                  <a:gd name="connsiteX2" fmla="*/ 1899066 w 2305050"/>
                  <a:gd name="connsiteY2" fmla="*/ 1004887 h 2672815"/>
                  <a:gd name="connsiteX3" fmla="*/ 1913465 w 2305050"/>
                  <a:gd name="connsiteY3" fmla="*/ 1008589 h 2672815"/>
                  <a:gd name="connsiteX4" fmla="*/ 1907337 w 2305050"/>
                  <a:gd name="connsiteY4" fmla="*/ 1032420 h 2672815"/>
                  <a:gd name="connsiteX5" fmla="*/ 1879600 w 2305050"/>
                  <a:gd name="connsiteY5" fmla="*/ 1307566 h 2672815"/>
                  <a:gd name="connsiteX6" fmla="*/ 2279472 w 2305050"/>
                  <a:gd name="connsiteY6" fmla="*/ 2272944 h 2672815"/>
                  <a:gd name="connsiteX7" fmla="*/ 2305050 w 2305050"/>
                  <a:gd name="connsiteY7" fmla="*/ 2296190 h 2672815"/>
                  <a:gd name="connsiteX8" fmla="*/ 2233676 w 2305050"/>
                  <a:gd name="connsiteY8" fmla="*/ 2361058 h 2672815"/>
                  <a:gd name="connsiteX9" fmla="*/ 1365250 w 2305050"/>
                  <a:gd name="connsiteY9" fmla="*/ 2672815 h 2672815"/>
                  <a:gd name="connsiteX10" fmla="*/ 0 w 2305050"/>
                  <a:gd name="connsiteY10" fmla="*/ 1307565 h 2672815"/>
                  <a:gd name="connsiteX11" fmla="*/ 959266 w 2305050"/>
                  <a:gd name="connsiteY11" fmla="*/ 3694 h 2672815"/>
                  <a:gd name="connsiteX12" fmla="*/ 973633 w 2305050"/>
                  <a:gd name="connsiteY12" fmla="*/ 0 h 267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5050" h="2672815">
                    <a:moveTo>
                      <a:pt x="973633" y="0"/>
                    </a:moveTo>
                    <a:lnTo>
                      <a:pt x="980702" y="34024"/>
                    </a:lnTo>
                    <a:cubicBezTo>
                      <a:pt x="1096471" y="495894"/>
                      <a:pt x="1447519" y="864442"/>
                      <a:pt x="1899066" y="1004887"/>
                    </a:cubicBezTo>
                    <a:lnTo>
                      <a:pt x="1913465" y="1008589"/>
                    </a:lnTo>
                    <a:lnTo>
                      <a:pt x="1907337" y="1032420"/>
                    </a:lnTo>
                    <a:cubicBezTo>
                      <a:pt x="1889151" y="1121295"/>
                      <a:pt x="1879600" y="1213315"/>
                      <a:pt x="1879600" y="1307566"/>
                    </a:cubicBezTo>
                    <a:cubicBezTo>
                      <a:pt x="1879600" y="1684570"/>
                      <a:pt x="2032411" y="2025882"/>
                      <a:pt x="2279472" y="2272944"/>
                    </a:cubicBezTo>
                    <a:lnTo>
                      <a:pt x="2305050" y="2296190"/>
                    </a:lnTo>
                    <a:lnTo>
                      <a:pt x="2233676" y="2361058"/>
                    </a:lnTo>
                    <a:cubicBezTo>
                      <a:pt x="1997680" y="2555820"/>
                      <a:pt x="1695128" y="2672815"/>
                      <a:pt x="1365250" y="2672815"/>
                    </a:cubicBezTo>
                    <a:cubicBezTo>
                      <a:pt x="611243" y="2672815"/>
                      <a:pt x="0" y="2061572"/>
                      <a:pt x="0" y="1307565"/>
                    </a:cubicBezTo>
                    <a:cubicBezTo>
                      <a:pt x="0" y="694934"/>
                      <a:pt x="403516" y="176550"/>
                      <a:pt x="959266" y="3694"/>
                    </a:cubicBezTo>
                    <a:lnTo>
                      <a:pt x="973633" y="0"/>
                    </a:lnTo>
                    <a:close/>
                  </a:path>
                </a:pathLst>
              </a:custGeom>
              <a:solidFill>
                <a:srgbClr val="F3D578"/>
              </a:solidFill>
              <a:ln w="762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cs typeface="+mn-ea"/>
                  <a:sym typeface="+mn-lt"/>
                </a:endParaRPr>
              </a:p>
            </p:txBody>
          </p:sp>
          <p:grpSp>
            <p:nvGrpSpPr>
              <p:cNvPr id="16" name="组合 15"/>
              <p:cNvGrpSpPr/>
              <p:nvPr/>
            </p:nvGrpSpPr>
            <p:grpSpPr>
              <a:xfrm>
                <a:off x="4099863" y="3761559"/>
                <a:ext cx="1454150" cy="1457774"/>
                <a:chOff x="5746699" y="2884815"/>
                <a:chExt cx="712151" cy="713925"/>
              </a:xfrm>
              <a:effectLst/>
            </p:grpSpPr>
            <p:sp>
              <p:nvSpPr>
                <p:cNvPr id="23" name="任意多边形: 形状 22"/>
                <p:cNvSpPr/>
                <p:nvPr/>
              </p:nvSpPr>
              <p:spPr bwMode="auto">
                <a:xfrm>
                  <a:off x="5746699" y="2884815"/>
                  <a:ext cx="712151" cy="713925"/>
                </a:xfrm>
                <a:custGeom>
                  <a:avLst/>
                  <a:gdLst>
                    <a:gd name="T0" fmla="*/ 2594 w 5188"/>
                    <a:gd name="T1" fmla="*/ 0 h 5188"/>
                    <a:gd name="T2" fmla="*/ 2594 w 5188"/>
                    <a:gd name="T3" fmla="*/ 0 h 5188"/>
                    <a:gd name="T4" fmla="*/ 0 w 5188"/>
                    <a:gd name="T5" fmla="*/ 2593 h 5188"/>
                    <a:gd name="T6" fmla="*/ 2594 w 5188"/>
                    <a:gd name="T7" fmla="*/ 5188 h 5188"/>
                    <a:gd name="T8" fmla="*/ 5188 w 5188"/>
                    <a:gd name="T9" fmla="*/ 2593 h 5188"/>
                    <a:gd name="T10" fmla="*/ 2594 w 5188"/>
                    <a:gd name="T11" fmla="*/ 0 h 5188"/>
                  </a:gdLst>
                  <a:ahLst/>
                  <a:cxnLst>
                    <a:cxn ang="0">
                      <a:pos x="T0" y="T1"/>
                    </a:cxn>
                    <a:cxn ang="0">
                      <a:pos x="T2" y="T3"/>
                    </a:cxn>
                    <a:cxn ang="0">
                      <a:pos x="T4" y="T5"/>
                    </a:cxn>
                    <a:cxn ang="0">
                      <a:pos x="T6" y="T7"/>
                    </a:cxn>
                    <a:cxn ang="0">
                      <a:pos x="T8" y="T9"/>
                    </a:cxn>
                    <a:cxn ang="0">
                      <a:pos x="T10" y="T11"/>
                    </a:cxn>
                  </a:cxnLst>
                  <a:rect l="0" t="0" r="r" b="b"/>
                  <a:pathLst>
                    <a:path w="5188" h="5188">
                      <a:moveTo>
                        <a:pt x="2594" y="0"/>
                      </a:moveTo>
                      <a:lnTo>
                        <a:pt x="2594" y="0"/>
                      </a:lnTo>
                      <a:cubicBezTo>
                        <a:pt x="1161" y="0"/>
                        <a:pt x="0" y="1160"/>
                        <a:pt x="0" y="2593"/>
                      </a:cubicBezTo>
                      <a:cubicBezTo>
                        <a:pt x="0" y="4026"/>
                        <a:pt x="1161" y="5188"/>
                        <a:pt x="2594" y="5188"/>
                      </a:cubicBezTo>
                      <a:cubicBezTo>
                        <a:pt x="4027" y="5188"/>
                        <a:pt x="5188" y="4026"/>
                        <a:pt x="5188" y="2593"/>
                      </a:cubicBezTo>
                      <a:cubicBezTo>
                        <a:pt x="5188" y="1160"/>
                        <a:pt x="4027" y="0"/>
                        <a:pt x="2594" y="0"/>
                      </a:cubicBezTo>
                      <a:close/>
                    </a:path>
                  </a:pathLst>
                </a:custGeom>
                <a:solidFill>
                  <a:srgbClr val="F3D578"/>
                </a:solidFill>
                <a:ln w="19050">
                  <a:no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24" name="任意多边形: 形状 23"/>
                <p:cNvSpPr/>
                <p:nvPr/>
              </p:nvSpPr>
              <p:spPr bwMode="auto">
                <a:xfrm>
                  <a:off x="5957773" y="3069587"/>
                  <a:ext cx="270647" cy="345367"/>
                </a:xfrm>
                <a:custGeom>
                  <a:avLst/>
                  <a:gdLst>
                    <a:gd name="connsiteX0" fmla="*/ 43815 w 258763"/>
                    <a:gd name="connsiteY0" fmla="*/ 130175 h 330201"/>
                    <a:gd name="connsiteX1" fmla="*/ 28575 w 258763"/>
                    <a:gd name="connsiteY1" fmla="*/ 147060 h 330201"/>
                    <a:gd name="connsiteX2" fmla="*/ 28575 w 258763"/>
                    <a:gd name="connsiteY2" fmla="*/ 227590 h 330201"/>
                    <a:gd name="connsiteX3" fmla="*/ 43815 w 258763"/>
                    <a:gd name="connsiteY3" fmla="*/ 244475 h 330201"/>
                    <a:gd name="connsiteX4" fmla="*/ 60325 w 258763"/>
                    <a:gd name="connsiteY4" fmla="*/ 227590 h 330201"/>
                    <a:gd name="connsiteX5" fmla="*/ 60325 w 258763"/>
                    <a:gd name="connsiteY5" fmla="*/ 147060 h 330201"/>
                    <a:gd name="connsiteX6" fmla="*/ 43815 w 258763"/>
                    <a:gd name="connsiteY6" fmla="*/ 130175 h 330201"/>
                    <a:gd name="connsiteX7" fmla="*/ 221457 w 258763"/>
                    <a:gd name="connsiteY7" fmla="*/ 98425 h 330201"/>
                    <a:gd name="connsiteX8" fmla="*/ 211138 w 258763"/>
                    <a:gd name="connsiteY8" fmla="*/ 110021 h 330201"/>
                    <a:gd name="connsiteX9" fmla="*/ 211138 w 258763"/>
                    <a:gd name="connsiteY9" fmla="*/ 265918 h 330201"/>
                    <a:gd name="connsiteX10" fmla="*/ 221457 w 258763"/>
                    <a:gd name="connsiteY10" fmla="*/ 276225 h 330201"/>
                    <a:gd name="connsiteX11" fmla="*/ 231776 w 258763"/>
                    <a:gd name="connsiteY11" fmla="*/ 265918 h 330201"/>
                    <a:gd name="connsiteX12" fmla="*/ 231776 w 258763"/>
                    <a:gd name="connsiteY12" fmla="*/ 110021 h 330201"/>
                    <a:gd name="connsiteX13" fmla="*/ 221457 w 258763"/>
                    <a:gd name="connsiteY13" fmla="*/ 98425 h 330201"/>
                    <a:gd name="connsiteX14" fmla="*/ 80216 w 258763"/>
                    <a:gd name="connsiteY14" fmla="*/ 71438 h 330201"/>
                    <a:gd name="connsiteX15" fmla="*/ 236768 w 258763"/>
                    <a:gd name="connsiteY15" fmla="*/ 71438 h 330201"/>
                    <a:gd name="connsiteX16" fmla="*/ 258763 w 258763"/>
                    <a:gd name="connsiteY16" fmla="*/ 93324 h 330201"/>
                    <a:gd name="connsiteX17" fmla="*/ 258763 w 258763"/>
                    <a:gd name="connsiteY17" fmla="*/ 274844 h 330201"/>
                    <a:gd name="connsiteX18" fmla="*/ 204423 w 258763"/>
                    <a:gd name="connsiteY18" fmla="*/ 330201 h 330201"/>
                    <a:gd name="connsiteX19" fmla="*/ 113856 w 258763"/>
                    <a:gd name="connsiteY19" fmla="*/ 330201 h 330201"/>
                    <a:gd name="connsiteX20" fmla="*/ 59515 w 258763"/>
                    <a:gd name="connsiteY20" fmla="*/ 274844 h 330201"/>
                    <a:gd name="connsiteX21" fmla="*/ 59515 w 258763"/>
                    <a:gd name="connsiteY21" fmla="*/ 267120 h 330201"/>
                    <a:gd name="connsiteX22" fmla="*/ 42696 w 258763"/>
                    <a:gd name="connsiteY22" fmla="*/ 270982 h 330201"/>
                    <a:gd name="connsiteX23" fmla="*/ 0 w 258763"/>
                    <a:gd name="connsiteY23" fmla="*/ 227211 h 330201"/>
                    <a:gd name="connsiteX24" fmla="*/ 0 w 258763"/>
                    <a:gd name="connsiteY24" fmla="*/ 147394 h 330201"/>
                    <a:gd name="connsiteX25" fmla="*/ 42696 w 258763"/>
                    <a:gd name="connsiteY25" fmla="*/ 103623 h 330201"/>
                    <a:gd name="connsiteX26" fmla="*/ 59515 w 258763"/>
                    <a:gd name="connsiteY26" fmla="*/ 107485 h 330201"/>
                    <a:gd name="connsiteX27" fmla="*/ 59515 w 258763"/>
                    <a:gd name="connsiteY27" fmla="*/ 93324 h 330201"/>
                    <a:gd name="connsiteX28" fmla="*/ 80216 w 258763"/>
                    <a:gd name="connsiteY28" fmla="*/ 71438 h 330201"/>
                    <a:gd name="connsiteX29" fmla="*/ 107950 w 258763"/>
                    <a:gd name="connsiteY29" fmla="*/ 0 h 330201"/>
                    <a:gd name="connsiteX30" fmla="*/ 109247 w 258763"/>
                    <a:gd name="connsiteY30" fmla="*/ 1290 h 330201"/>
                    <a:gd name="connsiteX31" fmla="*/ 113139 w 258763"/>
                    <a:gd name="connsiteY31" fmla="*/ 2580 h 330201"/>
                    <a:gd name="connsiteX32" fmla="*/ 119624 w 258763"/>
                    <a:gd name="connsiteY32" fmla="*/ 5160 h 330201"/>
                    <a:gd name="connsiteX33" fmla="*/ 126110 w 258763"/>
                    <a:gd name="connsiteY33" fmla="*/ 7739 h 330201"/>
                    <a:gd name="connsiteX34" fmla="*/ 144269 w 258763"/>
                    <a:gd name="connsiteY34" fmla="*/ 12899 h 330201"/>
                    <a:gd name="connsiteX35" fmla="*/ 145566 w 258763"/>
                    <a:gd name="connsiteY35" fmla="*/ 12899 h 330201"/>
                    <a:gd name="connsiteX36" fmla="*/ 146863 w 258763"/>
                    <a:gd name="connsiteY36" fmla="*/ 14189 h 330201"/>
                    <a:gd name="connsiteX37" fmla="*/ 148161 w 258763"/>
                    <a:gd name="connsiteY37" fmla="*/ 14189 h 330201"/>
                    <a:gd name="connsiteX38" fmla="*/ 149458 w 258763"/>
                    <a:gd name="connsiteY38" fmla="*/ 14189 h 330201"/>
                    <a:gd name="connsiteX39" fmla="*/ 152052 w 258763"/>
                    <a:gd name="connsiteY39" fmla="*/ 14189 h 330201"/>
                    <a:gd name="connsiteX40" fmla="*/ 154646 w 258763"/>
                    <a:gd name="connsiteY40" fmla="*/ 15478 h 330201"/>
                    <a:gd name="connsiteX41" fmla="*/ 155943 w 258763"/>
                    <a:gd name="connsiteY41" fmla="*/ 15478 h 330201"/>
                    <a:gd name="connsiteX42" fmla="*/ 157240 w 258763"/>
                    <a:gd name="connsiteY42" fmla="*/ 15478 h 330201"/>
                    <a:gd name="connsiteX43" fmla="*/ 158537 w 258763"/>
                    <a:gd name="connsiteY43" fmla="*/ 16768 h 330201"/>
                    <a:gd name="connsiteX44" fmla="*/ 159835 w 258763"/>
                    <a:gd name="connsiteY44" fmla="*/ 16768 h 330201"/>
                    <a:gd name="connsiteX45" fmla="*/ 162429 w 258763"/>
                    <a:gd name="connsiteY45" fmla="*/ 16768 h 330201"/>
                    <a:gd name="connsiteX46" fmla="*/ 165023 w 258763"/>
                    <a:gd name="connsiteY46" fmla="*/ 18058 h 330201"/>
                    <a:gd name="connsiteX47" fmla="*/ 166320 w 258763"/>
                    <a:gd name="connsiteY47" fmla="*/ 18058 h 330201"/>
                    <a:gd name="connsiteX48" fmla="*/ 167617 w 258763"/>
                    <a:gd name="connsiteY48" fmla="*/ 18058 h 330201"/>
                    <a:gd name="connsiteX49" fmla="*/ 168914 w 258763"/>
                    <a:gd name="connsiteY49" fmla="*/ 18058 h 330201"/>
                    <a:gd name="connsiteX50" fmla="*/ 170211 w 258763"/>
                    <a:gd name="connsiteY50" fmla="*/ 18058 h 330201"/>
                    <a:gd name="connsiteX51" fmla="*/ 176697 w 258763"/>
                    <a:gd name="connsiteY51" fmla="*/ 20638 h 330201"/>
                    <a:gd name="connsiteX52" fmla="*/ 188371 w 258763"/>
                    <a:gd name="connsiteY52" fmla="*/ 24507 h 330201"/>
                    <a:gd name="connsiteX53" fmla="*/ 193559 w 258763"/>
                    <a:gd name="connsiteY53" fmla="*/ 27087 h 330201"/>
                    <a:gd name="connsiteX54" fmla="*/ 194856 w 258763"/>
                    <a:gd name="connsiteY54" fmla="*/ 28377 h 330201"/>
                    <a:gd name="connsiteX55" fmla="*/ 196154 w 258763"/>
                    <a:gd name="connsiteY55" fmla="*/ 29667 h 330201"/>
                    <a:gd name="connsiteX56" fmla="*/ 197451 w 258763"/>
                    <a:gd name="connsiteY56" fmla="*/ 29667 h 330201"/>
                    <a:gd name="connsiteX57" fmla="*/ 198748 w 258763"/>
                    <a:gd name="connsiteY57" fmla="*/ 30957 h 330201"/>
                    <a:gd name="connsiteX58" fmla="*/ 207828 w 258763"/>
                    <a:gd name="connsiteY58" fmla="*/ 38696 h 330201"/>
                    <a:gd name="connsiteX59" fmla="*/ 213016 w 258763"/>
                    <a:gd name="connsiteY59" fmla="*/ 47725 h 330201"/>
                    <a:gd name="connsiteX60" fmla="*/ 214313 w 258763"/>
                    <a:gd name="connsiteY60" fmla="*/ 55464 h 330201"/>
                    <a:gd name="connsiteX61" fmla="*/ 214313 w 258763"/>
                    <a:gd name="connsiteY61" fmla="*/ 58044 h 330201"/>
                    <a:gd name="connsiteX62" fmla="*/ 213016 w 258763"/>
                    <a:gd name="connsiteY62" fmla="*/ 59334 h 330201"/>
                    <a:gd name="connsiteX63" fmla="*/ 213016 w 258763"/>
                    <a:gd name="connsiteY63" fmla="*/ 60623 h 330201"/>
                    <a:gd name="connsiteX64" fmla="*/ 213016 w 258763"/>
                    <a:gd name="connsiteY64" fmla="*/ 61913 h 330201"/>
                    <a:gd name="connsiteX65" fmla="*/ 211719 w 258763"/>
                    <a:gd name="connsiteY65" fmla="*/ 60623 h 330201"/>
                    <a:gd name="connsiteX66" fmla="*/ 210422 w 258763"/>
                    <a:gd name="connsiteY66" fmla="*/ 59334 h 330201"/>
                    <a:gd name="connsiteX67" fmla="*/ 209125 w 258763"/>
                    <a:gd name="connsiteY67" fmla="*/ 58044 h 330201"/>
                    <a:gd name="connsiteX68" fmla="*/ 203936 w 258763"/>
                    <a:gd name="connsiteY68" fmla="*/ 54174 h 330201"/>
                    <a:gd name="connsiteX69" fmla="*/ 197451 w 258763"/>
                    <a:gd name="connsiteY69" fmla="*/ 51594 h 330201"/>
                    <a:gd name="connsiteX70" fmla="*/ 189668 w 258763"/>
                    <a:gd name="connsiteY70" fmla="*/ 50305 h 330201"/>
                    <a:gd name="connsiteX71" fmla="*/ 187074 w 258763"/>
                    <a:gd name="connsiteY71" fmla="*/ 50305 h 330201"/>
                    <a:gd name="connsiteX72" fmla="*/ 184480 w 258763"/>
                    <a:gd name="connsiteY72" fmla="*/ 49015 h 330201"/>
                    <a:gd name="connsiteX73" fmla="*/ 180588 w 258763"/>
                    <a:gd name="connsiteY73" fmla="*/ 47725 h 330201"/>
                    <a:gd name="connsiteX74" fmla="*/ 170211 w 258763"/>
                    <a:gd name="connsiteY74" fmla="*/ 46435 h 330201"/>
                    <a:gd name="connsiteX75" fmla="*/ 165023 w 258763"/>
                    <a:gd name="connsiteY75" fmla="*/ 45145 h 330201"/>
                    <a:gd name="connsiteX76" fmla="*/ 163726 w 258763"/>
                    <a:gd name="connsiteY76" fmla="*/ 45145 h 330201"/>
                    <a:gd name="connsiteX77" fmla="*/ 162429 w 258763"/>
                    <a:gd name="connsiteY77" fmla="*/ 45145 h 330201"/>
                    <a:gd name="connsiteX78" fmla="*/ 159835 w 258763"/>
                    <a:gd name="connsiteY78" fmla="*/ 43855 h 330201"/>
                    <a:gd name="connsiteX79" fmla="*/ 158537 w 258763"/>
                    <a:gd name="connsiteY79" fmla="*/ 43855 h 330201"/>
                    <a:gd name="connsiteX80" fmla="*/ 155943 w 258763"/>
                    <a:gd name="connsiteY80" fmla="*/ 42565 h 330201"/>
                    <a:gd name="connsiteX81" fmla="*/ 152052 w 258763"/>
                    <a:gd name="connsiteY81" fmla="*/ 42565 h 330201"/>
                    <a:gd name="connsiteX82" fmla="*/ 149458 w 258763"/>
                    <a:gd name="connsiteY82" fmla="*/ 41276 h 330201"/>
                    <a:gd name="connsiteX83" fmla="*/ 146863 w 258763"/>
                    <a:gd name="connsiteY83" fmla="*/ 39986 h 330201"/>
                    <a:gd name="connsiteX84" fmla="*/ 135189 w 258763"/>
                    <a:gd name="connsiteY84" fmla="*/ 34826 h 330201"/>
                    <a:gd name="connsiteX85" fmla="*/ 124813 w 258763"/>
                    <a:gd name="connsiteY85" fmla="*/ 27087 h 330201"/>
                    <a:gd name="connsiteX86" fmla="*/ 117030 w 258763"/>
                    <a:gd name="connsiteY86" fmla="*/ 19348 h 330201"/>
                    <a:gd name="connsiteX87" fmla="*/ 111841 w 258763"/>
                    <a:gd name="connsiteY87" fmla="*/ 12899 h 330201"/>
                    <a:gd name="connsiteX88" fmla="*/ 109247 w 258763"/>
                    <a:gd name="connsiteY88" fmla="*/ 6450 h 330201"/>
                    <a:gd name="connsiteX89" fmla="*/ 107950 w 258763"/>
                    <a:gd name="connsiteY89" fmla="*/ 1290 h 330201"/>
                    <a:gd name="connsiteX90" fmla="*/ 107950 w 258763"/>
                    <a:gd name="connsiteY90" fmla="*/ 0 h 330201"/>
                    <a:gd name="connsiteX91" fmla="*/ 9525 w 258763"/>
                    <a:gd name="connsiteY91" fmla="*/ 0 h 330201"/>
                    <a:gd name="connsiteX92" fmla="*/ 10822 w 258763"/>
                    <a:gd name="connsiteY92" fmla="*/ 1290 h 330201"/>
                    <a:gd name="connsiteX93" fmla="*/ 14713 w 258763"/>
                    <a:gd name="connsiteY93" fmla="*/ 2580 h 330201"/>
                    <a:gd name="connsiteX94" fmla="*/ 19902 w 258763"/>
                    <a:gd name="connsiteY94" fmla="*/ 5160 h 330201"/>
                    <a:gd name="connsiteX95" fmla="*/ 27684 w 258763"/>
                    <a:gd name="connsiteY95" fmla="*/ 7739 h 330201"/>
                    <a:gd name="connsiteX96" fmla="*/ 45844 w 258763"/>
                    <a:gd name="connsiteY96" fmla="*/ 12899 h 330201"/>
                    <a:gd name="connsiteX97" fmla="*/ 47141 w 258763"/>
                    <a:gd name="connsiteY97" fmla="*/ 12899 h 330201"/>
                    <a:gd name="connsiteX98" fmla="*/ 48438 w 258763"/>
                    <a:gd name="connsiteY98" fmla="*/ 12899 h 330201"/>
                    <a:gd name="connsiteX99" fmla="*/ 48438 w 258763"/>
                    <a:gd name="connsiteY99" fmla="*/ 14189 h 330201"/>
                    <a:gd name="connsiteX100" fmla="*/ 49735 w 258763"/>
                    <a:gd name="connsiteY100" fmla="*/ 14189 h 330201"/>
                    <a:gd name="connsiteX101" fmla="*/ 52329 w 258763"/>
                    <a:gd name="connsiteY101" fmla="*/ 14189 h 330201"/>
                    <a:gd name="connsiteX102" fmla="*/ 54924 w 258763"/>
                    <a:gd name="connsiteY102" fmla="*/ 15478 h 330201"/>
                    <a:gd name="connsiteX103" fmla="*/ 56221 w 258763"/>
                    <a:gd name="connsiteY103" fmla="*/ 15478 h 330201"/>
                    <a:gd name="connsiteX104" fmla="*/ 57518 w 258763"/>
                    <a:gd name="connsiteY104" fmla="*/ 15478 h 330201"/>
                    <a:gd name="connsiteX105" fmla="*/ 58815 w 258763"/>
                    <a:gd name="connsiteY105" fmla="*/ 15478 h 330201"/>
                    <a:gd name="connsiteX106" fmla="*/ 60112 w 258763"/>
                    <a:gd name="connsiteY106" fmla="*/ 16768 h 330201"/>
                    <a:gd name="connsiteX107" fmla="*/ 62706 w 258763"/>
                    <a:gd name="connsiteY107" fmla="*/ 16768 h 330201"/>
                    <a:gd name="connsiteX108" fmla="*/ 65301 w 258763"/>
                    <a:gd name="connsiteY108" fmla="*/ 18058 h 330201"/>
                    <a:gd name="connsiteX109" fmla="*/ 66598 w 258763"/>
                    <a:gd name="connsiteY109" fmla="*/ 18058 h 330201"/>
                    <a:gd name="connsiteX110" fmla="*/ 69192 w 258763"/>
                    <a:gd name="connsiteY110" fmla="*/ 18058 h 330201"/>
                    <a:gd name="connsiteX111" fmla="*/ 70489 w 258763"/>
                    <a:gd name="connsiteY111" fmla="*/ 18058 h 330201"/>
                    <a:gd name="connsiteX112" fmla="*/ 71786 w 258763"/>
                    <a:gd name="connsiteY112" fmla="*/ 18058 h 330201"/>
                    <a:gd name="connsiteX113" fmla="*/ 76975 w 258763"/>
                    <a:gd name="connsiteY113" fmla="*/ 20638 h 330201"/>
                    <a:gd name="connsiteX114" fmla="*/ 89946 w 258763"/>
                    <a:gd name="connsiteY114" fmla="*/ 24507 h 330201"/>
                    <a:gd name="connsiteX115" fmla="*/ 95134 w 258763"/>
                    <a:gd name="connsiteY115" fmla="*/ 27087 h 330201"/>
                    <a:gd name="connsiteX116" fmla="*/ 96431 w 258763"/>
                    <a:gd name="connsiteY116" fmla="*/ 28377 h 330201"/>
                    <a:gd name="connsiteX117" fmla="*/ 97728 w 258763"/>
                    <a:gd name="connsiteY117" fmla="*/ 28377 h 330201"/>
                    <a:gd name="connsiteX118" fmla="*/ 99025 w 258763"/>
                    <a:gd name="connsiteY118" fmla="*/ 29667 h 330201"/>
                    <a:gd name="connsiteX119" fmla="*/ 100323 w 258763"/>
                    <a:gd name="connsiteY119" fmla="*/ 30957 h 330201"/>
                    <a:gd name="connsiteX120" fmla="*/ 108105 w 258763"/>
                    <a:gd name="connsiteY120" fmla="*/ 38696 h 330201"/>
                    <a:gd name="connsiteX121" fmla="*/ 113294 w 258763"/>
                    <a:gd name="connsiteY121" fmla="*/ 47725 h 330201"/>
                    <a:gd name="connsiteX122" fmla="*/ 114591 w 258763"/>
                    <a:gd name="connsiteY122" fmla="*/ 55464 h 330201"/>
                    <a:gd name="connsiteX123" fmla="*/ 114591 w 258763"/>
                    <a:gd name="connsiteY123" fmla="*/ 58044 h 330201"/>
                    <a:gd name="connsiteX124" fmla="*/ 114591 w 258763"/>
                    <a:gd name="connsiteY124" fmla="*/ 59334 h 330201"/>
                    <a:gd name="connsiteX125" fmla="*/ 114591 w 258763"/>
                    <a:gd name="connsiteY125" fmla="*/ 60623 h 330201"/>
                    <a:gd name="connsiteX126" fmla="*/ 113294 w 258763"/>
                    <a:gd name="connsiteY126" fmla="*/ 61913 h 330201"/>
                    <a:gd name="connsiteX127" fmla="*/ 111997 w 258763"/>
                    <a:gd name="connsiteY127" fmla="*/ 60623 h 330201"/>
                    <a:gd name="connsiteX128" fmla="*/ 111997 w 258763"/>
                    <a:gd name="connsiteY128" fmla="*/ 59334 h 330201"/>
                    <a:gd name="connsiteX129" fmla="*/ 110700 w 258763"/>
                    <a:gd name="connsiteY129" fmla="*/ 58044 h 330201"/>
                    <a:gd name="connsiteX130" fmla="*/ 109403 w 258763"/>
                    <a:gd name="connsiteY130" fmla="*/ 58044 h 330201"/>
                    <a:gd name="connsiteX131" fmla="*/ 104214 w 258763"/>
                    <a:gd name="connsiteY131" fmla="*/ 54174 h 330201"/>
                    <a:gd name="connsiteX132" fmla="*/ 97728 w 258763"/>
                    <a:gd name="connsiteY132" fmla="*/ 51594 h 330201"/>
                    <a:gd name="connsiteX133" fmla="*/ 89946 w 258763"/>
                    <a:gd name="connsiteY133" fmla="*/ 50305 h 330201"/>
                    <a:gd name="connsiteX134" fmla="*/ 88649 w 258763"/>
                    <a:gd name="connsiteY134" fmla="*/ 50305 h 330201"/>
                    <a:gd name="connsiteX135" fmla="*/ 86054 w 258763"/>
                    <a:gd name="connsiteY135" fmla="*/ 49015 h 330201"/>
                    <a:gd name="connsiteX136" fmla="*/ 80866 w 258763"/>
                    <a:gd name="connsiteY136" fmla="*/ 47725 h 330201"/>
                    <a:gd name="connsiteX137" fmla="*/ 71786 w 258763"/>
                    <a:gd name="connsiteY137" fmla="*/ 46435 h 330201"/>
                    <a:gd name="connsiteX138" fmla="*/ 66598 w 258763"/>
                    <a:gd name="connsiteY138" fmla="*/ 45145 h 330201"/>
                    <a:gd name="connsiteX139" fmla="*/ 65301 w 258763"/>
                    <a:gd name="connsiteY139" fmla="*/ 45145 h 330201"/>
                    <a:gd name="connsiteX140" fmla="*/ 64003 w 258763"/>
                    <a:gd name="connsiteY140" fmla="*/ 45145 h 330201"/>
                    <a:gd name="connsiteX141" fmla="*/ 62706 w 258763"/>
                    <a:gd name="connsiteY141" fmla="*/ 45145 h 330201"/>
                    <a:gd name="connsiteX142" fmla="*/ 61409 w 258763"/>
                    <a:gd name="connsiteY142" fmla="*/ 43855 h 330201"/>
                    <a:gd name="connsiteX143" fmla="*/ 60112 w 258763"/>
                    <a:gd name="connsiteY143" fmla="*/ 43855 h 330201"/>
                    <a:gd name="connsiteX144" fmla="*/ 56221 w 258763"/>
                    <a:gd name="connsiteY144" fmla="*/ 42565 h 330201"/>
                    <a:gd name="connsiteX145" fmla="*/ 53627 w 258763"/>
                    <a:gd name="connsiteY145" fmla="*/ 42565 h 330201"/>
                    <a:gd name="connsiteX146" fmla="*/ 51032 w 258763"/>
                    <a:gd name="connsiteY146" fmla="*/ 41276 h 330201"/>
                    <a:gd name="connsiteX147" fmla="*/ 47141 w 258763"/>
                    <a:gd name="connsiteY147" fmla="*/ 39986 h 330201"/>
                    <a:gd name="connsiteX148" fmla="*/ 36764 w 258763"/>
                    <a:gd name="connsiteY148" fmla="*/ 34826 h 330201"/>
                    <a:gd name="connsiteX149" fmla="*/ 26387 w 258763"/>
                    <a:gd name="connsiteY149" fmla="*/ 27087 h 330201"/>
                    <a:gd name="connsiteX150" fmla="*/ 18605 w 258763"/>
                    <a:gd name="connsiteY150" fmla="*/ 19348 h 330201"/>
                    <a:gd name="connsiteX151" fmla="*/ 13416 w 258763"/>
                    <a:gd name="connsiteY151" fmla="*/ 12899 h 330201"/>
                    <a:gd name="connsiteX152" fmla="*/ 10822 w 258763"/>
                    <a:gd name="connsiteY152" fmla="*/ 6450 h 330201"/>
                    <a:gd name="connsiteX153" fmla="*/ 9525 w 258763"/>
                    <a:gd name="connsiteY153" fmla="*/ 1290 h 330201"/>
                    <a:gd name="connsiteX154" fmla="*/ 9525 w 258763"/>
                    <a:gd name="connsiteY154"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58763" h="330201">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black"/>
                    </a:solidFill>
                    <a:effectLst/>
                    <a:uLnTx/>
                    <a:uFillTx/>
                    <a:cs typeface="+mn-ea"/>
                    <a:sym typeface="+mn-lt"/>
                  </a:endParaRPr>
                </a:p>
              </p:txBody>
            </p:sp>
          </p:grpSp>
          <p:grpSp>
            <p:nvGrpSpPr>
              <p:cNvPr id="17" name="组合 16"/>
              <p:cNvGrpSpPr/>
              <p:nvPr/>
            </p:nvGrpSpPr>
            <p:grpSpPr>
              <a:xfrm>
                <a:off x="2860675" y="1618575"/>
                <a:ext cx="1454150" cy="1461404"/>
                <a:chOff x="5746699" y="2048352"/>
                <a:chExt cx="712151" cy="715702"/>
              </a:xfrm>
              <a:effectLst/>
            </p:grpSpPr>
            <p:sp>
              <p:nvSpPr>
                <p:cNvPr id="21" name="任意多边形: 形状 20"/>
                <p:cNvSpPr/>
                <p:nvPr/>
              </p:nvSpPr>
              <p:spPr bwMode="auto">
                <a:xfrm>
                  <a:off x="5746699" y="2048352"/>
                  <a:ext cx="712151" cy="715702"/>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rgbClr val="F3D578"/>
                </a:solidFill>
                <a:ln w="19050">
                  <a:no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22" name="任意多边形: 形状 21"/>
                <p:cNvSpPr/>
                <p:nvPr/>
              </p:nvSpPr>
              <p:spPr bwMode="auto">
                <a:xfrm>
                  <a:off x="5941326" y="2239317"/>
                  <a:ext cx="350166" cy="333411"/>
                </a:xfrm>
                <a:custGeom>
                  <a:avLst/>
                  <a:gdLst>
                    <a:gd name="connsiteX0" fmla="*/ 101402 w 331788"/>
                    <a:gd name="connsiteY0" fmla="*/ 200025 h 315913"/>
                    <a:gd name="connsiteX1" fmla="*/ 93663 w 331788"/>
                    <a:gd name="connsiteY1" fmla="*/ 207840 h 315913"/>
                    <a:gd name="connsiteX2" fmla="*/ 93663 w 331788"/>
                    <a:gd name="connsiteY2" fmla="*/ 301625 h 315913"/>
                    <a:gd name="connsiteX3" fmla="*/ 137518 w 331788"/>
                    <a:gd name="connsiteY3" fmla="*/ 301625 h 315913"/>
                    <a:gd name="connsiteX4" fmla="*/ 137518 w 331788"/>
                    <a:gd name="connsiteY4" fmla="*/ 250825 h 315913"/>
                    <a:gd name="connsiteX5" fmla="*/ 143967 w 331788"/>
                    <a:gd name="connsiteY5" fmla="*/ 244312 h 315913"/>
                    <a:gd name="connsiteX6" fmla="*/ 187822 w 331788"/>
                    <a:gd name="connsiteY6" fmla="*/ 244312 h 315913"/>
                    <a:gd name="connsiteX7" fmla="*/ 194271 w 331788"/>
                    <a:gd name="connsiteY7" fmla="*/ 250825 h 315913"/>
                    <a:gd name="connsiteX8" fmla="*/ 194271 w 331788"/>
                    <a:gd name="connsiteY8" fmla="*/ 301625 h 315913"/>
                    <a:gd name="connsiteX9" fmla="*/ 230387 w 331788"/>
                    <a:gd name="connsiteY9" fmla="*/ 301625 h 315913"/>
                    <a:gd name="connsiteX10" fmla="*/ 238126 w 331788"/>
                    <a:gd name="connsiteY10" fmla="*/ 295112 h 315913"/>
                    <a:gd name="connsiteX11" fmla="*/ 238126 w 331788"/>
                    <a:gd name="connsiteY11" fmla="*/ 207840 h 315913"/>
                    <a:gd name="connsiteX12" fmla="*/ 230387 w 331788"/>
                    <a:gd name="connsiteY12" fmla="*/ 200025 h 315913"/>
                    <a:gd name="connsiteX13" fmla="*/ 101402 w 331788"/>
                    <a:gd name="connsiteY13" fmla="*/ 200025 h 315913"/>
                    <a:gd name="connsiteX14" fmla="*/ 258908 w 331788"/>
                    <a:gd name="connsiteY14" fmla="*/ 122237 h 315913"/>
                    <a:gd name="connsiteX15" fmla="*/ 252413 w 331788"/>
                    <a:gd name="connsiteY15" fmla="*/ 129801 h 315913"/>
                    <a:gd name="connsiteX16" fmla="*/ 252413 w 331788"/>
                    <a:gd name="connsiteY16" fmla="*/ 157536 h 315913"/>
                    <a:gd name="connsiteX17" fmla="*/ 258908 w 331788"/>
                    <a:gd name="connsiteY17" fmla="*/ 165100 h 315913"/>
                    <a:gd name="connsiteX18" fmla="*/ 266701 w 331788"/>
                    <a:gd name="connsiteY18" fmla="*/ 157536 h 315913"/>
                    <a:gd name="connsiteX19" fmla="*/ 266701 w 331788"/>
                    <a:gd name="connsiteY19" fmla="*/ 129801 h 315913"/>
                    <a:gd name="connsiteX20" fmla="*/ 258908 w 331788"/>
                    <a:gd name="connsiteY20" fmla="*/ 122237 h 315913"/>
                    <a:gd name="connsiteX21" fmla="*/ 230332 w 331788"/>
                    <a:gd name="connsiteY21" fmla="*/ 122237 h 315913"/>
                    <a:gd name="connsiteX22" fmla="*/ 223838 w 331788"/>
                    <a:gd name="connsiteY22" fmla="*/ 129801 h 315913"/>
                    <a:gd name="connsiteX23" fmla="*/ 223838 w 331788"/>
                    <a:gd name="connsiteY23" fmla="*/ 157536 h 315913"/>
                    <a:gd name="connsiteX24" fmla="*/ 230332 w 331788"/>
                    <a:gd name="connsiteY24" fmla="*/ 165100 h 315913"/>
                    <a:gd name="connsiteX25" fmla="*/ 238126 w 331788"/>
                    <a:gd name="connsiteY25" fmla="*/ 157536 h 315913"/>
                    <a:gd name="connsiteX26" fmla="*/ 238126 w 331788"/>
                    <a:gd name="connsiteY26" fmla="*/ 129801 h 315913"/>
                    <a:gd name="connsiteX27" fmla="*/ 230332 w 331788"/>
                    <a:gd name="connsiteY27" fmla="*/ 122237 h 315913"/>
                    <a:gd name="connsiteX28" fmla="*/ 201468 w 331788"/>
                    <a:gd name="connsiteY28" fmla="*/ 122237 h 315913"/>
                    <a:gd name="connsiteX29" fmla="*/ 193675 w 331788"/>
                    <a:gd name="connsiteY29" fmla="*/ 129801 h 315913"/>
                    <a:gd name="connsiteX30" fmla="*/ 193675 w 331788"/>
                    <a:gd name="connsiteY30" fmla="*/ 157536 h 315913"/>
                    <a:gd name="connsiteX31" fmla="*/ 201468 w 331788"/>
                    <a:gd name="connsiteY31" fmla="*/ 165100 h 315913"/>
                    <a:gd name="connsiteX32" fmla="*/ 207963 w 331788"/>
                    <a:gd name="connsiteY32" fmla="*/ 157536 h 315913"/>
                    <a:gd name="connsiteX33" fmla="*/ 207963 w 331788"/>
                    <a:gd name="connsiteY33" fmla="*/ 129801 h 315913"/>
                    <a:gd name="connsiteX34" fmla="*/ 201468 w 331788"/>
                    <a:gd name="connsiteY34" fmla="*/ 122237 h 315913"/>
                    <a:gd name="connsiteX35" fmla="*/ 128732 w 331788"/>
                    <a:gd name="connsiteY35" fmla="*/ 122237 h 315913"/>
                    <a:gd name="connsiteX36" fmla="*/ 122238 w 331788"/>
                    <a:gd name="connsiteY36" fmla="*/ 129801 h 315913"/>
                    <a:gd name="connsiteX37" fmla="*/ 122238 w 331788"/>
                    <a:gd name="connsiteY37" fmla="*/ 157536 h 315913"/>
                    <a:gd name="connsiteX38" fmla="*/ 128732 w 331788"/>
                    <a:gd name="connsiteY38" fmla="*/ 165100 h 315913"/>
                    <a:gd name="connsiteX39" fmla="*/ 136526 w 331788"/>
                    <a:gd name="connsiteY39" fmla="*/ 157536 h 315913"/>
                    <a:gd name="connsiteX40" fmla="*/ 136526 w 331788"/>
                    <a:gd name="connsiteY40" fmla="*/ 129801 h 315913"/>
                    <a:gd name="connsiteX41" fmla="*/ 128732 w 331788"/>
                    <a:gd name="connsiteY41" fmla="*/ 122237 h 315913"/>
                    <a:gd name="connsiteX42" fmla="*/ 101456 w 331788"/>
                    <a:gd name="connsiteY42" fmla="*/ 122237 h 315913"/>
                    <a:gd name="connsiteX43" fmla="*/ 93663 w 331788"/>
                    <a:gd name="connsiteY43" fmla="*/ 129801 h 315913"/>
                    <a:gd name="connsiteX44" fmla="*/ 93663 w 331788"/>
                    <a:gd name="connsiteY44" fmla="*/ 157536 h 315913"/>
                    <a:gd name="connsiteX45" fmla="*/ 101456 w 331788"/>
                    <a:gd name="connsiteY45" fmla="*/ 165100 h 315913"/>
                    <a:gd name="connsiteX46" fmla="*/ 107951 w 331788"/>
                    <a:gd name="connsiteY46" fmla="*/ 157536 h 315913"/>
                    <a:gd name="connsiteX47" fmla="*/ 107951 w 331788"/>
                    <a:gd name="connsiteY47" fmla="*/ 129801 h 315913"/>
                    <a:gd name="connsiteX48" fmla="*/ 101456 w 331788"/>
                    <a:gd name="connsiteY48" fmla="*/ 122237 h 315913"/>
                    <a:gd name="connsiteX49" fmla="*/ 72881 w 331788"/>
                    <a:gd name="connsiteY49" fmla="*/ 122237 h 315913"/>
                    <a:gd name="connsiteX50" fmla="*/ 65088 w 331788"/>
                    <a:gd name="connsiteY50" fmla="*/ 129801 h 315913"/>
                    <a:gd name="connsiteX51" fmla="*/ 65088 w 331788"/>
                    <a:gd name="connsiteY51" fmla="*/ 157536 h 315913"/>
                    <a:gd name="connsiteX52" fmla="*/ 72881 w 331788"/>
                    <a:gd name="connsiteY52" fmla="*/ 165100 h 315913"/>
                    <a:gd name="connsiteX53" fmla="*/ 79376 w 331788"/>
                    <a:gd name="connsiteY53" fmla="*/ 157536 h 315913"/>
                    <a:gd name="connsiteX54" fmla="*/ 79376 w 331788"/>
                    <a:gd name="connsiteY54" fmla="*/ 129801 h 315913"/>
                    <a:gd name="connsiteX55" fmla="*/ 72881 w 331788"/>
                    <a:gd name="connsiteY55" fmla="*/ 122237 h 315913"/>
                    <a:gd name="connsiteX56" fmla="*/ 258908 w 331788"/>
                    <a:gd name="connsiteY56" fmla="*/ 65087 h 315913"/>
                    <a:gd name="connsiteX57" fmla="*/ 252413 w 331788"/>
                    <a:gd name="connsiteY57" fmla="*/ 71581 h 315913"/>
                    <a:gd name="connsiteX58" fmla="*/ 252413 w 331788"/>
                    <a:gd name="connsiteY58" fmla="*/ 100157 h 315913"/>
                    <a:gd name="connsiteX59" fmla="*/ 258908 w 331788"/>
                    <a:gd name="connsiteY59" fmla="*/ 107950 h 315913"/>
                    <a:gd name="connsiteX60" fmla="*/ 266701 w 331788"/>
                    <a:gd name="connsiteY60" fmla="*/ 100157 h 315913"/>
                    <a:gd name="connsiteX61" fmla="*/ 266701 w 331788"/>
                    <a:gd name="connsiteY61" fmla="*/ 71581 h 315913"/>
                    <a:gd name="connsiteX62" fmla="*/ 258908 w 331788"/>
                    <a:gd name="connsiteY62" fmla="*/ 65087 h 315913"/>
                    <a:gd name="connsiteX63" fmla="*/ 230332 w 331788"/>
                    <a:gd name="connsiteY63" fmla="*/ 65087 h 315913"/>
                    <a:gd name="connsiteX64" fmla="*/ 223838 w 331788"/>
                    <a:gd name="connsiteY64" fmla="*/ 71581 h 315913"/>
                    <a:gd name="connsiteX65" fmla="*/ 223838 w 331788"/>
                    <a:gd name="connsiteY65" fmla="*/ 100157 h 315913"/>
                    <a:gd name="connsiteX66" fmla="*/ 230332 w 331788"/>
                    <a:gd name="connsiteY66" fmla="*/ 107950 h 315913"/>
                    <a:gd name="connsiteX67" fmla="*/ 238126 w 331788"/>
                    <a:gd name="connsiteY67" fmla="*/ 100157 h 315913"/>
                    <a:gd name="connsiteX68" fmla="*/ 238126 w 331788"/>
                    <a:gd name="connsiteY68" fmla="*/ 71581 h 315913"/>
                    <a:gd name="connsiteX69" fmla="*/ 230332 w 331788"/>
                    <a:gd name="connsiteY69" fmla="*/ 65087 h 315913"/>
                    <a:gd name="connsiteX70" fmla="*/ 201468 w 331788"/>
                    <a:gd name="connsiteY70" fmla="*/ 65087 h 315913"/>
                    <a:gd name="connsiteX71" fmla="*/ 193675 w 331788"/>
                    <a:gd name="connsiteY71" fmla="*/ 71581 h 315913"/>
                    <a:gd name="connsiteX72" fmla="*/ 193675 w 331788"/>
                    <a:gd name="connsiteY72" fmla="*/ 100157 h 315913"/>
                    <a:gd name="connsiteX73" fmla="*/ 201468 w 331788"/>
                    <a:gd name="connsiteY73" fmla="*/ 107950 h 315913"/>
                    <a:gd name="connsiteX74" fmla="*/ 207963 w 331788"/>
                    <a:gd name="connsiteY74" fmla="*/ 100157 h 315913"/>
                    <a:gd name="connsiteX75" fmla="*/ 207963 w 331788"/>
                    <a:gd name="connsiteY75" fmla="*/ 71581 h 315913"/>
                    <a:gd name="connsiteX76" fmla="*/ 201468 w 331788"/>
                    <a:gd name="connsiteY76" fmla="*/ 65087 h 315913"/>
                    <a:gd name="connsiteX77" fmla="*/ 128732 w 331788"/>
                    <a:gd name="connsiteY77" fmla="*/ 65087 h 315913"/>
                    <a:gd name="connsiteX78" fmla="*/ 122238 w 331788"/>
                    <a:gd name="connsiteY78" fmla="*/ 71581 h 315913"/>
                    <a:gd name="connsiteX79" fmla="*/ 122238 w 331788"/>
                    <a:gd name="connsiteY79" fmla="*/ 100157 h 315913"/>
                    <a:gd name="connsiteX80" fmla="*/ 128732 w 331788"/>
                    <a:gd name="connsiteY80" fmla="*/ 107950 h 315913"/>
                    <a:gd name="connsiteX81" fmla="*/ 136526 w 331788"/>
                    <a:gd name="connsiteY81" fmla="*/ 100157 h 315913"/>
                    <a:gd name="connsiteX82" fmla="*/ 136526 w 331788"/>
                    <a:gd name="connsiteY82" fmla="*/ 71581 h 315913"/>
                    <a:gd name="connsiteX83" fmla="*/ 128732 w 331788"/>
                    <a:gd name="connsiteY83" fmla="*/ 65087 h 315913"/>
                    <a:gd name="connsiteX84" fmla="*/ 101456 w 331788"/>
                    <a:gd name="connsiteY84" fmla="*/ 65087 h 315913"/>
                    <a:gd name="connsiteX85" fmla="*/ 93663 w 331788"/>
                    <a:gd name="connsiteY85" fmla="*/ 71581 h 315913"/>
                    <a:gd name="connsiteX86" fmla="*/ 93663 w 331788"/>
                    <a:gd name="connsiteY86" fmla="*/ 100157 h 315913"/>
                    <a:gd name="connsiteX87" fmla="*/ 101456 w 331788"/>
                    <a:gd name="connsiteY87" fmla="*/ 107950 h 315913"/>
                    <a:gd name="connsiteX88" fmla="*/ 107951 w 331788"/>
                    <a:gd name="connsiteY88" fmla="*/ 100157 h 315913"/>
                    <a:gd name="connsiteX89" fmla="*/ 107951 w 331788"/>
                    <a:gd name="connsiteY89" fmla="*/ 71581 h 315913"/>
                    <a:gd name="connsiteX90" fmla="*/ 101456 w 331788"/>
                    <a:gd name="connsiteY90" fmla="*/ 65087 h 315913"/>
                    <a:gd name="connsiteX91" fmla="*/ 72881 w 331788"/>
                    <a:gd name="connsiteY91" fmla="*/ 65087 h 315913"/>
                    <a:gd name="connsiteX92" fmla="*/ 65088 w 331788"/>
                    <a:gd name="connsiteY92" fmla="*/ 71581 h 315913"/>
                    <a:gd name="connsiteX93" fmla="*/ 65088 w 331788"/>
                    <a:gd name="connsiteY93" fmla="*/ 100157 h 315913"/>
                    <a:gd name="connsiteX94" fmla="*/ 72881 w 331788"/>
                    <a:gd name="connsiteY94" fmla="*/ 107950 h 315913"/>
                    <a:gd name="connsiteX95" fmla="*/ 79376 w 331788"/>
                    <a:gd name="connsiteY95" fmla="*/ 100157 h 315913"/>
                    <a:gd name="connsiteX96" fmla="*/ 79376 w 331788"/>
                    <a:gd name="connsiteY96" fmla="*/ 71581 h 315913"/>
                    <a:gd name="connsiteX97" fmla="*/ 72881 w 331788"/>
                    <a:gd name="connsiteY97" fmla="*/ 65087 h 315913"/>
                    <a:gd name="connsiteX98" fmla="*/ 107950 w 331788"/>
                    <a:gd name="connsiteY98" fmla="*/ 14287 h 315913"/>
                    <a:gd name="connsiteX99" fmla="*/ 107950 w 331788"/>
                    <a:gd name="connsiteY99" fmla="*/ 28575 h 315913"/>
                    <a:gd name="connsiteX100" fmla="*/ 223838 w 331788"/>
                    <a:gd name="connsiteY100" fmla="*/ 28575 h 315913"/>
                    <a:gd name="connsiteX101" fmla="*/ 223838 w 331788"/>
                    <a:gd name="connsiteY101" fmla="*/ 14287 h 315913"/>
                    <a:gd name="connsiteX102" fmla="*/ 64802 w 331788"/>
                    <a:gd name="connsiteY102" fmla="*/ 0 h 315913"/>
                    <a:gd name="connsiteX103" fmla="*/ 266986 w 331788"/>
                    <a:gd name="connsiteY103" fmla="*/ 0 h 315913"/>
                    <a:gd name="connsiteX104" fmla="*/ 273466 w 331788"/>
                    <a:gd name="connsiteY104" fmla="*/ 6474 h 315913"/>
                    <a:gd name="connsiteX105" fmla="*/ 266986 w 331788"/>
                    <a:gd name="connsiteY105" fmla="*/ 14242 h 315913"/>
                    <a:gd name="connsiteX106" fmla="*/ 238472 w 331788"/>
                    <a:gd name="connsiteY106" fmla="*/ 14242 h 315913"/>
                    <a:gd name="connsiteX107" fmla="*/ 238472 w 331788"/>
                    <a:gd name="connsiteY107" fmla="*/ 28484 h 315913"/>
                    <a:gd name="connsiteX108" fmla="*/ 303275 w 331788"/>
                    <a:gd name="connsiteY108" fmla="*/ 28484 h 315913"/>
                    <a:gd name="connsiteX109" fmla="*/ 309755 w 331788"/>
                    <a:gd name="connsiteY109" fmla="*/ 34958 h 315913"/>
                    <a:gd name="connsiteX110" fmla="*/ 309755 w 331788"/>
                    <a:gd name="connsiteY110" fmla="*/ 301671 h 315913"/>
                    <a:gd name="connsiteX111" fmla="*/ 324012 w 331788"/>
                    <a:gd name="connsiteY111" fmla="*/ 301671 h 315913"/>
                    <a:gd name="connsiteX112" fmla="*/ 331788 w 331788"/>
                    <a:gd name="connsiteY112" fmla="*/ 309439 h 315913"/>
                    <a:gd name="connsiteX113" fmla="*/ 324012 w 331788"/>
                    <a:gd name="connsiteY113" fmla="*/ 315913 h 315913"/>
                    <a:gd name="connsiteX114" fmla="*/ 7776 w 331788"/>
                    <a:gd name="connsiteY114" fmla="*/ 315913 h 315913"/>
                    <a:gd name="connsiteX115" fmla="*/ 0 w 331788"/>
                    <a:gd name="connsiteY115" fmla="*/ 309439 h 315913"/>
                    <a:gd name="connsiteX116" fmla="*/ 7776 w 331788"/>
                    <a:gd name="connsiteY116" fmla="*/ 301671 h 315913"/>
                    <a:gd name="connsiteX117" fmla="*/ 22033 w 331788"/>
                    <a:gd name="connsiteY117" fmla="*/ 301671 h 315913"/>
                    <a:gd name="connsiteX118" fmla="*/ 22033 w 331788"/>
                    <a:gd name="connsiteY118" fmla="*/ 34958 h 315913"/>
                    <a:gd name="connsiteX119" fmla="*/ 28513 w 331788"/>
                    <a:gd name="connsiteY119" fmla="*/ 28484 h 315913"/>
                    <a:gd name="connsiteX120" fmla="*/ 93315 w 331788"/>
                    <a:gd name="connsiteY120" fmla="*/ 28484 h 315913"/>
                    <a:gd name="connsiteX121" fmla="*/ 93315 w 331788"/>
                    <a:gd name="connsiteY121" fmla="*/ 14242 h 315913"/>
                    <a:gd name="connsiteX122" fmla="*/ 64802 w 331788"/>
                    <a:gd name="connsiteY122" fmla="*/ 14242 h 315913"/>
                    <a:gd name="connsiteX123" fmla="*/ 58322 w 331788"/>
                    <a:gd name="connsiteY123" fmla="*/ 6474 h 315913"/>
                    <a:gd name="connsiteX124" fmla="*/ 64802 w 331788"/>
                    <a:gd name="connsiteY124"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31788" h="315913">
                      <a:moveTo>
                        <a:pt x="101402" y="200025"/>
                      </a:moveTo>
                      <a:cubicBezTo>
                        <a:pt x="97532" y="200025"/>
                        <a:pt x="93663" y="203933"/>
                        <a:pt x="93663" y="207840"/>
                      </a:cubicBezTo>
                      <a:cubicBezTo>
                        <a:pt x="93663" y="207840"/>
                        <a:pt x="93663" y="207840"/>
                        <a:pt x="93663" y="301625"/>
                      </a:cubicBezTo>
                      <a:cubicBezTo>
                        <a:pt x="93663" y="301625"/>
                        <a:pt x="93663" y="301625"/>
                        <a:pt x="137518" y="301625"/>
                      </a:cubicBezTo>
                      <a:cubicBezTo>
                        <a:pt x="137518" y="301625"/>
                        <a:pt x="137518" y="301625"/>
                        <a:pt x="137518" y="250825"/>
                      </a:cubicBezTo>
                      <a:cubicBezTo>
                        <a:pt x="137518" y="246917"/>
                        <a:pt x="140097" y="244312"/>
                        <a:pt x="143967" y="244312"/>
                      </a:cubicBezTo>
                      <a:cubicBezTo>
                        <a:pt x="143967" y="244312"/>
                        <a:pt x="143967" y="244312"/>
                        <a:pt x="187822" y="244312"/>
                      </a:cubicBezTo>
                      <a:cubicBezTo>
                        <a:pt x="191691" y="244312"/>
                        <a:pt x="194271" y="246917"/>
                        <a:pt x="194271" y="250825"/>
                      </a:cubicBezTo>
                      <a:cubicBezTo>
                        <a:pt x="194271" y="250825"/>
                        <a:pt x="194271" y="250825"/>
                        <a:pt x="194271" y="301625"/>
                      </a:cubicBezTo>
                      <a:cubicBezTo>
                        <a:pt x="194271" y="301625"/>
                        <a:pt x="194271" y="301625"/>
                        <a:pt x="230387" y="301625"/>
                      </a:cubicBezTo>
                      <a:cubicBezTo>
                        <a:pt x="234256" y="301625"/>
                        <a:pt x="238126" y="299020"/>
                        <a:pt x="238126" y="295112"/>
                      </a:cubicBezTo>
                      <a:lnTo>
                        <a:pt x="238126" y="207840"/>
                      </a:lnTo>
                      <a:cubicBezTo>
                        <a:pt x="238126" y="203933"/>
                        <a:pt x="234256" y="200025"/>
                        <a:pt x="230387" y="200025"/>
                      </a:cubicBezTo>
                      <a:cubicBezTo>
                        <a:pt x="230387" y="200025"/>
                        <a:pt x="230387" y="200025"/>
                        <a:pt x="101402" y="200025"/>
                      </a:cubicBezTo>
                      <a:close/>
                      <a:moveTo>
                        <a:pt x="258908" y="122237"/>
                      </a:moveTo>
                      <a:cubicBezTo>
                        <a:pt x="255011" y="122237"/>
                        <a:pt x="252413" y="124758"/>
                        <a:pt x="252413" y="129801"/>
                      </a:cubicBezTo>
                      <a:cubicBezTo>
                        <a:pt x="252413" y="129801"/>
                        <a:pt x="252413" y="129801"/>
                        <a:pt x="252413" y="157536"/>
                      </a:cubicBezTo>
                      <a:cubicBezTo>
                        <a:pt x="252413" y="161318"/>
                        <a:pt x="255011" y="165100"/>
                        <a:pt x="258908" y="165100"/>
                      </a:cubicBezTo>
                      <a:cubicBezTo>
                        <a:pt x="264103" y="165100"/>
                        <a:pt x="266701" y="161318"/>
                        <a:pt x="266701" y="157536"/>
                      </a:cubicBezTo>
                      <a:lnTo>
                        <a:pt x="266701" y="129801"/>
                      </a:lnTo>
                      <a:cubicBezTo>
                        <a:pt x="266701" y="124758"/>
                        <a:pt x="264103" y="122237"/>
                        <a:pt x="258908" y="122237"/>
                      </a:cubicBezTo>
                      <a:close/>
                      <a:moveTo>
                        <a:pt x="230332" y="122237"/>
                      </a:moveTo>
                      <a:cubicBezTo>
                        <a:pt x="226436" y="122237"/>
                        <a:pt x="223838" y="124758"/>
                        <a:pt x="223838" y="129801"/>
                      </a:cubicBezTo>
                      <a:cubicBezTo>
                        <a:pt x="223838" y="129801"/>
                        <a:pt x="223838" y="129801"/>
                        <a:pt x="223838" y="157536"/>
                      </a:cubicBezTo>
                      <a:cubicBezTo>
                        <a:pt x="223838" y="161318"/>
                        <a:pt x="226436" y="165100"/>
                        <a:pt x="230332" y="165100"/>
                      </a:cubicBezTo>
                      <a:cubicBezTo>
                        <a:pt x="234229" y="165100"/>
                        <a:pt x="238126" y="161318"/>
                        <a:pt x="238126" y="157536"/>
                      </a:cubicBezTo>
                      <a:lnTo>
                        <a:pt x="238126" y="129801"/>
                      </a:lnTo>
                      <a:cubicBezTo>
                        <a:pt x="238126" y="124758"/>
                        <a:pt x="234229" y="122237"/>
                        <a:pt x="230332" y="122237"/>
                      </a:cubicBezTo>
                      <a:close/>
                      <a:moveTo>
                        <a:pt x="201468" y="122237"/>
                      </a:moveTo>
                      <a:cubicBezTo>
                        <a:pt x="196273" y="122237"/>
                        <a:pt x="193675" y="124758"/>
                        <a:pt x="193675" y="129801"/>
                      </a:cubicBezTo>
                      <a:cubicBezTo>
                        <a:pt x="193675" y="129801"/>
                        <a:pt x="193675" y="129801"/>
                        <a:pt x="193675" y="157536"/>
                      </a:cubicBezTo>
                      <a:cubicBezTo>
                        <a:pt x="193675" y="161318"/>
                        <a:pt x="196273" y="165100"/>
                        <a:pt x="201468" y="165100"/>
                      </a:cubicBezTo>
                      <a:cubicBezTo>
                        <a:pt x="205365" y="165100"/>
                        <a:pt x="207963" y="161318"/>
                        <a:pt x="207963" y="157536"/>
                      </a:cubicBezTo>
                      <a:cubicBezTo>
                        <a:pt x="207963" y="157536"/>
                        <a:pt x="207963" y="157536"/>
                        <a:pt x="207963" y="129801"/>
                      </a:cubicBezTo>
                      <a:cubicBezTo>
                        <a:pt x="207963" y="124758"/>
                        <a:pt x="205365" y="122237"/>
                        <a:pt x="201468" y="122237"/>
                      </a:cubicBezTo>
                      <a:close/>
                      <a:moveTo>
                        <a:pt x="128732" y="122237"/>
                      </a:moveTo>
                      <a:cubicBezTo>
                        <a:pt x="124836" y="122237"/>
                        <a:pt x="122238" y="124758"/>
                        <a:pt x="122238" y="129801"/>
                      </a:cubicBezTo>
                      <a:cubicBezTo>
                        <a:pt x="122238" y="129801"/>
                        <a:pt x="122238" y="129801"/>
                        <a:pt x="122238" y="157536"/>
                      </a:cubicBezTo>
                      <a:cubicBezTo>
                        <a:pt x="122238" y="161318"/>
                        <a:pt x="124836" y="165100"/>
                        <a:pt x="128732" y="165100"/>
                      </a:cubicBezTo>
                      <a:cubicBezTo>
                        <a:pt x="133928" y="165100"/>
                        <a:pt x="136526" y="161318"/>
                        <a:pt x="136526" y="157536"/>
                      </a:cubicBezTo>
                      <a:cubicBezTo>
                        <a:pt x="136526" y="157536"/>
                        <a:pt x="136526" y="157536"/>
                        <a:pt x="136526" y="129801"/>
                      </a:cubicBezTo>
                      <a:cubicBezTo>
                        <a:pt x="136526" y="124758"/>
                        <a:pt x="133928" y="122237"/>
                        <a:pt x="128732" y="122237"/>
                      </a:cubicBezTo>
                      <a:close/>
                      <a:moveTo>
                        <a:pt x="101456" y="122237"/>
                      </a:moveTo>
                      <a:cubicBezTo>
                        <a:pt x="97559" y="122237"/>
                        <a:pt x="93663" y="124758"/>
                        <a:pt x="93663" y="129801"/>
                      </a:cubicBezTo>
                      <a:lnTo>
                        <a:pt x="93663" y="157536"/>
                      </a:lnTo>
                      <a:cubicBezTo>
                        <a:pt x="93663" y="161318"/>
                        <a:pt x="97559" y="165100"/>
                        <a:pt x="101456" y="165100"/>
                      </a:cubicBezTo>
                      <a:cubicBezTo>
                        <a:pt x="105353" y="165100"/>
                        <a:pt x="107951" y="161318"/>
                        <a:pt x="107951" y="157536"/>
                      </a:cubicBezTo>
                      <a:cubicBezTo>
                        <a:pt x="107951" y="157536"/>
                        <a:pt x="107951" y="157536"/>
                        <a:pt x="107951" y="129801"/>
                      </a:cubicBezTo>
                      <a:cubicBezTo>
                        <a:pt x="107951" y="124758"/>
                        <a:pt x="105353" y="122237"/>
                        <a:pt x="101456" y="122237"/>
                      </a:cubicBezTo>
                      <a:close/>
                      <a:moveTo>
                        <a:pt x="72881" y="122237"/>
                      </a:moveTo>
                      <a:cubicBezTo>
                        <a:pt x="67686" y="122237"/>
                        <a:pt x="65088" y="124758"/>
                        <a:pt x="65088" y="129801"/>
                      </a:cubicBezTo>
                      <a:cubicBezTo>
                        <a:pt x="65088" y="129801"/>
                        <a:pt x="65088" y="129801"/>
                        <a:pt x="65088" y="157536"/>
                      </a:cubicBezTo>
                      <a:cubicBezTo>
                        <a:pt x="65088" y="161318"/>
                        <a:pt x="67686" y="165100"/>
                        <a:pt x="72881" y="165100"/>
                      </a:cubicBezTo>
                      <a:cubicBezTo>
                        <a:pt x="76778" y="165100"/>
                        <a:pt x="79376" y="161318"/>
                        <a:pt x="79376" y="157536"/>
                      </a:cubicBezTo>
                      <a:lnTo>
                        <a:pt x="79376" y="129801"/>
                      </a:lnTo>
                      <a:cubicBezTo>
                        <a:pt x="79376" y="124758"/>
                        <a:pt x="76778" y="122237"/>
                        <a:pt x="72881" y="122237"/>
                      </a:cubicBezTo>
                      <a:close/>
                      <a:moveTo>
                        <a:pt x="258908" y="65087"/>
                      </a:moveTo>
                      <a:cubicBezTo>
                        <a:pt x="255011" y="65087"/>
                        <a:pt x="252413" y="67685"/>
                        <a:pt x="252413" y="71581"/>
                      </a:cubicBezTo>
                      <a:cubicBezTo>
                        <a:pt x="252413" y="71581"/>
                        <a:pt x="252413" y="71581"/>
                        <a:pt x="252413" y="100157"/>
                      </a:cubicBezTo>
                      <a:cubicBezTo>
                        <a:pt x="252413" y="105352"/>
                        <a:pt x="255011" y="107950"/>
                        <a:pt x="258908" y="107950"/>
                      </a:cubicBezTo>
                      <a:cubicBezTo>
                        <a:pt x="264103" y="107950"/>
                        <a:pt x="266701" y="105352"/>
                        <a:pt x="266701" y="100157"/>
                      </a:cubicBezTo>
                      <a:lnTo>
                        <a:pt x="266701" y="71581"/>
                      </a:lnTo>
                      <a:cubicBezTo>
                        <a:pt x="266701" y="67685"/>
                        <a:pt x="264103" y="65087"/>
                        <a:pt x="258908" y="65087"/>
                      </a:cubicBezTo>
                      <a:close/>
                      <a:moveTo>
                        <a:pt x="230332" y="65087"/>
                      </a:moveTo>
                      <a:cubicBezTo>
                        <a:pt x="226436" y="65087"/>
                        <a:pt x="223838" y="67685"/>
                        <a:pt x="223838" y="71581"/>
                      </a:cubicBezTo>
                      <a:cubicBezTo>
                        <a:pt x="223838" y="71581"/>
                        <a:pt x="223838" y="71581"/>
                        <a:pt x="223838" y="100157"/>
                      </a:cubicBezTo>
                      <a:cubicBezTo>
                        <a:pt x="223838" y="105352"/>
                        <a:pt x="226436" y="107950"/>
                        <a:pt x="230332" y="107950"/>
                      </a:cubicBezTo>
                      <a:cubicBezTo>
                        <a:pt x="234229" y="107950"/>
                        <a:pt x="238126" y="105352"/>
                        <a:pt x="238126" y="100157"/>
                      </a:cubicBezTo>
                      <a:lnTo>
                        <a:pt x="238126" y="71581"/>
                      </a:lnTo>
                      <a:cubicBezTo>
                        <a:pt x="238126" y="67685"/>
                        <a:pt x="234229" y="65087"/>
                        <a:pt x="230332" y="65087"/>
                      </a:cubicBezTo>
                      <a:close/>
                      <a:moveTo>
                        <a:pt x="201468" y="65087"/>
                      </a:moveTo>
                      <a:cubicBezTo>
                        <a:pt x="196273" y="65087"/>
                        <a:pt x="193675" y="67685"/>
                        <a:pt x="193675" y="71581"/>
                      </a:cubicBezTo>
                      <a:cubicBezTo>
                        <a:pt x="193675" y="71581"/>
                        <a:pt x="193675" y="71581"/>
                        <a:pt x="193675" y="100157"/>
                      </a:cubicBezTo>
                      <a:cubicBezTo>
                        <a:pt x="193675" y="105352"/>
                        <a:pt x="196273" y="107950"/>
                        <a:pt x="201468" y="107950"/>
                      </a:cubicBezTo>
                      <a:cubicBezTo>
                        <a:pt x="205365" y="107950"/>
                        <a:pt x="207963" y="105352"/>
                        <a:pt x="207963" y="100157"/>
                      </a:cubicBezTo>
                      <a:cubicBezTo>
                        <a:pt x="207963" y="100157"/>
                        <a:pt x="207963" y="100157"/>
                        <a:pt x="207963" y="71581"/>
                      </a:cubicBezTo>
                      <a:cubicBezTo>
                        <a:pt x="207963" y="67685"/>
                        <a:pt x="205365" y="65087"/>
                        <a:pt x="201468" y="65087"/>
                      </a:cubicBezTo>
                      <a:close/>
                      <a:moveTo>
                        <a:pt x="128732" y="65087"/>
                      </a:moveTo>
                      <a:cubicBezTo>
                        <a:pt x="124836" y="65087"/>
                        <a:pt x="122238" y="67685"/>
                        <a:pt x="122238" y="71581"/>
                      </a:cubicBezTo>
                      <a:cubicBezTo>
                        <a:pt x="122238" y="71581"/>
                        <a:pt x="122238" y="71581"/>
                        <a:pt x="122238" y="100157"/>
                      </a:cubicBezTo>
                      <a:cubicBezTo>
                        <a:pt x="122238" y="105352"/>
                        <a:pt x="124836" y="107950"/>
                        <a:pt x="128732" y="107950"/>
                      </a:cubicBezTo>
                      <a:cubicBezTo>
                        <a:pt x="133928" y="107950"/>
                        <a:pt x="136526" y="105352"/>
                        <a:pt x="136526" y="100157"/>
                      </a:cubicBezTo>
                      <a:cubicBezTo>
                        <a:pt x="136526" y="100157"/>
                        <a:pt x="136526" y="100157"/>
                        <a:pt x="136526" y="71581"/>
                      </a:cubicBezTo>
                      <a:cubicBezTo>
                        <a:pt x="136526" y="67685"/>
                        <a:pt x="133928" y="65087"/>
                        <a:pt x="128732" y="65087"/>
                      </a:cubicBezTo>
                      <a:close/>
                      <a:moveTo>
                        <a:pt x="101456" y="65087"/>
                      </a:moveTo>
                      <a:cubicBezTo>
                        <a:pt x="97559" y="65087"/>
                        <a:pt x="93663" y="67685"/>
                        <a:pt x="93663" y="71581"/>
                      </a:cubicBezTo>
                      <a:lnTo>
                        <a:pt x="93663" y="100157"/>
                      </a:lnTo>
                      <a:cubicBezTo>
                        <a:pt x="93663" y="105352"/>
                        <a:pt x="97559" y="107950"/>
                        <a:pt x="101456" y="107950"/>
                      </a:cubicBezTo>
                      <a:cubicBezTo>
                        <a:pt x="105353" y="107950"/>
                        <a:pt x="107951" y="105352"/>
                        <a:pt x="107951" y="100157"/>
                      </a:cubicBezTo>
                      <a:cubicBezTo>
                        <a:pt x="107951" y="100157"/>
                        <a:pt x="107951" y="100157"/>
                        <a:pt x="107951" y="71581"/>
                      </a:cubicBezTo>
                      <a:cubicBezTo>
                        <a:pt x="107951" y="67685"/>
                        <a:pt x="105353" y="65087"/>
                        <a:pt x="101456" y="65087"/>
                      </a:cubicBezTo>
                      <a:close/>
                      <a:moveTo>
                        <a:pt x="72881" y="65087"/>
                      </a:moveTo>
                      <a:cubicBezTo>
                        <a:pt x="67686" y="65087"/>
                        <a:pt x="65088" y="67685"/>
                        <a:pt x="65088" y="71581"/>
                      </a:cubicBezTo>
                      <a:cubicBezTo>
                        <a:pt x="65088" y="71581"/>
                        <a:pt x="65088" y="71581"/>
                        <a:pt x="65088" y="100157"/>
                      </a:cubicBezTo>
                      <a:cubicBezTo>
                        <a:pt x="65088" y="105352"/>
                        <a:pt x="67686" y="107950"/>
                        <a:pt x="72881" y="107950"/>
                      </a:cubicBezTo>
                      <a:cubicBezTo>
                        <a:pt x="76778" y="107950"/>
                        <a:pt x="79376" y="105352"/>
                        <a:pt x="79376" y="100157"/>
                      </a:cubicBezTo>
                      <a:lnTo>
                        <a:pt x="79376" y="71581"/>
                      </a:lnTo>
                      <a:cubicBezTo>
                        <a:pt x="79376" y="67685"/>
                        <a:pt x="76778" y="65087"/>
                        <a:pt x="72881" y="65087"/>
                      </a:cubicBezTo>
                      <a:close/>
                      <a:moveTo>
                        <a:pt x="107950" y="14287"/>
                      </a:moveTo>
                      <a:lnTo>
                        <a:pt x="107950" y="28575"/>
                      </a:lnTo>
                      <a:lnTo>
                        <a:pt x="223838" y="28575"/>
                      </a:lnTo>
                      <a:lnTo>
                        <a:pt x="223838" y="14287"/>
                      </a:lnTo>
                      <a:close/>
                      <a:moveTo>
                        <a:pt x="64802" y="0"/>
                      </a:moveTo>
                      <a:cubicBezTo>
                        <a:pt x="64802" y="0"/>
                        <a:pt x="64802" y="0"/>
                        <a:pt x="266986" y="0"/>
                      </a:cubicBezTo>
                      <a:cubicBezTo>
                        <a:pt x="270874" y="0"/>
                        <a:pt x="273466" y="2589"/>
                        <a:pt x="273466" y="6474"/>
                      </a:cubicBezTo>
                      <a:cubicBezTo>
                        <a:pt x="273466" y="10358"/>
                        <a:pt x="270874" y="14242"/>
                        <a:pt x="266986" y="14242"/>
                      </a:cubicBezTo>
                      <a:cubicBezTo>
                        <a:pt x="266986" y="14242"/>
                        <a:pt x="266986" y="14242"/>
                        <a:pt x="238472" y="14242"/>
                      </a:cubicBezTo>
                      <a:cubicBezTo>
                        <a:pt x="238472" y="14242"/>
                        <a:pt x="238472" y="14242"/>
                        <a:pt x="238472" y="28484"/>
                      </a:cubicBezTo>
                      <a:cubicBezTo>
                        <a:pt x="238472" y="28484"/>
                        <a:pt x="238472" y="28484"/>
                        <a:pt x="303275" y="28484"/>
                      </a:cubicBezTo>
                      <a:cubicBezTo>
                        <a:pt x="307163" y="28484"/>
                        <a:pt x="309755" y="31073"/>
                        <a:pt x="309755" y="34958"/>
                      </a:cubicBezTo>
                      <a:cubicBezTo>
                        <a:pt x="309755" y="34958"/>
                        <a:pt x="309755" y="34958"/>
                        <a:pt x="309755" y="301671"/>
                      </a:cubicBezTo>
                      <a:cubicBezTo>
                        <a:pt x="309755" y="301671"/>
                        <a:pt x="309755" y="301671"/>
                        <a:pt x="324012" y="301671"/>
                      </a:cubicBezTo>
                      <a:cubicBezTo>
                        <a:pt x="329196" y="301671"/>
                        <a:pt x="331788" y="305555"/>
                        <a:pt x="331788" y="309439"/>
                      </a:cubicBezTo>
                      <a:cubicBezTo>
                        <a:pt x="331788" y="313324"/>
                        <a:pt x="329196" y="315913"/>
                        <a:pt x="324012" y="315913"/>
                      </a:cubicBezTo>
                      <a:cubicBezTo>
                        <a:pt x="324012" y="315913"/>
                        <a:pt x="324012" y="315913"/>
                        <a:pt x="7776" y="315913"/>
                      </a:cubicBezTo>
                      <a:cubicBezTo>
                        <a:pt x="2592" y="315913"/>
                        <a:pt x="0" y="313324"/>
                        <a:pt x="0" y="309439"/>
                      </a:cubicBezTo>
                      <a:cubicBezTo>
                        <a:pt x="0" y="305555"/>
                        <a:pt x="2592" y="301671"/>
                        <a:pt x="7776" y="301671"/>
                      </a:cubicBezTo>
                      <a:cubicBezTo>
                        <a:pt x="7776" y="301671"/>
                        <a:pt x="7776" y="301671"/>
                        <a:pt x="22033" y="301671"/>
                      </a:cubicBezTo>
                      <a:cubicBezTo>
                        <a:pt x="22033" y="301671"/>
                        <a:pt x="22033" y="301671"/>
                        <a:pt x="22033" y="34958"/>
                      </a:cubicBezTo>
                      <a:cubicBezTo>
                        <a:pt x="22033" y="31073"/>
                        <a:pt x="24625" y="28484"/>
                        <a:pt x="28513" y="28484"/>
                      </a:cubicBezTo>
                      <a:cubicBezTo>
                        <a:pt x="28513" y="28484"/>
                        <a:pt x="28513" y="28484"/>
                        <a:pt x="93315" y="28484"/>
                      </a:cubicBezTo>
                      <a:cubicBezTo>
                        <a:pt x="93315" y="28484"/>
                        <a:pt x="93315" y="28484"/>
                        <a:pt x="93315" y="14242"/>
                      </a:cubicBezTo>
                      <a:cubicBezTo>
                        <a:pt x="93315" y="14242"/>
                        <a:pt x="93315" y="14242"/>
                        <a:pt x="64802" y="14242"/>
                      </a:cubicBezTo>
                      <a:cubicBezTo>
                        <a:pt x="60914" y="14242"/>
                        <a:pt x="58322" y="10358"/>
                        <a:pt x="58322" y="6474"/>
                      </a:cubicBezTo>
                      <a:cubicBezTo>
                        <a:pt x="58322" y="2589"/>
                        <a:pt x="60914" y="0"/>
                        <a:pt x="64802"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black"/>
                    </a:solidFill>
                    <a:effectLst/>
                    <a:uLnTx/>
                    <a:uFillTx/>
                    <a:cs typeface="+mn-ea"/>
                    <a:sym typeface="+mn-lt"/>
                  </a:endParaRPr>
                </a:p>
              </p:txBody>
            </p:sp>
          </p:grpSp>
          <p:grpSp>
            <p:nvGrpSpPr>
              <p:cNvPr id="18" name="组合 17"/>
              <p:cNvGrpSpPr/>
              <p:nvPr/>
            </p:nvGrpSpPr>
            <p:grpSpPr>
              <a:xfrm>
                <a:off x="1658927" y="3787099"/>
                <a:ext cx="1457778" cy="1461406"/>
                <a:chOff x="5746696" y="4552422"/>
                <a:chExt cx="713926" cy="715702"/>
              </a:xfrm>
              <a:effectLst/>
            </p:grpSpPr>
            <p:sp>
              <p:nvSpPr>
                <p:cNvPr id="19" name="任意多边形: 形状 18"/>
                <p:cNvSpPr/>
                <p:nvPr/>
              </p:nvSpPr>
              <p:spPr bwMode="auto">
                <a:xfrm>
                  <a:off x="5746696" y="4552422"/>
                  <a:ext cx="713926" cy="715702"/>
                </a:xfrm>
                <a:custGeom>
                  <a:avLst/>
                  <a:gdLst>
                    <a:gd name="T0" fmla="*/ 1726 w 3453"/>
                    <a:gd name="T1" fmla="*/ 0 h 3453"/>
                    <a:gd name="T2" fmla="*/ 1726 w 3453"/>
                    <a:gd name="T3" fmla="*/ 0 h 3453"/>
                    <a:gd name="T4" fmla="*/ 0 w 3453"/>
                    <a:gd name="T5" fmla="*/ 1726 h 3453"/>
                    <a:gd name="T6" fmla="*/ 1726 w 3453"/>
                    <a:gd name="T7" fmla="*/ 3453 h 3453"/>
                    <a:gd name="T8" fmla="*/ 3453 w 3453"/>
                    <a:gd name="T9" fmla="*/ 1726 h 3453"/>
                    <a:gd name="T10" fmla="*/ 1726 w 3453"/>
                    <a:gd name="T11" fmla="*/ 0 h 3453"/>
                  </a:gdLst>
                  <a:ahLst/>
                  <a:cxnLst>
                    <a:cxn ang="0">
                      <a:pos x="T0" y="T1"/>
                    </a:cxn>
                    <a:cxn ang="0">
                      <a:pos x="T2" y="T3"/>
                    </a:cxn>
                    <a:cxn ang="0">
                      <a:pos x="T4" y="T5"/>
                    </a:cxn>
                    <a:cxn ang="0">
                      <a:pos x="T6" y="T7"/>
                    </a:cxn>
                    <a:cxn ang="0">
                      <a:pos x="T8" y="T9"/>
                    </a:cxn>
                    <a:cxn ang="0">
                      <a:pos x="T10" y="T11"/>
                    </a:cxn>
                  </a:cxnLst>
                  <a:rect l="0" t="0" r="r" b="b"/>
                  <a:pathLst>
                    <a:path w="3453" h="3453">
                      <a:moveTo>
                        <a:pt x="1726" y="0"/>
                      </a:moveTo>
                      <a:lnTo>
                        <a:pt x="1726" y="0"/>
                      </a:lnTo>
                      <a:cubicBezTo>
                        <a:pt x="773" y="0"/>
                        <a:pt x="0" y="772"/>
                        <a:pt x="0" y="1726"/>
                      </a:cubicBezTo>
                      <a:cubicBezTo>
                        <a:pt x="0" y="2679"/>
                        <a:pt x="773" y="3453"/>
                        <a:pt x="1726" y="3453"/>
                      </a:cubicBezTo>
                      <a:cubicBezTo>
                        <a:pt x="2680" y="3453"/>
                        <a:pt x="3453" y="2679"/>
                        <a:pt x="3453" y="1726"/>
                      </a:cubicBezTo>
                      <a:cubicBezTo>
                        <a:pt x="3453" y="772"/>
                        <a:pt x="2680" y="0"/>
                        <a:pt x="1726" y="0"/>
                      </a:cubicBezTo>
                      <a:close/>
                    </a:path>
                  </a:pathLst>
                </a:custGeom>
                <a:solidFill>
                  <a:srgbClr val="F3D578"/>
                </a:solidFill>
                <a:ln w="19050">
                  <a:no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20" name="任意多边形: 形状 19"/>
                <p:cNvSpPr/>
                <p:nvPr/>
              </p:nvSpPr>
              <p:spPr bwMode="auto">
                <a:xfrm>
                  <a:off x="5945318" y="4753898"/>
                  <a:ext cx="314912" cy="314327"/>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black"/>
                    </a:solidFill>
                    <a:effectLst/>
                    <a:uLnTx/>
                    <a:uFillTx/>
                    <a:cs typeface="+mn-ea"/>
                    <a:sym typeface="+mn-lt"/>
                  </a:endParaRPr>
                </a:p>
              </p:txBody>
            </p:sp>
          </p:grpSp>
        </p:grpSp>
        <p:grpSp>
          <p:nvGrpSpPr>
            <p:cNvPr id="9" name="组合 8"/>
            <p:cNvGrpSpPr/>
            <p:nvPr/>
          </p:nvGrpSpPr>
          <p:grpSpPr>
            <a:xfrm>
              <a:off x="1289466" y="3372070"/>
              <a:ext cx="9613068" cy="0"/>
              <a:chOff x="1307468" y="3637493"/>
              <a:chExt cx="9613068" cy="0"/>
            </a:xfrm>
          </p:grpSpPr>
          <p:cxnSp>
            <p:nvCxnSpPr>
              <p:cNvPr id="10" name="直接连接符 9"/>
              <p:cNvCxnSpPr/>
              <p:nvPr/>
            </p:nvCxnSpPr>
            <p:spPr>
              <a:xfrm>
                <a:off x="8472264" y="3637493"/>
                <a:ext cx="2448272" cy="0"/>
              </a:xfrm>
              <a:prstGeom prst="line">
                <a:avLst/>
              </a:prstGeom>
              <a:noFill/>
              <a:ln w="6350" cap="flat" cmpd="sng" algn="ctr">
                <a:solidFill>
                  <a:sysClr val="windowText" lastClr="000000">
                    <a:lumMod val="20000"/>
                    <a:lumOff val="80000"/>
                  </a:sysClr>
                </a:solidFill>
                <a:prstDash val="solid"/>
                <a:miter lim="800000"/>
              </a:ln>
              <a:effectLst/>
            </p:spPr>
          </p:cxnSp>
          <p:cxnSp>
            <p:nvCxnSpPr>
              <p:cNvPr id="11" name="直接连接符 10"/>
              <p:cNvCxnSpPr/>
              <p:nvPr/>
            </p:nvCxnSpPr>
            <p:spPr>
              <a:xfrm>
                <a:off x="1307468" y="3637493"/>
                <a:ext cx="2448272" cy="0"/>
              </a:xfrm>
              <a:prstGeom prst="line">
                <a:avLst/>
              </a:prstGeom>
              <a:noFill/>
              <a:ln w="6350" cap="flat" cmpd="sng" algn="ctr">
                <a:solidFill>
                  <a:sysClr val="windowText" lastClr="000000">
                    <a:lumMod val="20000"/>
                    <a:lumOff val="80000"/>
                  </a:sysClr>
                </a:solidFill>
                <a:prstDash val="solid"/>
                <a:miter lim="800000"/>
              </a:ln>
              <a:effectLst/>
            </p:spPr>
          </p:cxnSp>
        </p:grpSp>
      </p:grpSp>
      <p:grpSp>
        <p:nvGrpSpPr>
          <p:cNvPr id="28" name="组合 27"/>
          <p:cNvGrpSpPr/>
          <p:nvPr/>
        </p:nvGrpSpPr>
        <p:grpSpPr>
          <a:xfrm>
            <a:off x="1347741" y="2293552"/>
            <a:ext cx="3024606" cy="2327456"/>
            <a:chOff x="1436641" y="2128452"/>
            <a:chExt cx="3024606" cy="2327456"/>
          </a:xfrm>
        </p:grpSpPr>
        <p:sp>
          <p:nvSpPr>
            <p:cNvPr id="29" name="išľíďè"/>
            <p:cNvSpPr/>
            <p:nvPr/>
          </p:nvSpPr>
          <p:spPr bwMode="auto">
            <a:xfrm>
              <a:off x="1436641" y="2548013"/>
              <a:ext cx="2766221"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F3D578"/>
                  </a:solidFill>
                  <a:cs typeface="+mn-ea"/>
                  <a:sym typeface="+mn-lt"/>
                </a:rPr>
                <a:t>在这里添加你的详细小段落文本内容，与标题相关并符合整体语言风格</a:t>
              </a:r>
            </a:p>
          </p:txBody>
        </p:sp>
        <p:sp>
          <p:nvSpPr>
            <p:cNvPr id="30" name="iSlíďè"/>
            <p:cNvSpPr txBox="1"/>
            <p:nvPr/>
          </p:nvSpPr>
          <p:spPr bwMode="auto">
            <a:xfrm>
              <a:off x="1816728" y="2128452"/>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defTabSz="913765">
                <a:spcBef>
                  <a:spcPct val="0"/>
                </a:spcBef>
                <a:defRPr/>
              </a:pPr>
              <a:r>
                <a:rPr lang="zh-CN" altLang="en-US" b="1" dirty="0">
                  <a:solidFill>
                    <a:srgbClr val="F3D578"/>
                  </a:solidFill>
                  <a:cs typeface="+mn-ea"/>
                  <a:sym typeface="+mn-lt"/>
                </a:rPr>
                <a:t>标题文本预设</a:t>
              </a:r>
            </a:p>
          </p:txBody>
        </p:sp>
        <p:sp>
          <p:nvSpPr>
            <p:cNvPr id="31" name="išľíďè"/>
            <p:cNvSpPr/>
            <p:nvPr/>
          </p:nvSpPr>
          <p:spPr bwMode="auto">
            <a:xfrm>
              <a:off x="1457875" y="3789894"/>
              <a:ext cx="2623285"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F3D578"/>
                  </a:solidFill>
                  <a:cs typeface="+mn-ea"/>
                  <a:sym typeface="+mn-lt"/>
                </a:rPr>
                <a:t>在这里添加你的详细小段落文本内容，与标题相关并符合整体语言风格</a:t>
              </a:r>
            </a:p>
          </p:txBody>
        </p:sp>
        <p:sp>
          <p:nvSpPr>
            <p:cNvPr id="32" name="iSlíďè"/>
            <p:cNvSpPr txBox="1"/>
            <p:nvPr/>
          </p:nvSpPr>
          <p:spPr bwMode="auto">
            <a:xfrm>
              <a:off x="1837962" y="3370333"/>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defTabSz="913765">
                <a:spcBef>
                  <a:spcPct val="0"/>
                </a:spcBef>
                <a:defRPr/>
              </a:pPr>
              <a:r>
                <a:rPr lang="zh-CN" altLang="en-US" b="1" dirty="0">
                  <a:solidFill>
                    <a:srgbClr val="F3D578"/>
                  </a:solidFill>
                  <a:cs typeface="+mn-ea"/>
                  <a:sym typeface="+mn-lt"/>
                </a:rPr>
                <a:t>标题文本预设</a:t>
              </a:r>
            </a:p>
          </p:txBody>
        </p:sp>
      </p:grpSp>
      <p:grpSp>
        <p:nvGrpSpPr>
          <p:cNvPr id="33" name="组合 32"/>
          <p:cNvGrpSpPr/>
          <p:nvPr/>
        </p:nvGrpSpPr>
        <p:grpSpPr>
          <a:xfrm>
            <a:off x="8411507" y="2212284"/>
            <a:ext cx="3003371" cy="2432659"/>
            <a:chOff x="8500407" y="2047184"/>
            <a:chExt cx="3003371" cy="2432659"/>
          </a:xfrm>
        </p:grpSpPr>
        <p:sp>
          <p:nvSpPr>
            <p:cNvPr id="34" name="išľíďè"/>
            <p:cNvSpPr/>
            <p:nvPr/>
          </p:nvSpPr>
          <p:spPr bwMode="auto">
            <a:xfrm>
              <a:off x="8500407" y="2466745"/>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F3D578"/>
                  </a:solidFill>
                  <a:cs typeface="+mn-ea"/>
                  <a:sym typeface="+mn-lt"/>
                </a:rPr>
                <a:t>在这里添加你的详细小段落文本内容，与标题相关并符合整体语言风格</a:t>
              </a:r>
            </a:p>
          </p:txBody>
        </p:sp>
        <p:sp>
          <p:nvSpPr>
            <p:cNvPr id="35" name="iSlíďè"/>
            <p:cNvSpPr txBox="1"/>
            <p:nvPr/>
          </p:nvSpPr>
          <p:spPr bwMode="auto">
            <a:xfrm>
              <a:off x="8880493" y="2047184"/>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defTabSz="913765">
                <a:spcBef>
                  <a:spcPct val="0"/>
                </a:spcBef>
                <a:defRPr/>
              </a:pPr>
              <a:r>
                <a:rPr lang="zh-CN" altLang="en-US" b="1" dirty="0">
                  <a:solidFill>
                    <a:srgbClr val="F3D578"/>
                  </a:solidFill>
                  <a:cs typeface="+mn-ea"/>
                  <a:sym typeface="+mn-lt"/>
                </a:rPr>
                <a:t>标题文本预设</a:t>
              </a:r>
            </a:p>
          </p:txBody>
        </p:sp>
        <p:sp>
          <p:nvSpPr>
            <p:cNvPr id="36" name="išľíďè"/>
            <p:cNvSpPr/>
            <p:nvPr/>
          </p:nvSpPr>
          <p:spPr bwMode="auto">
            <a:xfrm>
              <a:off x="8500407" y="3813829"/>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F3D578"/>
                  </a:solidFill>
                  <a:cs typeface="+mn-ea"/>
                  <a:sym typeface="+mn-lt"/>
                </a:rPr>
                <a:t>在这里添加你的详细小段落文本内容，与标题相关并符合整体语言风格</a:t>
              </a:r>
            </a:p>
          </p:txBody>
        </p:sp>
        <p:sp>
          <p:nvSpPr>
            <p:cNvPr id="37" name="iSlíďè"/>
            <p:cNvSpPr txBox="1"/>
            <p:nvPr/>
          </p:nvSpPr>
          <p:spPr bwMode="auto">
            <a:xfrm>
              <a:off x="8880493" y="3394268"/>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defTabSz="913765">
                <a:spcBef>
                  <a:spcPct val="0"/>
                </a:spcBef>
                <a:defRPr/>
              </a:pPr>
              <a:r>
                <a:rPr lang="zh-CN" altLang="en-US" b="1" dirty="0">
                  <a:solidFill>
                    <a:srgbClr val="F3D578"/>
                  </a:solidFill>
                  <a:cs typeface="+mn-ea"/>
                  <a:sym typeface="+mn-lt"/>
                </a:rPr>
                <a:t>标题文本预设</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132840" y="3223171"/>
            <a:ext cx="2341880" cy="1591310"/>
            <a:chOff x="1784" y="4765"/>
            <a:chExt cx="3688" cy="2506"/>
          </a:xfrm>
        </p:grpSpPr>
        <p:sp>
          <p:nvSpPr>
            <p:cNvPr id="21" name="矩形 10"/>
            <p:cNvSpPr/>
            <p:nvPr/>
          </p:nvSpPr>
          <p:spPr bwMode="auto">
            <a:xfrm>
              <a:off x="1784" y="4765"/>
              <a:ext cx="3688" cy="2506"/>
            </a:xfrm>
            <a:custGeom>
              <a:avLst/>
              <a:gdLst>
                <a:gd name="T0" fmla="*/ 0 w 1665778"/>
                <a:gd name="T1" fmla="*/ 96 h 1284332"/>
                <a:gd name="T2" fmla="*/ 4816102 w 1665778"/>
                <a:gd name="T3" fmla="*/ 96 h 1284332"/>
                <a:gd name="T4" fmla="*/ 4786400 w 1665778"/>
                <a:gd name="T5" fmla="*/ 1247537 h 1284332"/>
                <a:gd name="T6" fmla="*/ 2380318 w 1665778"/>
                <a:gd name="T7" fmla="*/ 1973896 h 1284332"/>
                <a:gd name="T8" fmla="*/ 3947 w 1665778"/>
                <a:gd name="T9" fmla="*/ 1247537 h 1284332"/>
                <a:gd name="T10" fmla="*/ 0 w 1665778"/>
                <a:gd name="T11" fmla="*/ 96 h 12843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5778" h="1284332">
                  <a:moveTo>
                    <a:pt x="0" y="62"/>
                  </a:moveTo>
                  <a:cubicBezTo>
                    <a:pt x="-455" y="6860"/>
                    <a:pt x="1110519" y="62"/>
                    <a:pt x="1665778" y="62"/>
                  </a:cubicBezTo>
                  <a:lnTo>
                    <a:pt x="1655504" y="811720"/>
                  </a:lnTo>
                  <a:lnTo>
                    <a:pt x="823297" y="1284332"/>
                  </a:lnTo>
                  <a:lnTo>
                    <a:pt x="1365" y="811720"/>
                  </a:lnTo>
                  <a:cubicBezTo>
                    <a:pt x="910" y="541167"/>
                    <a:pt x="455" y="-6736"/>
                    <a:pt x="0" y="62"/>
                  </a:cubicBezTo>
                  <a:close/>
                </a:path>
              </a:pathLst>
            </a:custGeom>
            <a:solidFill>
              <a:srgbClr val="F3D5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defRPr>
              </a:lvl1pPr>
              <a:lvl2pPr marL="457200" algn="l" rtl="0" eaLnBrk="0" fontAlgn="base" hangingPunct="0">
                <a:spcBef>
                  <a:spcPct val="0"/>
                </a:spcBef>
                <a:spcAft>
                  <a:spcPct val="0"/>
                </a:spcAft>
                <a:defRPr kern="1200">
                  <a:solidFill>
                    <a:schemeClr val="tx1"/>
                  </a:solidFill>
                </a:defRPr>
              </a:lvl2pPr>
              <a:lvl3pPr marL="914400" algn="l" rtl="0" eaLnBrk="0" fontAlgn="base" hangingPunct="0">
                <a:spcBef>
                  <a:spcPct val="0"/>
                </a:spcBef>
                <a:spcAft>
                  <a:spcPct val="0"/>
                </a:spcAft>
                <a:defRPr kern="1200">
                  <a:solidFill>
                    <a:schemeClr val="tx1"/>
                  </a:solidFill>
                </a:defRPr>
              </a:lvl3pPr>
              <a:lvl4pPr marL="1371600" algn="l" rtl="0" eaLnBrk="0" fontAlgn="base" hangingPunct="0">
                <a:spcBef>
                  <a:spcPct val="0"/>
                </a:spcBef>
                <a:spcAft>
                  <a:spcPct val="0"/>
                </a:spcAft>
                <a:defRPr kern="1200">
                  <a:solidFill>
                    <a:schemeClr val="tx1"/>
                  </a:solidFill>
                </a:defRPr>
              </a:lvl4pPr>
              <a:lvl5pPr marL="1828800" algn="l" rtl="0" eaLnBrk="0" fontAlgn="base" hangingPunct="0">
                <a:spcBef>
                  <a:spcPct val="0"/>
                </a:spcBef>
                <a:spcAft>
                  <a:spcPct val="0"/>
                </a:spcAft>
                <a:defRPr kern="1200">
                  <a:solidFill>
                    <a:schemeClr val="tx1"/>
                  </a:solidFill>
                </a:defRPr>
              </a:lvl5pPr>
              <a:lvl6pPr marL="2286000" algn="l" defTabSz="914400" rtl="0" eaLnBrk="1" latinLnBrk="0" hangingPunct="1">
                <a:defRPr kern="1200">
                  <a:solidFill>
                    <a:schemeClr val="tx1"/>
                  </a:solidFill>
                </a:defRPr>
              </a:lvl6pPr>
              <a:lvl7pPr marL="2743200" algn="l" defTabSz="914400" rtl="0" eaLnBrk="1" latinLnBrk="0" hangingPunct="1">
                <a:defRPr kern="1200">
                  <a:solidFill>
                    <a:schemeClr val="tx1"/>
                  </a:solidFill>
                </a:defRPr>
              </a:lvl7pPr>
              <a:lvl8pPr marL="3200400" algn="l" defTabSz="914400" rtl="0" eaLnBrk="1" latinLnBrk="0" hangingPunct="1">
                <a:defRPr kern="1200">
                  <a:solidFill>
                    <a:schemeClr val="tx1"/>
                  </a:solidFill>
                </a:defRPr>
              </a:lvl8pPr>
              <a:lvl9pPr marL="3657600" algn="l" defTabSz="914400" rtl="0" eaLnBrk="1" latinLnBrk="0" hangingPunct="1">
                <a:defRPr kern="1200">
                  <a:solidFill>
                    <a:schemeClr val="tx1"/>
                  </a:solidFill>
                </a:defRPr>
              </a:lvl9pPr>
            </a:lstStyle>
            <a:p>
              <a:endParaRPr lang="zh-CN" altLang="en-US" sz="2000" b="1" dirty="0">
                <a:solidFill>
                  <a:schemeClr val="bg1"/>
                </a:solidFill>
                <a:cs typeface="+mn-ea"/>
                <a:sym typeface="+mn-lt"/>
              </a:endParaRPr>
            </a:p>
          </p:txBody>
        </p:sp>
        <p:sp>
          <p:nvSpPr>
            <p:cNvPr id="22" name="文本框 2"/>
            <p:cNvSpPr txBox="1"/>
            <p:nvPr/>
          </p:nvSpPr>
          <p:spPr>
            <a:xfrm>
              <a:off x="2092" y="5265"/>
              <a:ext cx="3116" cy="628"/>
            </a:xfrm>
            <a:prstGeom prst="rect">
              <a:avLst/>
            </a:prstGeom>
            <a:noFill/>
          </p:spPr>
          <p:txBody>
            <a:bodyPr wrap="square" rtlCol="0">
              <a:spAutoFit/>
            </a:bodyPr>
            <a:lstStyle/>
            <a:p>
              <a:pPr algn="ctr"/>
              <a:r>
                <a:rPr lang="zh-CN" altLang="en-US" sz="2000" b="1" dirty="0">
                  <a:solidFill>
                    <a:schemeClr val="bg1"/>
                  </a:solidFill>
                  <a:cs typeface="+mn-ea"/>
                  <a:sym typeface="+mn-lt"/>
                </a:rPr>
                <a:t>点此编辑标题</a:t>
              </a:r>
            </a:p>
          </p:txBody>
        </p:sp>
      </p:grpSp>
      <p:grpSp>
        <p:nvGrpSpPr>
          <p:cNvPr id="23" name="组合 22"/>
          <p:cNvGrpSpPr/>
          <p:nvPr/>
        </p:nvGrpSpPr>
        <p:grpSpPr>
          <a:xfrm>
            <a:off x="3592195" y="2649766"/>
            <a:ext cx="2339340" cy="1589405"/>
            <a:chOff x="5657" y="3862"/>
            <a:chExt cx="3684" cy="2503"/>
          </a:xfrm>
        </p:grpSpPr>
        <p:sp>
          <p:nvSpPr>
            <p:cNvPr id="24" name="矩形 10"/>
            <p:cNvSpPr/>
            <p:nvPr/>
          </p:nvSpPr>
          <p:spPr bwMode="auto">
            <a:xfrm rot="10800000">
              <a:off x="5657" y="3862"/>
              <a:ext cx="3684" cy="2503"/>
            </a:xfrm>
            <a:custGeom>
              <a:avLst/>
              <a:gdLst>
                <a:gd name="T0" fmla="*/ 0 w 1665778"/>
                <a:gd name="T1" fmla="*/ 96 h 1284332"/>
                <a:gd name="T2" fmla="*/ 4816092 w 1665778"/>
                <a:gd name="T3" fmla="*/ 96 h 1284332"/>
                <a:gd name="T4" fmla="*/ 4786387 w 1665778"/>
                <a:gd name="T5" fmla="*/ 1247537 h 1284332"/>
                <a:gd name="T6" fmla="*/ 2380314 w 1665778"/>
                <a:gd name="T7" fmla="*/ 1973896 h 1284332"/>
                <a:gd name="T8" fmla="*/ 3947 w 1665778"/>
                <a:gd name="T9" fmla="*/ 1247537 h 1284332"/>
                <a:gd name="T10" fmla="*/ 0 w 1665778"/>
                <a:gd name="T11" fmla="*/ 96 h 12843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5778" h="1284332">
                  <a:moveTo>
                    <a:pt x="0" y="62"/>
                  </a:moveTo>
                  <a:cubicBezTo>
                    <a:pt x="-455" y="6860"/>
                    <a:pt x="1110519" y="62"/>
                    <a:pt x="1665778" y="62"/>
                  </a:cubicBezTo>
                  <a:lnTo>
                    <a:pt x="1655504" y="811720"/>
                  </a:lnTo>
                  <a:lnTo>
                    <a:pt x="823297" y="1284332"/>
                  </a:lnTo>
                  <a:lnTo>
                    <a:pt x="1365" y="811720"/>
                  </a:lnTo>
                  <a:cubicBezTo>
                    <a:pt x="910" y="541167"/>
                    <a:pt x="455" y="-6736"/>
                    <a:pt x="0" y="62"/>
                  </a:cubicBezTo>
                  <a:close/>
                </a:path>
              </a:pathLst>
            </a:custGeom>
            <a:solidFill>
              <a:srgbClr val="F3D5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defRPr>
              </a:lvl1pPr>
              <a:lvl2pPr marL="457200" algn="l" rtl="0" eaLnBrk="0" fontAlgn="base" hangingPunct="0">
                <a:spcBef>
                  <a:spcPct val="0"/>
                </a:spcBef>
                <a:spcAft>
                  <a:spcPct val="0"/>
                </a:spcAft>
                <a:defRPr kern="1200">
                  <a:solidFill>
                    <a:schemeClr val="tx1"/>
                  </a:solidFill>
                </a:defRPr>
              </a:lvl2pPr>
              <a:lvl3pPr marL="914400" algn="l" rtl="0" eaLnBrk="0" fontAlgn="base" hangingPunct="0">
                <a:spcBef>
                  <a:spcPct val="0"/>
                </a:spcBef>
                <a:spcAft>
                  <a:spcPct val="0"/>
                </a:spcAft>
                <a:defRPr kern="1200">
                  <a:solidFill>
                    <a:schemeClr val="tx1"/>
                  </a:solidFill>
                </a:defRPr>
              </a:lvl3pPr>
              <a:lvl4pPr marL="1371600" algn="l" rtl="0" eaLnBrk="0" fontAlgn="base" hangingPunct="0">
                <a:spcBef>
                  <a:spcPct val="0"/>
                </a:spcBef>
                <a:spcAft>
                  <a:spcPct val="0"/>
                </a:spcAft>
                <a:defRPr kern="1200">
                  <a:solidFill>
                    <a:schemeClr val="tx1"/>
                  </a:solidFill>
                </a:defRPr>
              </a:lvl4pPr>
              <a:lvl5pPr marL="1828800" algn="l" rtl="0" eaLnBrk="0" fontAlgn="base" hangingPunct="0">
                <a:spcBef>
                  <a:spcPct val="0"/>
                </a:spcBef>
                <a:spcAft>
                  <a:spcPct val="0"/>
                </a:spcAft>
                <a:defRPr kern="1200">
                  <a:solidFill>
                    <a:schemeClr val="tx1"/>
                  </a:solidFill>
                </a:defRPr>
              </a:lvl5pPr>
              <a:lvl6pPr marL="2286000" algn="l" defTabSz="914400" rtl="0" eaLnBrk="1" latinLnBrk="0" hangingPunct="1">
                <a:defRPr kern="1200">
                  <a:solidFill>
                    <a:schemeClr val="tx1"/>
                  </a:solidFill>
                </a:defRPr>
              </a:lvl6pPr>
              <a:lvl7pPr marL="2743200" algn="l" defTabSz="914400" rtl="0" eaLnBrk="1" latinLnBrk="0" hangingPunct="1">
                <a:defRPr kern="1200">
                  <a:solidFill>
                    <a:schemeClr val="tx1"/>
                  </a:solidFill>
                </a:defRPr>
              </a:lvl7pPr>
              <a:lvl8pPr marL="3200400" algn="l" defTabSz="914400" rtl="0" eaLnBrk="1" latinLnBrk="0" hangingPunct="1">
                <a:defRPr kern="1200">
                  <a:solidFill>
                    <a:schemeClr val="tx1"/>
                  </a:solidFill>
                </a:defRPr>
              </a:lvl8pPr>
              <a:lvl9pPr marL="3657600" algn="l" defTabSz="914400" rtl="0" eaLnBrk="1" latinLnBrk="0" hangingPunct="1">
                <a:defRPr kern="1200">
                  <a:solidFill>
                    <a:schemeClr val="tx1"/>
                  </a:solidFill>
                </a:defRPr>
              </a:lvl9pPr>
            </a:lstStyle>
            <a:p>
              <a:endParaRPr lang="zh-CN" altLang="en-US" sz="2000" b="1" dirty="0">
                <a:solidFill>
                  <a:schemeClr val="bg1"/>
                </a:solidFill>
                <a:cs typeface="+mn-ea"/>
                <a:sym typeface="+mn-lt"/>
              </a:endParaRPr>
            </a:p>
          </p:txBody>
        </p:sp>
        <p:sp>
          <p:nvSpPr>
            <p:cNvPr id="25" name="文本框 3"/>
            <p:cNvSpPr txBox="1"/>
            <p:nvPr/>
          </p:nvSpPr>
          <p:spPr>
            <a:xfrm>
              <a:off x="5941" y="5265"/>
              <a:ext cx="3116" cy="628"/>
            </a:xfrm>
            <a:prstGeom prst="rect">
              <a:avLst/>
            </a:prstGeom>
            <a:noFill/>
          </p:spPr>
          <p:txBody>
            <a:bodyPr wrap="square" rtlCol="0">
              <a:spAutoFit/>
            </a:bodyPr>
            <a:lstStyle/>
            <a:p>
              <a:pPr algn="ctr"/>
              <a:r>
                <a:rPr lang="zh-CN" altLang="en-US" sz="2000" b="1" dirty="0">
                  <a:solidFill>
                    <a:schemeClr val="bg1"/>
                  </a:solidFill>
                  <a:cs typeface="+mn-ea"/>
                  <a:sym typeface="+mn-lt"/>
                </a:rPr>
                <a:t>点此编辑标题</a:t>
              </a:r>
            </a:p>
          </p:txBody>
        </p:sp>
      </p:grpSp>
      <p:grpSp>
        <p:nvGrpSpPr>
          <p:cNvPr id="26" name="组合 25"/>
          <p:cNvGrpSpPr/>
          <p:nvPr/>
        </p:nvGrpSpPr>
        <p:grpSpPr>
          <a:xfrm>
            <a:off x="6049010" y="3223171"/>
            <a:ext cx="2341880" cy="1591310"/>
            <a:chOff x="9526" y="4765"/>
            <a:chExt cx="3688" cy="2506"/>
          </a:xfrm>
        </p:grpSpPr>
        <p:sp>
          <p:nvSpPr>
            <p:cNvPr id="27" name="矩形 10"/>
            <p:cNvSpPr/>
            <p:nvPr/>
          </p:nvSpPr>
          <p:spPr bwMode="auto">
            <a:xfrm>
              <a:off x="9526" y="4765"/>
              <a:ext cx="3688" cy="2506"/>
            </a:xfrm>
            <a:custGeom>
              <a:avLst/>
              <a:gdLst>
                <a:gd name="T0" fmla="*/ 0 w 1665778"/>
                <a:gd name="T1" fmla="*/ 96 h 1284332"/>
                <a:gd name="T2" fmla="*/ 4816102 w 1665778"/>
                <a:gd name="T3" fmla="*/ 96 h 1284332"/>
                <a:gd name="T4" fmla="*/ 4786400 w 1665778"/>
                <a:gd name="T5" fmla="*/ 1247537 h 1284332"/>
                <a:gd name="T6" fmla="*/ 2380318 w 1665778"/>
                <a:gd name="T7" fmla="*/ 1973896 h 1284332"/>
                <a:gd name="T8" fmla="*/ 3947 w 1665778"/>
                <a:gd name="T9" fmla="*/ 1247537 h 1284332"/>
                <a:gd name="T10" fmla="*/ 0 w 1665778"/>
                <a:gd name="T11" fmla="*/ 96 h 12843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5778" h="1284332">
                  <a:moveTo>
                    <a:pt x="0" y="62"/>
                  </a:moveTo>
                  <a:cubicBezTo>
                    <a:pt x="-455" y="6860"/>
                    <a:pt x="1110519" y="62"/>
                    <a:pt x="1665778" y="62"/>
                  </a:cubicBezTo>
                  <a:lnTo>
                    <a:pt x="1655504" y="811720"/>
                  </a:lnTo>
                  <a:lnTo>
                    <a:pt x="823297" y="1284332"/>
                  </a:lnTo>
                  <a:lnTo>
                    <a:pt x="1365" y="811720"/>
                  </a:lnTo>
                  <a:cubicBezTo>
                    <a:pt x="910" y="541167"/>
                    <a:pt x="455" y="-6736"/>
                    <a:pt x="0" y="62"/>
                  </a:cubicBezTo>
                  <a:close/>
                </a:path>
              </a:pathLst>
            </a:custGeom>
            <a:solidFill>
              <a:srgbClr val="F3D5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defRPr>
              </a:lvl1pPr>
              <a:lvl2pPr marL="457200" algn="l" rtl="0" eaLnBrk="0" fontAlgn="base" hangingPunct="0">
                <a:spcBef>
                  <a:spcPct val="0"/>
                </a:spcBef>
                <a:spcAft>
                  <a:spcPct val="0"/>
                </a:spcAft>
                <a:defRPr kern="1200">
                  <a:solidFill>
                    <a:schemeClr val="tx1"/>
                  </a:solidFill>
                </a:defRPr>
              </a:lvl2pPr>
              <a:lvl3pPr marL="914400" algn="l" rtl="0" eaLnBrk="0" fontAlgn="base" hangingPunct="0">
                <a:spcBef>
                  <a:spcPct val="0"/>
                </a:spcBef>
                <a:spcAft>
                  <a:spcPct val="0"/>
                </a:spcAft>
                <a:defRPr kern="1200">
                  <a:solidFill>
                    <a:schemeClr val="tx1"/>
                  </a:solidFill>
                </a:defRPr>
              </a:lvl3pPr>
              <a:lvl4pPr marL="1371600" algn="l" rtl="0" eaLnBrk="0" fontAlgn="base" hangingPunct="0">
                <a:spcBef>
                  <a:spcPct val="0"/>
                </a:spcBef>
                <a:spcAft>
                  <a:spcPct val="0"/>
                </a:spcAft>
                <a:defRPr kern="1200">
                  <a:solidFill>
                    <a:schemeClr val="tx1"/>
                  </a:solidFill>
                </a:defRPr>
              </a:lvl4pPr>
              <a:lvl5pPr marL="1828800" algn="l" rtl="0" eaLnBrk="0" fontAlgn="base" hangingPunct="0">
                <a:spcBef>
                  <a:spcPct val="0"/>
                </a:spcBef>
                <a:spcAft>
                  <a:spcPct val="0"/>
                </a:spcAft>
                <a:defRPr kern="1200">
                  <a:solidFill>
                    <a:schemeClr val="tx1"/>
                  </a:solidFill>
                </a:defRPr>
              </a:lvl5pPr>
              <a:lvl6pPr marL="2286000" algn="l" defTabSz="914400" rtl="0" eaLnBrk="1" latinLnBrk="0" hangingPunct="1">
                <a:defRPr kern="1200">
                  <a:solidFill>
                    <a:schemeClr val="tx1"/>
                  </a:solidFill>
                </a:defRPr>
              </a:lvl6pPr>
              <a:lvl7pPr marL="2743200" algn="l" defTabSz="914400" rtl="0" eaLnBrk="1" latinLnBrk="0" hangingPunct="1">
                <a:defRPr kern="1200">
                  <a:solidFill>
                    <a:schemeClr val="tx1"/>
                  </a:solidFill>
                </a:defRPr>
              </a:lvl7pPr>
              <a:lvl8pPr marL="3200400" algn="l" defTabSz="914400" rtl="0" eaLnBrk="1" latinLnBrk="0" hangingPunct="1">
                <a:defRPr kern="1200">
                  <a:solidFill>
                    <a:schemeClr val="tx1"/>
                  </a:solidFill>
                </a:defRPr>
              </a:lvl8pPr>
              <a:lvl9pPr marL="3657600" algn="l" defTabSz="914400" rtl="0" eaLnBrk="1" latinLnBrk="0" hangingPunct="1">
                <a:defRPr kern="1200">
                  <a:solidFill>
                    <a:schemeClr val="tx1"/>
                  </a:solidFill>
                </a:defRPr>
              </a:lvl9pPr>
            </a:lstStyle>
            <a:p>
              <a:endParaRPr lang="zh-CN" altLang="en-US" sz="2000" b="1" dirty="0">
                <a:solidFill>
                  <a:schemeClr val="bg1"/>
                </a:solidFill>
                <a:cs typeface="+mn-ea"/>
                <a:sym typeface="+mn-lt"/>
              </a:endParaRPr>
            </a:p>
          </p:txBody>
        </p:sp>
        <p:sp>
          <p:nvSpPr>
            <p:cNvPr id="28" name="文本框 4"/>
            <p:cNvSpPr txBox="1"/>
            <p:nvPr/>
          </p:nvSpPr>
          <p:spPr>
            <a:xfrm>
              <a:off x="9835" y="5265"/>
              <a:ext cx="3116" cy="628"/>
            </a:xfrm>
            <a:prstGeom prst="rect">
              <a:avLst/>
            </a:prstGeom>
            <a:noFill/>
          </p:spPr>
          <p:txBody>
            <a:bodyPr wrap="square" rtlCol="0">
              <a:spAutoFit/>
            </a:bodyPr>
            <a:lstStyle/>
            <a:p>
              <a:pPr algn="ctr"/>
              <a:r>
                <a:rPr lang="zh-CN" altLang="en-US" sz="2000" b="1" dirty="0">
                  <a:solidFill>
                    <a:schemeClr val="bg1"/>
                  </a:solidFill>
                  <a:cs typeface="+mn-ea"/>
                  <a:sym typeface="+mn-lt"/>
                </a:rPr>
                <a:t>点此编辑标题</a:t>
              </a:r>
            </a:p>
          </p:txBody>
        </p:sp>
      </p:grpSp>
      <p:grpSp>
        <p:nvGrpSpPr>
          <p:cNvPr id="29" name="组合 28"/>
          <p:cNvGrpSpPr/>
          <p:nvPr/>
        </p:nvGrpSpPr>
        <p:grpSpPr>
          <a:xfrm>
            <a:off x="8507730" y="2649766"/>
            <a:ext cx="2341245" cy="1589405"/>
            <a:chOff x="13398" y="3862"/>
            <a:chExt cx="3687" cy="2503"/>
          </a:xfrm>
        </p:grpSpPr>
        <p:sp>
          <p:nvSpPr>
            <p:cNvPr id="30" name="矩形 10"/>
            <p:cNvSpPr/>
            <p:nvPr/>
          </p:nvSpPr>
          <p:spPr bwMode="auto">
            <a:xfrm rot="10800000">
              <a:off x="13398" y="3862"/>
              <a:ext cx="3687" cy="2503"/>
            </a:xfrm>
            <a:custGeom>
              <a:avLst/>
              <a:gdLst>
                <a:gd name="T0" fmla="*/ 0 w 1665778"/>
                <a:gd name="T1" fmla="*/ 96 h 1284332"/>
                <a:gd name="T2" fmla="*/ 4816102 w 1665778"/>
                <a:gd name="T3" fmla="*/ 96 h 1284332"/>
                <a:gd name="T4" fmla="*/ 4786400 w 1665778"/>
                <a:gd name="T5" fmla="*/ 1247537 h 1284332"/>
                <a:gd name="T6" fmla="*/ 2380318 w 1665778"/>
                <a:gd name="T7" fmla="*/ 1973896 h 1284332"/>
                <a:gd name="T8" fmla="*/ 3947 w 1665778"/>
                <a:gd name="T9" fmla="*/ 1247537 h 1284332"/>
                <a:gd name="T10" fmla="*/ 0 w 1665778"/>
                <a:gd name="T11" fmla="*/ 96 h 12843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5778" h="1284332">
                  <a:moveTo>
                    <a:pt x="0" y="62"/>
                  </a:moveTo>
                  <a:cubicBezTo>
                    <a:pt x="-455" y="6860"/>
                    <a:pt x="1110519" y="62"/>
                    <a:pt x="1665778" y="62"/>
                  </a:cubicBezTo>
                  <a:lnTo>
                    <a:pt x="1655504" y="811720"/>
                  </a:lnTo>
                  <a:lnTo>
                    <a:pt x="823297" y="1284332"/>
                  </a:lnTo>
                  <a:lnTo>
                    <a:pt x="1365" y="811720"/>
                  </a:lnTo>
                  <a:cubicBezTo>
                    <a:pt x="910" y="541167"/>
                    <a:pt x="455" y="-6736"/>
                    <a:pt x="0" y="62"/>
                  </a:cubicBezTo>
                  <a:close/>
                </a:path>
              </a:pathLst>
            </a:custGeom>
            <a:solidFill>
              <a:srgbClr val="F3D5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defRPr>
              </a:lvl1pPr>
              <a:lvl2pPr marL="457200" algn="l" rtl="0" eaLnBrk="0" fontAlgn="base" hangingPunct="0">
                <a:spcBef>
                  <a:spcPct val="0"/>
                </a:spcBef>
                <a:spcAft>
                  <a:spcPct val="0"/>
                </a:spcAft>
                <a:defRPr kern="1200">
                  <a:solidFill>
                    <a:schemeClr val="tx1"/>
                  </a:solidFill>
                </a:defRPr>
              </a:lvl2pPr>
              <a:lvl3pPr marL="914400" algn="l" rtl="0" eaLnBrk="0" fontAlgn="base" hangingPunct="0">
                <a:spcBef>
                  <a:spcPct val="0"/>
                </a:spcBef>
                <a:spcAft>
                  <a:spcPct val="0"/>
                </a:spcAft>
                <a:defRPr kern="1200">
                  <a:solidFill>
                    <a:schemeClr val="tx1"/>
                  </a:solidFill>
                </a:defRPr>
              </a:lvl3pPr>
              <a:lvl4pPr marL="1371600" algn="l" rtl="0" eaLnBrk="0" fontAlgn="base" hangingPunct="0">
                <a:spcBef>
                  <a:spcPct val="0"/>
                </a:spcBef>
                <a:spcAft>
                  <a:spcPct val="0"/>
                </a:spcAft>
                <a:defRPr kern="1200">
                  <a:solidFill>
                    <a:schemeClr val="tx1"/>
                  </a:solidFill>
                </a:defRPr>
              </a:lvl4pPr>
              <a:lvl5pPr marL="1828800" algn="l" rtl="0" eaLnBrk="0" fontAlgn="base" hangingPunct="0">
                <a:spcBef>
                  <a:spcPct val="0"/>
                </a:spcBef>
                <a:spcAft>
                  <a:spcPct val="0"/>
                </a:spcAft>
                <a:defRPr kern="1200">
                  <a:solidFill>
                    <a:schemeClr val="tx1"/>
                  </a:solidFill>
                </a:defRPr>
              </a:lvl5pPr>
              <a:lvl6pPr marL="2286000" algn="l" defTabSz="914400" rtl="0" eaLnBrk="1" latinLnBrk="0" hangingPunct="1">
                <a:defRPr kern="1200">
                  <a:solidFill>
                    <a:schemeClr val="tx1"/>
                  </a:solidFill>
                </a:defRPr>
              </a:lvl6pPr>
              <a:lvl7pPr marL="2743200" algn="l" defTabSz="914400" rtl="0" eaLnBrk="1" latinLnBrk="0" hangingPunct="1">
                <a:defRPr kern="1200">
                  <a:solidFill>
                    <a:schemeClr val="tx1"/>
                  </a:solidFill>
                </a:defRPr>
              </a:lvl7pPr>
              <a:lvl8pPr marL="3200400" algn="l" defTabSz="914400" rtl="0" eaLnBrk="1" latinLnBrk="0" hangingPunct="1">
                <a:defRPr kern="1200">
                  <a:solidFill>
                    <a:schemeClr val="tx1"/>
                  </a:solidFill>
                </a:defRPr>
              </a:lvl8pPr>
              <a:lvl9pPr marL="3657600" algn="l" defTabSz="914400" rtl="0" eaLnBrk="1" latinLnBrk="0" hangingPunct="1">
                <a:defRPr kern="1200">
                  <a:solidFill>
                    <a:schemeClr val="tx1"/>
                  </a:solidFill>
                </a:defRPr>
              </a:lvl9pPr>
            </a:lstStyle>
            <a:p>
              <a:endParaRPr lang="zh-CN" altLang="en-US" sz="2000" b="1" dirty="0">
                <a:solidFill>
                  <a:schemeClr val="bg1"/>
                </a:solidFill>
                <a:cs typeface="+mn-ea"/>
                <a:sym typeface="+mn-lt"/>
              </a:endParaRPr>
            </a:p>
          </p:txBody>
        </p:sp>
        <p:sp>
          <p:nvSpPr>
            <p:cNvPr id="31" name="文本框 5"/>
            <p:cNvSpPr txBox="1"/>
            <p:nvPr/>
          </p:nvSpPr>
          <p:spPr>
            <a:xfrm>
              <a:off x="13684" y="5265"/>
              <a:ext cx="3116" cy="628"/>
            </a:xfrm>
            <a:prstGeom prst="rect">
              <a:avLst/>
            </a:prstGeom>
            <a:noFill/>
          </p:spPr>
          <p:txBody>
            <a:bodyPr wrap="square" rtlCol="0">
              <a:spAutoFit/>
            </a:bodyPr>
            <a:lstStyle/>
            <a:p>
              <a:pPr algn="ctr"/>
              <a:r>
                <a:rPr lang="zh-CN" altLang="en-US" sz="2000" b="1" dirty="0">
                  <a:solidFill>
                    <a:schemeClr val="bg1"/>
                  </a:solidFill>
                  <a:cs typeface="+mn-ea"/>
                  <a:sym typeface="+mn-lt"/>
                </a:rPr>
                <a:t>点此编辑标题</a:t>
              </a:r>
            </a:p>
          </p:txBody>
        </p:sp>
      </p:grpSp>
      <p:sp>
        <p:nvSpPr>
          <p:cNvPr id="32" name="文本框 6"/>
          <p:cNvSpPr txBox="1"/>
          <p:nvPr/>
        </p:nvSpPr>
        <p:spPr>
          <a:xfrm>
            <a:off x="1133475" y="4945291"/>
            <a:ext cx="2284730" cy="1372683"/>
          </a:xfrm>
          <a:prstGeom prst="rect">
            <a:avLst/>
          </a:prstGeom>
          <a:noFill/>
        </p:spPr>
        <p:txBody>
          <a:bodyPr wrap="square" rtlCol="0">
            <a:spAutoFit/>
          </a:bodyPr>
          <a:lstStyle/>
          <a:p>
            <a:pPr algn="ctr">
              <a:lnSpc>
                <a:spcPct val="130000"/>
              </a:lnSpc>
            </a:pPr>
            <a:r>
              <a:rPr lang="zh-CN" altLang="en-US" sz="1600" dirty="0">
                <a:gradFill>
                  <a:gsLst>
                    <a:gs pos="2000">
                      <a:srgbClr val="EEC988"/>
                    </a:gs>
                    <a:gs pos="87000">
                      <a:srgbClr val="CB954D"/>
                    </a:gs>
                  </a:gsLst>
                  <a:path path="circle">
                    <a:fillToRect l="50000" t="50000" r="50000" b="50000"/>
                  </a:path>
                  <a:tileRect/>
                </a:gradFill>
                <a:cs typeface="+mn-ea"/>
                <a:sym typeface="+mn-lt"/>
              </a:rPr>
              <a:t>在此输入详细文字介绍和详细信息，在此输入详细文字介绍和详细信息。</a:t>
            </a:r>
          </a:p>
        </p:txBody>
      </p:sp>
      <p:sp>
        <p:nvSpPr>
          <p:cNvPr id="33" name="文本框 7"/>
          <p:cNvSpPr txBox="1"/>
          <p:nvPr/>
        </p:nvSpPr>
        <p:spPr>
          <a:xfrm>
            <a:off x="3619500" y="1269276"/>
            <a:ext cx="2284730" cy="1372683"/>
          </a:xfrm>
          <a:prstGeom prst="rect">
            <a:avLst/>
          </a:prstGeom>
          <a:noFill/>
        </p:spPr>
        <p:txBody>
          <a:bodyPr wrap="square" rtlCol="0">
            <a:spAutoFit/>
          </a:bodyPr>
          <a:lstStyle/>
          <a:p>
            <a:pPr algn="ctr">
              <a:lnSpc>
                <a:spcPct val="130000"/>
              </a:lnSpc>
            </a:pPr>
            <a:r>
              <a:rPr lang="zh-CN" altLang="en-US" sz="1600" dirty="0">
                <a:gradFill>
                  <a:gsLst>
                    <a:gs pos="2000">
                      <a:srgbClr val="EEC988"/>
                    </a:gs>
                    <a:gs pos="87000">
                      <a:srgbClr val="CB954D"/>
                    </a:gs>
                  </a:gsLst>
                  <a:path path="circle">
                    <a:fillToRect l="50000" t="50000" r="50000" b="50000"/>
                  </a:path>
                  <a:tileRect/>
                </a:gradFill>
                <a:cs typeface="+mn-ea"/>
                <a:sym typeface="+mn-lt"/>
              </a:rPr>
              <a:t>在此输入详细文字介绍和详细信息，在此输入详细文字介绍和详细信息。</a:t>
            </a:r>
          </a:p>
        </p:txBody>
      </p:sp>
      <p:sp>
        <p:nvSpPr>
          <p:cNvPr id="34" name="文本框 8"/>
          <p:cNvSpPr txBox="1"/>
          <p:nvPr/>
        </p:nvSpPr>
        <p:spPr>
          <a:xfrm>
            <a:off x="6092190" y="4945291"/>
            <a:ext cx="2284730" cy="1372683"/>
          </a:xfrm>
          <a:prstGeom prst="rect">
            <a:avLst/>
          </a:prstGeom>
          <a:noFill/>
        </p:spPr>
        <p:txBody>
          <a:bodyPr wrap="square" rtlCol="0">
            <a:spAutoFit/>
          </a:bodyPr>
          <a:lstStyle/>
          <a:p>
            <a:pPr algn="ctr">
              <a:lnSpc>
                <a:spcPct val="130000"/>
              </a:lnSpc>
            </a:pPr>
            <a:r>
              <a:rPr lang="zh-CN" altLang="en-US" sz="1600" dirty="0">
                <a:gradFill>
                  <a:gsLst>
                    <a:gs pos="2000">
                      <a:srgbClr val="EEC988"/>
                    </a:gs>
                    <a:gs pos="87000">
                      <a:srgbClr val="CB954D"/>
                    </a:gs>
                  </a:gsLst>
                  <a:path path="circle">
                    <a:fillToRect l="50000" t="50000" r="50000" b="50000"/>
                  </a:path>
                  <a:tileRect/>
                </a:gradFill>
                <a:cs typeface="+mn-ea"/>
                <a:sym typeface="+mn-lt"/>
              </a:rPr>
              <a:t>在此输入详细文字介绍和详细信息，在此输入详细文字介绍和详细信息。</a:t>
            </a:r>
          </a:p>
        </p:txBody>
      </p:sp>
      <p:sp>
        <p:nvSpPr>
          <p:cNvPr id="35" name="文本框 9"/>
          <p:cNvSpPr txBox="1"/>
          <p:nvPr/>
        </p:nvSpPr>
        <p:spPr>
          <a:xfrm>
            <a:off x="8564245" y="1269276"/>
            <a:ext cx="2284730" cy="1372683"/>
          </a:xfrm>
          <a:prstGeom prst="rect">
            <a:avLst/>
          </a:prstGeom>
          <a:noFill/>
        </p:spPr>
        <p:txBody>
          <a:bodyPr wrap="square" rtlCol="0">
            <a:spAutoFit/>
          </a:bodyPr>
          <a:lstStyle/>
          <a:p>
            <a:pPr algn="ctr">
              <a:lnSpc>
                <a:spcPct val="130000"/>
              </a:lnSpc>
            </a:pPr>
            <a:r>
              <a:rPr lang="zh-CN" altLang="en-US" sz="1600" dirty="0">
                <a:gradFill>
                  <a:gsLst>
                    <a:gs pos="2000">
                      <a:srgbClr val="EEC988"/>
                    </a:gs>
                    <a:gs pos="87000">
                      <a:srgbClr val="CB954D"/>
                    </a:gs>
                  </a:gsLst>
                  <a:path path="circle">
                    <a:fillToRect l="50000" t="50000" r="50000" b="50000"/>
                  </a:path>
                  <a:tileRect/>
                </a:gradFill>
                <a:cs typeface="+mn-ea"/>
                <a:sym typeface="+mn-lt"/>
              </a:rPr>
              <a:t>在此输入详细文字介绍和详细信息，在此输入详细文字介绍和详细信息。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par>
                          <p:cTn id="38" fill="hold">
                            <p:stCondLst>
                              <p:cond delay="5000"/>
                            </p:stCondLst>
                            <p:childTnLst>
                              <p:par>
                                <p:cTn id="39" presetID="47"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036294" y="2082468"/>
            <a:ext cx="3319724" cy="2971026"/>
            <a:chOff x="1802338" y="1763084"/>
            <a:chExt cx="3320589" cy="2971800"/>
          </a:xfrm>
        </p:grpSpPr>
        <p:grpSp>
          <p:nvGrpSpPr>
            <p:cNvPr id="8" name="组合 7"/>
            <p:cNvGrpSpPr/>
            <p:nvPr/>
          </p:nvGrpSpPr>
          <p:grpSpPr>
            <a:xfrm>
              <a:off x="3555047" y="1763084"/>
              <a:ext cx="1567880" cy="2971800"/>
              <a:chOff x="5864951" y="1612725"/>
              <a:chExt cx="1567880" cy="2971800"/>
            </a:xfrm>
          </p:grpSpPr>
          <p:sp>
            <p:nvSpPr>
              <p:cNvPr id="10" name="TextBox 9"/>
              <p:cNvSpPr txBox="1"/>
              <p:nvPr/>
            </p:nvSpPr>
            <p:spPr>
              <a:xfrm>
                <a:off x="6604831" y="1612725"/>
                <a:ext cx="828000" cy="2880000"/>
              </a:xfrm>
              <a:prstGeom prst="rect">
                <a:avLst/>
              </a:prstGeom>
              <a:noFill/>
              <a:ln>
                <a:solidFill>
                  <a:srgbClr val="F3D578"/>
                </a:solidFill>
              </a:ln>
            </p:spPr>
            <p:txBody>
              <a:bodyPr vert="eaVert" wrap="square" rIns="89977" rtlCol="0">
                <a:noAutofit/>
              </a:bodyPr>
              <a:lstStyle/>
              <a:p>
                <a:pPr algn="ctr" defTabSz="914400" fontAlgn="base">
                  <a:spcBef>
                    <a:spcPct val="0"/>
                  </a:spcBef>
                  <a:spcAft>
                    <a:spcPct val="0"/>
                  </a:spcAft>
                </a:pPr>
                <a:r>
                  <a:rPr lang="zh-CN" altLang="en-US" sz="4000" spc="600" dirty="0">
                    <a:ln w="28575">
                      <a:noFill/>
                    </a:ln>
                    <a:solidFill>
                      <a:srgbClr val="F3D578"/>
                    </a:solidFill>
                    <a:effectLst>
                      <a:outerShdw blurRad="38100" dist="38100" dir="2700000" algn="tl">
                        <a:srgbClr val="000000">
                          <a:alpha val="43137"/>
                        </a:srgbClr>
                      </a:outerShdw>
                    </a:effectLst>
                    <a:cs typeface="+mn-ea"/>
                    <a:sym typeface="+mn-lt"/>
                  </a:rPr>
                  <a:t>活动效果</a:t>
                </a:r>
              </a:p>
            </p:txBody>
          </p:sp>
          <p:sp>
            <p:nvSpPr>
              <p:cNvPr id="11" name="矩形 10"/>
              <p:cNvSpPr/>
              <p:nvPr/>
            </p:nvSpPr>
            <p:spPr>
              <a:xfrm>
                <a:off x="5864951" y="2676525"/>
                <a:ext cx="288000" cy="19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1981" tIns="107972" rIns="71981" rtlCol="0" anchor="b" anchorCtr="0"/>
              <a:lstStyle/>
              <a:p>
                <a:pPr algn="r" defTabSz="914400" fontAlgn="base">
                  <a:spcBef>
                    <a:spcPct val="0"/>
                  </a:spcBef>
                  <a:spcAft>
                    <a:spcPct val="0"/>
                  </a:spcAft>
                </a:pPr>
                <a:r>
                  <a:rPr lang="en-US" altLang="zh-CN" sz="1600" spc="600" dirty="0">
                    <a:solidFill>
                      <a:srgbClr val="F3D578"/>
                    </a:solidFill>
                    <a:cs typeface="+mn-ea"/>
                    <a:sym typeface="+mn-lt"/>
                  </a:rPr>
                  <a:t>PART02</a:t>
                </a:r>
                <a:endParaRPr lang="zh-CN" altLang="en-US" sz="1600" spc="600" dirty="0">
                  <a:solidFill>
                    <a:srgbClr val="F3D578"/>
                  </a:solidFill>
                  <a:cs typeface="+mn-ea"/>
                  <a:sym typeface="+mn-lt"/>
                </a:endParaRPr>
              </a:p>
            </p:txBody>
          </p:sp>
        </p:grpSp>
        <p:sp>
          <p:nvSpPr>
            <p:cNvPr id="9" name="矩形 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802338" y="2791527"/>
              <a:ext cx="1814449" cy="1890715"/>
            </a:xfrm>
            <a:prstGeom prst="rect">
              <a:avLst/>
            </a:prstGeom>
          </p:spPr>
          <p:txBody>
            <a:bodyPr vert="eaVert" wrap="square" lIns="91417" tIns="45708" rIns="91417" bIns="45708">
              <a:spAutoFit/>
            </a:bodyPr>
            <a:lstStyle/>
            <a:p>
              <a:pPr algn="just" defTabSz="914400" fontAlgn="base">
                <a:lnSpc>
                  <a:spcPct val="150000"/>
                </a:lnSpc>
                <a:spcBef>
                  <a:spcPct val="0"/>
                </a:spcBef>
                <a:spcAft>
                  <a:spcPct val="0"/>
                </a:spcAft>
              </a:pPr>
              <a:r>
                <a:rPr lang="zh-CN" altLang="en-US" sz="1200" dirty="0">
                  <a:solidFill>
                    <a:srgbClr val="F3D578"/>
                  </a:solidFill>
                  <a:cs typeface="+mn-ea"/>
                  <a:sym typeface="+mn-lt"/>
                </a:rPr>
                <a:t>在这里添加你的详细小段落文本内容，与标题相关并符合整体语言风格，将你需要表达的意思表述清楚完整，与设计排版相符合。</a:t>
              </a:r>
              <a:endParaRPr lang="en-US" altLang="zh-CN" sz="1200" dirty="0">
                <a:solidFill>
                  <a:srgbClr val="F3D578"/>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889133" y="1617653"/>
            <a:ext cx="8413731" cy="3488765"/>
            <a:chOff x="738721" y="1447795"/>
            <a:chExt cx="10714558" cy="4102756"/>
          </a:xfrm>
          <a:solidFill>
            <a:srgbClr val="F3D578"/>
          </a:solidFill>
        </p:grpSpPr>
        <p:sp>
          <p:nvSpPr>
            <p:cNvPr id="8" name="îşḷíḍe"/>
            <p:cNvSpPr/>
            <p:nvPr/>
          </p:nvSpPr>
          <p:spPr bwMode="auto">
            <a:xfrm>
              <a:off x="9393997" y="2159161"/>
              <a:ext cx="1911719" cy="2685529"/>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dirty="0">
                <a:ln>
                  <a:noFill/>
                </a:ln>
                <a:solidFill>
                  <a:schemeClr val="bg1"/>
                </a:solidFill>
                <a:effectLst/>
                <a:uLnTx/>
                <a:uFillTx/>
                <a:cs typeface="+mn-ea"/>
                <a:sym typeface="+mn-lt"/>
              </a:endParaRPr>
            </a:p>
          </p:txBody>
        </p:sp>
        <p:sp>
          <p:nvSpPr>
            <p:cNvPr id="9" name="îṩľïdê"/>
            <p:cNvSpPr/>
            <p:nvPr/>
          </p:nvSpPr>
          <p:spPr bwMode="auto">
            <a:xfrm>
              <a:off x="935467" y="4692290"/>
              <a:ext cx="1911719" cy="152400"/>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chemeClr val="bg1"/>
                </a:solidFill>
                <a:effectLst/>
                <a:uLnTx/>
                <a:uFillTx/>
                <a:cs typeface="+mn-ea"/>
                <a:sym typeface="+mn-lt"/>
              </a:endParaRPr>
            </a:p>
          </p:txBody>
        </p:sp>
        <p:sp>
          <p:nvSpPr>
            <p:cNvPr id="10" name="islíḓe"/>
            <p:cNvSpPr/>
            <p:nvPr/>
          </p:nvSpPr>
          <p:spPr bwMode="auto">
            <a:xfrm>
              <a:off x="1875305" y="4569321"/>
              <a:ext cx="1911719" cy="275368"/>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chemeClr val="bg1"/>
                </a:solidFill>
                <a:effectLst/>
                <a:uLnTx/>
                <a:uFillTx/>
                <a:cs typeface="+mn-ea"/>
                <a:sym typeface="+mn-lt"/>
              </a:endParaRPr>
            </a:p>
          </p:txBody>
        </p:sp>
        <p:sp>
          <p:nvSpPr>
            <p:cNvPr id="11" name="išlíḑé"/>
            <p:cNvSpPr/>
            <p:nvPr/>
          </p:nvSpPr>
          <p:spPr bwMode="auto">
            <a:xfrm>
              <a:off x="2815140" y="4429958"/>
              <a:ext cx="1911719" cy="414730"/>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chemeClr val="bg1"/>
                </a:solidFill>
                <a:effectLst/>
                <a:uLnTx/>
                <a:uFillTx/>
                <a:cs typeface="+mn-ea"/>
                <a:sym typeface="+mn-lt"/>
              </a:endParaRPr>
            </a:p>
          </p:txBody>
        </p:sp>
        <p:sp>
          <p:nvSpPr>
            <p:cNvPr id="12" name="îṥļiḋê"/>
            <p:cNvSpPr/>
            <p:nvPr/>
          </p:nvSpPr>
          <p:spPr bwMode="auto">
            <a:xfrm>
              <a:off x="3754977" y="4192220"/>
              <a:ext cx="1911719" cy="652469"/>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chemeClr val="bg1"/>
                </a:solidFill>
                <a:effectLst/>
                <a:uLnTx/>
                <a:uFillTx/>
                <a:cs typeface="+mn-ea"/>
                <a:sym typeface="+mn-lt"/>
              </a:endParaRPr>
            </a:p>
          </p:txBody>
        </p:sp>
        <p:sp>
          <p:nvSpPr>
            <p:cNvPr id="13" name="îslïḍé"/>
            <p:cNvSpPr/>
            <p:nvPr/>
          </p:nvSpPr>
          <p:spPr bwMode="auto">
            <a:xfrm>
              <a:off x="4694815" y="3929890"/>
              <a:ext cx="1911719" cy="914799"/>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chemeClr val="bg1"/>
                </a:solidFill>
                <a:effectLst/>
                <a:uLnTx/>
                <a:uFillTx/>
                <a:cs typeface="+mn-ea"/>
                <a:sym typeface="+mn-lt"/>
              </a:endParaRPr>
            </a:p>
          </p:txBody>
        </p:sp>
        <p:sp>
          <p:nvSpPr>
            <p:cNvPr id="14" name="íSḻíďè"/>
            <p:cNvSpPr/>
            <p:nvPr/>
          </p:nvSpPr>
          <p:spPr bwMode="auto">
            <a:xfrm>
              <a:off x="5634651" y="3656576"/>
              <a:ext cx="1911719" cy="1188114"/>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dirty="0">
                <a:ln>
                  <a:noFill/>
                </a:ln>
                <a:solidFill>
                  <a:schemeClr val="bg1"/>
                </a:solidFill>
                <a:effectLst/>
                <a:uLnTx/>
                <a:uFillTx/>
                <a:cs typeface="+mn-ea"/>
                <a:sym typeface="+mn-lt"/>
              </a:endParaRPr>
            </a:p>
          </p:txBody>
        </p:sp>
        <p:sp>
          <p:nvSpPr>
            <p:cNvPr id="15" name="îṧlîḍê"/>
            <p:cNvSpPr/>
            <p:nvPr/>
          </p:nvSpPr>
          <p:spPr bwMode="auto">
            <a:xfrm>
              <a:off x="6574489" y="3421627"/>
              <a:ext cx="1911719" cy="1423063"/>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chemeClr val="bg1"/>
                </a:solidFill>
                <a:effectLst/>
                <a:uLnTx/>
                <a:uFillTx/>
                <a:cs typeface="+mn-ea"/>
                <a:sym typeface="+mn-lt"/>
              </a:endParaRPr>
            </a:p>
          </p:txBody>
        </p:sp>
        <p:sp>
          <p:nvSpPr>
            <p:cNvPr id="16" name="ïšľîḓé"/>
            <p:cNvSpPr/>
            <p:nvPr/>
          </p:nvSpPr>
          <p:spPr bwMode="auto">
            <a:xfrm>
              <a:off x="7514327" y="3126506"/>
              <a:ext cx="1911719" cy="1718183"/>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chemeClr val="bg1"/>
                </a:solidFill>
                <a:effectLst/>
                <a:uLnTx/>
                <a:uFillTx/>
                <a:cs typeface="+mn-ea"/>
                <a:sym typeface="+mn-lt"/>
              </a:endParaRPr>
            </a:p>
          </p:txBody>
        </p:sp>
        <p:sp>
          <p:nvSpPr>
            <p:cNvPr id="17" name="ï$ľiḑê"/>
            <p:cNvSpPr/>
            <p:nvPr/>
          </p:nvSpPr>
          <p:spPr bwMode="auto">
            <a:xfrm>
              <a:off x="8454162" y="2823186"/>
              <a:ext cx="1911719" cy="2021505"/>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chemeClr val="bg1"/>
                </a:solidFill>
                <a:effectLst/>
                <a:uLnTx/>
                <a:uFillTx/>
                <a:cs typeface="+mn-ea"/>
                <a:sym typeface="+mn-lt"/>
              </a:endParaRPr>
            </a:p>
          </p:txBody>
        </p:sp>
        <p:grpSp>
          <p:nvGrpSpPr>
            <p:cNvPr id="18" name="îšļîdê"/>
            <p:cNvGrpSpPr/>
            <p:nvPr/>
          </p:nvGrpSpPr>
          <p:grpSpPr>
            <a:xfrm>
              <a:off x="1568170" y="4973616"/>
              <a:ext cx="614272" cy="576935"/>
              <a:chOff x="1010787" y="3754842"/>
              <a:chExt cx="475812" cy="446889"/>
            </a:xfrm>
            <a:grpFill/>
          </p:grpSpPr>
          <p:sp>
            <p:nvSpPr>
              <p:cNvPr id="50" name="íślîḋe"/>
              <p:cNvSpPr txBox="1"/>
              <p:nvPr/>
            </p:nvSpPr>
            <p:spPr>
              <a:xfrm>
                <a:off x="1010787" y="3951410"/>
                <a:ext cx="475812" cy="250321"/>
              </a:xfrm>
              <a:prstGeom prst="rect">
                <a:avLst/>
              </a:prstGeom>
              <a:grpFill/>
            </p:spPr>
            <p:txBody>
              <a:bodyPr wrap="none">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schemeClr val="bg1"/>
                    </a:solidFill>
                    <a:effectLst/>
                    <a:uLnTx/>
                    <a:uFillTx/>
                    <a:cs typeface="+mn-ea"/>
                    <a:sym typeface="+mn-lt"/>
                  </a:rPr>
                  <a:t>2012</a:t>
                </a:r>
              </a:p>
            </p:txBody>
          </p:sp>
          <p:cxnSp>
            <p:nvCxnSpPr>
              <p:cNvPr id="51" name="Straight Connector 551"/>
              <p:cNvCxnSpPr/>
              <p:nvPr/>
            </p:nvCxnSpPr>
            <p:spPr>
              <a:xfrm flipV="1">
                <a:off x="1255044" y="3754842"/>
                <a:ext cx="0" cy="183868"/>
              </a:xfrm>
              <a:prstGeom prst="line">
                <a:avLst/>
              </a:prstGeom>
              <a:grpFill/>
              <a:ln w="6350" cap="flat" cmpd="sng" algn="ctr">
                <a:solidFill>
                  <a:sysClr val="window" lastClr="FFFFFF">
                    <a:lumMod val="75000"/>
                  </a:sysClr>
                </a:solidFill>
                <a:prstDash val="sysDash"/>
                <a:miter lim="800000"/>
                <a:headEnd type="oval" w="sm" len="sm"/>
                <a:tailEnd type="oval" w="sm" len="sm"/>
              </a:ln>
              <a:effectLst/>
            </p:spPr>
          </p:cxnSp>
        </p:grpSp>
        <p:grpSp>
          <p:nvGrpSpPr>
            <p:cNvPr id="19" name="ïṣľïďe"/>
            <p:cNvGrpSpPr/>
            <p:nvPr/>
          </p:nvGrpSpPr>
          <p:grpSpPr>
            <a:xfrm>
              <a:off x="2511567" y="4973616"/>
              <a:ext cx="614272" cy="576935"/>
              <a:chOff x="1010787" y="3754842"/>
              <a:chExt cx="475812" cy="446889"/>
            </a:xfrm>
            <a:grpFill/>
          </p:grpSpPr>
          <p:sp>
            <p:nvSpPr>
              <p:cNvPr id="48" name="îṡḷîdê"/>
              <p:cNvSpPr txBox="1"/>
              <p:nvPr/>
            </p:nvSpPr>
            <p:spPr>
              <a:xfrm>
                <a:off x="1010787" y="3951410"/>
                <a:ext cx="475812" cy="250321"/>
              </a:xfrm>
              <a:prstGeom prst="rect">
                <a:avLst/>
              </a:prstGeom>
              <a:grpFill/>
            </p:spPr>
            <p:txBody>
              <a:bodyPr wrap="none">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schemeClr val="bg1"/>
                    </a:solidFill>
                    <a:effectLst/>
                    <a:uLnTx/>
                    <a:uFillTx/>
                    <a:cs typeface="+mn-ea"/>
                    <a:sym typeface="+mn-lt"/>
                  </a:rPr>
                  <a:t>2013</a:t>
                </a:r>
              </a:p>
            </p:txBody>
          </p:sp>
          <p:cxnSp>
            <p:nvCxnSpPr>
              <p:cNvPr id="49" name="Straight Connector 554"/>
              <p:cNvCxnSpPr/>
              <p:nvPr/>
            </p:nvCxnSpPr>
            <p:spPr>
              <a:xfrm flipV="1">
                <a:off x="1255044" y="3754842"/>
                <a:ext cx="0" cy="183868"/>
              </a:xfrm>
              <a:prstGeom prst="line">
                <a:avLst/>
              </a:prstGeom>
              <a:grpFill/>
              <a:ln w="6350" cap="flat" cmpd="sng" algn="ctr">
                <a:solidFill>
                  <a:sysClr val="window" lastClr="FFFFFF">
                    <a:lumMod val="75000"/>
                  </a:sysClr>
                </a:solidFill>
                <a:prstDash val="sysDash"/>
                <a:miter lim="800000"/>
                <a:headEnd type="oval" w="sm" len="sm"/>
                <a:tailEnd type="oval" w="sm" len="sm"/>
              </a:ln>
              <a:effectLst/>
            </p:spPr>
          </p:cxnSp>
        </p:grpSp>
        <p:grpSp>
          <p:nvGrpSpPr>
            <p:cNvPr id="20" name="î$1iḑe"/>
            <p:cNvGrpSpPr/>
            <p:nvPr/>
          </p:nvGrpSpPr>
          <p:grpSpPr>
            <a:xfrm>
              <a:off x="3454966" y="4973616"/>
              <a:ext cx="614272" cy="576935"/>
              <a:chOff x="1010787" y="3754842"/>
              <a:chExt cx="475812" cy="446889"/>
            </a:xfrm>
            <a:grpFill/>
          </p:grpSpPr>
          <p:sp>
            <p:nvSpPr>
              <p:cNvPr id="46" name="iṧḻïďê"/>
              <p:cNvSpPr txBox="1"/>
              <p:nvPr/>
            </p:nvSpPr>
            <p:spPr>
              <a:xfrm>
                <a:off x="1010787" y="3951410"/>
                <a:ext cx="475812" cy="250321"/>
              </a:xfrm>
              <a:prstGeom prst="rect">
                <a:avLst/>
              </a:prstGeom>
              <a:grpFill/>
            </p:spPr>
            <p:txBody>
              <a:bodyPr wrap="none">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schemeClr val="bg1"/>
                    </a:solidFill>
                    <a:effectLst/>
                    <a:uLnTx/>
                    <a:uFillTx/>
                    <a:cs typeface="+mn-ea"/>
                    <a:sym typeface="+mn-lt"/>
                  </a:rPr>
                  <a:t>2014</a:t>
                </a:r>
              </a:p>
            </p:txBody>
          </p:sp>
          <p:cxnSp>
            <p:nvCxnSpPr>
              <p:cNvPr id="47" name="Straight Connector 557"/>
              <p:cNvCxnSpPr/>
              <p:nvPr/>
            </p:nvCxnSpPr>
            <p:spPr>
              <a:xfrm flipV="1">
                <a:off x="1255044" y="3754842"/>
                <a:ext cx="0" cy="183868"/>
              </a:xfrm>
              <a:prstGeom prst="line">
                <a:avLst/>
              </a:prstGeom>
              <a:grpFill/>
              <a:ln w="6350" cap="flat" cmpd="sng" algn="ctr">
                <a:solidFill>
                  <a:sysClr val="window" lastClr="FFFFFF">
                    <a:lumMod val="75000"/>
                  </a:sysClr>
                </a:solidFill>
                <a:prstDash val="sysDash"/>
                <a:miter lim="800000"/>
                <a:headEnd type="oval" w="sm" len="sm"/>
                <a:tailEnd type="oval" w="sm" len="sm"/>
              </a:ln>
              <a:effectLst/>
            </p:spPr>
          </p:cxnSp>
        </p:grpSp>
        <p:grpSp>
          <p:nvGrpSpPr>
            <p:cNvPr id="21" name="îŝļïḋe"/>
            <p:cNvGrpSpPr/>
            <p:nvPr/>
          </p:nvGrpSpPr>
          <p:grpSpPr>
            <a:xfrm>
              <a:off x="4398364" y="4973616"/>
              <a:ext cx="614272" cy="576935"/>
              <a:chOff x="1010787" y="3754842"/>
              <a:chExt cx="475812" cy="446889"/>
            </a:xfrm>
            <a:grpFill/>
          </p:grpSpPr>
          <p:sp>
            <p:nvSpPr>
              <p:cNvPr id="44" name="íS1îḋè"/>
              <p:cNvSpPr txBox="1"/>
              <p:nvPr/>
            </p:nvSpPr>
            <p:spPr>
              <a:xfrm>
                <a:off x="1010787" y="3951410"/>
                <a:ext cx="475812" cy="250321"/>
              </a:xfrm>
              <a:prstGeom prst="rect">
                <a:avLst/>
              </a:prstGeom>
              <a:grpFill/>
            </p:spPr>
            <p:txBody>
              <a:bodyPr wrap="none">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schemeClr val="bg1"/>
                    </a:solidFill>
                    <a:effectLst/>
                    <a:uLnTx/>
                    <a:uFillTx/>
                    <a:cs typeface="+mn-ea"/>
                    <a:sym typeface="+mn-lt"/>
                  </a:rPr>
                  <a:t>2015</a:t>
                </a:r>
              </a:p>
            </p:txBody>
          </p:sp>
          <p:cxnSp>
            <p:nvCxnSpPr>
              <p:cNvPr id="45" name="Straight Connector 560"/>
              <p:cNvCxnSpPr/>
              <p:nvPr/>
            </p:nvCxnSpPr>
            <p:spPr>
              <a:xfrm flipV="1">
                <a:off x="1255044" y="3754842"/>
                <a:ext cx="0" cy="183868"/>
              </a:xfrm>
              <a:prstGeom prst="line">
                <a:avLst/>
              </a:prstGeom>
              <a:grpFill/>
              <a:ln w="6350" cap="flat" cmpd="sng" algn="ctr">
                <a:solidFill>
                  <a:sysClr val="window" lastClr="FFFFFF">
                    <a:lumMod val="75000"/>
                  </a:sysClr>
                </a:solidFill>
                <a:prstDash val="sysDash"/>
                <a:miter lim="800000"/>
                <a:headEnd type="oval" w="sm" len="sm"/>
                <a:tailEnd type="oval" w="sm" len="sm"/>
              </a:ln>
              <a:effectLst/>
            </p:spPr>
          </p:cxnSp>
        </p:grpSp>
        <p:grpSp>
          <p:nvGrpSpPr>
            <p:cNvPr id="22" name="ïṡ1íḋè"/>
            <p:cNvGrpSpPr/>
            <p:nvPr/>
          </p:nvGrpSpPr>
          <p:grpSpPr>
            <a:xfrm>
              <a:off x="5341761" y="4973616"/>
              <a:ext cx="614272" cy="576935"/>
              <a:chOff x="1010787" y="3754842"/>
              <a:chExt cx="475812" cy="446889"/>
            </a:xfrm>
            <a:grpFill/>
          </p:grpSpPr>
          <p:sp>
            <p:nvSpPr>
              <p:cNvPr id="42" name="îşľïďe"/>
              <p:cNvSpPr txBox="1"/>
              <p:nvPr/>
            </p:nvSpPr>
            <p:spPr>
              <a:xfrm>
                <a:off x="1010787" y="3951410"/>
                <a:ext cx="475812" cy="250321"/>
              </a:xfrm>
              <a:prstGeom prst="rect">
                <a:avLst/>
              </a:prstGeom>
              <a:grpFill/>
            </p:spPr>
            <p:txBody>
              <a:bodyPr wrap="none">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schemeClr val="bg1"/>
                    </a:solidFill>
                    <a:effectLst/>
                    <a:uLnTx/>
                    <a:uFillTx/>
                    <a:cs typeface="+mn-ea"/>
                    <a:sym typeface="+mn-lt"/>
                  </a:rPr>
                  <a:t>2016</a:t>
                </a:r>
              </a:p>
            </p:txBody>
          </p:sp>
          <p:cxnSp>
            <p:nvCxnSpPr>
              <p:cNvPr id="43" name="Straight Connector 563"/>
              <p:cNvCxnSpPr/>
              <p:nvPr/>
            </p:nvCxnSpPr>
            <p:spPr>
              <a:xfrm flipV="1">
                <a:off x="1255044" y="3754842"/>
                <a:ext cx="0" cy="183868"/>
              </a:xfrm>
              <a:prstGeom prst="line">
                <a:avLst/>
              </a:prstGeom>
              <a:grpFill/>
              <a:ln w="6350" cap="flat" cmpd="sng" algn="ctr">
                <a:solidFill>
                  <a:sysClr val="window" lastClr="FFFFFF">
                    <a:lumMod val="75000"/>
                  </a:sysClr>
                </a:solidFill>
                <a:prstDash val="sysDash"/>
                <a:miter lim="800000"/>
                <a:headEnd type="oval" w="sm" len="sm"/>
                <a:tailEnd type="oval" w="sm" len="sm"/>
              </a:ln>
              <a:effectLst/>
            </p:spPr>
          </p:cxnSp>
        </p:grpSp>
        <p:grpSp>
          <p:nvGrpSpPr>
            <p:cNvPr id="23" name="íšlïḋe"/>
            <p:cNvGrpSpPr/>
            <p:nvPr/>
          </p:nvGrpSpPr>
          <p:grpSpPr>
            <a:xfrm>
              <a:off x="6285159" y="4973616"/>
              <a:ext cx="614272" cy="576935"/>
              <a:chOff x="1010787" y="3754842"/>
              <a:chExt cx="475812" cy="446889"/>
            </a:xfrm>
            <a:grpFill/>
          </p:grpSpPr>
          <p:sp>
            <p:nvSpPr>
              <p:cNvPr id="40" name="i$ľïďé"/>
              <p:cNvSpPr txBox="1"/>
              <p:nvPr/>
            </p:nvSpPr>
            <p:spPr>
              <a:xfrm>
                <a:off x="1010787" y="3951410"/>
                <a:ext cx="475812" cy="250321"/>
              </a:xfrm>
              <a:prstGeom prst="rect">
                <a:avLst/>
              </a:prstGeom>
              <a:grpFill/>
            </p:spPr>
            <p:txBody>
              <a:bodyPr wrap="none">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schemeClr val="bg1"/>
                    </a:solidFill>
                    <a:effectLst/>
                    <a:uLnTx/>
                    <a:uFillTx/>
                    <a:cs typeface="+mn-ea"/>
                    <a:sym typeface="+mn-lt"/>
                  </a:rPr>
                  <a:t>2017</a:t>
                </a:r>
              </a:p>
            </p:txBody>
          </p:sp>
          <p:cxnSp>
            <p:nvCxnSpPr>
              <p:cNvPr id="41" name="Straight Connector 566"/>
              <p:cNvCxnSpPr/>
              <p:nvPr/>
            </p:nvCxnSpPr>
            <p:spPr>
              <a:xfrm flipV="1">
                <a:off x="1255044" y="3754842"/>
                <a:ext cx="0" cy="183868"/>
              </a:xfrm>
              <a:prstGeom prst="line">
                <a:avLst/>
              </a:prstGeom>
              <a:grpFill/>
              <a:ln w="6350" cap="flat" cmpd="sng" algn="ctr">
                <a:solidFill>
                  <a:sysClr val="window" lastClr="FFFFFF">
                    <a:lumMod val="75000"/>
                  </a:sysClr>
                </a:solidFill>
                <a:prstDash val="sysDash"/>
                <a:miter lim="800000"/>
                <a:headEnd type="oval" w="sm" len="sm"/>
                <a:tailEnd type="oval" w="sm" len="sm"/>
              </a:ln>
              <a:effectLst/>
            </p:spPr>
          </p:cxnSp>
        </p:grpSp>
        <p:grpSp>
          <p:nvGrpSpPr>
            <p:cNvPr id="24" name="îSḷíḑê"/>
            <p:cNvGrpSpPr/>
            <p:nvPr/>
          </p:nvGrpSpPr>
          <p:grpSpPr>
            <a:xfrm>
              <a:off x="7235705" y="4973616"/>
              <a:ext cx="599972" cy="576935"/>
              <a:chOff x="1016326" y="3754842"/>
              <a:chExt cx="464736" cy="446889"/>
            </a:xfrm>
            <a:grpFill/>
          </p:grpSpPr>
          <p:sp>
            <p:nvSpPr>
              <p:cNvPr id="38" name="iSļiďe"/>
              <p:cNvSpPr txBox="1"/>
              <p:nvPr/>
            </p:nvSpPr>
            <p:spPr>
              <a:xfrm>
                <a:off x="1016326" y="3951410"/>
                <a:ext cx="464736" cy="250321"/>
              </a:xfrm>
              <a:prstGeom prst="rect">
                <a:avLst/>
              </a:prstGeom>
              <a:grpFill/>
            </p:spPr>
            <p:txBody>
              <a:bodyPr wrap="none">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schemeClr val="bg1"/>
                    </a:solidFill>
                    <a:effectLst/>
                    <a:uLnTx/>
                    <a:uFillTx/>
                    <a:cs typeface="+mn-ea"/>
                    <a:sym typeface="+mn-lt"/>
                  </a:rPr>
                  <a:t>2018</a:t>
                </a:r>
              </a:p>
            </p:txBody>
          </p:sp>
          <p:cxnSp>
            <p:nvCxnSpPr>
              <p:cNvPr id="39" name="Straight Connector 569"/>
              <p:cNvCxnSpPr/>
              <p:nvPr/>
            </p:nvCxnSpPr>
            <p:spPr>
              <a:xfrm flipV="1">
                <a:off x="1255044" y="3754842"/>
                <a:ext cx="0" cy="183868"/>
              </a:xfrm>
              <a:prstGeom prst="line">
                <a:avLst/>
              </a:prstGeom>
              <a:grpFill/>
              <a:ln w="6350" cap="flat" cmpd="sng" algn="ctr">
                <a:solidFill>
                  <a:sysClr val="window" lastClr="FFFFFF">
                    <a:lumMod val="75000"/>
                  </a:sysClr>
                </a:solidFill>
                <a:prstDash val="sysDash"/>
                <a:miter lim="800000"/>
                <a:headEnd type="oval" w="sm" len="sm"/>
                <a:tailEnd type="oval" w="sm" len="sm"/>
              </a:ln>
              <a:effectLst/>
            </p:spPr>
          </p:cxnSp>
        </p:grpSp>
        <p:grpSp>
          <p:nvGrpSpPr>
            <p:cNvPr id="25" name="íṩlïḑé"/>
            <p:cNvGrpSpPr/>
            <p:nvPr/>
          </p:nvGrpSpPr>
          <p:grpSpPr>
            <a:xfrm>
              <a:off x="8171956" y="4973616"/>
              <a:ext cx="614272" cy="576935"/>
              <a:chOff x="1010787" y="3754842"/>
              <a:chExt cx="475812" cy="446889"/>
            </a:xfrm>
            <a:grpFill/>
          </p:grpSpPr>
          <p:sp>
            <p:nvSpPr>
              <p:cNvPr id="36" name="i$ḷîḍê"/>
              <p:cNvSpPr txBox="1"/>
              <p:nvPr/>
            </p:nvSpPr>
            <p:spPr>
              <a:xfrm>
                <a:off x="1010787" y="3951410"/>
                <a:ext cx="475812" cy="250321"/>
              </a:xfrm>
              <a:prstGeom prst="rect">
                <a:avLst/>
              </a:prstGeom>
              <a:grpFill/>
            </p:spPr>
            <p:txBody>
              <a:bodyPr wrap="none">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schemeClr val="bg1"/>
                    </a:solidFill>
                    <a:effectLst/>
                    <a:uLnTx/>
                    <a:uFillTx/>
                    <a:cs typeface="+mn-ea"/>
                    <a:sym typeface="+mn-lt"/>
                  </a:rPr>
                  <a:t>2019</a:t>
                </a:r>
              </a:p>
            </p:txBody>
          </p:sp>
          <p:cxnSp>
            <p:nvCxnSpPr>
              <p:cNvPr id="37" name="Straight Connector 572"/>
              <p:cNvCxnSpPr/>
              <p:nvPr/>
            </p:nvCxnSpPr>
            <p:spPr>
              <a:xfrm flipV="1">
                <a:off x="1255044" y="3754842"/>
                <a:ext cx="0" cy="183868"/>
              </a:xfrm>
              <a:prstGeom prst="line">
                <a:avLst/>
              </a:prstGeom>
              <a:grpFill/>
              <a:ln w="6350" cap="flat" cmpd="sng" algn="ctr">
                <a:solidFill>
                  <a:sysClr val="window" lastClr="FFFFFF">
                    <a:lumMod val="75000"/>
                  </a:sysClr>
                </a:solidFill>
                <a:prstDash val="sysDash"/>
                <a:miter lim="800000"/>
                <a:headEnd type="oval" w="sm" len="sm"/>
                <a:tailEnd type="oval" w="sm" len="sm"/>
              </a:ln>
              <a:effectLst/>
            </p:spPr>
          </p:cxnSp>
        </p:grpSp>
        <p:grpSp>
          <p:nvGrpSpPr>
            <p:cNvPr id="26" name="ïSḷïḍé"/>
            <p:cNvGrpSpPr/>
            <p:nvPr/>
          </p:nvGrpSpPr>
          <p:grpSpPr>
            <a:xfrm>
              <a:off x="9115353" y="4973616"/>
              <a:ext cx="614272" cy="576935"/>
              <a:chOff x="1010787" y="3754842"/>
              <a:chExt cx="475812" cy="446889"/>
            </a:xfrm>
            <a:grpFill/>
          </p:grpSpPr>
          <p:sp>
            <p:nvSpPr>
              <p:cNvPr id="34" name="îşlîḓé"/>
              <p:cNvSpPr txBox="1"/>
              <p:nvPr/>
            </p:nvSpPr>
            <p:spPr>
              <a:xfrm>
                <a:off x="1010787" y="3951410"/>
                <a:ext cx="475812" cy="250321"/>
              </a:xfrm>
              <a:prstGeom prst="rect">
                <a:avLst/>
              </a:prstGeom>
              <a:grpFill/>
            </p:spPr>
            <p:txBody>
              <a:bodyPr wrap="none">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schemeClr val="bg1"/>
                    </a:solidFill>
                    <a:effectLst/>
                    <a:uLnTx/>
                    <a:uFillTx/>
                    <a:cs typeface="+mn-ea"/>
                    <a:sym typeface="+mn-lt"/>
                  </a:rPr>
                  <a:t>2020</a:t>
                </a:r>
              </a:p>
            </p:txBody>
          </p:sp>
          <p:cxnSp>
            <p:nvCxnSpPr>
              <p:cNvPr id="35" name="Straight Connector 575"/>
              <p:cNvCxnSpPr/>
              <p:nvPr/>
            </p:nvCxnSpPr>
            <p:spPr>
              <a:xfrm flipV="1">
                <a:off x="1255044" y="3754842"/>
                <a:ext cx="0" cy="183868"/>
              </a:xfrm>
              <a:prstGeom prst="line">
                <a:avLst/>
              </a:prstGeom>
              <a:grpFill/>
              <a:ln w="6350" cap="flat" cmpd="sng" algn="ctr">
                <a:solidFill>
                  <a:sysClr val="window" lastClr="FFFFFF">
                    <a:lumMod val="75000"/>
                  </a:sysClr>
                </a:solidFill>
                <a:prstDash val="sysDash"/>
                <a:miter lim="800000"/>
                <a:headEnd type="oval" w="sm" len="sm"/>
                <a:tailEnd type="oval" w="sm" len="sm"/>
              </a:ln>
              <a:effectLst/>
            </p:spPr>
          </p:cxnSp>
        </p:grpSp>
        <p:grpSp>
          <p:nvGrpSpPr>
            <p:cNvPr id="27" name="îŝļîḑê"/>
            <p:cNvGrpSpPr/>
            <p:nvPr/>
          </p:nvGrpSpPr>
          <p:grpSpPr>
            <a:xfrm>
              <a:off x="10025955" y="4973616"/>
              <a:ext cx="614272" cy="576935"/>
              <a:chOff x="1010787" y="3754842"/>
              <a:chExt cx="475812" cy="446889"/>
            </a:xfrm>
            <a:grpFill/>
          </p:grpSpPr>
          <p:sp>
            <p:nvSpPr>
              <p:cNvPr id="32" name="ïŝ1ïdè"/>
              <p:cNvSpPr txBox="1"/>
              <p:nvPr/>
            </p:nvSpPr>
            <p:spPr>
              <a:xfrm>
                <a:off x="1010787" y="3951410"/>
                <a:ext cx="475812" cy="250321"/>
              </a:xfrm>
              <a:prstGeom prst="rect">
                <a:avLst/>
              </a:prstGeom>
              <a:grpFill/>
              <a:ln>
                <a:noFill/>
              </a:ln>
            </p:spPr>
            <p:txBody>
              <a:bodyPr wrap="none">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schemeClr val="bg1"/>
                    </a:solidFill>
                    <a:effectLst/>
                    <a:uLnTx/>
                    <a:uFillTx/>
                    <a:cs typeface="+mn-ea"/>
                    <a:sym typeface="+mn-lt"/>
                  </a:rPr>
                  <a:t>20XX</a:t>
                </a:r>
              </a:p>
            </p:txBody>
          </p:sp>
          <p:cxnSp>
            <p:nvCxnSpPr>
              <p:cNvPr id="33" name="Straight Connector 578"/>
              <p:cNvCxnSpPr/>
              <p:nvPr/>
            </p:nvCxnSpPr>
            <p:spPr>
              <a:xfrm flipV="1">
                <a:off x="1255044" y="3754842"/>
                <a:ext cx="0" cy="183868"/>
              </a:xfrm>
              <a:prstGeom prst="line">
                <a:avLst/>
              </a:prstGeom>
              <a:grpFill/>
              <a:ln w="6350" cap="flat" cmpd="sng" algn="ctr">
                <a:solidFill>
                  <a:sysClr val="window" lastClr="FFFFFF">
                    <a:lumMod val="65000"/>
                  </a:sysClr>
                </a:solidFill>
                <a:prstDash val="sysDash"/>
                <a:miter lim="800000"/>
                <a:headEnd type="oval" w="sm" len="sm"/>
                <a:tailEnd type="oval" w="sm" len="sm"/>
              </a:ln>
              <a:effectLst/>
            </p:spPr>
          </p:cxnSp>
        </p:grpSp>
        <p:sp>
          <p:nvSpPr>
            <p:cNvPr id="28" name="îšľîḑê"/>
            <p:cNvSpPr txBox="1"/>
            <p:nvPr/>
          </p:nvSpPr>
          <p:spPr>
            <a:xfrm>
              <a:off x="9212902" y="1447795"/>
              <a:ext cx="2240377" cy="323165"/>
            </a:xfrm>
            <a:prstGeom prst="rect">
              <a:avLst/>
            </a:prstGeom>
            <a:grpFill/>
          </p:spPr>
          <p:txBody>
            <a:bodyPr wrap="none">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970" b="1" i="0" u="none" strike="noStrike" kern="0" cap="none" spc="0" normalizeH="0" baseline="0" noProof="0" dirty="0">
                  <a:ln>
                    <a:noFill/>
                  </a:ln>
                  <a:solidFill>
                    <a:schemeClr val="bg1"/>
                  </a:solidFill>
                  <a:effectLst/>
                  <a:uLnTx/>
                  <a:uFillTx/>
                  <a:cs typeface="+mn-ea"/>
                  <a:sym typeface="+mn-lt"/>
                </a:rPr>
                <a:t>标题文本预设</a:t>
              </a:r>
            </a:p>
          </p:txBody>
        </p:sp>
        <p:cxnSp>
          <p:nvCxnSpPr>
            <p:cNvPr id="29" name="Straight Connector 581"/>
            <p:cNvCxnSpPr/>
            <p:nvPr/>
          </p:nvCxnSpPr>
          <p:spPr>
            <a:xfrm flipV="1">
              <a:off x="10358603" y="1806655"/>
              <a:ext cx="0" cy="237373"/>
            </a:xfrm>
            <a:prstGeom prst="line">
              <a:avLst/>
            </a:prstGeom>
            <a:grpFill/>
            <a:ln w="6350" cap="flat" cmpd="sng" algn="ctr">
              <a:solidFill>
                <a:sysClr val="window" lastClr="FFFFFF">
                  <a:lumMod val="65000"/>
                </a:sysClr>
              </a:solidFill>
              <a:prstDash val="sysDash"/>
              <a:miter lim="800000"/>
              <a:headEnd type="oval" w="sm" len="sm"/>
              <a:tailEnd type="oval" w="sm" len="sm"/>
            </a:ln>
            <a:effectLst/>
          </p:spPr>
        </p:cxnSp>
        <p:sp>
          <p:nvSpPr>
            <p:cNvPr id="30" name="íśḻiḓê"/>
            <p:cNvSpPr txBox="1"/>
            <p:nvPr/>
          </p:nvSpPr>
          <p:spPr>
            <a:xfrm>
              <a:off x="738721" y="3978291"/>
              <a:ext cx="2240377" cy="323165"/>
            </a:xfrm>
            <a:prstGeom prst="rect">
              <a:avLst/>
            </a:prstGeom>
            <a:grpFill/>
          </p:spPr>
          <p:txBody>
            <a:bodyPr wrap="none">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970" b="0" i="0" u="none" strike="noStrike" kern="0" cap="none" spc="0" normalizeH="0" baseline="0" noProof="0">
                  <a:ln>
                    <a:noFill/>
                  </a:ln>
                  <a:solidFill>
                    <a:schemeClr val="bg1"/>
                  </a:solidFill>
                  <a:effectLst/>
                  <a:uLnTx/>
                  <a:uFillTx/>
                  <a:cs typeface="+mn-ea"/>
                  <a:sym typeface="+mn-lt"/>
                </a:rPr>
                <a:t>标题文本预设</a:t>
              </a:r>
            </a:p>
          </p:txBody>
        </p:sp>
        <p:cxnSp>
          <p:nvCxnSpPr>
            <p:cNvPr id="31" name="Straight Connector 584"/>
            <p:cNvCxnSpPr/>
            <p:nvPr/>
          </p:nvCxnSpPr>
          <p:spPr>
            <a:xfrm flipV="1">
              <a:off x="1884422" y="4337151"/>
              <a:ext cx="0" cy="237373"/>
            </a:xfrm>
            <a:prstGeom prst="line">
              <a:avLst/>
            </a:prstGeom>
            <a:grpFill/>
            <a:ln w="6350" cap="flat" cmpd="sng" algn="ctr">
              <a:solidFill>
                <a:sysClr val="window" lastClr="FFFFFF">
                  <a:lumMod val="75000"/>
                </a:sysClr>
              </a:solidFill>
              <a:prstDash val="sysDash"/>
              <a:miter lim="800000"/>
              <a:headEnd type="oval" w="sm" len="sm"/>
              <a:tailEnd type="oval" w="sm" len="sm"/>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491688" y="1630733"/>
            <a:ext cx="9450144" cy="3656888"/>
            <a:chOff x="1491688" y="1630733"/>
            <a:chExt cx="9450144" cy="3656888"/>
          </a:xfrm>
        </p:grpSpPr>
        <p:grpSp>
          <p:nvGrpSpPr>
            <p:cNvPr id="23" name="组合 22"/>
            <p:cNvGrpSpPr/>
            <p:nvPr/>
          </p:nvGrpSpPr>
          <p:grpSpPr>
            <a:xfrm>
              <a:off x="1491688" y="1630733"/>
              <a:ext cx="2580233" cy="1246467"/>
              <a:chOff x="1491688" y="1630733"/>
              <a:chExt cx="2580233" cy="1246467"/>
            </a:xfrm>
          </p:grpSpPr>
          <p:sp>
            <p:nvSpPr>
              <p:cNvPr id="33" name="文本框 32"/>
              <p:cNvSpPr txBox="1"/>
              <p:nvPr/>
            </p:nvSpPr>
            <p:spPr>
              <a:xfrm>
                <a:off x="1491688" y="1975928"/>
                <a:ext cx="2580233" cy="901272"/>
              </a:xfrm>
              <a:prstGeom prst="rect">
                <a:avLst/>
              </a:prstGeom>
              <a:noFill/>
            </p:spPr>
            <p:txBody>
              <a:bodyPr wrap="square" rtlCol="0">
                <a:spAutoFit/>
              </a:bodyPr>
              <a:lstStyle/>
              <a:p>
                <a:pPr algn="ctr">
                  <a:spcBef>
                    <a:spcPts val="790"/>
                  </a:spcBef>
                </a:pPr>
                <a:r>
                  <a:rPr lang="zh-CN" altLang="en-US" sz="1315" dirty="0">
                    <a:solidFill>
                      <a:srgbClr val="F3D578"/>
                    </a:solidFill>
                    <a:cs typeface="+mn-ea"/>
                    <a:sym typeface="+mn-lt"/>
                  </a:rPr>
                  <a:t>在这里添加你的详细小段落文本内容，与标题相关并符合整体语言风格，将你需要表达的意思表述清楚完整，与设计排版相符合。</a:t>
                </a:r>
                <a:endParaRPr lang="en-US" altLang="zh-CN" sz="1315" dirty="0">
                  <a:solidFill>
                    <a:srgbClr val="F3D578"/>
                  </a:solidFill>
                  <a:cs typeface="+mn-ea"/>
                  <a:sym typeface="+mn-lt"/>
                </a:endParaRPr>
              </a:p>
            </p:txBody>
          </p:sp>
          <p:sp>
            <p:nvSpPr>
              <p:cNvPr id="34" name="Rectangle 24"/>
              <p:cNvSpPr>
                <a:spLocks noChangeArrowheads="1"/>
              </p:cNvSpPr>
              <p:nvPr/>
            </p:nvSpPr>
            <p:spPr bwMode="auto">
              <a:xfrm>
                <a:off x="1866594" y="1630733"/>
                <a:ext cx="1647928" cy="26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rgbClr val="F3D578"/>
                    </a:solidFill>
                    <a:cs typeface="+mn-ea"/>
                    <a:sym typeface="+mn-lt"/>
                  </a:rPr>
                  <a:t>单击填加标题</a:t>
                </a:r>
              </a:p>
            </p:txBody>
          </p:sp>
        </p:grpSp>
        <p:grpSp>
          <p:nvGrpSpPr>
            <p:cNvPr id="24" name="组合 23"/>
            <p:cNvGrpSpPr/>
            <p:nvPr/>
          </p:nvGrpSpPr>
          <p:grpSpPr>
            <a:xfrm>
              <a:off x="1491688" y="3927575"/>
              <a:ext cx="2580233" cy="1222478"/>
              <a:chOff x="1491688" y="3927575"/>
              <a:chExt cx="2580233" cy="1222478"/>
            </a:xfrm>
          </p:grpSpPr>
          <p:sp>
            <p:nvSpPr>
              <p:cNvPr id="31" name="文本框 30"/>
              <p:cNvSpPr txBox="1"/>
              <p:nvPr/>
            </p:nvSpPr>
            <p:spPr>
              <a:xfrm>
                <a:off x="1491688" y="4248781"/>
                <a:ext cx="2580233" cy="901272"/>
              </a:xfrm>
              <a:prstGeom prst="rect">
                <a:avLst/>
              </a:prstGeom>
              <a:noFill/>
            </p:spPr>
            <p:txBody>
              <a:bodyPr wrap="square" rtlCol="0">
                <a:spAutoFit/>
              </a:bodyPr>
              <a:lstStyle/>
              <a:p>
                <a:pPr algn="ctr">
                  <a:spcBef>
                    <a:spcPts val="790"/>
                  </a:spcBef>
                </a:pPr>
                <a:r>
                  <a:rPr lang="zh-CN" altLang="en-US" sz="1315" dirty="0">
                    <a:solidFill>
                      <a:srgbClr val="F3D578"/>
                    </a:solidFill>
                    <a:cs typeface="+mn-ea"/>
                    <a:sym typeface="+mn-lt"/>
                  </a:rPr>
                  <a:t>在这里添加你的详细小段落文本内容，与标题相关并符合整体语言风格，将你需要表达的意思表述清楚完整，与设计排版相符合。</a:t>
                </a:r>
                <a:endParaRPr lang="en-US" altLang="zh-CN" sz="1315" dirty="0">
                  <a:solidFill>
                    <a:srgbClr val="F3D578"/>
                  </a:solidFill>
                  <a:cs typeface="+mn-ea"/>
                  <a:sym typeface="+mn-lt"/>
                </a:endParaRPr>
              </a:p>
            </p:txBody>
          </p:sp>
          <p:sp>
            <p:nvSpPr>
              <p:cNvPr id="32" name="Rectangle 24"/>
              <p:cNvSpPr>
                <a:spLocks noChangeArrowheads="1"/>
              </p:cNvSpPr>
              <p:nvPr/>
            </p:nvSpPr>
            <p:spPr bwMode="auto">
              <a:xfrm>
                <a:off x="1957841" y="3927575"/>
                <a:ext cx="1647928" cy="26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rgbClr val="F3D578"/>
                    </a:solidFill>
                    <a:cs typeface="+mn-ea"/>
                    <a:sym typeface="+mn-lt"/>
                  </a:rPr>
                  <a:t>单击填加标题</a:t>
                </a:r>
              </a:p>
            </p:txBody>
          </p:sp>
        </p:grpSp>
        <p:grpSp>
          <p:nvGrpSpPr>
            <p:cNvPr id="25" name="组合 24"/>
            <p:cNvGrpSpPr/>
            <p:nvPr/>
          </p:nvGrpSpPr>
          <p:grpSpPr>
            <a:xfrm>
              <a:off x="8338379" y="1715392"/>
              <a:ext cx="2580233" cy="1222479"/>
              <a:chOff x="8338379" y="1715392"/>
              <a:chExt cx="2580233" cy="1222479"/>
            </a:xfrm>
          </p:grpSpPr>
          <p:sp>
            <p:nvSpPr>
              <p:cNvPr id="29" name="文本框 28"/>
              <p:cNvSpPr txBox="1"/>
              <p:nvPr/>
            </p:nvSpPr>
            <p:spPr>
              <a:xfrm>
                <a:off x="8338379" y="2036599"/>
                <a:ext cx="2580233" cy="901272"/>
              </a:xfrm>
              <a:prstGeom prst="rect">
                <a:avLst/>
              </a:prstGeom>
              <a:noFill/>
            </p:spPr>
            <p:txBody>
              <a:bodyPr wrap="square" rtlCol="0">
                <a:spAutoFit/>
              </a:bodyPr>
              <a:lstStyle/>
              <a:p>
                <a:pPr algn="ctr">
                  <a:spcBef>
                    <a:spcPts val="790"/>
                  </a:spcBef>
                </a:pPr>
                <a:r>
                  <a:rPr lang="zh-CN" altLang="en-US" sz="1315" dirty="0">
                    <a:solidFill>
                      <a:srgbClr val="F3D578"/>
                    </a:solidFill>
                    <a:cs typeface="+mn-ea"/>
                    <a:sym typeface="+mn-lt"/>
                  </a:rPr>
                  <a:t>在这里添加你的详细小段落文本内容，与标题相关并符合整体语言风格，将你需要表达的意思表述清楚完整，与设计排版相符合。</a:t>
                </a:r>
                <a:endParaRPr lang="en-US" altLang="zh-CN" sz="1315" dirty="0">
                  <a:solidFill>
                    <a:srgbClr val="F3D578"/>
                  </a:solidFill>
                  <a:cs typeface="+mn-ea"/>
                  <a:sym typeface="+mn-lt"/>
                </a:endParaRPr>
              </a:p>
            </p:txBody>
          </p:sp>
          <p:sp>
            <p:nvSpPr>
              <p:cNvPr id="30" name="Rectangle 24"/>
              <p:cNvSpPr>
                <a:spLocks noChangeArrowheads="1"/>
              </p:cNvSpPr>
              <p:nvPr/>
            </p:nvSpPr>
            <p:spPr bwMode="auto">
              <a:xfrm>
                <a:off x="8804532" y="1715392"/>
                <a:ext cx="1647928" cy="26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rgbClr val="F3D578"/>
                    </a:solidFill>
                    <a:cs typeface="+mn-ea"/>
                    <a:sym typeface="+mn-lt"/>
                  </a:rPr>
                  <a:t>单击填加标题</a:t>
                </a:r>
              </a:p>
            </p:txBody>
          </p:sp>
        </p:grpSp>
        <p:grpSp>
          <p:nvGrpSpPr>
            <p:cNvPr id="26" name="组合 25"/>
            <p:cNvGrpSpPr/>
            <p:nvPr/>
          </p:nvGrpSpPr>
          <p:grpSpPr>
            <a:xfrm>
              <a:off x="8361599" y="4065142"/>
              <a:ext cx="2580233" cy="1222479"/>
              <a:chOff x="8361599" y="4065142"/>
              <a:chExt cx="2580233" cy="1222479"/>
            </a:xfrm>
          </p:grpSpPr>
          <p:sp>
            <p:nvSpPr>
              <p:cNvPr id="27" name="文本框 26"/>
              <p:cNvSpPr txBox="1"/>
              <p:nvPr/>
            </p:nvSpPr>
            <p:spPr>
              <a:xfrm>
                <a:off x="8361599" y="4386349"/>
                <a:ext cx="2580233" cy="901272"/>
              </a:xfrm>
              <a:prstGeom prst="rect">
                <a:avLst/>
              </a:prstGeom>
              <a:noFill/>
            </p:spPr>
            <p:txBody>
              <a:bodyPr wrap="square" rtlCol="0">
                <a:spAutoFit/>
              </a:bodyPr>
              <a:lstStyle/>
              <a:p>
                <a:pPr algn="ctr">
                  <a:spcBef>
                    <a:spcPts val="790"/>
                  </a:spcBef>
                </a:pPr>
                <a:r>
                  <a:rPr lang="zh-CN" altLang="en-US" sz="1315" dirty="0">
                    <a:solidFill>
                      <a:srgbClr val="F3D578"/>
                    </a:solidFill>
                    <a:cs typeface="+mn-ea"/>
                    <a:sym typeface="+mn-lt"/>
                  </a:rPr>
                  <a:t>在这里添加你的详细小段落文本内容，与标题相关并符合整体语言风格，将你需要表达的意思表述清楚完整，与设计排版相符合。</a:t>
                </a:r>
                <a:endParaRPr lang="en-US" altLang="zh-CN" sz="1315" dirty="0">
                  <a:solidFill>
                    <a:srgbClr val="F3D578"/>
                  </a:solidFill>
                  <a:cs typeface="+mn-ea"/>
                  <a:sym typeface="+mn-lt"/>
                </a:endParaRPr>
              </a:p>
            </p:txBody>
          </p:sp>
          <p:sp>
            <p:nvSpPr>
              <p:cNvPr id="28" name="Rectangle 24"/>
              <p:cNvSpPr>
                <a:spLocks noChangeArrowheads="1"/>
              </p:cNvSpPr>
              <p:nvPr/>
            </p:nvSpPr>
            <p:spPr bwMode="auto">
              <a:xfrm>
                <a:off x="8804532" y="4065142"/>
                <a:ext cx="1647928" cy="26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rgbClr val="F3D578"/>
                    </a:solidFill>
                    <a:cs typeface="+mn-ea"/>
                    <a:sym typeface="+mn-lt"/>
                  </a:rPr>
                  <a:t>单击填加标题</a:t>
                </a:r>
              </a:p>
            </p:txBody>
          </p:sp>
        </p:grpSp>
      </p:grpSp>
      <p:grpSp>
        <p:nvGrpSpPr>
          <p:cNvPr id="12" name="组合 11"/>
          <p:cNvGrpSpPr/>
          <p:nvPr/>
        </p:nvGrpSpPr>
        <p:grpSpPr>
          <a:xfrm>
            <a:off x="4319978" y="1509394"/>
            <a:ext cx="3857948" cy="3839211"/>
            <a:chOff x="4319978" y="1509394"/>
            <a:chExt cx="3857948" cy="3839211"/>
          </a:xfrm>
          <a:solidFill>
            <a:srgbClr val="F3D578"/>
          </a:solidFill>
        </p:grpSpPr>
        <p:grpSp>
          <p:nvGrpSpPr>
            <p:cNvPr id="13" name="Group 20"/>
            <p:cNvGrpSpPr/>
            <p:nvPr/>
          </p:nvGrpSpPr>
          <p:grpSpPr>
            <a:xfrm>
              <a:off x="4319978" y="1509394"/>
              <a:ext cx="3857948" cy="3839211"/>
              <a:chOff x="2627784" y="1988840"/>
              <a:chExt cx="4196848" cy="4176464"/>
            </a:xfrm>
            <a:grpFill/>
          </p:grpSpPr>
          <p:sp>
            <p:nvSpPr>
              <p:cNvPr id="18" name="Freeform 6"/>
              <p:cNvSpPr/>
              <p:nvPr/>
            </p:nvSpPr>
            <p:spPr>
              <a:xfrm>
                <a:off x="3880779" y="1988840"/>
                <a:ext cx="2742048" cy="2073970"/>
              </a:xfrm>
              <a:custGeom>
                <a:avLst/>
                <a:gdLst>
                  <a:gd name="connsiteX0" fmla="*/ 672724 w 2176259"/>
                  <a:gd name="connsiteY0" fmla="*/ 0 h 1646031"/>
                  <a:gd name="connsiteX1" fmla="*/ 2124457 w 2176259"/>
                  <a:gd name="connsiteY1" fmla="*/ 864036 h 1646031"/>
                  <a:gd name="connsiteX2" fmla="*/ 2176259 w 2176259"/>
                  <a:gd name="connsiteY2" fmla="*/ 971569 h 1646031"/>
                  <a:gd name="connsiteX3" fmla="*/ 1501797 w 2176259"/>
                  <a:gd name="connsiteY3" fmla="*/ 1646031 h 1646031"/>
                  <a:gd name="connsiteX4" fmla="*/ 0 w 2176259"/>
                  <a:gd name="connsiteY4" fmla="*/ 144234 h 1646031"/>
                  <a:gd name="connsiteX5" fmla="*/ 30081 w 2176259"/>
                  <a:gd name="connsiteY5" fmla="*/ 129744 h 1646031"/>
                  <a:gd name="connsiteX6" fmla="*/ 672724 w 2176259"/>
                  <a:gd name="connsiteY6" fmla="*/ 0 h 164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6259" h="1646031">
                    <a:moveTo>
                      <a:pt x="672724" y="0"/>
                    </a:moveTo>
                    <a:cubicBezTo>
                      <a:pt x="1299602" y="0"/>
                      <a:pt x="1844878" y="349377"/>
                      <a:pt x="2124457" y="864036"/>
                    </a:cubicBezTo>
                    <a:lnTo>
                      <a:pt x="2176259" y="971569"/>
                    </a:lnTo>
                    <a:lnTo>
                      <a:pt x="1501797" y="1646031"/>
                    </a:lnTo>
                    <a:lnTo>
                      <a:pt x="0" y="144234"/>
                    </a:lnTo>
                    <a:lnTo>
                      <a:pt x="30081" y="129744"/>
                    </a:lnTo>
                    <a:cubicBezTo>
                      <a:pt x="227604" y="46199"/>
                      <a:pt x="444769" y="0"/>
                      <a:pt x="672724" y="0"/>
                    </a:cubicBezTo>
                    <a:close/>
                  </a:path>
                </a:pathLst>
              </a:custGeom>
              <a:grpFill/>
              <a:ln w="38100" cap="flat" cmpd="sng" algn="ctr">
                <a:noFill/>
                <a:prstDash val="solid"/>
                <a:round/>
                <a:headEnd type="none" w="med" len="med"/>
                <a:tailEnd type="none" w="med" len="med"/>
              </a:ln>
              <a:effectLst/>
            </p:spPr>
            <p:txBody>
              <a:bodyPr vert="horz" wrap="square" lIns="120140" tIns="60070" rIns="120140" bIns="6007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3155" b="1" i="0" u="none" strike="noStrike" kern="0" cap="small" spc="0" normalizeH="0" baseline="0" noProof="0" dirty="0">
                  <a:ln>
                    <a:noFill/>
                  </a:ln>
                  <a:solidFill>
                    <a:schemeClr val="bg1"/>
                  </a:solidFill>
                  <a:effectLst/>
                  <a:uLnTx/>
                  <a:uFillTx/>
                  <a:cs typeface="+mn-ea"/>
                  <a:sym typeface="+mn-lt"/>
                </a:endParaRPr>
              </a:p>
            </p:txBody>
          </p:sp>
          <p:sp>
            <p:nvSpPr>
              <p:cNvPr id="19" name="Freeform 7"/>
              <p:cNvSpPr/>
              <p:nvPr/>
            </p:nvSpPr>
            <p:spPr>
              <a:xfrm>
                <a:off x="4744402" y="3221449"/>
                <a:ext cx="2080230" cy="2746119"/>
              </a:xfrm>
              <a:custGeom>
                <a:avLst/>
                <a:gdLst>
                  <a:gd name="connsiteX0" fmla="*/ 1506765 w 1650999"/>
                  <a:gd name="connsiteY0" fmla="*/ 0 h 2179490"/>
                  <a:gd name="connsiteX1" fmla="*/ 1521255 w 1650999"/>
                  <a:gd name="connsiteY1" fmla="*/ 30081 h 2179490"/>
                  <a:gd name="connsiteX2" fmla="*/ 1650999 w 1650999"/>
                  <a:gd name="connsiteY2" fmla="*/ 672724 h 2179490"/>
                  <a:gd name="connsiteX3" fmla="*/ 786964 w 1650999"/>
                  <a:gd name="connsiteY3" fmla="*/ 2124457 h 2179490"/>
                  <a:gd name="connsiteX4" fmla="*/ 672724 w 1650999"/>
                  <a:gd name="connsiteY4" fmla="*/ 2179490 h 2179490"/>
                  <a:gd name="connsiteX5" fmla="*/ 0 w 1650999"/>
                  <a:gd name="connsiteY5" fmla="*/ 1506766 h 217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0999" h="2179490">
                    <a:moveTo>
                      <a:pt x="1506765" y="0"/>
                    </a:moveTo>
                    <a:lnTo>
                      <a:pt x="1521255" y="30081"/>
                    </a:lnTo>
                    <a:cubicBezTo>
                      <a:pt x="1604801" y="227603"/>
                      <a:pt x="1650999" y="444769"/>
                      <a:pt x="1650999" y="672724"/>
                    </a:cubicBezTo>
                    <a:cubicBezTo>
                      <a:pt x="1650999" y="1299602"/>
                      <a:pt x="1301622" y="1844878"/>
                      <a:pt x="786964" y="2124457"/>
                    </a:cubicBezTo>
                    <a:lnTo>
                      <a:pt x="672724" y="2179490"/>
                    </a:lnTo>
                    <a:lnTo>
                      <a:pt x="0" y="1506766"/>
                    </a:lnTo>
                    <a:close/>
                  </a:path>
                </a:pathLst>
              </a:custGeom>
              <a:grpFill/>
              <a:ln w="38100" cap="flat" cmpd="sng" algn="ctr">
                <a:noFill/>
                <a:prstDash val="solid"/>
                <a:round/>
                <a:headEnd type="none" w="med" len="med"/>
                <a:tailEnd type="none" w="med" len="med"/>
              </a:ln>
              <a:effectLst/>
            </p:spPr>
            <p:txBody>
              <a:bodyPr vert="horz" wrap="square" lIns="120140" tIns="60070" rIns="120140" bIns="6007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3155" b="1" i="0" u="none" strike="noStrike" kern="0" cap="small" spc="0" normalizeH="0" baseline="0" noProof="0">
                  <a:ln>
                    <a:noFill/>
                  </a:ln>
                  <a:solidFill>
                    <a:schemeClr val="bg1"/>
                  </a:solidFill>
                  <a:effectLst/>
                  <a:uLnTx/>
                  <a:uFillTx/>
                  <a:cs typeface="+mn-ea"/>
                  <a:sym typeface="+mn-lt"/>
                </a:endParaRPr>
              </a:p>
            </p:txBody>
          </p:sp>
          <p:sp>
            <p:nvSpPr>
              <p:cNvPr id="20" name="Freeform 8"/>
              <p:cNvSpPr/>
              <p:nvPr/>
            </p:nvSpPr>
            <p:spPr>
              <a:xfrm>
                <a:off x="2834049" y="4091457"/>
                <a:ext cx="2741966" cy="2073847"/>
              </a:xfrm>
              <a:custGeom>
                <a:avLst/>
                <a:gdLst>
                  <a:gd name="connsiteX0" fmla="*/ 674494 w 2176194"/>
                  <a:gd name="connsiteY0" fmla="*/ 0 h 1645933"/>
                  <a:gd name="connsiteX1" fmla="*/ 2176194 w 2176194"/>
                  <a:gd name="connsiteY1" fmla="*/ 1501700 h 1645933"/>
                  <a:gd name="connsiteX2" fmla="*/ 2146116 w 2176194"/>
                  <a:gd name="connsiteY2" fmla="*/ 1516189 h 1645933"/>
                  <a:gd name="connsiteX3" fmla="*/ 1503472 w 2176194"/>
                  <a:gd name="connsiteY3" fmla="*/ 1645933 h 1645933"/>
                  <a:gd name="connsiteX4" fmla="*/ 51739 w 2176194"/>
                  <a:gd name="connsiteY4" fmla="*/ 781898 h 1645933"/>
                  <a:gd name="connsiteX5" fmla="*/ 0 w 2176194"/>
                  <a:gd name="connsiteY5" fmla="*/ 674494 h 164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6194" h="1645933">
                    <a:moveTo>
                      <a:pt x="674494" y="0"/>
                    </a:moveTo>
                    <a:lnTo>
                      <a:pt x="2176194" y="1501700"/>
                    </a:lnTo>
                    <a:lnTo>
                      <a:pt x="2146116" y="1516189"/>
                    </a:lnTo>
                    <a:cubicBezTo>
                      <a:pt x="1948593" y="1599735"/>
                      <a:pt x="1731428" y="1645933"/>
                      <a:pt x="1503472" y="1645933"/>
                    </a:cubicBezTo>
                    <a:cubicBezTo>
                      <a:pt x="876595" y="1645933"/>
                      <a:pt x="331318" y="1296556"/>
                      <a:pt x="51739" y="781898"/>
                    </a:cubicBezTo>
                    <a:lnTo>
                      <a:pt x="0" y="674494"/>
                    </a:lnTo>
                    <a:close/>
                  </a:path>
                </a:pathLst>
              </a:custGeom>
              <a:grpFill/>
              <a:ln w="38100" cap="flat" cmpd="sng" algn="ctr">
                <a:noFill/>
                <a:prstDash val="solid"/>
                <a:round/>
                <a:headEnd type="none" w="med" len="med"/>
                <a:tailEnd type="none" w="med" len="med"/>
              </a:ln>
              <a:effectLst/>
            </p:spPr>
            <p:txBody>
              <a:bodyPr vert="horz" wrap="square" lIns="120140" tIns="60070" rIns="120140" bIns="6007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3155" b="1" i="0" u="none" strike="noStrike" kern="0" cap="small" spc="0" normalizeH="0" baseline="0" noProof="0" dirty="0">
                  <a:ln>
                    <a:noFill/>
                  </a:ln>
                  <a:solidFill>
                    <a:schemeClr val="bg1"/>
                  </a:solidFill>
                  <a:effectLst/>
                  <a:uLnTx/>
                  <a:uFillTx/>
                  <a:cs typeface="+mn-ea"/>
                  <a:sym typeface="+mn-lt"/>
                </a:endParaRPr>
              </a:p>
            </p:txBody>
          </p:sp>
          <p:sp>
            <p:nvSpPr>
              <p:cNvPr id="21" name="Freeform 9"/>
              <p:cNvSpPr/>
              <p:nvPr/>
            </p:nvSpPr>
            <p:spPr>
              <a:xfrm>
                <a:off x="2627784" y="2179271"/>
                <a:ext cx="2076677" cy="2743807"/>
              </a:xfrm>
              <a:custGeom>
                <a:avLst/>
                <a:gdLst>
                  <a:gd name="connsiteX0" fmla="*/ 974468 w 1648179"/>
                  <a:gd name="connsiteY0" fmla="*/ 0 h 2177655"/>
                  <a:gd name="connsiteX1" fmla="*/ 1648179 w 1648179"/>
                  <a:gd name="connsiteY1" fmla="*/ 673711 h 2177655"/>
                  <a:gd name="connsiteX2" fmla="*/ 144234 w 1648179"/>
                  <a:gd name="connsiteY2" fmla="*/ 2177655 h 2177655"/>
                  <a:gd name="connsiteX3" fmla="*/ 129744 w 1648179"/>
                  <a:gd name="connsiteY3" fmla="*/ 2147575 h 2177655"/>
                  <a:gd name="connsiteX4" fmla="*/ 0 w 1648179"/>
                  <a:gd name="connsiteY4" fmla="*/ 1504931 h 2177655"/>
                  <a:gd name="connsiteX5" fmla="*/ 864036 w 1648179"/>
                  <a:gd name="connsiteY5" fmla="*/ 53198 h 217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179" h="2177655">
                    <a:moveTo>
                      <a:pt x="974468" y="0"/>
                    </a:moveTo>
                    <a:lnTo>
                      <a:pt x="1648179" y="673711"/>
                    </a:lnTo>
                    <a:lnTo>
                      <a:pt x="144234" y="2177655"/>
                    </a:lnTo>
                    <a:lnTo>
                      <a:pt x="129744" y="2147575"/>
                    </a:lnTo>
                    <a:cubicBezTo>
                      <a:pt x="46199" y="1950052"/>
                      <a:pt x="0" y="1732887"/>
                      <a:pt x="0" y="1504931"/>
                    </a:cubicBezTo>
                    <a:cubicBezTo>
                      <a:pt x="0" y="878053"/>
                      <a:pt x="349377" y="332777"/>
                      <a:pt x="864036" y="53198"/>
                    </a:cubicBezTo>
                    <a:close/>
                  </a:path>
                </a:pathLst>
              </a:custGeom>
              <a:grpFill/>
              <a:ln w="38100" cap="flat" cmpd="sng" algn="ctr">
                <a:noFill/>
                <a:prstDash val="solid"/>
                <a:round/>
                <a:headEnd type="none" w="med" len="med"/>
                <a:tailEnd type="none" w="med" len="med"/>
              </a:ln>
              <a:effectLst/>
            </p:spPr>
            <p:txBody>
              <a:bodyPr vert="horz" wrap="square" lIns="120140" tIns="60070" rIns="120140" bIns="6007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3155" b="1" i="0" u="none" strike="noStrike" kern="0" cap="small" spc="0" normalizeH="0" baseline="0" noProof="0" dirty="0">
                  <a:ln>
                    <a:noFill/>
                  </a:ln>
                  <a:solidFill>
                    <a:schemeClr val="bg1"/>
                  </a:solidFill>
                  <a:effectLst/>
                  <a:uLnTx/>
                  <a:uFillTx/>
                  <a:cs typeface="+mn-ea"/>
                  <a:sym typeface="+mn-lt"/>
                </a:endParaRPr>
              </a:p>
            </p:txBody>
          </p:sp>
        </p:grpSp>
        <p:sp>
          <p:nvSpPr>
            <p:cNvPr id="14" name="Oval 19"/>
            <p:cNvSpPr/>
            <p:nvPr/>
          </p:nvSpPr>
          <p:spPr>
            <a:xfrm>
              <a:off x="7086612" y="2945569"/>
              <a:ext cx="314155" cy="314155"/>
            </a:xfrm>
            <a:prstGeom prst="ellipse">
              <a:avLst/>
            </a:prstGeom>
            <a:grpFill/>
            <a:ln w="38100" cap="flat" cmpd="sng" algn="ctr">
              <a:noFill/>
              <a:prstDash val="solid"/>
              <a:round/>
              <a:headEnd type="none" w="med" len="med"/>
              <a:tailEnd type="none" w="med" len="med"/>
            </a:ln>
            <a:effectLst/>
          </p:spPr>
          <p:txBody>
            <a:bodyPr vert="horz" wrap="square" lIns="120140" tIns="60070" rIns="120140" bIns="6007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2365" b="1" i="0" u="none" strike="noStrike" kern="0" cap="small" spc="0" normalizeH="0" baseline="0" noProof="0" dirty="0">
                  <a:ln>
                    <a:noFill/>
                  </a:ln>
                  <a:solidFill>
                    <a:schemeClr val="bg1"/>
                  </a:solidFill>
                  <a:effectLst/>
                  <a:uLnTx/>
                  <a:uFillTx/>
                  <a:cs typeface="+mn-ea"/>
                  <a:sym typeface="+mn-lt"/>
                </a:rPr>
                <a:t>1</a:t>
              </a:r>
            </a:p>
          </p:txBody>
        </p:sp>
        <p:sp>
          <p:nvSpPr>
            <p:cNvPr id="15" name="Oval 21"/>
            <p:cNvSpPr/>
            <p:nvPr/>
          </p:nvSpPr>
          <p:spPr>
            <a:xfrm>
              <a:off x="5137878" y="3590497"/>
              <a:ext cx="314155" cy="314155"/>
            </a:xfrm>
            <a:prstGeom prst="ellipse">
              <a:avLst/>
            </a:prstGeom>
            <a:grpFill/>
            <a:ln w="38100" cap="flat" cmpd="sng" algn="ctr">
              <a:noFill/>
              <a:prstDash val="solid"/>
              <a:round/>
              <a:headEnd type="none" w="med" len="med"/>
              <a:tailEnd type="none" w="med" len="med"/>
            </a:ln>
            <a:effectLst/>
          </p:spPr>
          <p:txBody>
            <a:bodyPr vert="horz" wrap="square" lIns="120140" tIns="60070" rIns="120140" bIns="6007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2365" b="1" i="0" u="none" strike="noStrike" kern="0" cap="small" spc="0" normalizeH="0" baseline="0" noProof="0" dirty="0">
                  <a:ln>
                    <a:noFill/>
                  </a:ln>
                  <a:solidFill>
                    <a:schemeClr val="bg1"/>
                  </a:solidFill>
                  <a:effectLst/>
                  <a:uLnTx/>
                  <a:uFillTx/>
                  <a:cs typeface="+mn-ea"/>
                  <a:sym typeface="+mn-lt"/>
                </a:rPr>
                <a:t>3</a:t>
              </a:r>
            </a:p>
          </p:txBody>
        </p:sp>
        <p:sp>
          <p:nvSpPr>
            <p:cNvPr id="16" name="Oval 22"/>
            <p:cNvSpPr/>
            <p:nvPr/>
          </p:nvSpPr>
          <p:spPr>
            <a:xfrm>
              <a:off x="5786004" y="2328315"/>
              <a:ext cx="314155" cy="314155"/>
            </a:xfrm>
            <a:prstGeom prst="ellipse">
              <a:avLst/>
            </a:prstGeom>
            <a:grpFill/>
            <a:ln w="38100" cap="flat" cmpd="sng" algn="ctr">
              <a:noFill/>
              <a:prstDash val="solid"/>
              <a:round/>
              <a:headEnd type="none" w="med" len="med"/>
              <a:tailEnd type="none" w="med" len="med"/>
            </a:ln>
            <a:effectLst/>
          </p:spPr>
          <p:txBody>
            <a:bodyPr vert="horz" wrap="square" lIns="120140" tIns="60070" rIns="120140" bIns="6007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2365" b="1" i="0" u="none" strike="noStrike" kern="0" cap="small" spc="0" normalizeH="0" baseline="0" noProof="0" dirty="0">
                  <a:ln>
                    <a:noFill/>
                  </a:ln>
                  <a:solidFill>
                    <a:schemeClr val="bg1"/>
                  </a:solidFill>
                  <a:effectLst/>
                  <a:uLnTx/>
                  <a:uFillTx/>
                  <a:cs typeface="+mn-ea"/>
                  <a:sym typeface="+mn-lt"/>
                </a:rPr>
                <a:t>4</a:t>
              </a:r>
            </a:p>
          </p:txBody>
        </p:sp>
        <p:sp>
          <p:nvSpPr>
            <p:cNvPr id="17" name="Oval 23"/>
            <p:cNvSpPr/>
            <p:nvPr/>
          </p:nvSpPr>
          <p:spPr>
            <a:xfrm>
              <a:off x="6477541" y="4234809"/>
              <a:ext cx="314155" cy="314155"/>
            </a:xfrm>
            <a:prstGeom prst="ellipse">
              <a:avLst/>
            </a:prstGeom>
            <a:grpFill/>
            <a:ln w="38100" cap="flat" cmpd="sng" algn="ctr">
              <a:noFill/>
              <a:prstDash val="solid"/>
              <a:round/>
              <a:headEnd type="none" w="med" len="med"/>
              <a:tailEnd type="none" w="med" len="med"/>
            </a:ln>
            <a:effectLst/>
          </p:spPr>
          <p:txBody>
            <a:bodyPr vert="horz" wrap="square" lIns="120140" tIns="60070" rIns="120140" bIns="6007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2365" b="1" i="0" u="none" strike="noStrike" kern="0" cap="small" spc="0" normalizeH="0" baseline="0" noProof="0" dirty="0">
                  <a:ln>
                    <a:noFill/>
                  </a:ln>
                  <a:solidFill>
                    <a:schemeClr val="bg1"/>
                  </a:solidFill>
                  <a:effectLst/>
                  <a:uLnTx/>
                  <a:uFillTx/>
                  <a:cs typeface="+mn-ea"/>
                  <a:sym typeface="+mn-lt"/>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3"/>
          <p:cNvSpPr txBox="1"/>
          <p:nvPr/>
        </p:nvSpPr>
        <p:spPr>
          <a:xfrm rot="5400000">
            <a:off x="1047273" y="3325988"/>
            <a:ext cx="3214313" cy="769427"/>
          </a:xfrm>
          <a:prstGeom prst="rect">
            <a:avLst/>
          </a:prstGeom>
          <a:noFill/>
        </p:spPr>
        <p:txBody>
          <a:bodyPr wrap="none" lIns="91426" tIns="45713" rIns="91426" bIns="45713" rtlCol="0">
            <a:spAutoFit/>
          </a:bodyPr>
          <a:lstStyle/>
          <a:p>
            <a:pPr algn="ctr" defTabSz="914400" fontAlgn="base">
              <a:spcBef>
                <a:spcPct val="0"/>
              </a:spcBef>
              <a:spcAft>
                <a:spcPct val="0"/>
              </a:spcAft>
            </a:pPr>
            <a:r>
              <a:rPr lang="en-US" altLang="zh-CN" sz="4400" dirty="0">
                <a:solidFill>
                  <a:srgbClr val="F3D578"/>
                </a:solidFill>
                <a:effectLst>
                  <a:outerShdw blurRad="38100" dist="38100" dir="2700000" algn="tl">
                    <a:srgbClr val="000000">
                      <a:alpha val="43137"/>
                    </a:srgbClr>
                  </a:outerShdw>
                </a:effectLst>
                <a:cs typeface="+mn-ea"/>
                <a:sym typeface="+mn-lt"/>
              </a:rPr>
              <a:t>CONTENTS</a:t>
            </a:r>
            <a:endParaRPr lang="zh-CN" altLang="en-US" sz="4400" dirty="0">
              <a:solidFill>
                <a:srgbClr val="F3D578"/>
              </a:solidFill>
              <a:effectLst>
                <a:outerShdw blurRad="38100" dist="38100" dir="2700000" algn="tl">
                  <a:srgbClr val="000000">
                    <a:alpha val="43137"/>
                  </a:srgbClr>
                </a:outerShdw>
              </a:effectLst>
              <a:cs typeface="+mn-ea"/>
              <a:sym typeface="+mn-lt"/>
            </a:endParaRPr>
          </a:p>
        </p:txBody>
      </p:sp>
      <p:grpSp>
        <p:nvGrpSpPr>
          <p:cNvPr id="8" name="组合 7"/>
          <p:cNvGrpSpPr/>
          <p:nvPr/>
        </p:nvGrpSpPr>
        <p:grpSpPr>
          <a:xfrm>
            <a:off x="3241110" y="2270046"/>
            <a:ext cx="7476579" cy="3025056"/>
            <a:chOff x="1719597" y="2069137"/>
            <a:chExt cx="7478526" cy="3025844"/>
          </a:xfrm>
        </p:grpSpPr>
        <p:grpSp>
          <p:nvGrpSpPr>
            <p:cNvPr id="9" name="组合 8"/>
            <p:cNvGrpSpPr>
              <a:grpSpLocks noChangeAspect="1"/>
            </p:cNvGrpSpPr>
            <p:nvPr/>
          </p:nvGrpSpPr>
          <p:grpSpPr>
            <a:xfrm>
              <a:off x="1719597" y="2069137"/>
              <a:ext cx="7478526" cy="3025844"/>
              <a:chOff x="905061" y="2362105"/>
              <a:chExt cx="7478526" cy="3025844"/>
            </a:xfrm>
          </p:grpSpPr>
          <p:grpSp>
            <p:nvGrpSpPr>
              <p:cNvPr id="14" name="4"/>
              <p:cNvGrpSpPr/>
              <p:nvPr/>
            </p:nvGrpSpPr>
            <p:grpSpPr>
              <a:xfrm>
                <a:off x="905061" y="2387120"/>
                <a:ext cx="3592325" cy="1080000"/>
                <a:chOff x="1190498" y="1577304"/>
                <a:chExt cx="2945624" cy="885571"/>
              </a:xfrm>
            </p:grpSpPr>
            <p:sp>
              <p:nvSpPr>
                <p:cNvPr id="24" name="43"/>
                <p:cNvSpPr/>
                <p:nvPr/>
              </p:nvSpPr>
              <p:spPr>
                <a:xfrm>
                  <a:off x="1190498" y="1577304"/>
                  <a:ext cx="885575" cy="885571"/>
                </a:xfrm>
                <a:prstGeom prst="ellipse">
                  <a:avLst/>
                </a:prstGeom>
                <a:noFill/>
                <a:ln>
                  <a:solidFill>
                    <a:srgbClr val="F3D578"/>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08" rIns="0" bIns="45708" anchor="ctr" anchorCtr="1">
                  <a:noAutofit/>
                </a:bodyPr>
                <a:lstStyle/>
                <a:p>
                  <a:pPr algn="ctr" defTabSz="914400" fontAlgn="base">
                    <a:spcBef>
                      <a:spcPct val="0"/>
                    </a:spcBef>
                    <a:spcAft>
                      <a:spcPct val="0"/>
                    </a:spcAft>
                  </a:pPr>
                  <a:r>
                    <a:rPr lang="zh-CN" altLang="en-US" sz="4000" dirty="0">
                      <a:solidFill>
                        <a:srgbClr val="F3D578"/>
                      </a:solidFill>
                      <a:effectLst>
                        <a:outerShdw blurRad="38100" dist="38100" dir="2700000" algn="tl">
                          <a:srgbClr val="000000">
                            <a:alpha val="43137"/>
                          </a:srgbClr>
                        </a:outerShdw>
                      </a:effectLst>
                      <a:cs typeface="+mn-ea"/>
                      <a:sym typeface="+mn-lt"/>
                    </a:rPr>
                    <a:t>壹</a:t>
                  </a:r>
                  <a:r>
                    <a:rPr lang="en-US" sz="4000" dirty="0">
                      <a:solidFill>
                        <a:srgbClr val="F3D578"/>
                      </a:solidFill>
                      <a:effectLst>
                        <a:outerShdw blurRad="38100" dist="38100" dir="2700000" algn="tl">
                          <a:srgbClr val="000000">
                            <a:alpha val="43137"/>
                          </a:srgbClr>
                        </a:outerShdw>
                      </a:effectLst>
                      <a:cs typeface="+mn-ea"/>
                      <a:sym typeface="+mn-lt"/>
                    </a:rPr>
                    <a:t> </a:t>
                  </a:r>
                  <a:endParaRPr sz="4000" dirty="0">
                    <a:solidFill>
                      <a:srgbClr val="F3D578"/>
                    </a:solidFill>
                    <a:effectLst>
                      <a:outerShdw blurRad="38100" dist="38100" dir="2700000" algn="tl">
                        <a:srgbClr val="000000">
                          <a:alpha val="43137"/>
                        </a:srgbClr>
                      </a:outerShdw>
                    </a:effectLst>
                    <a:cs typeface="+mn-ea"/>
                    <a:sym typeface="+mn-lt"/>
                  </a:endParaRPr>
                </a:p>
              </p:txBody>
            </p:sp>
            <p:sp>
              <p:nvSpPr>
                <p:cNvPr id="25" name="41"/>
                <p:cNvSpPr/>
                <p:nvPr/>
              </p:nvSpPr>
              <p:spPr>
                <a:xfrm>
                  <a:off x="2195254" y="1722818"/>
                  <a:ext cx="1940868" cy="382013"/>
                </a:xfrm>
                <a:prstGeom prst="rect">
                  <a:avLst/>
                </a:prstGeom>
              </p:spPr>
              <p:txBody>
                <a:bodyPr wrap="square" lIns="91416" tIns="45708" rIns="91416" bIns="45708" anchor="b">
                  <a:noAutofit/>
                </a:bodyPr>
                <a:lstStyle/>
                <a:p>
                  <a:pPr defTabSz="914400" fontAlgn="base">
                    <a:spcBef>
                      <a:spcPct val="0"/>
                    </a:spcBef>
                    <a:spcAft>
                      <a:spcPct val="0"/>
                    </a:spcAft>
                  </a:pPr>
                  <a:r>
                    <a:rPr lang="zh-CN" altLang="en-US" sz="2800" spc="600" dirty="0">
                      <a:solidFill>
                        <a:srgbClr val="F3D578"/>
                      </a:solidFill>
                      <a:effectLst>
                        <a:outerShdw blurRad="38100" dist="38100" dir="2700000" algn="tl">
                          <a:srgbClr val="000000">
                            <a:alpha val="43137"/>
                          </a:srgbClr>
                        </a:outerShdw>
                      </a:effectLst>
                      <a:cs typeface="+mn-ea"/>
                      <a:sym typeface="+mn-lt"/>
                    </a:rPr>
                    <a:t>活动流程</a:t>
                  </a:r>
                </a:p>
              </p:txBody>
            </p:sp>
          </p:grpSp>
          <p:grpSp>
            <p:nvGrpSpPr>
              <p:cNvPr id="15" name="3"/>
              <p:cNvGrpSpPr/>
              <p:nvPr/>
            </p:nvGrpSpPr>
            <p:grpSpPr>
              <a:xfrm>
                <a:off x="4779938" y="2362105"/>
                <a:ext cx="3603649" cy="1080000"/>
                <a:chOff x="1199455" y="1556792"/>
                <a:chExt cx="2954909" cy="885571"/>
              </a:xfrm>
            </p:grpSpPr>
            <p:sp>
              <p:nvSpPr>
                <p:cNvPr id="22" name="33"/>
                <p:cNvSpPr/>
                <p:nvPr/>
              </p:nvSpPr>
              <p:spPr>
                <a:xfrm>
                  <a:off x="1199455" y="1556792"/>
                  <a:ext cx="885575" cy="885571"/>
                </a:xfrm>
                <a:prstGeom prst="ellipse">
                  <a:avLst/>
                </a:prstGeom>
                <a:noFill/>
                <a:ln>
                  <a:solidFill>
                    <a:srgbClr val="F3D578"/>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08" rIns="0" bIns="45708" anchor="ctr" anchorCtr="1">
                  <a:normAutofit/>
                </a:bodyPr>
                <a:lstStyle/>
                <a:p>
                  <a:pPr algn="ctr" defTabSz="914400" fontAlgn="base">
                    <a:spcBef>
                      <a:spcPct val="0"/>
                    </a:spcBef>
                    <a:spcAft>
                      <a:spcPct val="0"/>
                    </a:spcAft>
                  </a:pPr>
                  <a:r>
                    <a:rPr lang="zh-CN" altLang="en-US" sz="4000" dirty="0">
                      <a:solidFill>
                        <a:srgbClr val="F3D578"/>
                      </a:solidFill>
                      <a:effectLst>
                        <a:outerShdw blurRad="38100" dist="38100" dir="2700000" algn="tl">
                          <a:srgbClr val="000000">
                            <a:alpha val="43137"/>
                          </a:srgbClr>
                        </a:outerShdw>
                      </a:effectLst>
                      <a:cs typeface="+mn-ea"/>
                      <a:sym typeface="+mn-lt"/>
                    </a:rPr>
                    <a:t>叁</a:t>
                  </a:r>
                  <a:endParaRPr sz="4000" dirty="0">
                    <a:solidFill>
                      <a:srgbClr val="F3D578"/>
                    </a:solidFill>
                    <a:effectLst>
                      <a:outerShdw blurRad="38100" dist="38100" dir="2700000" algn="tl">
                        <a:srgbClr val="000000">
                          <a:alpha val="43137"/>
                        </a:srgbClr>
                      </a:outerShdw>
                    </a:effectLst>
                    <a:cs typeface="+mn-ea"/>
                    <a:sym typeface="+mn-lt"/>
                  </a:endParaRPr>
                </a:p>
              </p:txBody>
            </p:sp>
            <p:sp>
              <p:nvSpPr>
                <p:cNvPr id="23" name="31"/>
                <p:cNvSpPr/>
                <p:nvPr/>
              </p:nvSpPr>
              <p:spPr>
                <a:xfrm>
                  <a:off x="2213496" y="1722818"/>
                  <a:ext cx="1940868" cy="382013"/>
                </a:xfrm>
                <a:prstGeom prst="rect">
                  <a:avLst/>
                </a:prstGeom>
              </p:spPr>
              <p:txBody>
                <a:bodyPr wrap="square" lIns="91416" tIns="45708" rIns="91416" bIns="45708" anchor="b">
                  <a:noAutofit/>
                </a:bodyPr>
                <a:lstStyle/>
                <a:p>
                  <a:pPr defTabSz="914400" fontAlgn="base">
                    <a:spcBef>
                      <a:spcPct val="0"/>
                    </a:spcBef>
                    <a:spcAft>
                      <a:spcPct val="0"/>
                    </a:spcAft>
                  </a:pPr>
                  <a:r>
                    <a:rPr lang="zh-CN" altLang="en-US" sz="2800" spc="600" dirty="0">
                      <a:solidFill>
                        <a:srgbClr val="F3D578"/>
                      </a:solidFill>
                      <a:effectLst>
                        <a:outerShdw blurRad="38100" dist="38100" dir="2700000" algn="tl">
                          <a:srgbClr val="000000">
                            <a:alpha val="43137"/>
                          </a:srgbClr>
                        </a:outerShdw>
                      </a:effectLst>
                      <a:cs typeface="+mn-ea"/>
                      <a:sym typeface="+mn-lt"/>
                    </a:rPr>
                    <a:t>活动目标</a:t>
                  </a:r>
                </a:p>
              </p:txBody>
            </p:sp>
          </p:grpSp>
          <p:grpSp>
            <p:nvGrpSpPr>
              <p:cNvPr id="16" name="2"/>
              <p:cNvGrpSpPr/>
              <p:nvPr/>
            </p:nvGrpSpPr>
            <p:grpSpPr>
              <a:xfrm>
                <a:off x="915985" y="4307948"/>
                <a:ext cx="3581402" cy="1080000"/>
                <a:chOff x="1199455" y="1556792"/>
                <a:chExt cx="2936667" cy="885571"/>
              </a:xfrm>
            </p:grpSpPr>
            <p:sp>
              <p:nvSpPr>
                <p:cNvPr id="20" name="23"/>
                <p:cNvSpPr/>
                <p:nvPr/>
              </p:nvSpPr>
              <p:spPr>
                <a:xfrm>
                  <a:off x="1199455" y="1556792"/>
                  <a:ext cx="885575" cy="885571"/>
                </a:xfrm>
                <a:prstGeom prst="ellipse">
                  <a:avLst/>
                </a:prstGeom>
                <a:noFill/>
                <a:ln>
                  <a:solidFill>
                    <a:srgbClr val="F3D578"/>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08" rIns="0" bIns="45708" anchor="ctr" anchorCtr="1">
                  <a:normAutofit/>
                </a:bodyPr>
                <a:lstStyle/>
                <a:p>
                  <a:pPr algn="ctr" defTabSz="914400" fontAlgn="base">
                    <a:spcBef>
                      <a:spcPct val="0"/>
                    </a:spcBef>
                    <a:spcAft>
                      <a:spcPct val="0"/>
                    </a:spcAft>
                  </a:pPr>
                  <a:r>
                    <a:rPr lang="zh-CN" altLang="en-US" sz="4000" dirty="0">
                      <a:solidFill>
                        <a:srgbClr val="F3D578"/>
                      </a:solidFill>
                      <a:effectLst>
                        <a:outerShdw blurRad="38100" dist="38100" dir="2700000" algn="tl">
                          <a:srgbClr val="000000">
                            <a:alpha val="43137"/>
                          </a:srgbClr>
                        </a:outerShdw>
                      </a:effectLst>
                      <a:cs typeface="+mn-ea"/>
                      <a:sym typeface="+mn-lt"/>
                    </a:rPr>
                    <a:t>贰</a:t>
                  </a:r>
                  <a:endParaRPr sz="4000" dirty="0">
                    <a:solidFill>
                      <a:srgbClr val="F3D578"/>
                    </a:solidFill>
                    <a:effectLst>
                      <a:outerShdw blurRad="38100" dist="38100" dir="2700000" algn="tl">
                        <a:srgbClr val="000000">
                          <a:alpha val="43137"/>
                        </a:srgbClr>
                      </a:outerShdw>
                    </a:effectLst>
                    <a:cs typeface="+mn-ea"/>
                    <a:sym typeface="+mn-lt"/>
                  </a:endParaRPr>
                </a:p>
              </p:txBody>
            </p:sp>
            <p:sp>
              <p:nvSpPr>
                <p:cNvPr id="21" name="21"/>
                <p:cNvSpPr/>
                <p:nvPr/>
              </p:nvSpPr>
              <p:spPr>
                <a:xfrm>
                  <a:off x="2195254" y="1672783"/>
                  <a:ext cx="1940868" cy="382013"/>
                </a:xfrm>
                <a:prstGeom prst="rect">
                  <a:avLst/>
                </a:prstGeom>
              </p:spPr>
              <p:txBody>
                <a:bodyPr wrap="square" lIns="91416" tIns="45708" rIns="91416" bIns="45708" anchor="b">
                  <a:noAutofit/>
                </a:bodyPr>
                <a:lstStyle/>
                <a:p>
                  <a:pPr defTabSz="914400" fontAlgn="base">
                    <a:spcBef>
                      <a:spcPct val="0"/>
                    </a:spcBef>
                    <a:spcAft>
                      <a:spcPct val="0"/>
                    </a:spcAft>
                  </a:pPr>
                  <a:r>
                    <a:rPr lang="zh-CN" altLang="en-US" sz="2800" spc="600" dirty="0">
                      <a:solidFill>
                        <a:srgbClr val="F3D578"/>
                      </a:solidFill>
                      <a:effectLst>
                        <a:outerShdw blurRad="38100" dist="38100" dir="2700000" algn="tl">
                          <a:srgbClr val="000000">
                            <a:alpha val="43137"/>
                          </a:srgbClr>
                        </a:outerShdw>
                      </a:effectLst>
                      <a:cs typeface="+mn-ea"/>
                      <a:sym typeface="+mn-lt"/>
                    </a:rPr>
                    <a:t>细节管理</a:t>
                  </a:r>
                </a:p>
              </p:txBody>
            </p:sp>
          </p:grpSp>
          <p:grpSp>
            <p:nvGrpSpPr>
              <p:cNvPr id="17" name="1"/>
              <p:cNvGrpSpPr/>
              <p:nvPr/>
            </p:nvGrpSpPr>
            <p:grpSpPr>
              <a:xfrm>
                <a:off x="4777008" y="4307949"/>
                <a:ext cx="3603649" cy="1080000"/>
                <a:chOff x="1199455" y="1556792"/>
                <a:chExt cx="2954909" cy="885571"/>
              </a:xfrm>
            </p:grpSpPr>
            <p:sp>
              <p:nvSpPr>
                <p:cNvPr id="18" name="13"/>
                <p:cNvSpPr/>
                <p:nvPr/>
              </p:nvSpPr>
              <p:spPr>
                <a:xfrm>
                  <a:off x="1199455" y="1556792"/>
                  <a:ext cx="885575" cy="885571"/>
                </a:xfrm>
                <a:prstGeom prst="ellipse">
                  <a:avLst/>
                </a:prstGeom>
                <a:noFill/>
                <a:ln>
                  <a:solidFill>
                    <a:srgbClr val="F3D578"/>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08" rIns="0" bIns="45708" anchor="ctr" anchorCtr="1">
                  <a:normAutofit/>
                </a:bodyPr>
                <a:lstStyle/>
                <a:p>
                  <a:pPr algn="ctr" defTabSz="914400" fontAlgn="base">
                    <a:spcBef>
                      <a:spcPct val="0"/>
                    </a:spcBef>
                    <a:spcAft>
                      <a:spcPct val="0"/>
                    </a:spcAft>
                  </a:pPr>
                  <a:r>
                    <a:rPr lang="zh-CN" altLang="en-US" sz="4000" dirty="0">
                      <a:solidFill>
                        <a:srgbClr val="F3D578"/>
                      </a:solidFill>
                      <a:effectLst>
                        <a:outerShdw blurRad="38100" dist="38100" dir="2700000" algn="tl">
                          <a:srgbClr val="000000">
                            <a:alpha val="43137"/>
                          </a:srgbClr>
                        </a:outerShdw>
                      </a:effectLst>
                      <a:cs typeface="+mn-ea"/>
                      <a:sym typeface="+mn-lt"/>
                    </a:rPr>
                    <a:t>肆</a:t>
                  </a:r>
                  <a:endParaRPr sz="4000" dirty="0">
                    <a:solidFill>
                      <a:srgbClr val="F3D578"/>
                    </a:solidFill>
                    <a:effectLst>
                      <a:outerShdw blurRad="38100" dist="38100" dir="2700000" algn="tl">
                        <a:srgbClr val="000000">
                          <a:alpha val="43137"/>
                        </a:srgbClr>
                      </a:outerShdw>
                    </a:effectLst>
                    <a:cs typeface="+mn-ea"/>
                    <a:sym typeface="+mn-lt"/>
                  </a:endParaRPr>
                </a:p>
              </p:txBody>
            </p:sp>
            <p:sp>
              <p:nvSpPr>
                <p:cNvPr id="19" name="11"/>
                <p:cNvSpPr/>
                <p:nvPr/>
              </p:nvSpPr>
              <p:spPr>
                <a:xfrm>
                  <a:off x="2213496" y="1672783"/>
                  <a:ext cx="1940868" cy="382013"/>
                </a:xfrm>
                <a:prstGeom prst="rect">
                  <a:avLst/>
                </a:prstGeom>
              </p:spPr>
              <p:txBody>
                <a:bodyPr wrap="square" lIns="91416" tIns="45708" rIns="91416" bIns="45708" anchor="b">
                  <a:noAutofit/>
                </a:bodyPr>
                <a:lstStyle/>
                <a:p>
                  <a:pPr defTabSz="914400" fontAlgn="base">
                    <a:spcBef>
                      <a:spcPct val="0"/>
                    </a:spcBef>
                    <a:spcAft>
                      <a:spcPct val="0"/>
                    </a:spcAft>
                  </a:pPr>
                  <a:r>
                    <a:rPr lang="zh-CN" altLang="en-US" sz="2800" spc="600" dirty="0">
                      <a:solidFill>
                        <a:srgbClr val="F3D578"/>
                      </a:solidFill>
                      <a:effectLst>
                        <a:outerShdw blurRad="38100" dist="38100" dir="2700000" algn="tl">
                          <a:srgbClr val="000000">
                            <a:alpha val="43137"/>
                          </a:srgbClr>
                        </a:outerShdw>
                      </a:effectLst>
                      <a:cs typeface="+mn-ea"/>
                      <a:sym typeface="+mn-lt"/>
                    </a:rPr>
                    <a:t>活动效果</a:t>
                  </a:r>
                </a:p>
              </p:txBody>
            </p:sp>
          </p:grpSp>
        </p:grpSp>
        <p:sp>
          <p:nvSpPr>
            <p:cNvPr id="10" name="TextBox 22"/>
            <p:cNvSpPr txBox="1"/>
            <p:nvPr/>
          </p:nvSpPr>
          <p:spPr>
            <a:xfrm>
              <a:off x="2856053" y="2667794"/>
              <a:ext cx="1980545" cy="307857"/>
            </a:xfrm>
            <a:prstGeom prst="rect">
              <a:avLst/>
            </a:prstGeom>
            <a:noFill/>
          </p:spPr>
          <p:txBody>
            <a:bodyPr wrap="none" rtlCol="0">
              <a:spAutoFit/>
            </a:bodyPr>
            <a:lstStyle/>
            <a:p>
              <a:pPr algn="ctr" defTabSz="914400" fontAlgn="base">
                <a:spcBef>
                  <a:spcPct val="0"/>
                </a:spcBef>
                <a:spcAft>
                  <a:spcPct val="0"/>
                </a:spcAft>
              </a:pPr>
              <a:r>
                <a:rPr lang="en-US" altLang="zh-CN" sz="1400" spc="300" dirty="0">
                  <a:solidFill>
                    <a:srgbClr val="F3D578"/>
                  </a:solidFill>
                  <a:effectLst>
                    <a:outerShdw blurRad="38100" dist="38100" dir="2700000" algn="tl">
                      <a:srgbClr val="000000">
                        <a:alpha val="43137"/>
                      </a:srgbClr>
                    </a:outerShdw>
                  </a:effectLst>
                  <a:cs typeface="+mn-ea"/>
                  <a:sym typeface="+mn-lt"/>
                </a:rPr>
                <a:t>ADD THE TITEL</a:t>
              </a:r>
              <a:endParaRPr lang="zh-CN" altLang="en-US" sz="1400" spc="300" dirty="0">
                <a:solidFill>
                  <a:srgbClr val="F3D578"/>
                </a:solidFill>
                <a:effectLst>
                  <a:outerShdw blurRad="38100" dist="38100" dir="2700000" algn="tl">
                    <a:srgbClr val="000000">
                      <a:alpha val="43137"/>
                    </a:srgbClr>
                  </a:outerShdw>
                </a:effectLst>
                <a:cs typeface="+mn-ea"/>
                <a:sym typeface="+mn-lt"/>
              </a:endParaRPr>
            </a:p>
          </p:txBody>
        </p:sp>
        <p:sp>
          <p:nvSpPr>
            <p:cNvPr id="11" name="TextBox 23"/>
            <p:cNvSpPr txBox="1"/>
            <p:nvPr/>
          </p:nvSpPr>
          <p:spPr>
            <a:xfrm>
              <a:off x="2856053" y="4541886"/>
              <a:ext cx="1980545" cy="307857"/>
            </a:xfrm>
            <a:prstGeom prst="rect">
              <a:avLst/>
            </a:prstGeom>
            <a:noFill/>
          </p:spPr>
          <p:txBody>
            <a:bodyPr wrap="none" rtlCol="0">
              <a:spAutoFit/>
            </a:bodyPr>
            <a:lstStyle/>
            <a:p>
              <a:pPr algn="ctr" defTabSz="914400" fontAlgn="base">
                <a:spcBef>
                  <a:spcPct val="0"/>
                </a:spcBef>
                <a:spcAft>
                  <a:spcPct val="0"/>
                </a:spcAft>
              </a:pPr>
              <a:r>
                <a:rPr lang="en-US" altLang="zh-CN" sz="1400" spc="300" dirty="0">
                  <a:solidFill>
                    <a:srgbClr val="F3D578"/>
                  </a:solidFill>
                  <a:effectLst>
                    <a:outerShdw blurRad="38100" dist="38100" dir="2700000" algn="tl">
                      <a:srgbClr val="000000">
                        <a:alpha val="43137"/>
                      </a:srgbClr>
                    </a:outerShdw>
                  </a:effectLst>
                  <a:cs typeface="+mn-ea"/>
                  <a:sym typeface="+mn-lt"/>
                </a:rPr>
                <a:t>ADD THE TITEL</a:t>
              </a:r>
              <a:endParaRPr lang="zh-CN" altLang="en-US" sz="1400" spc="300" dirty="0">
                <a:solidFill>
                  <a:srgbClr val="F3D578"/>
                </a:solidFill>
                <a:effectLst>
                  <a:outerShdw blurRad="38100" dist="38100" dir="2700000" algn="tl">
                    <a:srgbClr val="000000">
                      <a:alpha val="43137"/>
                    </a:srgbClr>
                  </a:outerShdw>
                </a:effectLst>
                <a:cs typeface="+mn-ea"/>
                <a:sym typeface="+mn-lt"/>
              </a:endParaRPr>
            </a:p>
          </p:txBody>
        </p:sp>
        <p:sp>
          <p:nvSpPr>
            <p:cNvPr id="12" name="TextBox 24"/>
            <p:cNvSpPr txBox="1"/>
            <p:nvPr/>
          </p:nvSpPr>
          <p:spPr>
            <a:xfrm>
              <a:off x="6742254" y="2667794"/>
              <a:ext cx="1980545" cy="307857"/>
            </a:xfrm>
            <a:prstGeom prst="rect">
              <a:avLst/>
            </a:prstGeom>
            <a:noFill/>
          </p:spPr>
          <p:txBody>
            <a:bodyPr wrap="none" rtlCol="0">
              <a:spAutoFit/>
            </a:bodyPr>
            <a:lstStyle/>
            <a:p>
              <a:pPr algn="ctr" defTabSz="914400" fontAlgn="base">
                <a:spcBef>
                  <a:spcPct val="0"/>
                </a:spcBef>
                <a:spcAft>
                  <a:spcPct val="0"/>
                </a:spcAft>
              </a:pPr>
              <a:r>
                <a:rPr lang="en-US" altLang="zh-CN" sz="1400" spc="300" dirty="0">
                  <a:solidFill>
                    <a:srgbClr val="F3D578"/>
                  </a:solidFill>
                  <a:effectLst>
                    <a:outerShdw blurRad="38100" dist="38100" dir="2700000" algn="tl">
                      <a:srgbClr val="000000">
                        <a:alpha val="43137"/>
                      </a:srgbClr>
                    </a:outerShdw>
                  </a:effectLst>
                  <a:cs typeface="+mn-ea"/>
                  <a:sym typeface="+mn-lt"/>
                </a:rPr>
                <a:t>ADD THE TITEL</a:t>
              </a:r>
              <a:endParaRPr lang="zh-CN" altLang="en-US" sz="1400" spc="300" dirty="0">
                <a:solidFill>
                  <a:srgbClr val="F3D578"/>
                </a:solidFill>
                <a:effectLst>
                  <a:outerShdw blurRad="38100" dist="38100" dir="2700000" algn="tl">
                    <a:srgbClr val="000000">
                      <a:alpha val="43137"/>
                    </a:srgbClr>
                  </a:outerShdw>
                </a:effectLst>
                <a:cs typeface="+mn-ea"/>
                <a:sym typeface="+mn-lt"/>
              </a:endParaRPr>
            </a:p>
          </p:txBody>
        </p:sp>
        <p:sp>
          <p:nvSpPr>
            <p:cNvPr id="13" name="TextBox 25"/>
            <p:cNvSpPr txBox="1"/>
            <p:nvPr/>
          </p:nvSpPr>
          <p:spPr>
            <a:xfrm>
              <a:off x="6742254" y="4541886"/>
              <a:ext cx="1980545" cy="307857"/>
            </a:xfrm>
            <a:prstGeom prst="rect">
              <a:avLst/>
            </a:prstGeom>
            <a:noFill/>
          </p:spPr>
          <p:txBody>
            <a:bodyPr wrap="none" rtlCol="0">
              <a:spAutoFit/>
            </a:bodyPr>
            <a:lstStyle/>
            <a:p>
              <a:pPr algn="ctr" defTabSz="914400" fontAlgn="base">
                <a:spcBef>
                  <a:spcPct val="0"/>
                </a:spcBef>
                <a:spcAft>
                  <a:spcPct val="0"/>
                </a:spcAft>
              </a:pPr>
              <a:r>
                <a:rPr lang="en-US" altLang="zh-CN" sz="1400" spc="300" dirty="0">
                  <a:solidFill>
                    <a:srgbClr val="F3D578"/>
                  </a:solidFill>
                  <a:effectLst>
                    <a:outerShdw blurRad="38100" dist="38100" dir="2700000" algn="tl">
                      <a:srgbClr val="000000">
                        <a:alpha val="43137"/>
                      </a:srgbClr>
                    </a:outerShdw>
                  </a:effectLst>
                  <a:cs typeface="+mn-ea"/>
                  <a:sym typeface="+mn-lt"/>
                </a:rPr>
                <a:t>ADD THE TITEL</a:t>
              </a:r>
              <a:endParaRPr lang="zh-CN" altLang="en-US" sz="1400" spc="300" dirty="0">
                <a:solidFill>
                  <a:srgbClr val="F3D578"/>
                </a:solidFill>
                <a:effectLst>
                  <a:outerShdw blurRad="38100" dist="38100" dir="2700000" algn="tl">
                    <a:srgbClr val="000000">
                      <a:alpha val="43137"/>
                    </a:srgbClr>
                  </a:outerShdw>
                </a:effectLst>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右箭头 22"/>
          <p:cNvSpPr/>
          <p:nvPr/>
        </p:nvSpPr>
        <p:spPr>
          <a:xfrm>
            <a:off x="6407158" y="2104739"/>
            <a:ext cx="757452" cy="733726"/>
          </a:xfrm>
          <a:prstGeom prst="bentArrow">
            <a:avLst/>
          </a:pr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ea"/>
              <a:sym typeface="+mn-lt"/>
            </a:endParaRPr>
          </a:p>
        </p:txBody>
      </p:sp>
      <p:sp>
        <p:nvSpPr>
          <p:cNvPr id="24" name="圆角右箭头 23"/>
          <p:cNvSpPr/>
          <p:nvPr/>
        </p:nvSpPr>
        <p:spPr>
          <a:xfrm rot="5400000">
            <a:off x="8783479" y="2116832"/>
            <a:ext cx="757686" cy="733500"/>
          </a:xfrm>
          <a:prstGeom prst="bentArrow">
            <a:avLst/>
          </a:pr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ea"/>
              <a:sym typeface="+mn-lt"/>
            </a:endParaRPr>
          </a:p>
        </p:txBody>
      </p:sp>
      <p:sp>
        <p:nvSpPr>
          <p:cNvPr id="25" name="圆角右箭头 24"/>
          <p:cNvSpPr/>
          <p:nvPr/>
        </p:nvSpPr>
        <p:spPr>
          <a:xfrm rot="10800000">
            <a:off x="8795572" y="4303002"/>
            <a:ext cx="757452" cy="733726"/>
          </a:xfrm>
          <a:prstGeom prst="bentArrow">
            <a:avLst/>
          </a:pr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ea"/>
              <a:sym typeface="+mn-lt"/>
            </a:endParaRPr>
          </a:p>
        </p:txBody>
      </p:sp>
      <p:sp>
        <p:nvSpPr>
          <p:cNvPr id="26" name="圆角右箭头 25"/>
          <p:cNvSpPr/>
          <p:nvPr/>
        </p:nvSpPr>
        <p:spPr>
          <a:xfrm rot="16200000">
            <a:off x="6419017" y="4257453"/>
            <a:ext cx="757686" cy="733500"/>
          </a:xfrm>
          <a:prstGeom prst="bentArrow">
            <a:avLst/>
          </a:pr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ea"/>
              <a:sym typeface="+mn-lt"/>
            </a:endParaRPr>
          </a:p>
        </p:txBody>
      </p:sp>
      <p:sp>
        <p:nvSpPr>
          <p:cNvPr id="27" name="文本框 111"/>
          <p:cNvSpPr txBox="1"/>
          <p:nvPr/>
        </p:nvSpPr>
        <p:spPr>
          <a:xfrm>
            <a:off x="1708150" y="2008505"/>
            <a:ext cx="3467735" cy="1289685"/>
          </a:xfrm>
          <a:prstGeom prst="rect">
            <a:avLst/>
          </a:prstGeom>
          <a:noFill/>
        </p:spPr>
        <p:txBody>
          <a:bodyPr wrap="square" rtlCol="0">
            <a:spAutoFit/>
          </a:bodyPr>
          <a:lstStyle/>
          <a:p>
            <a:pPr>
              <a:lnSpc>
                <a:spcPct val="130000"/>
              </a:lnSpc>
            </a:pPr>
            <a:r>
              <a:rPr lang="zh-CN" altLang="en-US" dirty="0">
                <a:gradFill>
                  <a:gsLst>
                    <a:gs pos="100000">
                      <a:srgbClr val="EEC988"/>
                    </a:gs>
                    <a:gs pos="0">
                      <a:srgbClr val="CB954D"/>
                    </a:gs>
                  </a:gsLst>
                  <a:lin ang="0" scaled="0"/>
                </a:gradFill>
                <a:cs typeface="+mn-ea"/>
                <a:sym typeface="+mn-lt"/>
              </a:rPr>
              <a:t>点此编辑标题</a:t>
            </a:r>
          </a:p>
          <a:p>
            <a:pPr>
              <a:lnSpc>
                <a:spcPct val="130000"/>
              </a:lnSpc>
            </a:pPr>
            <a:r>
              <a:rPr lang="zh-CN" altLang="en-US" sz="1400" dirty="0">
                <a:gradFill>
                  <a:gsLst>
                    <a:gs pos="100000">
                      <a:srgbClr val="EEC988"/>
                    </a:gs>
                    <a:gs pos="0">
                      <a:srgbClr val="CB954D"/>
                    </a:gs>
                  </a:gsLst>
                  <a:lin ang="0" scaled="0"/>
                </a:gradFill>
                <a:cs typeface="+mn-ea"/>
                <a:sym typeface="+mn-lt"/>
              </a:rPr>
              <a:t>本模版所有图形线条及其相应素材均可自由编辑、改色、替换，建议您在展示时字体选择黑体等系统自带字体。</a:t>
            </a:r>
          </a:p>
        </p:txBody>
      </p:sp>
      <p:sp>
        <p:nvSpPr>
          <p:cNvPr id="28" name="文本框 112"/>
          <p:cNvSpPr txBox="1"/>
          <p:nvPr/>
        </p:nvSpPr>
        <p:spPr>
          <a:xfrm>
            <a:off x="1708150" y="3979545"/>
            <a:ext cx="3467735" cy="1289685"/>
          </a:xfrm>
          <a:prstGeom prst="rect">
            <a:avLst/>
          </a:prstGeom>
          <a:noFill/>
        </p:spPr>
        <p:txBody>
          <a:bodyPr wrap="square" rtlCol="0">
            <a:spAutoFit/>
          </a:bodyPr>
          <a:lstStyle/>
          <a:p>
            <a:pPr>
              <a:lnSpc>
                <a:spcPct val="130000"/>
              </a:lnSpc>
            </a:pPr>
            <a:r>
              <a:rPr lang="zh-CN" altLang="en-US" dirty="0">
                <a:gradFill>
                  <a:gsLst>
                    <a:gs pos="100000">
                      <a:srgbClr val="EEC988"/>
                    </a:gs>
                    <a:gs pos="0">
                      <a:srgbClr val="CB954D"/>
                    </a:gs>
                  </a:gsLst>
                  <a:lin ang="0" scaled="0"/>
                </a:gradFill>
                <a:cs typeface="+mn-ea"/>
                <a:sym typeface="+mn-lt"/>
              </a:rPr>
              <a:t>点此编辑标题</a:t>
            </a:r>
          </a:p>
          <a:p>
            <a:pPr>
              <a:lnSpc>
                <a:spcPct val="130000"/>
              </a:lnSpc>
            </a:pPr>
            <a:r>
              <a:rPr lang="zh-CN" altLang="en-US" sz="1400" dirty="0">
                <a:gradFill>
                  <a:gsLst>
                    <a:gs pos="100000">
                      <a:srgbClr val="EEC988"/>
                    </a:gs>
                    <a:gs pos="0">
                      <a:srgbClr val="CB954D"/>
                    </a:gs>
                  </a:gsLst>
                  <a:lin ang="0" scaled="0"/>
                </a:gradFill>
                <a:cs typeface="+mn-ea"/>
                <a:sym typeface="+mn-lt"/>
              </a:rPr>
              <a:t>本模版所有图形线条及其相应素材均可自由编辑、改色、替换，建议您在展示时字体选择黑体等系统自带字体。</a:t>
            </a:r>
          </a:p>
        </p:txBody>
      </p:sp>
      <p:sp>
        <p:nvSpPr>
          <p:cNvPr id="29" name="文本框 116"/>
          <p:cNvSpPr txBox="1"/>
          <p:nvPr/>
        </p:nvSpPr>
        <p:spPr>
          <a:xfrm>
            <a:off x="7180580" y="3394075"/>
            <a:ext cx="1602740" cy="368300"/>
          </a:xfrm>
          <a:prstGeom prst="rect">
            <a:avLst/>
          </a:prstGeom>
          <a:noFill/>
        </p:spPr>
        <p:txBody>
          <a:bodyPr wrap="square" rtlCol="0">
            <a:spAutoFit/>
          </a:bodyPr>
          <a:lstStyle/>
          <a:p>
            <a:r>
              <a:rPr lang="zh-CN" altLang="en-US" dirty="0">
                <a:gradFill>
                  <a:gsLst>
                    <a:gs pos="100000">
                      <a:srgbClr val="EEC988"/>
                    </a:gs>
                    <a:gs pos="0">
                      <a:srgbClr val="CB954D"/>
                    </a:gs>
                  </a:gsLst>
                  <a:lin ang="0" scaled="0"/>
                </a:gradFill>
                <a:cs typeface="+mn-ea"/>
                <a:sym typeface="+mn-lt"/>
              </a:rPr>
              <a:t>点此编辑标题</a:t>
            </a:r>
          </a:p>
        </p:txBody>
      </p:sp>
      <p:grpSp>
        <p:nvGrpSpPr>
          <p:cNvPr id="30" name="组合 29"/>
          <p:cNvGrpSpPr/>
          <p:nvPr/>
        </p:nvGrpSpPr>
        <p:grpSpPr>
          <a:xfrm>
            <a:off x="7070090" y="1701800"/>
            <a:ext cx="1602740" cy="1143000"/>
            <a:chOff x="10984" y="2030"/>
            <a:chExt cx="2524" cy="1800"/>
          </a:xfrm>
        </p:grpSpPr>
        <p:sp>
          <p:nvSpPr>
            <p:cNvPr id="31" name="六边形 30"/>
            <p:cNvSpPr/>
            <p:nvPr/>
          </p:nvSpPr>
          <p:spPr>
            <a:xfrm rot="16200000">
              <a:off x="11346" y="2083"/>
              <a:ext cx="1800" cy="1694"/>
            </a:xfrm>
            <a:prstGeom prst="hexagon">
              <a:avLst/>
            </a:pr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ea"/>
                <a:sym typeface="+mn-lt"/>
              </a:endParaRPr>
            </a:p>
          </p:txBody>
        </p:sp>
        <p:sp>
          <p:nvSpPr>
            <p:cNvPr id="32" name="文本框 117"/>
            <p:cNvSpPr txBox="1"/>
            <p:nvPr/>
          </p:nvSpPr>
          <p:spPr>
            <a:xfrm>
              <a:off x="10984" y="2640"/>
              <a:ext cx="2524" cy="5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bg1"/>
                  </a:solidFill>
                  <a:effectLst/>
                  <a:uLnTx/>
                  <a:uFillTx/>
                  <a:cs typeface="+mn-ea"/>
                  <a:sym typeface="+mn-lt"/>
                </a:rPr>
                <a:t>编辑文本</a:t>
              </a:r>
            </a:p>
          </p:txBody>
        </p:sp>
      </p:grpSp>
      <p:grpSp>
        <p:nvGrpSpPr>
          <p:cNvPr id="33" name="组合 32"/>
          <p:cNvGrpSpPr/>
          <p:nvPr/>
        </p:nvGrpSpPr>
        <p:grpSpPr>
          <a:xfrm>
            <a:off x="8603615" y="2995295"/>
            <a:ext cx="1602740" cy="1143000"/>
            <a:chOff x="13399" y="4067"/>
            <a:chExt cx="2524" cy="1800"/>
          </a:xfrm>
        </p:grpSpPr>
        <p:sp>
          <p:nvSpPr>
            <p:cNvPr id="34" name="六边形 33"/>
            <p:cNvSpPr/>
            <p:nvPr/>
          </p:nvSpPr>
          <p:spPr>
            <a:xfrm rot="16200000">
              <a:off x="13761" y="4120"/>
              <a:ext cx="1800" cy="1694"/>
            </a:xfrm>
            <a:prstGeom prst="hexagon">
              <a:avLst/>
            </a:pr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ea"/>
                <a:sym typeface="+mn-lt"/>
              </a:endParaRPr>
            </a:p>
          </p:txBody>
        </p:sp>
        <p:sp>
          <p:nvSpPr>
            <p:cNvPr id="35" name="文本框 118"/>
            <p:cNvSpPr txBox="1"/>
            <p:nvPr/>
          </p:nvSpPr>
          <p:spPr>
            <a:xfrm>
              <a:off x="13399" y="4695"/>
              <a:ext cx="2524" cy="5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bg1"/>
                  </a:solidFill>
                  <a:effectLst/>
                  <a:uLnTx/>
                  <a:uFillTx/>
                  <a:cs typeface="+mn-ea"/>
                  <a:sym typeface="+mn-lt"/>
                </a:rPr>
                <a:t>编辑文本</a:t>
              </a:r>
            </a:p>
          </p:txBody>
        </p:sp>
      </p:grpSp>
      <p:grpSp>
        <p:nvGrpSpPr>
          <p:cNvPr id="36" name="组合 35"/>
          <p:cNvGrpSpPr/>
          <p:nvPr/>
        </p:nvGrpSpPr>
        <p:grpSpPr>
          <a:xfrm>
            <a:off x="7164705" y="4231005"/>
            <a:ext cx="1602740" cy="1143000"/>
            <a:chOff x="11133" y="6013"/>
            <a:chExt cx="2524" cy="1800"/>
          </a:xfrm>
        </p:grpSpPr>
        <p:sp>
          <p:nvSpPr>
            <p:cNvPr id="37" name="六边形 36"/>
            <p:cNvSpPr/>
            <p:nvPr/>
          </p:nvSpPr>
          <p:spPr>
            <a:xfrm rot="16200000">
              <a:off x="11520" y="6066"/>
              <a:ext cx="1800" cy="1694"/>
            </a:xfrm>
            <a:prstGeom prst="hexagon">
              <a:avLst/>
            </a:pr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ea"/>
                <a:sym typeface="+mn-lt"/>
              </a:endParaRPr>
            </a:p>
          </p:txBody>
        </p:sp>
        <p:sp>
          <p:nvSpPr>
            <p:cNvPr id="38" name="文本框 119"/>
            <p:cNvSpPr txBox="1"/>
            <p:nvPr/>
          </p:nvSpPr>
          <p:spPr>
            <a:xfrm>
              <a:off x="11133" y="6623"/>
              <a:ext cx="2524" cy="5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bg1"/>
                  </a:solidFill>
                  <a:effectLst/>
                  <a:uLnTx/>
                  <a:uFillTx/>
                  <a:cs typeface="+mn-ea"/>
                  <a:sym typeface="+mn-lt"/>
                </a:rPr>
                <a:t>编辑文本</a:t>
              </a:r>
            </a:p>
          </p:txBody>
        </p:sp>
      </p:grpSp>
      <p:grpSp>
        <p:nvGrpSpPr>
          <p:cNvPr id="39" name="组合 38"/>
          <p:cNvGrpSpPr/>
          <p:nvPr/>
        </p:nvGrpSpPr>
        <p:grpSpPr>
          <a:xfrm>
            <a:off x="5599430" y="3006725"/>
            <a:ext cx="1602740" cy="1143000"/>
            <a:chOff x="8668" y="4085"/>
            <a:chExt cx="2524" cy="1800"/>
          </a:xfrm>
        </p:grpSpPr>
        <p:sp>
          <p:nvSpPr>
            <p:cNvPr id="40" name="六边形 39"/>
            <p:cNvSpPr/>
            <p:nvPr/>
          </p:nvSpPr>
          <p:spPr>
            <a:xfrm rot="16200000">
              <a:off x="9029" y="4138"/>
              <a:ext cx="1800" cy="1694"/>
            </a:xfrm>
            <a:prstGeom prst="hexagon">
              <a:avLst/>
            </a:pr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ea"/>
                <a:sym typeface="+mn-lt"/>
              </a:endParaRPr>
            </a:p>
          </p:txBody>
        </p:sp>
        <p:sp>
          <p:nvSpPr>
            <p:cNvPr id="41" name="文本框 120"/>
            <p:cNvSpPr txBox="1"/>
            <p:nvPr/>
          </p:nvSpPr>
          <p:spPr>
            <a:xfrm>
              <a:off x="8668" y="4695"/>
              <a:ext cx="2524" cy="5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bg1"/>
                  </a:solidFill>
                  <a:effectLst/>
                  <a:uLnTx/>
                  <a:uFillTx/>
                  <a:cs typeface="+mn-ea"/>
                  <a:sym typeface="+mn-lt"/>
                </a:rPr>
                <a:t>编辑文本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Effect transition="in" filter="fade">
                                      <p:cBhvr>
                                        <p:cTn id="13" dur="1000"/>
                                        <p:tgtEl>
                                          <p:spTgt spid="39"/>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1000" fill="hold"/>
                                        <p:tgtEl>
                                          <p:spTgt spid="30"/>
                                        </p:tgtEl>
                                        <p:attrNameLst>
                                          <p:attrName>ppt_w</p:attrName>
                                        </p:attrNameLst>
                                      </p:cBhvr>
                                      <p:tavLst>
                                        <p:tav tm="0">
                                          <p:val>
                                            <p:fltVal val="0"/>
                                          </p:val>
                                        </p:tav>
                                        <p:tav tm="100000">
                                          <p:val>
                                            <p:strVal val="#ppt_w"/>
                                          </p:val>
                                        </p:tav>
                                      </p:tavLst>
                                    </p:anim>
                                    <p:anim calcmode="lin" valueType="num">
                                      <p:cBhvr>
                                        <p:cTn id="22" dur="1000" fill="hold"/>
                                        <p:tgtEl>
                                          <p:spTgt spid="30"/>
                                        </p:tgtEl>
                                        <p:attrNameLst>
                                          <p:attrName>ppt_h</p:attrName>
                                        </p:attrNameLst>
                                      </p:cBhvr>
                                      <p:tavLst>
                                        <p:tav tm="0">
                                          <p:val>
                                            <p:fltVal val="0"/>
                                          </p:val>
                                        </p:tav>
                                        <p:tav tm="100000">
                                          <p:val>
                                            <p:strVal val="#ppt_h"/>
                                          </p:val>
                                        </p:tav>
                                      </p:tavLst>
                                    </p:anim>
                                    <p:animEffect transition="in" filter="fade">
                                      <p:cBhvr>
                                        <p:cTn id="23" dur="1000"/>
                                        <p:tgtEl>
                                          <p:spTgt spid="30"/>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fltVal val="0"/>
                                          </p:val>
                                        </p:tav>
                                        <p:tav tm="100000">
                                          <p:val>
                                            <p:strVal val="#ppt_w"/>
                                          </p:val>
                                        </p:tav>
                                      </p:tavLst>
                                    </p:anim>
                                    <p:anim calcmode="lin" valueType="num">
                                      <p:cBhvr>
                                        <p:cTn id="32" dur="1000" fill="hold"/>
                                        <p:tgtEl>
                                          <p:spTgt spid="33"/>
                                        </p:tgtEl>
                                        <p:attrNameLst>
                                          <p:attrName>ppt_h</p:attrName>
                                        </p:attrNameLst>
                                      </p:cBhvr>
                                      <p:tavLst>
                                        <p:tav tm="0">
                                          <p:val>
                                            <p:fltVal val="0"/>
                                          </p:val>
                                        </p:tav>
                                        <p:tav tm="100000">
                                          <p:val>
                                            <p:strVal val="#ppt_h"/>
                                          </p:val>
                                        </p:tav>
                                      </p:tavLst>
                                    </p:anim>
                                    <p:animEffect transition="in" filter="fade">
                                      <p:cBhvr>
                                        <p:cTn id="33" dur="1000"/>
                                        <p:tgtEl>
                                          <p:spTgt spid="33"/>
                                        </p:tgtEl>
                                      </p:cBhvr>
                                    </p:animEffect>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par>
                          <p:cTn id="48" fill="hold">
                            <p:stCondLst>
                              <p:cond delay="6500"/>
                            </p:stCondLst>
                            <p:childTnLst>
                              <p:par>
                                <p:cTn id="49" presetID="47"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bldLvl="0" animBg="1"/>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866281" y="2399584"/>
            <a:ext cx="7263527" cy="2215991"/>
          </a:xfrm>
          <a:prstGeom prst="rect">
            <a:avLst/>
          </a:prstGeom>
          <a:noFill/>
        </p:spPr>
        <p:txBody>
          <a:bodyPr wrap="none" rtlCol="0">
            <a:spAutoFit/>
          </a:bodyPr>
          <a:lstStyle/>
          <a:p>
            <a:r>
              <a:rPr lang="zh-CN" altLang="en-US" sz="13800" dirty="0">
                <a:solidFill>
                  <a:schemeClr val="bg1"/>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谢谢观看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036294" y="2082468"/>
            <a:ext cx="3319724" cy="2971026"/>
            <a:chOff x="1802338" y="1763084"/>
            <a:chExt cx="3320589" cy="2971800"/>
          </a:xfrm>
        </p:grpSpPr>
        <p:grpSp>
          <p:nvGrpSpPr>
            <p:cNvPr id="8" name="组合 7"/>
            <p:cNvGrpSpPr/>
            <p:nvPr/>
          </p:nvGrpSpPr>
          <p:grpSpPr>
            <a:xfrm>
              <a:off x="3555047" y="1763084"/>
              <a:ext cx="1567880" cy="2971800"/>
              <a:chOff x="5864951" y="1612725"/>
              <a:chExt cx="1567880" cy="2971800"/>
            </a:xfrm>
          </p:grpSpPr>
          <p:sp>
            <p:nvSpPr>
              <p:cNvPr id="10" name="TextBox 9"/>
              <p:cNvSpPr txBox="1"/>
              <p:nvPr/>
            </p:nvSpPr>
            <p:spPr>
              <a:xfrm>
                <a:off x="6604831" y="1612725"/>
                <a:ext cx="828000" cy="2880000"/>
              </a:xfrm>
              <a:prstGeom prst="rect">
                <a:avLst/>
              </a:prstGeom>
              <a:noFill/>
              <a:ln>
                <a:solidFill>
                  <a:srgbClr val="F3D578"/>
                </a:solidFill>
              </a:ln>
            </p:spPr>
            <p:txBody>
              <a:bodyPr vert="eaVert" wrap="square" rIns="89977" rtlCol="0">
                <a:noAutofit/>
              </a:bodyPr>
              <a:lstStyle/>
              <a:p>
                <a:pPr algn="ctr" defTabSz="914400" fontAlgn="base">
                  <a:spcBef>
                    <a:spcPct val="0"/>
                  </a:spcBef>
                  <a:spcAft>
                    <a:spcPct val="0"/>
                  </a:spcAft>
                </a:pPr>
                <a:r>
                  <a:rPr lang="zh-CN" altLang="en-US" sz="4000" spc="600" dirty="0">
                    <a:ln w="28575">
                      <a:noFill/>
                    </a:ln>
                    <a:solidFill>
                      <a:srgbClr val="F3D578"/>
                    </a:solidFill>
                    <a:effectLst>
                      <a:outerShdw blurRad="38100" dist="38100" dir="2700000" algn="tl">
                        <a:srgbClr val="000000">
                          <a:alpha val="43137"/>
                        </a:srgbClr>
                      </a:outerShdw>
                    </a:effectLst>
                    <a:cs typeface="+mn-ea"/>
                    <a:sym typeface="+mn-lt"/>
                  </a:rPr>
                  <a:t>活动流程</a:t>
                </a:r>
              </a:p>
            </p:txBody>
          </p:sp>
          <p:sp>
            <p:nvSpPr>
              <p:cNvPr id="11" name="矩形 10"/>
              <p:cNvSpPr/>
              <p:nvPr/>
            </p:nvSpPr>
            <p:spPr>
              <a:xfrm>
                <a:off x="5864951" y="2676525"/>
                <a:ext cx="288000" cy="19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1981" tIns="107972" rIns="71981" rtlCol="0" anchor="b" anchorCtr="0"/>
              <a:lstStyle/>
              <a:p>
                <a:pPr algn="r" defTabSz="914400" fontAlgn="base">
                  <a:spcBef>
                    <a:spcPct val="0"/>
                  </a:spcBef>
                  <a:spcAft>
                    <a:spcPct val="0"/>
                  </a:spcAft>
                </a:pPr>
                <a:r>
                  <a:rPr lang="en-US" altLang="zh-CN" sz="1600" spc="600" dirty="0">
                    <a:solidFill>
                      <a:srgbClr val="F3D578"/>
                    </a:solidFill>
                    <a:cs typeface="+mn-ea"/>
                    <a:sym typeface="+mn-lt"/>
                  </a:rPr>
                  <a:t>PART02</a:t>
                </a:r>
                <a:endParaRPr lang="zh-CN" altLang="en-US" sz="1600" spc="600" dirty="0">
                  <a:solidFill>
                    <a:srgbClr val="F3D578"/>
                  </a:solidFill>
                  <a:cs typeface="+mn-ea"/>
                  <a:sym typeface="+mn-lt"/>
                </a:endParaRPr>
              </a:p>
            </p:txBody>
          </p:sp>
        </p:grpSp>
        <p:sp>
          <p:nvSpPr>
            <p:cNvPr id="9" name="矩形 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802338" y="2791527"/>
              <a:ext cx="1814449" cy="1890715"/>
            </a:xfrm>
            <a:prstGeom prst="rect">
              <a:avLst/>
            </a:prstGeom>
          </p:spPr>
          <p:txBody>
            <a:bodyPr vert="eaVert" wrap="square" lIns="91417" tIns="45708" rIns="91417" bIns="45708">
              <a:spAutoFit/>
            </a:bodyPr>
            <a:lstStyle/>
            <a:p>
              <a:pPr algn="just" defTabSz="914400" fontAlgn="base">
                <a:lnSpc>
                  <a:spcPct val="150000"/>
                </a:lnSpc>
                <a:spcBef>
                  <a:spcPct val="0"/>
                </a:spcBef>
                <a:spcAft>
                  <a:spcPct val="0"/>
                </a:spcAft>
              </a:pPr>
              <a:r>
                <a:rPr lang="zh-CN" altLang="en-US" sz="1200" dirty="0">
                  <a:solidFill>
                    <a:srgbClr val="F3D578"/>
                  </a:solidFill>
                  <a:cs typeface="+mn-ea"/>
                  <a:sym typeface="+mn-lt"/>
                </a:rPr>
                <a:t>在这里添加你的详细小段落文本内容，与标题相关并符合整体语言风格，将你需要表达的意思表述清楚完整，与设计排版相符合。</a:t>
              </a:r>
              <a:endParaRPr lang="en-US" altLang="zh-CN" sz="1200" dirty="0">
                <a:solidFill>
                  <a:srgbClr val="F3D578"/>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430977" y="1223045"/>
            <a:ext cx="3330044" cy="1011893"/>
            <a:chOff x="3984465" y="1249667"/>
            <a:chExt cx="3330044" cy="1011893"/>
          </a:xfrm>
        </p:grpSpPr>
        <p:sp>
          <p:nvSpPr>
            <p:cNvPr id="9" name="文本框 2"/>
            <p:cNvSpPr txBox="1"/>
            <p:nvPr/>
          </p:nvSpPr>
          <p:spPr>
            <a:xfrm>
              <a:off x="3984465" y="1249667"/>
              <a:ext cx="3230444" cy="581041"/>
            </a:xfrm>
            <a:prstGeom prst="rect">
              <a:avLst/>
            </a:prstGeom>
            <a:noFill/>
          </p:spPr>
          <p:txBody>
            <a:bodyPr wrap="square" lIns="87741" tIns="43871" rIns="87741" bIns="43871" rtlCol="0">
              <a:spAutoFit/>
            </a:bodyPr>
            <a:lstStyle>
              <a:defPPr>
                <a:defRPr lang="zh-CN"/>
              </a:defPPr>
              <a:lvl1pPr>
                <a:defRPr sz="2400" spc="300">
                  <a:solidFill>
                    <a:schemeClr val="tx1">
                      <a:lumMod val="65000"/>
                      <a:lumOff val="35000"/>
                    </a:schemeClr>
                  </a:solidFill>
                  <a:latin typeface="+mj-ea"/>
                  <a:ea typeface="+mj-ea"/>
                </a:defRPr>
              </a:lvl1pPr>
            </a:lstStyle>
            <a:p>
              <a:pPr algn="r" defTabSz="914400" fontAlgn="base">
                <a:spcBef>
                  <a:spcPct val="0"/>
                </a:spcBef>
                <a:spcAft>
                  <a:spcPct val="0"/>
                </a:spcAft>
              </a:pPr>
              <a:r>
                <a:rPr lang="zh-CN" altLang="en-US" sz="3200" dirty="0">
                  <a:solidFill>
                    <a:srgbClr val="F3D578"/>
                  </a:solidFill>
                  <a:latin typeface="+mn-lt"/>
                  <a:ea typeface="+mn-ea"/>
                  <a:cs typeface="+mn-ea"/>
                  <a:sym typeface="+mn-lt"/>
                </a:rPr>
                <a:t>请输入小标题</a:t>
              </a:r>
              <a:endParaRPr lang="en-US" altLang="zh-CN" sz="3200" dirty="0">
                <a:solidFill>
                  <a:srgbClr val="F3D578"/>
                </a:solidFill>
                <a:latin typeface="+mn-lt"/>
                <a:ea typeface="+mn-ea"/>
                <a:cs typeface="+mn-ea"/>
                <a:sym typeface="+mn-lt"/>
              </a:endParaRPr>
            </a:p>
          </p:txBody>
        </p:sp>
        <p:sp>
          <p:nvSpPr>
            <p:cNvPr id="10" name="TextBox 64"/>
            <p:cNvSpPr txBox="1"/>
            <p:nvPr/>
          </p:nvSpPr>
          <p:spPr>
            <a:xfrm>
              <a:off x="4084065" y="1892228"/>
              <a:ext cx="3230444" cy="369332"/>
            </a:xfrm>
            <a:prstGeom prst="rect">
              <a:avLst/>
            </a:prstGeom>
            <a:noFill/>
          </p:spPr>
          <p:txBody>
            <a:bodyPr wrap="square" rtlCol="0">
              <a:spAutoFit/>
            </a:bodyPr>
            <a:lstStyle/>
            <a:p>
              <a:pPr algn="r" defTabSz="914400" fontAlgn="base">
                <a:spcBef>
                  <a:spcPct val="0"/>
                </a:spcBef>
                <a:spcAft>
                  <a:spcPct val="0"/>
                </a:spcAft>
              </a:pPr>
              <a:r>
                <a:rPr lang="en-US" spc="1000" dirty="0">
                  <a:solidFill>
                    <a:srgbClr val="F3D578"/>
                  </a:solidFill>
                  <a:cs typeface="+mn-ea"/>
                  <a:sym typeface="+mn-lt"/>
                </a:rPr>
                <a:t>ADDTHETITLE</a:t>
              </a:r>
              <a:endParaRPr lang="id-ID" spc="1000" dirty="0">
                <a:solidFill>
                  <a:srgbClr val="F3D578"/>
                </a:solidFill>
                <a:cs typeface="+mn-ea"/>
                <a:sym typeface="+mn-lt"/>
              </a:endParaRPr>
            </a:p>
          </p:txBody>
        </p:sp>
      </p:grpSp>
      <p:grpSp>
        <p:nvGrpSpPr>
          <p:cNvPr id="12" name="组合 11"/>
          <p:cNvGrpSpPr/>
          <p:nvPr/>
        </p:nvGrpSpPr>
        <p:grpSpPr>
          <a:xfrm>
            <a:off x="1989687" y="2732858"/>
            <a:ext cx="7404007" cy="3134934"/>
            <a:chOff x="405871" y="2201145"/>
            <a:chExt cx="7405934" cy="3135750"/>
          </a:xfrm>
        </p:grpSpPr>
        <p:sp>
          <p:nvSpPr>
            <p:cNvPr id="13" name="文本框 6"/>
            <p:cNvSpPr txBox="1"/>
            <p:nvPr/>
          </p:nvSpPr>
          <p:spPr>
            <a:xfrm>
              <a:off x="4567926" y="2201145"/>
              <a:ext cx="2628326" cy="3135750"/>
            </a:xfrm>
            <a:prstGeom prst="rect">
              <a:avLst/>
            </a:prstGeom>
            <a:noFill/>
          </p:spPr>
          <p:txBody>
            <a:bodyPr vert="eaVert" wrap="square" rtlCol="0">
              <a:spAutoFit/>
            </a:bodyPr>
            <a:lstStyle/>
            <a:p>
              <a:pPr defTabSz="914400" fontAlgn="base">
                <a:lnSpc>
                  <a:spcPct val="150000"/>
                </a:lnSpc>
                <a:spcBef>
                  <a:spcPct val="0"/>
                </a:spcBef>
                <a:spcAft>
                  <a:spcPct val="0"/>
                </a:spcAft>
              </a:pPr>
              <a:r>
                <a:rPr lang="zh-CN" altLang="en-US" sz="1800" dirty="0">
                  <a:solidFill>
                    <a:srgbClr val="F3D578"/>
                  </a:solidFill>
                  <a:cs typeface="+mn-ea"/>
                  <a:sym typeface="+mn-lt"/>
                </a:rPr>
                <a:t>点击此处输入相关主题文字内容点击此处输入相关主题文字内容点击此处输入相关主题文字内容</a:t>
              </a:r>
            </a:p>
            <a:p>
              <a:pPr defTabSz="914400" fontAlgn="base">
                <a:lnSpc>
                  <a:spcPct val="150000"/>
                </a:lnSpc>
                <a:spcBef>
                  <a:spcPct val="0"/>
                </a:spcBef>
                <a:spcAft>
                  <a:spcPct val="0"/>
                </a:spcAft>
              </a:pPr>
              <a:endParaRPr lang="zh-CN" altLang="en-US" sz="1800" dirty="0">
                <a:solidFill>
                  <a:srgbClr val="F3D578"/>
                </a:solidFill>
                <a:cs typeface="+mn-ea"/>
                <a:sym typeface="+mn-lt"/>
              </a:endParaRPr>
            </a:p>
            <a:p>
              <a:pPr defTabSz="914400" fontAlgn="base">
                <a:lnSpc>
                  <a:spcPct val="150000"/>
                </a:lnSpc>
                <a:spcBef>
                  <a:spcPct val="0"/>
                </a:spcBef>
                <a:spcAft>
                  <a:spcPct val="0"/>
                </a:spcAft>
              </a:pPr>
              <a:endParaRPr lang="zh-CN" altLang="en-US" sz="1800" dirty="0">
                <a:solidFill>
                  <a:srgbClr val="F3D578"/>
                </a:solidFill>
                <a:cs typeface="+mn-ea"/>
                <a:sym typeface="+mn-lt"/>
              </a:endParaRPr>
            </a:p>
          </p:txBody>
        </p:sp>
        <p:sp>
          <p:nvSpPr>
            <p:cNvPr id="14" name="文本框 7"/>
            <p:cNvSpPr txBox="1"/>
            <p:nvPr/>
          </p:nvSpPr>
          <p:spPr>
            <a:xfrm>
              <a:off x="7257791" y="2463245"/>
              <a:ext cx="554014" cy="2330698"/>
            </a:xfrm>
            <a:prstGeom prst="rect">
              <a:avLst/>
            </a:prstGeom>
            <a:noFill/>
          </p:spPr>
          <p:txBody>
            <a:bodyPr vert="eaVert" wrap="square" rtlCol="0">
              <a:spAutoFit/>
            </a:bodyPr>
            <a:lstStyle/>
            <a:p>
              <a:pPr algn="ctr" defTabSz="914400" fontAlgn="base">
                <a:spcBef>
                  <a:spcPct val="0"/>
                </a:spcBef>
                <a:spcAft>
                  <a:spcPct val="0"/>
                </a:spcAft>
              </a:pPr>
              <a:r>
                <a:rPr lang="zh-CN" altLang="en-US" sz="2400" dirty="0">
                  <a:solidFill>
                    <a:srgbClr val="F3D578"/>
                  </a:solidFill>
                  <a:cs typeface="+mn-ea"/>
                  <a:sym typeface="+mn-lt"/>
                </a:rPr>
                <a:t>标题文本</a:t>
              </a:r>
            </a:p>
          </p:txBody>
        </p:sp>
        <p:sp>
          <p:nvSpPr>
            <p:cNvPr id="15" name="文本框 8"/>
            <p:cNvSpPr txBox="1"/>
            <p:nvPr/>
          </p:nvSpPr>
          <p:spPr>
            <a:xfrm>
              <a:off x="2455920" y="2201145"/>
              <a:ext cx="2628326" cy="3135750"/>
            </a:xfrm>
            <a:prstGeom prst="rect">
              <a:avLst/>
            </a:prstGeom>
            <a:noFill/>
          </p:spPr>
          <p:txBody>
            <a:bodyPr vert="eaVert" wrap="square" rtlCol="0">
              <a:spAutoFit/>
            </a:bodyPr>
            <a:lstStyle/>
            <a:p>
              <a:pPr defTabSz="914400" fontAlgn="base">
                <a:lnSpc>
                  <a:spcPct val="150000"/>
                </a:lnSpc>
                <a:spcBef>
                  <a:spcPct val="0"/>
                </a:spcBef>
                <a:spcAft>
                  <a:spcPct val="0"/>
                </a:spcAft>
              </a:pPr>
              <a:r>
                <a:rPr lang="zh-CN" altLang="en-US" sz="1800" dirty="0">
                  <a:solidFill>
                    <a:srgbClr val="F3D578"/>
                  </a:solidFill>
                  <a:cs typeface="+mn-ea"/>
                  <a:sym typeface="+mn-lt"/>
                </a:rPr>
                <a:t>点击此处输入相关主题文字内容点击此处输入相关主题文字内容点击此处输入相关主题文字内容</a:t>
              </a:r>
            </a:p>
            <a:p>
              <a:pPr defTabSz="914400" fontAlgn="base">
                <a:lnSpc>
                  <a:spcPct val="150000"/>
                </a:lnSpc>
                <a:spcBef>
                  <a:spcPct val="0"/>
                </a:spcBef>
                <a:spcAft>
                  <a:spcPct val="0"/>
                </a:spcAft>
              </a:pPr>
              <a:endParaRPr lang="zh-CN" altLang="en-US" sz="1800" dirty="0">
                <a:solidFill>
                  <a:srgbClr val="F3D578"/>
                </a:solidFill>
                <a:cs typeface="+mn-ea"/>
                <a:sym typeface="+mn-lt"/>
              </a:endParaRPr>
            </a:p>
            <a:p>
              <a:pPr defTabSz="914400" fontAlgn="base">
                <a:lnSpc>
                  <a:spcPct val="150000"/>
                </a:lnSpc>
                <a:spcBef>
                  <a:spcPct val="0"/>
                </a:spcBef>
                <a:spcAft>
                  <a:spcPct val="0"/>
                </a:spcAft>
              </a:pPr>
              <a:endParaRPr lang="zh-CN" altLang="en-US" sz="1800" dirty="0">
                <a:solidFill>
                  <a:srgbClr val="F3D578"/>
                </a:solidFill>
                <a:cs typeface="+mn-ea"/>
                <a:sym typeface="+mn-lt"/>
              </a:endParaRPr>
            </a:p>
          </p:txBody>
        </p:sp>
        <p:sp>
          <p:nvSpPr>
            <p:cNvPr id="16" name="文本框 9"/>
            <p:cNvSpPr txBox="1"/>
            <p:nvPr/>
          </p:nvSpPr>
          <p:spPr>
            <a:xfrm>
              <a:off x="405871" y="2201145"/>
              <a:ext cx="2628326" cy="3135750"/>
            </a:xfrm>
            <a:prstGeom prst="rect">
              <a:avLst/>
            </a:prstGeom>
            <a:noFill/>
          </p:spPr>
          <p:txBody>
            <a:bodyPr vert="eaVert" wrap="square" rtlCol="0">
              <a:spAutoFit/>
            </a:bodyPr>
            <a:lstStyle/>
            <a:p>
              <a:pPr defTabSz="914400" fontAlgn="base">
                <a:lnSpc>
                  <a:spcPct val="150000"/>
                </a:lnSpc>
                <a:spcBef>
                  <a:spcPct val="0"/>
                </a:spcBef>
                <a:spcAft>
                  <a:spcPct val="0"/>
                </a:spcAft>
              </a:pPr>
              <a:r>
                <a:rPr lang="zh-CN" altLang="en-US" sz="1800" dirty="0">
                  <a:solidFill>
                    <a:srgbClr val="F3D578"/>
                  </a:solidFill>
                  <a:cs typeface="+mn-ea"/>
                  <a:sym typeface="+mn-lt"/>
                </a:rPr>
                <a:t>点击此处输入相关主题文字内容点击此处输入相关主题文字内容点击此处输入相关主题文字内容</a:t>
              </a:r>
            </a:p>
            <a:p>
              <a:pPr defTabSz="914400" fontAlgn="base">
                <a:lnSpc>
                  <a:spcPct val="150000"/>
                </a:lnSpc>
                <a:spcBef>
                  <a:spcPct val="0"/>
                </a:spcBef>
                <a:spcAft>
                  <a:spcPct val="0"/>
                </a:spcAft>
              </a:pPr>
              <a:endParaRPr lang="zh-CN" altLang="en-US" sz="1800" dirty="0">
                <a:solidFill>
                  <a:srgbClr val="F3D578"/>
                </a:solidFill>
                <a:cs typeface="+mn-ea"/>
                <a:sym typeface="+mn-lt"/>
              </a:endParaRPr>
            </a:p>
            <a:p>
              <a:pPr defTabSz="914400" fontAlgn="base">
                <a:lnSpc>
                  <a:spcPct val="150000"/>
                </a:lnSpc>
                <a:spcBef>
                  <a:spcPct val="0"/>
                </a:spcBef>
                <a:spcAft>
                  <a:spcPct val="0"/>
                </a:spcAft>
              </a:pPr>
              <a:endParaRPr lang="zh-CN" altLang="en-US" sz="1800" dirty="0">
                <a:solidFill>
                  <a:srgbClr val="F3D578"/>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组合 97"/>
          <p:cNvGrpSpPr/>
          <p:nvPr/>
        </p:nvGrpSpPr>
        <p:grpSpPr>
          <a:xfrm>
            <a:off x="4430977" y="1223045"/>
            <a:ext cx="3330044" cy="1011893"/>
            <a:chOff x="3984465" y="1249667"/>
            <a:chExt cx="3330044" cy="1011893"/>
          </a:xfrm>
        </p:grpSpPr>
        <p:sp>
          <p:nvSpPr>
            <p:cNvPr id="99" name="文本框 2"/>
            <p:cNvSpPr txBox="1"/>
            <p:nvPr/>
          </p:nvSpPr>
          <p:spPr>
            <a:xfrm>
              <a:off x="3984465" y="1249667"/>
              <a:ext cx="3230444" cy="581041"/>
            </a:xfrm>
            <a:prstGeom prst="rect">
              <a:avLst/>
            </a:prstGeom>
            <a:noFill/>
          </p:spPr>
          <p:txBody>
            <a:bodyPr wrap="square" lIns="87741" tIns="43871" rIns="87741" bIns="43871" rtlCol="0">
              <a:spAutoFit/>
            </a:bodyPr>
            <a:lstStyle>
              <a:defPPr>
                <a:defRPr lang="zh-CN"/>
              </a:defPPr>
              <a:lvl1pPr>
                <a:defRPr sz="2400" spc="300">
                  <a:solidFill>
                    <a:schemeClr val="tx1">
                      <a:lumMod val="65000"/>
                      <a:lumOff val="35000"/>
                    </a:schemeClr>
                  </a:solidFill>
                  <a:latin typeface="+mj-ea"/>
                  <a:ea typeface="+mj-ea"/>
                </a:defRPr>
              </a:lvl1pPr>
            </a:lstStyle>
            <a:p>
              <a:pPr algn="r" defTabSz="914400" fontAlgn="base">
                <a:spcBef>
                  <a:spcPct val="0"/>
                </a:spcBef>
                <a:spcAft>
                  <a:spcPct val="0"/>
                </a:spcAft>
              </a:pPr>
              <a:r>
                <a:rPr lang="zh-CN" altLang="en-US" sz="3200" dirty="0">
                  <a:solidFill>
                    <a:srgbClr val="F3D578"/>
                  </a:solidFill>
                  <a:latin typeface="+mn-lt"/>
                  <a:ea typeface="+mn-ea"/>
                  <a:cs typeface="+mn-ea"/>
                  <a:sym typeface="+mn-lt"/>
                </a:rPr>
                <a:t>请输入小标题</a:t>
              </a:r>
              <a:endParaRPr lang="en-US" altLang="zh-CN" sz="3200" dirty="0">
                <a:solidFill>
                  <a:srgbClr val="F3D578"/>
                </a:solidFill>
                <a:latin typeface="+mn-lt"/>
                <a:ea typeface="+mn-ea"/>
                <a:cs typeface="+mn-ea"/>
                <a:sym typeface="+mn-lt"/>
              </a:endParaRPr>
            </a:p>
          </p:txBody>
        </p:sp>
        <p:sp>
          <p:nvSpPr>
            <p:cNvPr id="100" name="TextBox 64"/>
            <p:cNvSpPr txBox="1"/>
            <p:nvPr/>
          </p:nvSpPr>
          <p:spPr>
            <a:xfrm>
              <a:off x="4084065" y="1892228"/>
              <a:ext cx="3230444" cy="369332"/>
            </a:xfrm>
            <a:prstGeom prst="rect">
              <a:avLst/>
            </a:prstGeom>
            <a:noFill/>
          </p:spPr>
          <p:txBody>
            <a:bodyPr wrap="square" rtlCol="0">
              <a:spAutoFit/>
            </a:bodyPr>
            <a:lstStyle/>
            <a:p>
              <a:pPr algn="r" defTabSz="914400" fontAlgn="base">
                <a:spcBef>
                  <a:spcPct val="0"/>
                </a:spcBef>
                <a:spcAft>
                  <a:spcPct val="0"/>
                </a:spcAft>
              </a:pPr>
              <a:r>
                <a:rPr lang="en-US" spc="1000" dirty="0">
                  <a:solidFill>
                    <a:srgbClr val="F3D578"/>
                  </a:solidFill>
                  <a:cs typeface="+mn-ea"/>
                  <a:sym typeface="+mn-lt"/>
                </a:rPr>
                <a:t>ADDTHETITLE</a:t>
              </a:r>
              <a:endParaRPr lang="id-ID" spc="1000" dirty="0">
                <a:solidFill>
                  <a:srgbClr val="F3D578"/>
                </a:solidFill>
                <a:cs typeface="+mn-ea"/>
                <a:sym typeface="+mn-lt"/>
              </a:endParaRPr>
            </a:p>
          </p:txBody>
        </p:sp>
      </p:grpSp>
      <p:sp>
        <p:nvSpPr>
          <p:cNvPr id="150" name="Notched Right Arrow 32"/>
          <p:cNvSpPr/>
          <p:nvPr/>
        </p:nvSpPr>
        <p:spPr>
          <a:xfrm>
            <a:off x="1674471" y="3773469"/>
            <a:ext cx="1895410" cy="406159"/>
          </a:xfrm>
          <a:prstGeom prst="notchedRightArrow">
            <a:avLst>
              <a:gd name="adj1" fmla="val 100000"/>
              <a:gd name="adj2" fmla="val 91021"/>
            </a:avLst>
          </a:prstGeom>
          <a:gradFill>
            <a:gsLst>
              <a:gs pos="0">
                <a:srgbClr val="EEC988"/>
              </a:gs>
              <a:gs pos="88000">
                <a:srgbClr val="CB954D"/>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gradFill>
                <a:gsLst>
                  <a:gs pos="100000">
                    <a:srgbClr val="EEC988"/>
                  </a:gs>
                  <a:gs pos="0">
                    <a:srgbClr val="CB954D"/>
                  </a:gs>
                </a:gsLst>
                <a:lin ang="0" scaled="0"/>
              </a:gradFill>
              <a:effectLst/>
              <a:uLnTx/>
              <a:uFillTx/>
              <a:latin typeface="微软雅黑" panose="020B0503020204020204" charset="-122"/>
              <a:ea typeface="微软雅黑" panose="020B0503020204020204" charset="-122"/>
              <a:cs typeface="+mn-ea"/>
              <a:sym typeface="+mn-lt"/>
            </a:endParaRPr>
          </a:p>
        </p:txBody>
      </p:sp>
      <p:sp>
        <p:nvSpPr>
          <p:cNvPr id="151" name="Notched Right Arrow 37"/>
          <p:cNvSpPr/>
          <p:nvPr/>
        </p:nvSpPr>
        <p:spPr>
          <a:xfrm>
            <a:off x="3425544" y="3773469"/>
            <a:ext cx="1895410" cy="406159"/>
          </a:xfrm>
          <a:prstGeom prst="notchedRightArrow">
            <a:avLst>
              <a:gd name="adj1" fmla="val 100000"/>
              <a:gd name="adj2" fmla="val 91021"/>
            </a:avLst>
          </a:prstGeom>
          <a:gradFill>
            <a:gsLst>
              <a:gs pos="0">
                <a:srgbClr val="EEC988"/>
              </a:gs>
              <a:gs pos="88000">
                <a:srgbClr val="CB954D"/>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gradFill>
                <a:gsLst>
                  <a:gs pos="100000">
                    <a:srgbClr val="EEC988"/>
                  </a:gs>
                  <a:gs pos="0">
                    <a:srgbClr val="CB954D"/>
                  </a:gs>
                </a:gsLst>
                <a:lin ang="0" scaled="0"/>
              </a:gradFill>
              <a:effectLst/>
              <a:uLnTx/>
              <a:uFillTx/>
              <a:latin typeface="微软雅黑" panose="020B0503020204020204" charset="-122"/>
              <a:ea typeface="微软雅黑" panose="020B0503020204020204" charset="-122"/>
              <a:cs typeface="+mn-ea"/>
              <a:sym typeface="+mn-lt"/>
            </a:endParaRPr>
          </a:p>
        </p:txBody>
      </p:sp>
      <p:sp>
        <p:nvSpPr>
          <p:cNvPr id="152" name="Notched Right Arrow 41"/>
          <p:cNvSpPr/>
          <p:nvPr/>
        </p:nvSpPr>
        <p:spPr>
          <a:xfrm>
            <a:off x="5177176" y="3773469"/>
            <a:ext cx="1895410" cy="406159"/>
          </a:xfrm>
          <a:prstGeom prst="notchedRightArrow">
            <a:avLst>
              <a:gd name="adj1" fmla="val 100000"/>
              <a:gd name="adj2" fmla="val 91021"/>
            </a:avLst>
          </a:prstGeom>
          <a:gradFill>
            <a:gsLst>
              <a:gs pos="0">
                <a:srgbClr val="EEC988"/>
              </a:gs>
              <a:gs pos="88000">
                <a:srgbClr val="CB954D"/>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gradFill>
                <a:gsLst>
                  <a:gs pos="100000">
                    <a:srgbClr val="EEC988"/>
                  </a:gs>
                  <a:gs pos="0">
                    <a:srgbClr val="CB954D"/>
                  </a:gs>
                </a:gsLst>
                <a:lin ang="0" scaled="0"/>
              </a:gradFill>
              <a:effectLst/>
              <a:uLnTx/>
              <a:uFillTx/>
              <a:latin typeface="微软雅黑" panose="020B0503020204020204" charset="-122"/>
              <a:ea typeface="微软雅黑" panose="020B0503020204020204" charset="-122"/>
              <a:cs typeface="+mn-ea"/>
              <a:sym typeface="+mn-lt"/>
            </a:endParaRPr>
          </a:p>
        </p:txBody>
      </p:sp>
      <p:sp>
        <p:nvSpPr>
          <p:cNvPr id="153" name="Notched Right Arrow 44"/>
          <p:cNvSpPr/>
          <p:nvPr/>
        </p:nvSpPr>
        <p:spPr>
          <a:xfrm>
            <a:off x="6928808" y="3773469"/>
            <a:ext cx="1894851" cy="406159"/>
          </a:xfrm>
          <a:prstGeom prst="notchedRightArrow">
            <a:avLst>
              <a:gd name="adj1" fmla="val 100000"/>
              <a:gd name="adj2" fmla="val 91021"/>
            </a:avLst>
          </a:prstGeom>
          <a:gradFill>
            <a:gsLst>
              <a:gs pos="0">
                <a:srgbClr val="EEC988"/>
              </a:gs>
              <a:gs pos="88000">
                <a:srgbClr val="CB954D"/>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gradFill>
                <a:gsLst>
                  <a:gs pos="100000">
                    <a:srgbClr val="EEC988"/>
                  </a:gs>
                  <a:gs pos="0">
                    <a:srgbClr val="CB954D"/>
                  </a:gs>
                </a:gsLst>
                <a:lin ang="0" scaled="0"/>
              </a:gradFill>
              <a:effectLst/>
              <a:uLnTx/>
              <a:uFillTx/>
              <a:latin typeface="微软雅黑" panose="020B0503020204020204" charset="-122"/>
              <a:ea typeface="微软雅黑" panose="020B0503020204020204" charset="-122"/>
              <a:cs typeface="+mn-ea"/>
              <a:sym typeface="+mn-lt"/>
            </a:endParaRPr>
          </a:p>
        </p:txBody>
      </p:sp>
      <p:sp>
        <p:nvSpPr>
          <p:cNvPr id="154" name="Notched Right Arrow 51"/>
          <p:cNvSpPr/>
          <p:nvPr/>
        </p:nvSpPr>
        <p:spPr>
          <a:xfrm>
            <a:off x="8679881" y="3773469"/>
            <a:ext cx="1895410" cy="406159"/>
          </a:xfrm>
          <a:prstGeom prst="notchedRightArrow">
            <a:avLst>
              <a:gd name="adj1" fmla="val 100000"/>
              <a:gd name="adj2" fmla="val 91021"/>
            </a:avLst>
          </a:prstGeom>
          <a:gradFill>
            <a:gsLst>
              <a:gs pos="0">
                <a:srgbClr val="EEC988"/>
              </a:gs>
              <a:gs pos="88000">
                <a:srgbClr val="CB954D"/>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gradFill>
                <a:gsLst>
                  <a:gs pos="100000">
                    <a:srgbClr val="EEC988"/>
                  </a:gs>
                  <a:gs pos="0">
                    <a:srgbClr val="CB954D"/>
                  </a:gs>
                </a:gsLst>
                <a:lin ang="0" scaled="0"/>
              </a:gradFill>
              <a:effectLst/>
              <a:uLnTx/>
              <a:uFillTx/>
              <a:latin typeface="微软雅黑" panose="020B0503020204020204" charset="-122"/>
              <a:ea typeface="微软雅黑" panose="020B0503020204020204" charset="-122"/>
              <a:cs typeface="+mn-ea"/>
              <a:sym typeface="+mn-lt"/>
            </a:endParaRPr>
          </a:p>
        </p:txBody>
      </p:sp>
      <p:grpSp>
        <p:nvGrpSpPr>
          <p:cNvPr id="155" name="组合 154"/>
          <p:cNvGrpSpPr/>
          <p:nvPr/>
        </p:nvGrpSpPr>
        <p:grpSpPr>
          <a:xfrm>
            <a:off x="2290983" y="2461004"/>
            <a:ext cx="656792" cy="1626875"/>
            <a:chOff x="2719" y="2991"/>
            <a:chExt cx="1174" cy="2908"/>
          </a:xfrm>
        </p:grpSpPr>
        <p:sp>
          <p:nvSpPr>
            <p:cNvPr id="192" name="Oval 34"/>
            <p:cNvSpPr>
              <a:spLocks noChangeAspect="1"/>
            </p:cNvSpPr>
            <p:nvPr/>
          </p:nvSpPr>
          <p:spPr>
            <a:xfrm>
              <a:off x="3112" y="5501"/>
              <a:ext cx="397" cy="398"/>
            </a:xfrm>
            <a:prstGeom prst="ellipse">
              <a:avLst/>
            </a:prstGeom>
            <a:solidFill>
              <a:srgbClr val="901204"/>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smtClean="0">
                <a:ln>
                  <a:noFill/>
                </a:ln>
                <a:solidFill>
                  <a:srgbClr val="901204"/>
                </a:solidFill>
                <a:effectLst/>
                <a:uLnTx/>
                <a:uFillTx/>
                <a:latin typeface="微软雅黑" panose="020B0503020204020204" charset="-122"/>
                <a:ea typeface="微软雅黑" panose="020B0503020204020204" charset="-122"/>
                <a:cs typeface="+mn-ea"/>
                <a:sym typeface="+mn-lt"/>
              </a:endParaRPr>
            </a:p>
          </p:txBody>
        </p:sp>
        <p:grpSp>
          <p:nvGrpSpPr>
            <p:cNvPr id="193" name="组合 192"/>
            <p:cNvGrpSpPr/>
            <p:nvPr/>
          </p:nvGrpSpPr>
          <p:grpSpPr>
            <a:xfrm>
              <a:off x="2719" y="2991"/>
              <a:ext cx="1174" cy="2707"/>
              <a:chOff x="2719" y="2991"/>
              <a:chExt cx="1174" cy="2707"/>
            </a:xfrm>
          </p:grpSpPr>
          <p:sp>
            <p:nvSpPr>
              <p:cNvPr id="194" name="Teardrop 64"/>
              <p:cNvSpPr/>
              <p:nvPr/>
            </p:nvSpPr>
            <p:spPr>
              <a:xfrm rot="8100000">
                <a:off x="2719" y="2991"/>
                <a:ext cx="1174" cy="1173"/>
              </a:xfrm>
              <a:prstGeom prst="teardrop">
                <a:avLst/>
              </a:prstGeom>
              <a:gradFill>
                <a:gsLst>
                  <a:gs pos="0">
                    <a:srgbClr val="EEC988"/>
                  </a:gs>
                  <a:gs pos="88000">
                    <a:srgbClr val="CB954D"/>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901204"/>
                  </a:solidFill>
                  <a:effectLst/>
                  <a:uLnTx/>
                  <a:uFillTx/>
                  <a:latin typeface="微软雅黑" panose="020B0503020204020204" charset="-122"/>
                  <a:ea typeface="微软雅黑" panose="020B0503020204020204" charset="-122"/>
                  <a:cs typeface="+mn-ea"/>
                  <a:sym typeface="+mn-lt"/>
                </a:endParaRPr>
              </a:p>
            </p:txBody>
          </p:sp>
          <p:sp>
            <p:nvSpPr>
              <p:cNvPr id="195" name="TextBox 194"/>
              <p:cNvSpPr txBox="1"/>
              <p:nvPr/>
            </p:nvSpPr>
            <p:spPr>
              <a:xfrm>
                <a:off x="3134" y="3324"/>
                <a:ext cx="344" cy="550"/>
              </a:xfrm>
              <a:prstGeom prst="rect">
                <a:avLst/>
              </a:prstGeom>
              <a:noFill/>
            </p:spPr>
            <p:txBody>
              <a:bodyPr wrap="none" lIns="0" tIns="0" rIns="0" bIns="0" rtlCol="0" anchor="ctr">
                <a:spAutoFit/>
              </a:bodyPr>
              <a:lstStyle/>
              <a:p>
                <a:pPr marL="0" marR="0" lvl="0" indent="0" algn="just" defTabSz="1218565" eaLnBrk="1" fontAlgn="auto" latinLnBrk="0" hangingPunct="1">
                  <a:lnSpc>
                    <a:spcPct val="100000"/>
                  </a:lnSpc>
                  <a:spcBef>
                    <a:spcPct val="20000"/>
                  </a:spcBef>
                  <a:spcAft>
                    <a:spcPts val="0"/>
                  </a:spcAft>
                  <a:buClrTx/>
                  <a:buSzTx/>
                  <a:buFontTx/>
                  <a:buNone/>
                  <a:defRPr/>
                </a:pPr>
                <a:r>
                  <a:rPr kumimoji="0" lang="en-US" sz="2000" b="1" i="0" u="none" strike="noStrike" kern="0" cap="none" spc="0" normalizeH="0" baseline="0" noProof="0" dirty="0">
                    <a:ln>
                      <a:noFill/>
                    </a:ln>
                    <a:solidFill>
                      <a:srgbClr val="901204"/>
                    </a:solidFill>
                    <a:effectLst/>
                    <a:uLnTx/>
                    <a:uFillTx/>
                    <a:cs typeface="+mn-ea"/>
                    <a:sym typeface="+mn-lt"/>
                  </a:rPr>
                  <a:t>A</a:t>
                </a:r>
              </a:p>
            </p:txBody>
          </p:sp>
          <p:cxnSp>
            <p:nvCxnSpPr>
              <p:cNvPr id="196" name="Straight Connector 74"/>
              <p:cNvCxnSpPr>
                <a:stCxn id="194" idx="7"/>
              </p:cNvCxnSpPr>
              <p:nvPr/>
            </p:nvCxnSpPr>
            <p:spPr>
              <a:xfrm flipH="1">
                <a:off x="3306" y="4407"/>
                <a:ext cx="0" cy="1291"/>
              </a:xfrm>
              <a:prstGeom prst="line">
                <a:avLst/>
              </a:prstGeom>
              <a:noFill/>
              <a:ln w="19050" cap="flat" cmpd="sng" algn="ctr">
                <a:gradFill>
                  <a:gsLst>
                    <a:gs pos="0">
                      <a:srgbClr val="F0D096"/>
                    </a:gs>
                    <a:gs pos="100000">
                      <a:srgbClr val="C98D02"/>
                    </a:gs>
                  </a:gsLst>
                  <a:path path="circle">
                    <a:fillToRect l="50000" t="50000" r="50000" b="50000"/>
                  </a:path>
                  <a:tileRect/>
                </a:gradFill>
                <a:prstDash val="solid"/>
                <a:miter lim="800000"/>
                <a:headEnd type="oval"/>
                <a:tailEnd type="oval"/>
              </a:ln>
              <a:effectLst/>
            </p:spPr>
          </p:cxnSp>
        </p:grpSp>
      </p:grpSp>
      <p:grpSp>
        <p:nvGrpSpPr>
          <p:cNvPr id="156" name="组合 155"/>
          <p:cNvGrpSpPr/>
          <p:nvPr/>
        </p:nvGrpSpPr>
        <p:grpSpPr>
          <a:xfrm>
            <a:off x="5797044" y="2455409"/>
            <a:ext cx="656792" cy="1632470"/>
            <a:chOff x="8986" y="2981"/>
            <a:chExt cx="1174" cy="2918"/>
          </a:xfrm>
        </p:grpSpPr>
        <p:sp>
          <p:nvSpPr>
            <p:cNvPr id="188" name="Teardrop 87"/>
            <p:cNvSpPr/>
            <p:nvPr/>
          </p:nvSpPr>
          <p:spPr>
            <a:xfrm rot="8100000">
              <a:off x="8986" y="2981"/>
              <a:ext cx="1174" cy="1173"/>
            </a:xfrm>
            <a:prstGeom prst="teardrop">
              <a:avLst/>
            </a:prstGeom>
            <a:gradFill>
              <a:gsLst>
                <a:gs pos="0">
                  <a:srgbClr val="EEC988"/>
                </a:gs>
                <a:gs pos="88000">
                  <a:srgbClr val="CB954D"/>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901204"/>
                </a:solidFill>
                <a:effectLst/>
                <a:uLnTx/>
                <a:uFillTx/>
                <a:latin typeface="微软雅黑" panose="020B0503020204020204" charset="-122"/>
                <a:ea typeface="微软雅黑" panose="020B0503020204020204" charset="-122"/>
                <a:cs typeface="+mn-ea"/>
                <a:sym typeface="+mn-lt"/>
              </a:endParaRPr>
            </a:p>
          </p:txBody>
        </p:sp>
        <p:sp>
          <p:nvSpPr>
            <p:cNvPr id="189" name="Oval 42"/>
            <p:cNvSpPr>
              <a:spLocks noChangeAspect="1"/>
            </p:cNvSpPr>
            <p:nvPr/>
          </p:nvSpPr>
          <p:spPr>
            <a:xfrm>
              <a:off x="9373" y="5501"/>
              <a:ext cx="398" cy="398"/>
            </a:xfrm>
            <a:prstGeom prst="ellipse">
              <a:avLst/>
            </a:prstGeom>
            <a:solidFill>
              <a:srgbClr val="901204"/>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smtClean="0">
                <a:ln>
                  <a:noFill/>
                </a:ln>
                <a:solidFill>
                  <a:srgbClr val="901204"/>
                </a:solidFill>
                <a:effectLst/>
                <a:uLnTx/>
                <a:uFillTx/>
                <a:latin typeface="微软雅黑" panose="020B0503020204020204" charset="-122"/>
                <a:ea typeface="微软雅黑" panose="020B0503020204020204" charset="-122"/>
                <a:cs typeface="+mn-ea"/>
                <a:sym typeface="+mn-lt"/>
              </a:endParaRPr>
            </a:p>
          </p:txBody>
        </p:sp>
        <p:sp>
          <p:nvSpPr>
            <p:cNvPr id="190" name="TextBox 189"/>
            <p:cNvSpPr txBox="1"/>
            <p:nvPr/>
          </p:nvSpPr>
          <p:spPr>
            <a:xfrm>
              <a:off x="9413" y="3351"/>
              <a:ext cx="309" cy="550"/>
            </a:xfrm>
            <a:prstGeom prst="rect">
              <a:avLst/>
            </a:prstGeom>
            <a:noFill/>
          </p:spPr>
          <p:txBody>
            <a:bodyPr wrap="none" lIns="0" tIns="0" rIns="0" bIns="0" rtlCol="0" anchor="ctr">
              <a:spAutoFit/>
            </a:bodyPr>
            <a:lstStyle/>
            <a:p>
              <a:pPr marL="0" marR="0" lvl="0" indent="0" algn="just" defTabSz="1218565" eaLnBrk="1" fontAlgn="auto" latinLnBrk="0" hangingPunct="1">
                <a:lnSpc>
                  <a:spcPct val="100000"/>
                </a:lnSpc>
                <a:spcBef>
                  <a:spcPct val="20000"/>
                </a:spcBef>
                <a:spcAft>
                  <a:spcPts val="0"/>
                </a:spcAft>
                <a:buClrTx/>
                <a:buSzTx/>
                <a:buFontTx/>
                <a:buNone/>
                <a:defRPr/>
              </a:pPr>
              <a:r>
                <a:rPr kumimoji="0" lang="en-US" sz="2000" b="1" i="0" u="none" strike="noStrike" kern="0" cap="none" spc="0" normalizeH="0" baseline="0" noProof="0" dirty="0">
                  <a:ln>
                    <a:noFill/>
                  </a:ln>
                  <a:solidFill>
                    <a:srgbClr val="901204"/>
                  </a:solidFill>
                  <a:effectLst/>
                  <a:uLnTx/>
                  <a:uFillTx/>
                  <a:cs typeface="+mn-ea"/>
                  <a:sym typeface="+mn-lt"/>
                </a:rPr>
                <a:t>C</a:t>
              </a:r>
            </a:p>
          </p:txBody>
        </p:sp>
        <p:cxnSp>
          <p:nvCxnSpPr>
            <p:cNvPr id="191" name="Straight Connector 85"/>
            <p:cNvCxnSpPr>
              <a:stCxn id="188" idx="7"/>
            </p:cNvCxnSpPr>
            <p:nvPr/>
          </p:nvCxnSpPr>
          <p:spPr>
            <a:xfrm flipH="1">
              <a:off x="9573" y="4397"/>
              <a:ext cx="0" cy="1291"/>
            </a:xfrm>
            <a:prstGeom prst="line">
              <a:avLst/>
            </a:prstGeom>
            <a:noFill/>
            <a:ln w="19050" cap="flat" cmpd="sng" algn="ctr">
              <a:gradFill>
                <a:gsLst>
                  <a:gs pos="0">
                    <a:srgbClr val="F0D096"/>
                  </a:gs>
                  <a:gs pos="100000">
                    <a:srgbClr val="C98D02"/>
                  </a:gs>
                </a:gsLst>
                <a:path path="circle">
                  <a:fillToRect l="50000" t="50000" r="50000" b="50000"/>
                </a:path>
                <a:tileRect/>
              </a:gradFill>
              <a:prstDash val="solid"/>
              <a:miter lim="800000"/>
              <a:headEnd type="oval"/>
              <a:tailEnd type="oval"/>
            </a:ln>
            <a:effectLst/>
          </p:spPr>
        </p:cxnSp>
      </p:grpSp>
      <p:grpSp>
        <p:nvGrpSpPr>
          <p:cNvPr id="157" name="组合 156"/>
          <p:cNvGrpSpPr/>
          <p:nvPr/>
        </p:nvGrpSpPr>
        <p:grpSpPr>
          <a:xfrm>
            <a:off x="9296952" y="2455409"/>
            <a:ext cx="656792" cy="1632470"/>
            <a:chOff x="15242" y="2981"/>
            <a:chExt cx="1174" cy="2918"/>
          </a:xfrm>
        </p:grpSpPr>
        <p:sp>
          <p:nvSpPr>
            <p:cNvPr id="184" name="Teardrop 92"/>
            <p:cNvSpPr/>
            <p:nvPr/>
          </p:nvSpPr>
          <p:spPr>
            <a:xfrm rot="8100000">
              <a:off x="15242" y="2981"/>
              <a:ext cx="1174" cy="1173"/>
            </a:xfrm>
            <a:prstGeom prst="teardrop">
              <a:avLst/>
            </a:prstGeom>
            <a:gradFill>
              <a:gsLst>
                <a:gs pos="0">
                  <a:srgbClr val="EEC988"/>
                </a:gs>
                <a:gs pos="88000">
                  <a:srgbClr val="CB954D"/>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901204"/>
                </a:solidFill>
                <a:effectLst/>
                <a:uLnTx/>
                <a:uFillTx/>
                <a:latin typeface="微软雅黑" panose="020B0503020204020204" charset="-122"/>
                <a:ea typeface="微软雅黑" panose="020B0503020204020204" charset="-122"/>
                <a:cs typeface="+mn-ea"/>
                <a:sym typeface="+mn-lt"/>
              </a:endParaRPr>
            </a:p>
          </p:txBody>
        </p:sp>
        <p:sp>
          <p:nvSpPr>
            <p:cNvPr id="185" name="Oval 63"/>
            <p:cNvSpPr>
              <a:spLocks noChangeAspect="1"/>
            </p:cNvSpPr>
            <p:nvPr/>
          </p:nvSpPr>
          <p:spPr>
            <a:xfrm>
              <a:off x="15634" y="5501"/>
              <a:ext cx="398" cy="398"/>
            </a:xfrm>
            <a:prstGeom prst="ellipse">
              <a:avLst/>
            </a:prstGeom>
            <a:solidFill>
              <a:srgbClr val="901204"/>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smtClean="0">
                <a:ln>
                  <a:noFill/>
                </a:ln>
                <a:solidFill>
                  <a:srgbClr val="901204"/>
                </a:solidFill>
                <a:effectLst/>
                <a:uLnTx/>
                <a:uFillTx/>
                <a:latin typeface="微软雅黑" panose="020B0503020204020204" charset="-122"/>
                <a:ea typeface="微软雅黑" panose="020B0503020204020204" charset="-122"/>
                <a:cs typeface="+mn-ea"/>
                <a:sym typeface="+mn-lt"/>
              </a:endParaRPr>
            </a:p>
          </p:txBody>
        </p:sp>
        <p:sp>
          <p:nvSpPr>
            <p:cNvPr id="186" name="TextBox 185"/>
            <p:cNvSpPr txBox="1"/>
            <p:nvPr/>
          </p:nvSpPr>
          <p:spPr>
            <a:xfrm>
              <a:off x="15728" y="3351"/>
              <a:ext cx="261" cy="550"/>
            </a:xfrm>
            <a:prstGeom prst="rect">
              <a:avLst/>
            </a:prstGeom>
            <a:noFill/>
            <a:ln>
              <a:noFill/>
            </a:ln>
          </p:spPr>
          <p:txBody>
            <a:bodyPr wrap="none" lIns="0" tIns="0" rIns="0" bIns="0" rtlCol="0" anchor="ctr">
              <a:spAutoFit/>
            </a:bodyPr>
            <a:lstStyle/>
            <a:p>
              <a:pPr marL="0" marR="0" lvl="0" indent="0" algn="just" defTabSz="1218565" eaLnBrk="1" fontAlgn="auto" latinLnBrk="0" hangingPunct="1">
                <a:lnSpc>
                  <a:spcPct val="100000"/>
                </a:lnSpc>
                <a:spcBef>
                  <a:spcPct val="20000"/>
                </a:spcBef>
                <a:spcAft>
                  <a:spcPts val="0"/>
                </a:spcAft>
                <a:buClrTx/>
                <a:buSzTx/>
                <a:buFontTx/>
                <a:buNone/>
                <a:defRPr/>
              </a:pPr>
              <a:r>
                <a:rPr kumimoji="0" lang="en-US" sz="2000" b="1" i="0" u="none" strike="noStrike" kern="0" cap="none" spc="0" normalizeH="0" baseline="0" noProof="0" dirty="0">
                  <a:ln>
                    <a:noFill/>
                  </a:ln>
                  <a:solidFill>
                    <a:srgbClr val="901204"/>
                  </a:solidFill>
                  <a:effectLst/>
                  <a:uLnTx/>
                  <a:uFillTx/>
                  <a:cs typeface="+mn-ea"/>
                  <a:sym typeface="+mn-lt"/>
                </a:rPr>
                <a:t>E</a:t>
              </a:r>
            </a:p>
          </p:txBody>
        </p:sp>
        <p:cxnSp>
          <p:nvCxnSpPr>
            <p:cNvPr id="187" name="Straight Connector 90"/>
            <p:cNvCxnSpPr>
              <a:stCxn id="184" idx="7"/>
            </p:cNvCxnSpPr>
            <p:nvPr/>
          </p:nvCxnSpPr>
          <p:spPr>
            <a:xfrm flipH="1">
              <a:off x="15829" y="4397"/>
              <a:ext cx="0" cy="1291"/>
            </a:xfrm>
            <a:prstGeom prst="line">
              <a:avLst/>
            </a:prstGeom>
            <a:noFill/>
            <a:ln w="19050" cap="flat" cmpd="sng" algn="ctr">
              <a:gradFill>
                <a:gsLst>
                  <a:gs pos="0">
                    <a:srgbClr val="F0D096"/>
                  </a:gs>
                  <a:gs pos="100000">
                    <a:srgbClr val="C98D02"/>
                  </a:gs>
                </a:gsLst>
                <a:path path="circle">
                  <a:fillToRect l="50000" t="50000" r="50000" b="50000"/>
                </a:path>
                <a:tileRect/>
              </a:gradFill>
              <a:prstDash val="solid"/>
              <a:miter lim="800000"/>
              <a:headEnd type="oval"/>
              <a:tailEnd type="oval"/>
            </a:ln>
            <a:effectLst/>
          </p:spPr>
        </p:cxnSp>
      </p:grpSp>
      <p:grpSp>
        <p:nvGrpSpPr>
          <p:cNvPr id="158" name="组合 157"/>
          <p:cNvGrpSpPr/>
          <p:nvPr/>
        </p:nvGrpSpPr>
        <p:grpSpPr>
          <a:xfrm>
            <a:off x="4043174" y="3865218"/>
            <a:ext cx="656792" cy="1630791"/>
            <a:chOff x="5851" y="5501"/>
            <a:chExt cx="1174" cy="2915"/>
          </a:xfrm>
        </p:grpSpPr>
        <p:sp>
          <p:nvSpPr>
            <p:cNvPr id="179" name="Teardrop 97"/>
            <p:cNvSpPr/>
            <p:nvPr/>
          </p:nvSpPr>
          <p:spPr>
            <a:xfrm rot="18900000">
              <a:off x="5851" y="7243"/>
              <a:ext cx="1174" cy="1173"/>
            </a:xfrm>
            <a:prstGeom prst="teardrop">
              <a:avLst/>
            </a:prstGeom>
            <a:gradFill>
              <a:gsLst>
                <a:gs pos="0">
                  <a:srgbClr val="EEC988"/>
                </a:gs>
                <a:gs pos="88000">
                  <a:srgbClr val="CB954D"/>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901204"/>
                </a:solidFill>
                <a:effectLst/>
                <a:uLnTx/>
                <a:uFillTx/>
                <a:latin typeface="微软雅黑" panose="020B0503020204020204" charset="-122"/>
                <a:ea typeface="微软雅黑" panose="020B0503020204020204" charset="-122"/>
                <a:cs typeface="+mn-ea"/>
                <a:sym typeface="+mn-lt"/>
              </a:endParaRPr>
            </a:p>
          </p:txBody>
        </p:sp>
        <p:grpSp>
          <p:nvGrpSpPr>
            <p:cNvPr id="180" name="组合 179"/>
            <p:cNvGrpSpPr/>
            <p:nvPr/>
          </p:nvGrpSpPr>
          <p:grpSpPr>
            <a:xfrm>
              <a:off x="6242" y="5501"/>
              <a:ext cx="398" cy="2602"/>
              <a:chOff x="6242" y="5501"/>
              <a:chExt cx="398" cy="2602"/>
            </a:xfrm>
          </p:grpSpPr>
          <p:sp>
            <p:nvSpPr>
              <p:cNvPr id="181" name="Oval 39"/>
              <p:cNvSpPr>
                <a:spLocks noChangeAspect="1"/>
              </p:cNvSpPr>
              <p:nvPr/>
            </p:nvSpPr>
            <p:spPr>
              <a:xfrm>
                <a:off x="6242" y="5501"/>
                <a:ext cx="398" cy="398"/>
              </a:xfrm>
              <a:prstGeom prst="ellipse">
                <a:avLst/>
              </a:prstGeom>
              <a:solidFill>
                <a:srgbClr val="901204"/>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smtClean="0">
                  <a:ln>
                    <a:noFill/>
                  </a:ln>
                  <a:solidFill>
                    <a:srgbClr val="901204"/>
                  </a:solidFill>
                  <a:effectLst/>
                  <a:uLnTx/>
                  <a:uFillTx/>
                  <a:latin typeface="微软雅黑" panose="020B0503020204020204" charset="-122"/>
                  <a:ea typeface="微软雅黑" panose="020B0503020204020204" charset="-122"/>
                  <a:cs typeface="+mn-ea"/>
                  <a:sym typeface="+mn-lt"/>
                </a:endParaRPr>
              </a:p>
            </p:txBody>
          </p:sp>
          <p:sp>
            <p:nvSpPr>
              <p:cNvPr id="182" name="TextBox 181"/>
              <p:cNvSpPr txBox="1"/>
              <p:nvPr/>
            </p:nvSpPr>
            <p:spPr>
              <a:xfrm>
                <a:off x="6284" y="7553"/>
                <a:ext cx="312" cy="550"/>
              </a:xfrm>
              <a:prstGeom prst="rect">
                <a:avLst/>
              </a:prstGeom>
              <a:noFill/>
            </p:spPr>
            <p:txBody>
              <a:bodyPr wrap="none" lIns="0" tIns="0" rIns="0" bIns="0" rtlCol="0" anchor="ctr">
                <a:spAutoFit/>
              </a:bodyPr>
              <a:lstStyle/>
              <a:p>
                <a:pPr marL="0" marR="0" lvl="0" indent="0" algn="ctr" defTabSz="1218565" eaLnBrk="1" fontAlgn="auto" latinLnBrk="0" hangingPunct="1">
                  <a:lnSpc>
                    <a:spcPct val="100000"/>
                  </a:lnSpc>
                  <a:spcBef>
                    <a:spcPct val="20000"/>
                  </a:spcBef>
                  <a:spcAft>
                    <a:spcPts val="0"/>
                  </a:spcAft>
                  <a:buClrTx/>
                  <a:buSzTx/>
                  <a:buFontTx/>
                  <a:buNone/>
                  <a:defRPr/>
                </a:pPr>
                <a:r>
                  <a:rPr kumimoji="0" lang="en-US" sz="2000" b="1" i="0" u="none" strike="noStrike" kern="0" cap="none" spc="0" normalizeH="0" baseline="0" noProof="0" dirty="0">
                    <a:ln>
                      <a:noFill/>
                    </a:ln>
                    <a:solidFill>
                      <a:srgbClr val="901204"/>
                    </a:solidFill>
                    <a:effectLst/>
                    <a:uLnTx/>
                    <a:uFillTx/>
                    <a:cs typeface="+mn-ea"/>
                    <a:sym typeface="+mn-lt"/>
                  </a:rPr>
                  <a:t>B</a:t>
                </a:r>
              </a:p>
            </p:txBody>
          </p:sp>
          <p:cxnSp>
            <p:nvCxnSpPr>
              <p:cNvPr id="183" name="Straight Connector 95"/>
              <p:cNvCxnSpPr>
                <a:stCxn id="179" idx="7"/>
              </p:cNvCxnSpPr>
              <p:nvPr/>
            </p:nvCxnSpPr>
            <p:spPr>
              <a:xfrm flipV="1">
                <a:off x="6438" y="5709"/>
                <a:ext cx="0" cy="1291"/>
              </a:xfrm>
              <a:prstGeom prst="line">
                <a:avLst/>
              </a:prstGeom>
              <a:noFill/>
              <a:ln w="19050" cap="flat" cmpd="sng" algn="ctr">
                <a:gradFill>
                  <a:gsLst>
                    <a:gs pos="0">
                      <a:srgbClr val="F0D096"/>
                    </a:gs>
                    <a:gs pos="100000">
                      <a:srgbClr val="C98D02"/>
                    </a:gs>
                  </a:gsLst>
                  <a:path path="circle">
                    <a:fillToRect l="50000" t="50000" r="50000" b="50000"/>
                  </a:path>
                  <a:tileRect/>
                </a:gradFill>
                <a:prstDash val="solid"/>
                <a:miter lim="800000"/>
                <a:headEnd type="oval"/>
                <a:tailEnd type="oval"/>
              </a:ln>
              <a:effectLst/>
            </p:spPr>
          </p:cxnSp>
        </p:grpSp>
      </p:grpSp>
      <p:grpSp>
        <p:nvGrpSpPr>
          <p:cNvPr id="159" name="组合 158"/>
          <p:cNvGrpSpPr/>
          <p:nvPr/>
        </p:nvGrpSpPr>
        <p:grpSpPr>
          <a:xfrm>
            <a:off x="7546439" y="3865218"/>
            <a:ext cx="656792" cy="1630791"/>
            <a:chOff x="12113" y="5501"/>
            <a:chExt cx="1174" cy="2915"/>
          </a:xfrm>
        </p:grpSpPr>
        <p:sp>
          <p:nvSpPr>
            <p:cNvPr id="175" name="Teardrop 102"/>
            <p:cNvSpPr/>
            <p:nvPr/>
          </p:nvSpPr>
          <p:spPr>
            <a:xfrm rot="18900000">
              <a:off x="12113" y="7243"/>
              <a:ext cx="1174" cy="1173"/>
            </a:xfrm>
            <a:prstGeom prst="teardrop">
              <a:avLst/>
            </a:prstGeom>
            <a:gradFill>
              <a:gsLst>
                <a:gs pos="0">
                  <a:srgbClr val="EEC988"/>
                </a:gs>
                <a:gs pos="88000">
                  <a:srgbClr val="CB954D"/>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901204"/>
                </a:solidFill>
                <a:effectLst/>
                <a:uLnTx/>
                <a:uFillTx/>
                <a:latin typeface="微软雅黑" panose="020B0503020204020204" charset="-122"/>
                <a:ea typeface="微软雅黑" panose="020B0503020204020204" charset="-122"/>
                <a:cs typeface="+mn-ea"/>
                <a:sym typeface="+mn-lt"/>
              </a:endParaRPr>
            </a:p>
          </p:txBody>
        </p:sp>
        <p:sp>
          <p:nvSpPr>
            <p:cNvPr id="176" name="Oval 45"/>
            <p:cNvSpPr>
              <a:spLocks noChangeAspect="1"/>
            </p:cNvSpPr>
            <p:nvPr/>
          </p:nvSpPr>
          <p:spPr>
            <a:xfrm>
              <a:off x="12504" y="5501"/>
              <a:ext cx="397" cy="398"/>
            </a:xfrm>
            <a:prstGeom prst="ellipse">
              <a:avLst/>
            </a:prstGeom>
            <a:solidFill>
              <a:srgbClr val="901204"/>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smtClean="0">
                <a:ln>
                  <a:noFill/>
                </a:ln>
                <a:solidFill>
                  <a:srgbClr val="901204"/>
                </a:solidFill>
                <a:effectLst/>
                <a:uLnTx/>
                <a:uFillTx/>
                <a:latin typeface="微软雅黑" panose="020B0503020204020204" charset="-122"/>
                <a:ea typeface="微软雅黑" panose="020B0503020204020204" charset="-122"/>
                <a:cs typeface="+mn-ea"/>
                <a:sym typeface="+mn-lt"/>
              </a:endParaRPr>
            </a:p>
          </p:txBody>
        </p:sp>
        <p:sp>
          <p:nvSpPr>
            <p:cNvPr id="177" name="TextBox 176"/>
            <p:cNvSpPr txBox="1"/>
            <p:nvPr/>
          </p:nvSpPr>
          <p:spPr>
            <a:xfrm>
              <a:off x="12521" y="7554"/>
              <a:ext cx="364" cy="550"/>
            </a:xfrm>
            <a:prstGeom prst="rect">
              <a:avLst/>
            </a:prstGeom>
            <a:noFill/>
          </p:spPr>
          <p:txBody>
            <a:bodyPr wrap="none" lIns="0" tIns="0" rIns="0" bIns="0" rtlCol="0" anchor="ctr">
              <a:spAutoFit/>
            </a:bodyPr>
            <a:lstStyle/>
            <a:p>
              <a:pPr marL="0" marR="0" lvl="0" indent="0" algn="ctr" defTabSz="1218565" eaLnBrk="1" fontAlgn="auto" latinLnBrk="0" hangingPunct="1">
                <a:lnSpc>
                  <a:spcPct val="100000"/>
                </a:lnSpc>
                <a:spcBef>
                  <a:spcPct val="20000"/>
                </a:spcBef>
                <a:spcAft>
                  <a:spcPts val="0"/>
                </a:spcAft>
                <a:buClrTx/>
                <a:buSzTx/>
                <a:buFontTx/>
                <a:buNone/>
                <a:defRPr/>
              </a:pPr>
              <a:r>
                <a:rPr kumimoji="0" lang="en-US" sz="2000" b="1" i="0" u="none" strike="noStrike" kern="0" cap="none" spc="0" normalizeH="0" baseline="0" noProof="0" dirty="0">
                  <a:ln>
                    <a:noFill/>
                  </a:ln>
                  <a:solidFill>
                    <a:srgbClr val="901204"/>
                  </a:solidFill>
                  <a:effectLst/>
                  <a:uLnTx/>
                  <a:uFillTx/>
                  <a:cs typeface="+mn-ea"/>
                  <a:sym typeface="+mn-lt"/>
                </a:rPr>
                <a:t>D</a:t>
              </a:r>
            </a:p>
          </p:txBody>
        </p:sp>
        <p:cxnSp>
          <p:nvCxnSpPr>
            <p:cNvPr id="178" name="Straight Connector 100"/>
            <p:cNvCxnSpPr>
              <a:stCxn id="175" idx="7"/>
            </p:cNvCxnSpPr>
            <p:nvPr/>
          </p:nvCxnSpPr>
          <p:spPr>
            <a:xfrm rot="10800000" flipH="1">
              <a:off x="12700" y="5709"/>
              <a:ext cx="0" cy="1291"/>
            </a:xfrm>
            <a:prstGeom prst="line">
              <a:avLst/>
            </a:prstGeom>
            <a:noFill/>
            <a:ln w="19050" cap="flat" cmpd="sng" algn="ctr">
              <a:gradFill>
                <a:gsLst>
                  <a:gs pos="0">
                    <a:srgbClr val="F0D096"/>
                  </a:gs>
                  <a:gs pos="100000">
                    <a:srgbClr val="C98D02"/>
                  </a:gs>
                </a:gsLst>
                <a:path path="circle">
                  <a:fillToRect l="50000" t="50000" r="50000" b="50000"/>
                </a:path>
                <a:tileRect/>
              </a:gradFill>
              <a:prstDash val="solid"/>
              <a:miter lim="800000"/>
              <a:headEnd type="oval"/>
              <a:tailEnd type="oval"/>
            </a:ln>
            <a:effectLst/>
          </p:spPr>
        </p:cxnSp>
      </p:grpSp>
      <p:grpSp>
        <p:nvGrpSpPr>
          <p:cNvPr id="160" name="Group 88"/>
          <p:cNvGrpSpPr/>
          <p:nvPr/>
        </p:nvGrpSpPr>
        <p:grpSpPr>
          <a:xfrm>
            <a:off x="1674285" y="4724235"/>
            <a:ext cx="1769684" cy="880548"/>
            <a:chOff x="590510" y="661615"/>
            <a:chExt cx="1470132" cy="407378"/>
          </a:xfrm>
        </p:grpSpPr>
        <p:sp>
          <p:nvSpPr>
            <p:cNvPr id="173" name="TextBox 172"/>
            <p:cNvSpPr txBox="1"/>
            <p:nvPr/>
          </p:nvSpPr>
          <p:spPr>
            <a:xfrm>
              <a:off x="864255" y="661615"/>
              <a:ext cx="1022718" cy="125303"/>
            </a:xfrm>
            <a:prstGeom prst="rect">
              <a:avLst/>
            </a:prstGeom>
            <a:noFill/>
          </p:spPr>
          <p:txBody>
            <a:bodyPr wrap="none" lIns="0" tIns="0" rIns="0" bIns="0" rtlCol="0" anchor="t">
              <a:spAutoFit/>
            </a:bodyPr>
            <a:lstStyle/>
            <a:p>
              <a:pPr marL="0" marR="0" lvl="0" indent="0" algn="ctr" defTabSz="914400" eaLnBrk="1" fontAlgn="auto" latinLnBrk="0" hangingPunct="1">
                <a:lnSpc>
                  <a:spcPct val="110000"/>
                </a:lnSpc>
                <a:spcBef>
                  <a:spcPts val="0"/>
                </a:spcBef>
                <a:spcAft>
                  <a:spcPts val="0"/>
                </a:spcAft>
                <a:buClrTx/>
                <a:buSzTx/>
                <a:buFontTx/>
                <a:buNone/>
                <a:defRPr/>
              </a:pPr>
              <a:r>
                <a:rPr kumimoji="0" lang="zh-CN" altLang="en-US" sz="1600" b="1" i="0" u="none" strike="noStrike" kern="0" cap="none" spc="0" normalizeH="0" baseline="0" noProof="0" dirty="0" smtClean="0">
                  <a:ln>
                    <a:noFill/>
                  </a:ln>
                  <a:gradFill>
                    <a:gsLst>
                      <a:gs pos="100000">
                        <a:srgbClr val="EEC988"/>
                      </a:gs>
                      <a:gs pos="0">
                        <a:srgbClr val="CB954D"/>
                      </a:gs>
                    </a:gsLst>
                    <a:lin ang="0" scaled="0"/>
                  </a:gradFill>
                  <a:effectLst/>
                  <a:uLnTx/>
                  <a:uFillTx/>
                  <a:cs typeface="+mn-ea"/>
                  <a:sym typeface="+mn-lt"/>
                </a:rPr>
                <a:t>点此编辑标题</a:t>
              </a:r>
            </a:p>
          </p:txBody>
        </p:sp>
        <p:sp>
          <p:nvSpPr>
            <p:cNvPr id="174" name="TextBox 173"/>
            <p:cNvSpPr txBox="1"/>
            <p:nvPr/>
          </p:nvSpPr>
          <p:spPr>
            <a:xfrm>
              <a:off x="590510" y="779887"/>
              <a:ext cx="1470132" cy="289106"/>
            </a:xfrm>
            <a:prstGeom prst="rect">
              <a:avLst/>
            </a:prstGeom>
            <a:noFill/>
          </p:spPr>
          <p:txBody>
            <a:bodyPr wrap="square" lIns="0" tIns="0" rIns="0" bIns="0" rtlCol="0" anchor="t">
              <a:spAutoFit/>
            </a:bodyPr>
            <a:lstStyle/>
            <a:p>
              <a:pPr marL="0" marR="0" lvl="0" indent="0" algn="ctr" defTabSz="1218565" eaLnBrk="1" fontAlgn="auto" latinLnBrk="0" hangingPunct="1">
                <a:lnSpc>
                  <a:spcPct val="110000"/>
                </a:lnSpc>
                <a:spcBef>
                  <a:spcPct val="20000"/>
                </a:spcBef>
                <a:spcAft>
                  <a:spcPts val="0"/>
                </a:spcAft>
                <a:buClrTx/>
                <a:buSzTx/>
                <a:buFontTx/>
                <a:buNone/>
                <a:defRPr/>
              </a:pPr>
              <a:r>
                <a:rPr kumimoji="0" lang="en-US" sz="1200" b="0" i="0" u="none" strike="noStrike" kern="0" cap="none" spc="0" normalizeH="0" baseline="0" noProof="0" dirty="0">
                  <a:ln>
                    <a:noFill/>
                  </a:ln>
                  <a:gradFill>
                    <a:gsLst>
                      <a:gs pos="100000">
                        <a:srgbClr val="EEC988"/>
                      </a:gs>
                      <a:gs pos="0">
                        <a:srgbClr val="CB954D"/>
                      </a:gs>
                    </a:gsLst>
                    <a:lin ang="0" scaled="0"/>
                  </a:gradFill>
                  <a:effectLst/>
                  <a:uLnTx/>
                  <a:uFillTx/>
                  <a:cs typeface="+mn-ea"/>
                  <a:sym typeface="+mn-lt"/>
                </a:rPr>
                <a:t>在此输入详细文字介绍和详细信息，在此输入详细文字介绍和详细信息。</a:t>
              </a:r>
            </a:p>
          </p:txBody>
        </p:sp>
      </p:grpSp>
      <p:grpSp>
        <p:nvGrpSpPr>
          <p:cNvPr id="161" name="Group 88"/>
          <p:cNvGrpSpPr/>
          <p:nvPr/>
        </p:nvGrpSpPr>
        <p:grpSpPr>
          <a:xfrm>
            <a:off x="5224931" y="4724235"/>
            <a:ext cx="1795333" cy="880548"/>
            <a:chOff x="569202" y="661615"/>
            <a:chExt cx="1491440" cy="407378"/>
          </a:xfrm>
        </p:grpSpPr>
        <p:sp>
          <p:nvSpPr>
            <p:cNvPr id="171" name="TextBox 170"/>
            <p:cNvSpPr txBox="1"/>
            <p:nvPr/>
          </p:nvSpPr>
          <p:spPr>
            <a:xfrm>
              <a:off x="803564" y="661615"/>
              <a:ext cx="1022719" cy="125303"/>
            </a:xfrm>
            <a:prstGeom prst="rect">
              <a:avLst/>
            </a:prstGeom>
            <a:noFill/>
          </p:spPr>
          <p:txBody>
            <a:bodyPr wrap="none" lIns="0" tIns="0" rIns="0" bIns="0" rtlCol="0" anchor="t">
              <a:spAutoFit/>
            </a:bodyPr>
            <a:lstStyle/>
            <a:p>
              <a:pPr marL="0" marR="0" lvl="0" indent="0" algn="ctr" defTabSz="914400" eaLnBrk="1" fontAlgn="auto" latinLnBrk="0" hangingPunct="1">
                <a:lnSpc>
                  <a:spcPct val="110000"/>
                </a:lnSpc>
                <a:spcBef>
                  <a:spcPts val="0"/>
                </a:spcBef>
                <a:spcAft>
                  <a:spcPts val="0"/>
                </a:spcAft>
                <a:buClrTx/>
                <a:buSzTx/>
                <a:buFontTx/>
                <a:buNone/>
                <a:defRPr/>
              </a:pPr>
              <a:r>
                <a:rPr kumimoji="0" lang="zh-CN" altLang="en-US" sz="1600" b="1" i="0" u="none" strike="noStrike" kern="0" cap="none" spc="0" normalizeH="0" baseline="0" noProof="0" dirty="0" smtClean="0">
                  <a:ln>
                    <a:noFill/>
                  </a:ln>
                  <a:gradFill>
                    <a:gsLst>
                      <a:gs pos="100000">
                        <a:srgbClr val="EEC988"/>
                      </a:gs>
                      <a:gs pos="0">
                        <a:srgbClr val="CB954D"/>
                      </a:gs>
                    </a:gsLst>
                    <a:lin ang="0" scaled="0"/>
                  </a:gradFill>
                  <a:effectLst/>
                  <a:uLnTx/>
                  <a:uFillTx/>
                  <a:cs typeface="+mn-ea"/>
                  <a:sym typeface="+mn-lt"/>
                </a:rPr>
                <a:t>点此编辑标题</a:t>
              </a:r>
            </a:p>
          </p:txBody>
        </p:sp>
        <p:sp>
          <p:nvSpPr>
            <p:cNvPr id="172" name="TextBox 171"/>
            <p:cNvSpPr txBox="1"/>
            <p:nvPr/>
          </p:nvSpPr>
          <p:spPr>
            <a:xfrm>
              <a:off x="569202" y="779887"/>
              <a:ext cx="1491440" cy="289106"/>
            </a:xfrm>
            <a:prstGeom prst="rect">
              <a:avLst/>
            </a:prstGeom>
            <a:noFill/>
          </p:spPr>
          <p:txBody>
            <a:bodyPr wrap="square" lIns="0" tIns="0" rIns="0" bIns="0" rtlCol="0" anchor="t">
              <a:spAutoFit/>
            </a:bodyPr>
            <a:lstStyle/>
            <a:p>
              <a:pPr marL="0" marR="0" lvl="0" indent="0" algn="ctr" defTabSz="1218565" eaLnBrk="1" fontAlgn="auto" latinLnBrk="0" hangingPunct="1">
                <a:lnSpc>
                  <a:spcPct val="110000"/>
                </a:lnSpc>
                <a:spcBef>
                  <a:spcPct val="20000"/>
                </a:spcBef>
                <a:spcAft>
                  <a:spcPts val="0"/>
                </a:spcAft>
                <a:buClrTx/>
                <a:buSzTx/>
                <a:buFontTx/>
                <a:buNone/>
                <a:defRPr/>
              </a:pPr>
              <a:r>
                <a:rPr kumimoji="0" lang="en-US" sz="1200" b="0" i="0" u="none" strike="noStrike" kern="0" cap="none" spc="0" normalizeH="0" baseline="0" noProof="0" dirty="0">
                  <a:ln>
                    <a:noFill/>
                  </a:ln>
                  <a:gradFill>
                    <a:gsLst>
                      <a:gs pos="100000">
                        <a:srgbClr val="EEC988"/>
                      </a:gs>
                      <a:gs pos="0">
                        <a:srgbClr val="CB954D"/>
                      </a:gs>
                    </a:gsLst>
                    <a:lin ang="0" scaled="0"/>
                  </a:gradFill>
                  <a:effectLst/>
                  <a:uLnTx/>
                  <a:uFillTx/>
                  <a:cs typeface="+mn-ea"/>
                  <a:sym typeface="+mn-lt"/>
                </a:rPr>
                <a:t>在此输入详细文字介绍和详细信息，在此输入详细文字介绍和详细信息。</a:t>
              </a:r>
            </a:p>
          </p:txBody>
        </p:sp>
      </p:grpSp>
      <p:grpSp>
        <p:nvGrpSpPr>
          <p:cNvPr id="162" name="Group 88"/>
          <p:cNvGrpSpPr/>
          <p:nvPr/>
        </p:nvGrpSpPr>
        <p:grpSpPr>
          <a:xfrm>
            <a:off x="8746018" y="4724235"/>
            <a:ext cx="1793118" cy="880548"/>
            <a:chOff x="571042" y="661615"/>
            <a:chExt cx="1489599" cy="407378"/>
          </a:xfrm>
        </p:grpSpPr>
        <p:sp>
          <p:nvSpPr>
            <p:cNvPr id="169" name="TextBox 168"/>
            <p:cNvSpPr txBox="1"/>
            <p:nvPr/>
          </p:nvSpPr>
          <p:spPr>
            <a:xfrm>
              <a:off x="864256" y="661615"/>
              <a:ext cx="1022718" cy="125303"/>
            </a:xfrm>
            <a:prstGeom prst="rect">
              <a:avLst/>
            </a:prstGeom>
            <a:noFill/>
          </p:spPr>
          <p:txBody>
            <a:bodyPr wrap="none" lIns="0" tIns="0" rIns="0" bIns="0" rtlCol="0" anchor="t">
              <a:spAutoFit/>
            </a:bodyPr>
            <a:lstStyle/>
            <a:p>
              <a:pPr marL="0" marR="0" lvl="0" indent="0" algn="ctr" defTabSz="914400" eaLnBrk="1" fontAlgn="auto" latinLnBrk="0" hangingPunct="1">
                <a:lnSpc>
                  <a:spcPct val="110000"/>
                </a:lnSpc>
                <a:spcBef>
                  <a:spcPts val="0"/>
                </a:spcBef>
                <a:spcAft>
                  <a:spcPts val="0"/>
                </a:spcAft>
                <a:buClrTx/>
                <a:buSzTx/>
                <a:buFontTx/>
                <a:buNone/>
                <a:defRPr/>
              </a:pPr>
              <a:r>
                <a:rPr kumimoji="0" lang="zh-CN" altLang="en-US" sz="1600" b="1" i="0" u="none" strike="noStrike" kern="0" cap="none" spc="0" normalizeH="0" baseline="0" noProof="0" dirty="0" smtClean="0">
                  <a:ln>
                    <a:noFill/>
                  </a:ln>
                  <a:gradFill>
                    <a:gsLst>
                      <a:gs pos="100000">
                        <a:srgbClr val="EEC988"/>
                      </a:gs>
                      <a:gs pos="0">
                        <a:srgbClr val="CB954D"/>
                      </a:gs>
                    </a:gsLst>
                    <a:lin ang="0" scaled="0"/>
                  </a:gradFill>
                  <a:effectLst/>
                  <a:uLnTx/>
                  <a:uFillTx/>
                  <a:cs typeface="+mn-ea"/>
                  <a:sym typeface="+mn-lt"/>
                </a:rPr>
                <a:t>点此编辑标题</a:t>
              </a:r>
            </a:p>
          </p:txBody>
        </p:sp>
        <p:sp>
          <p:nvSpPr>
            <p:cNvPr id="170" name="TextBox 169"/>
            <p:cNvSpPr txBox="1"/>
            <p:nvPr/>
          </p:nvSpPr>
          <p:spPr>
            <a:xfrm>
              <a:off x="571042" y="779887"/>
              <a:ext cx="1489599" cy="289106"/>
            </a:xfrm>
            <a:prstGeom prst="rect">
              <a:avLst/>
            </a:prstGeom>
            <a:noFill/>
          </p:spPr>
          <p:txBody>
            <a:bodyPr wrap="square" lIns="0" tIns="0" rIns="0" bIns="0" rtlCol="0" anchor="t">
              <a:spAutoFit/>
            </a:bodyPr>
            <a:lstStyle/>
            <a:p>
              <a:pPr marL="0" marR="0" lvl="0" indent="0" algn="ctr" defTabSz="1218565" eaLnBrk="1" fontAlgn="auto" latinLnBrk="0" hangingPunct="1">
                <a:lnSpc>
                  <a:spcPct val="110000"/>
                </a:lnSpc>
                <a:spcBef>
                  <a:spcPct val="20000"/>
                </a:spcBef>
                <a:spcAft>
                  <a:spcPts val="0"/>
                </a:spcAft>
                <a:buClrTx/>
                <a:buSzTx/>
                <a:buFontTx/>
                <a:buNone/>
                <a:defRPr/>
              </a:pPr>
              <a:r>
                <a:rPr kumimoji="0" lang="en-US" sz="1200" b="0" i="0" u="none" strike="noStrike" kern="0" cap="none" spc="0" normalizeH="0" baseline="0" noProof="0" dirty="0">
                  <a:ln>
                    <a:noFill/>
                  </a:ln>
                  <a:gradFill>
                    <a:gsLst>
                      <a:gs pos="100000">
                        <a:srgbClr val="EEC988"/>
                      </a:gs>
                      <a:gs pos="0">
                        <a:srgbClr val="CB954D"/>
                      </a:gs>
                    </a:gsLst>
                    <a:lin ang="0" scaled="0"/>
                  </a:gradFill>
                  <a:effectLst/>
                  <a:uLnTx/>
                  <a:uFillTx/>
                  <a:cs typeface="+mn-ea"/>
                  <a:sym typeface="+mn-lt"/>
                </a:rPr>
                <a:t>在此输入详细文字介绍和详细信息，在此输入详细文字介绍和详细信息。</a:t>
              </a:r>
            </a:p>
          </p:txBody>
        </p:sp>
      </p:grpSp>
      <p:grpSp>
        <p:nvGrpSpPr>
          <p:cNvPr id="163" name="Group 88"/>
          <p:cNvGrpSpPr/>
          <p:nvPr/>
        </p:nvGrpSpPr>
        <p:grpSpPr>
          <a:xfrm>
            <a:off x="3475404" y="2352454"/>
            <a:ext cx="1749217" cy="880548"/>
            <a:chOff x="607512" y="661615"/>
            <a:chExt cx="1453130" cy="407378"/>
          </a:xfrm>
        </p:grpSpPr>
        <p:sp>
          <p:nvSpPr>
            <p:cNvPr id="167" name="TextBox 166"/>
            <p:cNvSpPr txBox="1"/>
            <p:nvPr/>
          </p:nvSpPr>
          <p:spPr>
            <a:xfrm>
              <a:off x="864256" y="661615"/>
              <a:ext cx="1022719" cy="125303"/>
            </a:xfrm>
            <a:prstGeom prst="rect">
              <a:avLst/>
            </a:prstGeom>
            <a:noFill/>
          </p:spPr>
          <p:txBody>
            <a:bodyPr wrap="none" lIns="0" tIns="0" rIns="0" bIns="0" rtlCol="0" anchor="t">
              <a:spAutoFit/>
            </a:bodyPr>
            <a:lstStyle/>
            <a:p>
              <a:pPr marL="0" marR="0" lvl="0" indent="0" algn="ctr" defTabSz="914400" eaLnBrk="1" fontAlgn="auto" latinLnBrk="0" hangingPunct="1">
                <a:lnSpc>
                  <a:spcPct val="110000"/>
                </a:lnSpc>
                <a:spcBef>
                  <a:spcPts val="0"/>
                </a:spcBef>
                <a:spcAft>
                  <a:spcPts val="0"/>
                </a:spcAft>
                <a:buClrTx/>
                <a:buSzTx/>
                <a:buFontTx/>
                <a:buNone/>
                <a:defRPr/>
              </a:pPr>
              <a:r>
                <a:rPr kumimoji="0" lang="zh-CN" altLang="en-US" sz="1600" b="1" i="0" u="none" strike="noStrike" kern="0" cap="none" spc="0" normalizeH="0" baseline="0" noProof="0" dirty="0" smtClean="0">
                  <a:ln>
                    <a:noFill/>
                  </a:ln>
                  <a:gradFill>
                    <a:gsLst>
                      <a:gs pos="100000">
                        <a:srgbClr val="EEC988"/>
                      </a:gs>
                      <a:gs pos="0">
                        <a:srgbClr val="CB954D"/>
                      </a:gs>
                    </a:gsLst>
                    <a:lin ang="0" scaled="0"/>
                  </a:gradFill>
                  <a:effectLst/>
                  <a:uLnTx/>
                  <a:uFillTx/>
                  <a:cs typeface="+mn-ea"/>
                  <a:sym typeface="+mn-lt"/>
                </a:rPr>
                <a:t>点此编辑标题</a:t>
              </a:r>
            </a:p>
          </p:txBody>
        </p:sp>
        <p:sp>
          <p:nvSpPr>
            <p:cNvPr id="168" name="TextBox 167"/>
            <p:cNvSpPr txBox="1"/>
            <p:nvPr/>
          </p:nvSpPr>
          <p:spPr>
            <a:xfrm>
              <a:off x="607512" y="779887"/>
              <a:ext cx="1453130" cy="289106"/>
            </a:xfrm>
            <a:prstGeom prst="rect">
              <a:avLst/>
            </a:prstGeom>
            <a:noFill/>
          </p:spPr>
          <p:txBody>
            <a:bodyPr wrap="square" lIns="0" tIns="0" rIns="0" bIns="0" rtlCol="0" anchor="t">
              <a:spAutoFit/>
            </a:bodyPr>
            <a:lstStyle/>
            <a:p>
              <a:pPr marL="0" marR="0" lvl="0" indent="0" algn="ctr" defTabSz="1218565" eaLnBrk="1" fontAlgn="auto" latinLnBrk="0" hangingPunct="1">
                <a:lnSpc>
                  <a:spcPct val="110000"/>
                </a:lnSpc>
                <a:spcBef>
                  <a:spcPct val="20000"/>
                </a:spcBef>
                <a:spcAft>
                  <a:spcPts val="0"/>
                </a:spcAft>
                <a:buClrTx/>
                <a:buSzTx/>
                <a:buFontTx/>
                <a:buNone/>
                <a:defRPr/>
              </a:pPr>
              <a:r>
                <a:rPr kumimoji="0" lang="en-US" sz="1200" b="0" i="0" u="none" strike="noStrike" kern="0" cap="none" spc="0" normalizeH="0" baseline="0" noProof="0" dirty="0">
                  <a:ln>
                    <a:noFill/>
                  </a:ln>
                  <a:gradFill>
                    <a:gsLst>
                      <a:gs pos="100000">
                        <a:srgbClr val="EEC988"/>
                      </a:gs>
                      <a:gs pos="0">
                        <a:srgbClr val="CB954D"/>
                      </a:gs>
                    </a:gsLst>
                    <a:lin ang="0" scaled="0"/>
                  </a:gradFill>
                  <a:effectLst/>
                  <a:uLnTx/>
                  <a:uFillTx/>
                  <a:cs typeface="+mn-ea"/>
                  <a:sym typeface="+mn-lt"/>
                </a:rPr>
                <a:t>在此输入详细文字介绍和详细信息，在此输入详细文字介绍和详细信息。</a:t>
              </a:r>
            </a:p>
          </p:txBody>
        </p:sp>
      </p:grpSp>
      <p:grpSp>
        <p:nvGrpSpPr>
          <p:cNvPr id="164" name="Group 88"/>
          <p:cNvGrpSpPr/>
          <p:nvPr/>
        </p:nvGrpSpPr>
        <p:grpSpPr>
          <a:xfrm>
            <a:off x="6988924" y="2420124"/>
            <a:ext cx="1751433" cy="880548"/>
            <a:chOff x="605672" y="661615"/>
            <a:chExt cx="1454970" cy="407378"/>
          </a:xfrm>
        </p:grpSpPr>
        <p:sp>
          <p:nvSpPr>
            <p:cNvPr id="165" name="TextBox 164"/>
            <p:cNvSpPr txBox="1"/>
            <p:nvPr/>
          </p:nvSpPr>
          <p:spPr>
            <a:xfrm>
              <a:off x="821798" y="661615"/>
              <a:ext cx="1022718" cy="125303"/>
            </a:xfrm>
            <a:prstGeom prst="rect">
              <a:avLst/>
            </a:prstGeom>
            <a:noFill/>
          </p:spPr>
          <p:txBody>
            <a:bodyPr wrap="none" lIns="0" tIns="0" rIns="0" bIns="0" rtlCol="0" anchor="t">
              <a:spAutoFit/>
            </a:bodyPr>
            <a:lstStyle/>
            <a:p>
              <a:pPr marL="0" marR="0" lvl="0" indent="0" algn="ctr" defTabSz="914400" eaLnBrk="1" fontAlgn="auto" latinLnBrk="0" hangingPunct="1">
                <a:lnSpc>
                  <a:spcPct val="110000"/>
                </a:lnSpc>
                <a:spcBef>
                  <a:spcPts val="0"/>
                </a:spcBef>
                <a:spcAft>
                  <a:spcPts val="0"/>
                </a:spcAft>
                <a:buClrTx/>
                <a:buSzTx/>
                <a:buFontTx/>
                <a:buNone/>
                <a:defRPr/>
              </a:pPr>
              <a:r>
                <a:rPr kumimoji="0" lang="zh-CN" altLang="en-US" sz="1600" b="1" i="0" u="none" strike="noStrike" kern="0" cap="none" spc="0" normalizeH="0" baseline="0" noProof="0" dirty="0" smtClean="0">
                  <a:ln>
                    <a:noFill/>
                  </a:ln>
                  <a:gradFill>
                    <a:gsLst>
                      <a:gs pos="100000">
                        <a:srgbClr val="EEC988"/>
                      </a:gs>
                      <a:gs pos="0">
                        <a:srgbClr val="CB954D"/>
                      </a:gs>
                    </a:gsLst>
                    <a:lin ang="0" scaled="0"/>
                  </a:gradFill>
                  <a:effectLst/>
                  <a:uLnTx/>
                  <a:uFillTx/>
                  <a:cs typeface="+mn-ea"/>
                  <a:sym typeface="+mn-lt"/>
                </a:rPr>
                <a:t>点此编辑标题</a:t>
              </a:r>
            </a:p>
          </p:txBody>
        </p:sp>
        <p:sp>
          <p:nvSpPr>
            <p:cNvPr id="166" name="TextBox 165"/>
            <p:cNvSpPr txBox="1"/>
            <p:nvPr/>
          </p:nvSpPr>
          <p:spPr>
            <a:xfrm>
              <a:off x="605672" y="779887"/>
              <a:ext cx="1454970" cy="289106"/>
            </a:xfrm>
            <a:prstGeom prst="rect">
              <a:avLst/>
            </a:prstGeom>
            <a:noFill/>
          </p:spPr>
          <p:txBody>
            <a:bodyPr wrap="square" lIns="0" tIns="0" rIns="0" bIns="0" rtlCol="0" anchor="t">
              <a:spAutoFit/>
            </a:bodyPr>
            <a:lstStyle/>
            <a:p>
              <a:pPr marL="0" marR="0" lvl="0" indent="0" algn="ctr" defTabSz="1218565" eaLnBrk="1" fontAlgn="auto" latinLnBrk="0" hangingPunct="1">
                <a:lnSpc>
                  <a:spcPct val="110000"/>
                </a:lnSpc>
                <a:spcBef>
                  <a:spcPct val="20000"/>
                </a:spcBef>
                <a:spcAft>
                  <a:spcPts val="0"/>
                </a:spcAft>
                <a:buClrTx/>
                <a:buSzTx/>
                <a:buFontTx/>
                <a:buNone/>
                <a:defRPr/>
              </a:pPr>
              <a:r>
                <a:rPr kumimoji="0" lang="en-US" sz="1200" b="0" i="0" u="none" strike="noStrike" kern="0" cap="none" spc="0" normalizeH="0" baseline="0" noProof="0" dirty="0">
                  <a:ln>
                    <a:noFill/>
                  </a:ln>
                  <a:gradFill>
                    <a:gsLst>
                      <a:gs pos="100000">
                        <a:srgbClr val="EEC988"/>
                      </a:gs>
                      <a:gs pos="0">
                        <a:srgbClr val="CB954D"/>
                      </a:gs>
                    </a:gsLst>
                    <a:lin ang="0" scaled="0"/>
                  </a:gradFill>
                  <a:effectLst/>
                  <a:uLnTx/>
                  <a:uFillTx/>
                  <a:cs typeface="+mn-ea"/>
                  <a:sym typeface="+mn-lt"/>
                </a:rPr>
                <a:t>在此输入详细文字介绍和详细信息，在此输入详细文字介绍和详细信息。</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430977" y="1223045"/>
            <a:ext cx="3330044" cy="1011893"/>
            <a:chOff x="3984465" y="1249667"/>
            <a:chExt cx="3330044" cy="1011893"/>
          </a:xfrm>
        </p:grpSpPr>
        <p:sp>
          <p:nvSpPr>
            <p:cNvPr id="8" name="文本框 2"/>
            <p:cNvSpPr txBox="1"/>
            <p:nvPr/>
          </p:nvSpPr>
          <p:spPr>
            <a:xfrm>
              <a:off x="3984465" y="1249667"/>
              <a:ext cx="3230444" cy="581041"/>
            </a:xfrm>
            <a:prstGeom prst="rect">
              <a:avLst/>
            </a:prstGeom>
            <a:noFill/>
          </p:spPr>
          <p:txBody>
            <a:bodyPr wrap="square" lIns="87741" tIns="43871" rIns="87741" bIns="43871" rtlCol="0">
              <a:spAutoFit/>
            </a:bodyPr>
            <a:lstStyle>
              <a:defPPr>
                <a:defRPr lang="zh-CN"/>
              </a:defPPr>
              <a:lvl1pPr>
                <a:defRPr sz="2400" spc="300">
                  <a:solidFill>
                    <a:schemeClr val="tx1">
                      <a:lumMod val="65000"/>
                      <a:lumOff val="35000"/>
                    </a:schemeClr>
                  </a:solidFill>
                  <a:latin typeface="+mj-ea"/>
                  <a:ea typeface="+mj-ea"/>
                </a:defRPr>
              </a:lvl1pPr>
            </a:lstStyle>
            <a:p>
              <a:pPr algn="r" defTabSz="914400" fontAlgn="base">
                <a:spcBef>
                  <a:spcPct val="0"/>
                </a:spcBef>
                <a:spcAft>
                  <a:spcPct val="0"/>
                </a:spcAft>
              </a:pPr>
              <a:r>
                <a:rPr lang="zh-CN" altLang="en-US" sz="3200" dirty="0">
                  <a:solidFill>
                    <a:srgbClr val="F3D578"/>
                  </a:solidFill>
                  <a:latin typeface="+mn-lt"/>
                  <a:ea typeface="+mn-ea"/>
                  <a:cs typeface="+mn-ea"/>
                  <a:sym typeface="+mn-lt"/>
                </a:rPr>
                <a:t>请输入小标题</a:t>
              </a:r>
              <a:endParaRPr lang="en-US" altLang="zh-CN" sz="3200" dirty="0">
                <a:solidFill>
                  <a:srgbClr val="F3D578"/>
                </a:solidFill>
                <a:latin typeface="+mn-lt"/>
                <a:ea typeface="+mn-ea"/>
                <a:cs typeface="+mn-ea"/>
                <a:sym typeface="+mn-lt"/>
              </a:endParaRPr>
            </a:p>
          </p:txBody>
        </p:sp>
        <p:sp>
          <p:nvSpPr>
            <p:cNvPr id="9" name="TextBox 64"/>
            <p:cNvSpPr txBox="1"/>
            <p:nvPr/>
          </p:nvSpPr>
          <p:spPr>
            <a:xfrm>
              <a:off x="4084065" y="1892228"/>
              <a:ext cx="3230444" cy="369332"/>
            </a:xfrm>
            <a:prstGeom prst="rect">
              <a:avLst/>
            </a:prstGeom>
            <a:noFill/>
          </p:spPr>
          <p:txBody>
            <a:bodyPr wrap="square" rtlCol="0">
              <a:spAutoFit/>
            </a:bodyPr>
            <a:lstStyle/>
            <a:p>
              <a:pPr algn="r" defTabSz="914400" fontAlgn="base">
                <a:spcBef>
                  <a:spcPct val="0"/>
                </a:spcBef>
                <a:spcAft>
                  <a:spcPct val="0"/>
                </a:spcAft>
              </a:pPr>
              <a:r>
                <a:rPr lang="en-US" spc="1000" dirty="0">
                  <a:solidFill>
                    <a:srgbClr val="F3D578"/>
                  </a:solidFill>
                  <a:cs typeface="+mn-ea"/>
                  <a:sym typeface="+mn-lt"/>
                </a:rPr>
                <a:t>ADDTHETITLE</a:t>
              </a:r>
              <a:endParaRPr lang="id-ID" spc="1000" dirty="0">
                <a:solidFill>
                  <a:srgbClr val="F3D578"/>
                </a:solidFill>
                <a:cs typeface="+mn-ea"/>
                <a:sym typeface="+mn-lt"/>
              </a:endParaRPr>
            </a:p>
          </p:txBody>
        </p:sp>
      </p:grpSp>
      <p:grpSp>
        <p:nvGrpSpPr>
          <p:cNvPr id="10" name="组合 9"/>
          <p:cNvGrpSpPr/>
          <p:nvPr/>
        </p:nvGrpSpPr>
        <p:grpSpPr>
          <a:xfrm>
            <a:off x="1955800" y="2401579"/>
            <a:ext cx="8280400" cy="2997036"/>
            <a:chOff x="1057587" y="1829593"/>
            <a:chExt cx="10080001" cy="3504002"/>
          </a:xfrm>
        </p:grpSpPr>
        <p:grpSp>
          <p:nvGrpSpPr>
            <p:cNvPr id="11" name="组合 10"/>
            <p:cNvGrpSpPr/>
            <p:nvPr/>
          </p:nvGrpSpPr>
          <p:grpSpPr>
            <a:xfrm>
              <a:off x="1319187" y="1829593"/>
              <a:ext cx="9404400" cy="2340000"/>
              <a:chOff x="1347087" y="1829593"/>
              <a:chExt cx="9404400" cy="2340000"/>
            </a:xfrm>
          </p:grpSpPr>
          <p:pic>
            <p:nvPicPr>
              <p:cNvPr id="22" name="图片 21"/>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347087" y="1829593"/>
                <a:ext cx="2340000" cy="2340000"/>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487" y="1829593"/>
                <a:ext cx="2340000" cy="2340000"/>
              </a:xfrm>
              <a:prstGeom prst="rect">
                <a:avLst/>
              </a:prstGeom>
            </p:spPr>
          </p:pic>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487" y="1829593"/>
                <a:ext cx="2340000" cy="2340000"/>
              </a:xfrm>
              <a:prstGeom prst="rect">
                <a:avLst/>
              </a:prstGeom>
            </p:spPr>
          </p:pic>
        </p:grpSp>
        <p:grpSp>
          <p:nvGrpSpPr>
            <p:cNvPr id="12" name="组合 11"/>
            <p:cNvGrpSpPr>
              <a:grpSpLocks noChangeAspect="1"/>
            </p:cNvGrpSpPr>
            <p:nvPr/>
          </p:nvGrpSpPr>
          <p:grpSpPr>
            <a:xfrm>
              <a:off x="1057587" y="1981993"/>
              <a:ext cx="10080001" cy="3351602"/>
              <a:chOff x="877587" y="2777976"/>
              <a:chExt cx="7736022" cy="2572229"/>
            </a:xfrm>
            <a:solidFill>
              <a:schemeClr val="accent6"/>
            </a:solidFill>
          </p:grpSpPr>
          <p:sp>
            <p:nvSpPr>
              <p:cNvPr id="13" name="2"/>
              <p:cNvSpPr>
                <a:spLocks noChangeAspect="1"/>
              </p:cNvSpPr>
              <p:nvPr/>
            </p:nvSpPr>
            <p:spPr bwMode="auto">
              <a:xfrm>
                <a:off x="3985810" y="2777976"/>
                <a:ext cx="1519576" cy="1519576"/>
              </a:xfrm>
              <a:prstGeom prst="ellipse">
                <a:avLst/>
              </a:prstGeom>
              <a:noFill/>
              <a:ln>
                <a:noFill/>
              </a:ln>
            </p:spPr>
            <p:txBody>
              <a:bodyPr lIns="71981" tIns="46788" rIns="71981" anchor="ctr" anchorCtr="1"/>
              <a:lstStyle/>
              <a:p>
                <a:pPr algn="ctr" defTabSz="914400" fontAlgn="base">
                  <a:spcBef>
                    <a:spcPct val="0"/>
                  </a:spcBef>
                  <a:spcAft>
                    <a:spcPct val="0"/>
                  </a:spcAft>
                </a:pPr>
                <a:r>
                  <a:rPr lang="en-US" sz="3200" dirty="0">
                    <a:solidFill>
                      <a:srgbClr val="F3D578"/>
                    </a:solidFill>
                    <a:cs typeface="+mn-ea"/>
                    <a:sym typeface="+mn-lt"/>
                  </a:rPr>
                  <a:t>02</a:t>
                </a:r>
                <a:endParaRPr sz="3200" dirty="0">
                  <a:solidFill>
                    <a:srgbClr val="F3D578"/>
                  </a:solidFill>
                  <a:cs typeface="+mn-ea"/>
                  <a:sym typeface="+mn-lt"/>
                </a:endParaRPr>
              </a:p>
            </p:txBody>
          </p:sp>
          <p:sp>
            <p:nvSpPr>
              <p:cNvPr id="14" name="3"/>
              <p:cNvSpPr txBox="1"/>
              <p:nvPr/>
            </p:nvSpPr>
            <p:spPr bwMode="auto">
              <a:xfrm>
                <a:off x="3581564" y="4252095"/>
                <a:ext cx="2328071" cy="447137"/>
              </a:xfrm>
              <a:prstGeom prst="rect">
                <a:avLst/>
              </a:prstGeom>
              <a:noFill/>
            </p:spPr>
            <p:txBody>
              <a:bodyPr wrap="none" lIns="0" tIns="0" rIns="0" bIns="0" anchor="b" anchorCtr="1">
                <a:normAutofit/>
              </a:bodyPr>
              <a:lstStyle/>
              <a:p>
                <a:pPr defTabSz="914400" fontAlgn="base">
                  <a:spcBef>
                    <a:spcPct val="0"/>
                  </a:spcBef>
                  <a:spcAft>
                    <a:spcPct val="0"/>
                  </a:spcAft>
                </a:pPr>
                <a:r>
                  <a:rPr lang="zh-CN" altLang="en-US" sz="2000" b="1" dirty="0">
                    <a:solidFill>
                      <a:srgbClr val="F3D578"/>
                    </a:solidFill>
                    <a:cs typeface="+mn-ea"/>
                    <a:sym typeface="+mn-lt"/>
                  </a:rPr>
                  <a:t>请输入小标题</a:t>
                </a:r>
              </a:p>
            </p:txBody>
          </p:sp>
          <p:sp>
            <p:nvSpPr>
              <p:cNvPr id="15" name="3"/>
              <p:cNvSpPr txBox="1"/>
              <p:nvPr/>
            </p:nvSpPr>
            <p:spPr bwMode="auto">
              <a:xfrm>
                <a:off x="3581564" y="4699230"/>
                <a:ext cx="2328071" cy="650975"/>
              </a:xfrm>
              <a:prstGeom prst="rect">
                <a:avLst/>
              </a:prstGeom>
              <a:noFill/>
            </p:spPr>
            <p:txBody>
              <a:bodyPr wrap="square" lIns="89977" tIns="46788" rIns="89977" bIns="46788" anchor="ctr" anchorCtr="1">
                <a:noAutofit/>
              </a:bodyPr>
              <a:lstStyle/>
              <a:p>
                <a:pPr algn="ctr" defTabSz="914400" fontAlgn="base">
                  <a:lnSpc>
                    <a:spcPct val="120000"/>
                  </a:lnSpc>
                  <a:spcBef>
                    <a:spcPct val="0"/>
                  </a:spcBef>
                  <a:spcAft>
                    <a:spcPct val="0"/>
                  </a:spcAft>
                </a:pPr>
                <a:r>
                  <a:rPr lang="zh-CN" altLang="en-US" sz="1400" dirty="0">
                    <a:solidFill>
                      <a:srgbClr val="F3D578"/>
                    </a:solidFill>
                    <a:cs typeface="+mn-ea"/>
                    <a:sym typeface="+mn-lt"/>
                  </a:rPr>
                  <a:t>在这里添加你的详细小段落文本内容，与标题相关并符合整体语言风格</a:t>
                </a:r>
              </a:p>
            </p:txBody>
          </p:sp>
          <p:sp>
            <p:nvSpPr>
              <p:cNvPr id="16" name="3"/>
              <p:cNvSpPr txBox="1"/>
              <p:nvPr/>
            </p:nvSpPr>
            <p:spPr bwMode="auto">
              <a:xfrm>
                <a:off x="6285538" y="4252094"/>
                <a:ext cx="2328071" cy="447137"/>
              </a:xfrm>
              <a:prstGeom prst="rect">
                <a:avLst/>
              </a:prstGeom>
              <a:noFill/>
            </p:spPr>
            <p:txBody>
              <a:bodyPr wrap="none" lIns="0" tIns="0" rIns="0" bIns="0" anchor="b" anchorCtr="1">
                <a:normAutofit/>
              </a:bodyPr>
              <a:lstStyle/>
              <a:p>
                <a:pPr defTabSz="914400" fontAlgn="base">
                  <a:spcBef>
                    <a:spcPct val="0"/>
                  </a:spcBef>
                  <a:spcAft>
                    <a:spcPct val="0"/>
                  </a:spcAft>
                </a:pPr>
                <a:r>
                  <a:rPr lang="zh-CN" altLang="en-US" sz="2000" b="1" dirty="0">
                    <a:solidFill>
                      <a:srgbClr val="F3D578"/>
                    </a:solidFill>
                    <a:cs typeface="+mn-ea"/>
                    <a:sym typeface="+mn-lt"/>
                  </a:rPr>
                  <a:t>请输入小标题</a:t>
                </a:r>
              </a:p>
            </p:txBody>
          </p:sp>
          <p:sp>
            <p:nvSpPr>
              <p:cNvPr id="17" name="3"/>
              <p:cNvSpPr txBox="1"/>
              <p:nvPr/>
            </p:nvSpPr>
            <p:spPr bwMode="auto">
              <a:xfrm>
                <a:off x="6285538" y="4699230"/>
                <a:ext cx="2328071" cy="650975"/>
              </a:xfrm>
              <a:prstGeom prst="rect">
                <a:avLst/>
              </a:prstGeom>
              <a:noFill/>
            </p:spPr>
            <p:txBody>
              <a:bodyPr wrap="square" lIns="89977" tIns="46788" rIns="89977" bIns="46788" anchor="ctr" anchorCtr="1">
                <a:noAutofit/>
              </a:bodyPr>
              <a:lstStyle/>
              <a:p>
                <a:pPr algn="ctr" defTabSz="914400" fontAlgn="base">
                  <a:lnSpc>
                    <a:spcPct val="120000"/>
                  </a:lnSpc>
                  <a:spcBef>
                    <a:spcPct val="0"/>
                  </a:spcBef>
                  <a:spcAft>
                    <a:spcPct val="0"/>
                  </a:spcAft>
                </a:pPr>
                <a:r>
                  <a:rPr lang="zh-CN" altLang="en-US" sz="1400" dirty="0">
                    <a:solidFill>
                      <a:srgbClr val="F3D578"/>
                    </a:solidFill>
                    <a:cs typeface="+mn-ea"/>
                    <a:sym typeface="+mn-lt"/>
                  </a:rPr>
                  <a:t>在这里添加你的详细小段落文本内容，与标题相关并符合整体语言风格</a:t>
                </a:r>
              </a:p>
            </p:txBody>
          </p:sp>
          <p:sp>
            <p:nvSpPr>
              <p:cNvPr id="18" name="1"/>
              <p:cNvSpPr>
                <a:spLocks noChangeAspect="1"/>
              </p:cNvSpPr>
              <p:nvPr/>
            </p:nvSpPr>
            <p:spPr bwMode="auto">
              <a:xfrm>
                <a:off x="1210864" y="2777976"/>
                <a:ext cx="1519576" cy="1519574"/>
              </a:xfrm>
              <a:prstGeom prst="ellipse">
                <a:avLst/>
              </a:prstGeom>
              <a:noFill/>
              <a:ln>
                <a:noFill/>
              </a:ln>
            </p:spPr>
            <p:txBody>
              <a:bodyPr lIns="71981" tIns="46788" rIns="71981" anchor="ctr" anchorCtr="1"/>
              <a:lstStyle/>
              <a:p>
                <a:pPr algn="ctr" defTabSz="914400" fontAlgn="base">
                  <a:spcBef>
                    <a:spcPct val="0"/>
                  </a:spcBef>
                  <a:spcAft>
                    <a:spcPct val="0"/>
                  </a:spcAft>
                </a:pPr>
                <a:r>
                  <a:rPr lang="en-US" sz="3200" dirty="0">
                    <a:solidFill>
                      <a:srgbClr val="F3D578"/>
                    </a:solidFill>
                    <a:cs typeface="+mn-ea"/>
                    <a:sym typeface="+mn-lt"/>
                  </a:rPr>
                  <a:t>01</a:t>
                </a:r>
                <a:endParaRPr sz="3200" dirty="0">
                  <a:solidFill>
                    <a:srgbClr val="F3D578"/>
                  </a:solidFill>
                  <a:cs typeface="+mn-ea"/>
                  <a:sym typeface="+mn-lt"/>
                </a:endParaRPr>
              </a:p>
            </p:txBody>
          </p:sp>
          <p:sp>
            <p:nvSpPr>
              <p:cNvPr id="19" name="1"/>
              <p:cNvSpPr txBox="1"/>
              <p:nvPr/>
            </p:nvSpPr>
            <p:spPr bwMode="auto">
              <a:xfrm>
                <a:off x="877587" y="4252095"/>
                <a:ext cx="2328071" cy="447137"/>
              </a:xfrm>
              <a:prstGeom prst="rect">
                <a:avLst/>
              </a:prstGeom>
              <a:noFill/>
            </p:spPr>
            <p:txBody>
              <a:bodyPr wrap="none" lIns="0" tIns="0" rIns="0" bIns="0" anchor="b" anchorCtr="1">
                <a:normAutofit/>
              </a:bodyPr>
              <a:lstStyle/>
              <a:p>
                <a:pPr defTabSz="914400" fontAlgn="base">
                  <a:spcBef>
                    <a:spcPct val="0"/>
                  </a:spcBef>
                  <a:spcAft>
                    <a:spcPct val="0"/>
                  </a:spcAft>
                </a:pPr>
                <a:r>
                  <a:rPr lang="zh-CN" altLang="en-US" sz="2000" b="1" dirty="0">
                    <a:solidFill>
                      <a:srgbClr val="F3D578"/>
                    </a:solidFill>
                    <a:cs typeface="+mn-ea"/>
                    <a:sym typeface="+mn-lt"/>
                  </a:rPr>
                  <a:t>请输入小标题</a:t>
                </a:r>
              </a:p>
            </p:txBody>
          </p:sp>
          <p:sp>
            <p:nvSpPr>
              <p:cNvPr id="20" name="1"/>
              <p:cNvSpPr txBox="1"/>
              <p:nvPr/>
            </p:nvSpPr>
            <p:spPr bwMode="auto">
              <a:xfrm>
                <a:off x="877587" y="4699230"/>
                <a:ext cx="2328071" cy="650975"/>
              </a:xfrm>
              <a:prstGeom prst="rect">
                <a:avLst/>
              </a:prstGeom>
              <a:noFill/>
            </p:spPr>
            <p:txBody>
              <a:bodyPr wrap="square" lIns="89977" tIns="46788" rIns="89977" bIns="46788" anchor="ctr" anchorCtr="1">
                <a:noAutofit/>
              </a:bodyPr>
              <a:lstStyle/>
              <a:p>
                <a:pPr algn="ctr" defTabSz="914400" fontAlgn="base">
                  <a:lnSpc>
                    <a:spcPct val="120000"/>
                  </a:lnSpc>
                  <a:spcBef>
                    <a:spcPct val="0"/>
                  </a:spcBef>
                  <a:spcAft>
                    <a:spcPct val="0"/>
                  </a:spcAft>
                </a:pPr>
                <a:r>
                  <a:rPr lang="zh-CN" altLang="en-US" sz="1400" dirty="0">
                    <a:solidFill>
                      <a:srgbClr val="F3D578"/>
                    </a:solidFill>
                    <a:cs typeface="+mn-ea"/>
                    <a:sym typeface="+mn-lt"/>
                  </a:rPr>
                  <a:t>在这里添加你的详细小段落文本内容，与标题相关并符合整体语言风格</a:t>
                </a:r>
                <a:endParaRPr lang="en-US" altLang="zh-CN" sz="1400" dirty="0">
                  <a:solidFill>
                    <a:srgbClr val="F3D578"/>
                  </a:solidFill>
                  <a:cs typeface="+mn-ea"/>
                  <a:sym typeface="+mn-lt"/>
                </a:endParaRPr>
              </a:p>
            </p:txBody>
          </p:sp>
          <p:sp>
            <p:nvSpPr>
              <p:cNvPr id="21" name="3"/>
              <p:cNvSpPr>
                <a:spLocks noChangeAspect="1"/>
              </p:cNvSpPr>
              <p:nvPr/>
            </p:nvSpPr>
            <p:spPr bwMode="auto">
              <a:xfrm>
                <a:off x="6617898" y="2777976"/>
                <a:ext cx="1519576" cy="1519576"/>
              </a:xfrm>
              <a:prstGeom prst="ellipse">
                <a:avLst/>
              </a:prstGeom>
              <a:noFill/>
              <a:ln>
                <a:noFill/>
              </a:ln>
            </p:spPr>
            <p:txBody>
              <a:bodyPr lIns="71981" tIns="46788" rIns="71981" anchor="ctr" anchorCtr="1"/>
              <a:lstStyle/>
              <a:p>
                <a:pPr algn="ctr" defTabSz="914400" fontAlgn="base">
                  <a:spcBef>
                    <a:spcPct val="0"/>
                  </a:spcBef>
                  <a:spcAft>
                    <a:spcPct val="0"/>
                  </a:spcAft>
                </a:pPr>
                <a:r>
                  <a:rPr lang="en-US" sz="3200" dirty="0">
                    <a:solidFill>
                      <a:srgbClr val="F3D578"/>
                    </a:solidFill>
                    <a:cs typeface="+mn-ea"/>
                    <a:sym typeface="+mn-lt"/>
                  </a:rPr>
                  <a:t>03</a:t>
                </a:r>
                <a:endParaRPr sz="3200" dirty="0">
                  <a:solidFill>
                    <a:srgbClr val="F3D578"/>
                  </a:solidFill>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形状 60"/>
          <p:cNvSpPr/>
          <p:nvPr/>
        </p:nvSpPr>
        <p:spPr>
          <a:xfrm>
            <a:off x="4200525" y="1944370"/>
            <a:ext cx="2326005" cy="2327910"/>
          </a:xfrm>
          <a:prstGeom prst="leftCircularArrow">
            <a:avLst>
              <a:gd name="adj1" fmla="val 8909"/>
              <a:gd name="adj2" fmla="val 1142322"/>
              <a:gd name="adj3" fmla="val 6293598"/>
              <a:gd name="adj4" fmla="val 18900002"/>
              <a:gd name="adj5" fmla="val 12500"/>
            </a:avLst>
          </a:prstGeom>
          <a:solidFill>
            <a:srgbClr val="F3D578"/>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2" name="任意多边形 61"/>
          <p:cNvSpPr/>
          <p:nvPr/>
        </p:nvSpPr>
        <p:spPr>
          <a:xfrm rot="17307692">
            <a:off x="5448300" y="1557020"/>
            <a:ext cx="2016760" cy="1087120"/>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dirty="0">
              <a:ln>
                <a:noFill/>
              </a:ln>
              <a:gradFill>
                <a:gsLst>
                  <a:gs pos="100000">
                    <a:srgbClr val="EEC988"/>
                  </a:gs>
                  <a:gs pos="0">
                    <a:srgbClr val="CB954D"/>
                  </a:gs>
                </a:gsLst>
                <a:lin ang="0" scaled="0"/>
              </a:gradFill>
              <a:effectLst/>
              <a:uLnTx/>
              <a:uFillTx/>
              <a:latin typeface="微软雅黑" panose="020B0503020204020204" charset="-122"/>
              <a:ea typeface="微软雅黑" panose="020B0503020204020204" charset="-122"/>
              <a:cs typeface="+mn-ea"/>
              <a:sym typeface="+mn-lt"/>
            </a:endParaRPr>
          </a:p>
        </p:txBody>
      </p:sp>
      <p:sp>
        <p:nvSpPr>
          <p:cNvPr id="63" name="任意多边形 62"/>
          <p:cNvSpPr/>
          <p:nvPr/>
        </p:nvSpPr>
        <p:spPr>
          <a:xfrm rot="17307692">
            <a:off x="4954270" y="998855"/>
            <a:ext cx="1324610" cy="927100"/>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dirty="0">
              <a:ln>
                <a:noFill/>
              </a:ln>
              <a:gradFill>
                <a:gsLst>
                  <a:gs pos="100000">
                    <a:srgbClr val="EEC988"/>
                  </a:gs>
                  <a:gs pos="0">
                    <a:srgbClr val="CB954D"/>
                  </a:gs>
                </a:gsLst>
                <a:lin ang="0" scaled="0"/>
              </a:gradFill>
              <a:effectLst/>
              <a:uLnTx/>
              <a:uFillTx/>
              <a:latin typeface="微软雅黑" panose="020B0503020204020204" charset="-122"/>
              <a:ea typeface="微软雅黑" panose="020B0503020204020204" charset="-122"/>
              <a:cs typeface="+mn-ea"/>
              <a:sym typeface="+mn-lt"/>
            </a:endParaRPr>
          </a:p>
        </p:txBody>
      </p:sp>
      <p:sp>
        <p:nvSpPr>
          <p:cNvPr id="64" name="空心弧 63"/>
          <p:cNvSpPr/>
          <p:nvPr/>
        </p:nvSpPr>
        <p:spPr>
          <a:xfrm rot="960000" flipH="1">
            <a:off x="4394200" y="4418965"/>
            <a:ext cx="1997710" cy="1999615"/>
          </a:xfrm>
          <a:prstGeom prst="blockArc">
            <a:avLst>
              <a:gd name="adj1" fmla="val 13624405"/>
              <a:gd name="adj2" fmla="val 17228224"/>
              <a:gd name="adj3" fmla="val 11481"/>
            </a:avLst>
          </a:prstGeom>
          <a:gradFill rotWithShape="1">
            <a:gsLst>
              <a:gs pos="0">
                <a:srgbClr val="EEC988"/>
              </a:gs>
              <a:gs pos="88000">
                <a:srgbClr val="CB954D"/>
              </a:gs>
            </a:gsLst>
            <a:path path="circle">
              <a:fillToRect l="50000" t="50000" r="50000" b="50000"/>
            </a:path>
            <a:tileRect/>
          </a:gra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5" name="空心弧 64"/>
          <p:cNvSpPr/>
          <p:nvPr/>
        </p:nvSpPr>
        <p:spPr>
          <a:xfrm rot="840000" flipH="1">
            <a:off x="4403725" y="4418965"/>
            <a:ext cx="1997710" cy="1999615"/>
          </a:xfrm>
          <a:prstGeom prst="blockArc">
            <a:avLst>
              <a:gd name="adj1" fmla="val 17085111"/>
              <a:gd name="adj2" fmla="val 10799997"/>
              <a:gd name="adj3" fmla="val 11504"/>
            </a:avLst>
          </a:prstGeom>
          <a:solidFill>
            <a:srgbClr val="F3D578"/>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6" name="形状 65"/>
          <p:cNvSpPr/>
          <p:nvPr/>
        </p:nvSpPr>
        <p:spPr>
          <a:xfrm flipH="1">
            <a:off x="4965700" y="3241040"/>
            <a:ext cx="2326005" cy="2327910"/>
          </a:xfrm>
          <a:prstGeom prst="leftCircularArrow">
            <a:avLst>
              <a:gd name="adj1" fmla="val 8909"/>
              <a:gd name="adj2" fmla="val 1142322"/>
              <a:gd name="adj3" fmla="val 6293598"/>
              <a:gd name="adj4" fmla="val 18900002"/>
              <a:gd name="adj5" fmla="val 12500"/>
            </a:avLst>
          </a:prstGeom>
          <a:solidFill>
            <a:srgbClr val="F3D578"/>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7" name="文本框 1"/>
          <p:cNvSpPr txBox="1"/>
          <p:nvPr/>
        </p:nvSpPr>
        <p:spPr>
          <a:xfrm>
            <a:off x="5801360" y="1450340"/>
            <a:ext cx="589280" cy="706755"/>
          </a:xfrm>
          <a:prstGeom prst="rect">
            <a:avLst/>
          </a:prstGeom>
          <a:noFill/>
        </p:spPr>
        <p:txBody>
          <a:bodyPr wrap="square" rtlCol="0">
            <a:spAutoFit/>
          </a:bodyPr>
          <a:lstStyle/>
          <a:p>
            <a:r>
              <a:rPr lang="en-US" altLang="zh-CN" sz="4000" b="1" dirty="0">
                <a:gradFill>
                  <a:gsLst>
                    <a:gs pos="100000">
                      <a:srgbClr val="EEC988"/>
                    </a:gs>
                    <a:gs pos="0">
                      <a:srgbClr val="CB954D"/>
                    </a:gs>
                  </a:gsLst>
                  <a:lin ang="0" scaled="0"/>
                </a:gradFill>
                <a:cs typeface="+mn-ea"/>
                <a:sym typeface="+mn-lt"/>
              </a:rPr>
              <a:t>A</a:t>
            </a:r>
          </a:p>
        </p:txBody>
      </p:sp>
      <p:sp>
        <p:nvSpPr>
          <p:cNvPr id="68" name="文本框 2"/>
          <p:cNvSpPr txBox="1"/>
          <p:nvPr/>
        </p:nvSpPr>
        <p:spPr>
          <a:xfrm>
            <a:off x="5937250" y="3874135"/>
            <a:ext cx="589280" cy="706755"/>
          </a:xfrm>
          <a:prstGeom prst="rect">
            <a:avLst/>
          </a:prstGeom>
          <a:noFill/>
        </p:spPr>
        <p:txBody>
          <a:bodyPr wrap="square" rtlCol="0">
            <a:spAutoFit/>
          </a:bodyPr>
          <a:lstStyle/>
          <a:p>
            <a:r>
              <a:rPr lang="en-US" altLang="zh-CN" sz="4000" b="1" dirty="0">
                <a:gradFill>
                  <a:gsLst>
                    <a:gs pos="100000">
                      <a:srgbClr val="EEC988"/>
                    </a:gs>
                    <a:gs pos="0">
                      <a:srgbClr val="CB954D"/>
                    </a:gs>
                  </a:gsLst>
                  <a:lin ang="0" scaled="0"/>
                </a:gradFill>
                <a:cs typeface="+mn-ea"/>
                <a:sym typeface="+mn-lt"/>
              </a:rPr>
              <a:t>C</a:t>
            </a:r>
          </a:p>
        </p:txBody>
      </p:sp>
      <p:sp>
        <p:nvSpPr>
          <p:cNvPr id="69" name="文本框 3"/>
          <p:cNvSpPr txBox="1"/>
          <p:nvPr/>
        </p:nvSpPr>
        <p:spPr>
          <a:xfrm>
            <a:off x="4972050" y="2641600"/>
            <a:ext cx="589280" cy="706755"/>
          </a:xfrm>
          <a:prstGeom prst="rect">
            <a:avLst/>
          </a:prstGeom>
          <a:noFill/>
        </p:spPr>
        <p:txBody>
          <a:bodyPr wrap="square" rtlCol="0">
            <a:spAutoFit/>
          </a:bodyPr>
          <a:lstStyle/>
          <a:p>
            <a:r>
              <a:rPr lang="en-US" altLang="zh-CN" sz="4000" b="1" dirty="0">
                <a:gradFill>
                  <a:gsLst>
                    <a:gs pos="100000">
                      <a:srgbClr val="EEC988"/>
                    </a:gs>
                    <a:gs pos="0">
                      <a:srgbClr val="CB954D"/>
                    </a:gs>
                  </a:gsLst>
                  <a:lin ang="0" scaled="0"/>
                </a:gradFill>
                <a:cs typeface="+mn-ea"/>
                <a:sym typeface="+mn-lt"/>
              </a:rPr>
              <a:t>B</a:t>
            </a:r>
          </a:p>
        </p:txBody>
      </p:sp>
      <p:sp>
        <p:nvSpPr>
          <p:cNvPr id="70" name="文本框 6"/>
          <p:cNvSpPr txBox="1"/>
          <p:nvPr/>
        </p:nvSpPr>
        <p:spPr>
          <a:xfrm>
            <a:off x="5107940" y="5065395"/>
            <a:ext cx="589280" cy="706755"/>
          </a:xfrm>
          <a:prstGeom prst="rect">
            <a:avLst/>
          </a:prstGeom>
          <a:noFill/>
        </p:spPr>
        <p:txBody>
          <a:bodyPr wrap="square" rtlCol="0">
            <a:spAutoFit/>
          </a:bodyPr>
          <a:lstStyle/>
          <a:p>
            <a:r>
              <a:rPr lang="en-US" altLang="zh-CN" sz="4000" b="1" dirty="0">
                <a:gradFill>
                  <a:gsLst>
                    <a:gs pos="100000">
                      <a:srgbClr val="EEC988"/>
                    </a:gs>
                    <a:gs pos="0">
                      <a:srgbClr val="CB954D"/>
                    </a:gs>
                  </a:gsLst>
                  <a:lin ang="0" scaled="0"/>
                </a:gradFill>
                <a:cs typeface="+mn-ea"/>
                <a:sym typeface="+mn-lt"/>
              </a:rPr>
              <a:t>D</a:t>
            </a:r>
          </a:p>
        </p:txBody>
      </p:sp>
      <p:sp>
        <p:nvSpPr>
          <p:cNvPr id="71" name="五边形 70"/>
          <p:cNvSpPr/>
          <p:nvPr/>
        </p:nvSpPr>
        <p:spPr>
          <a:xfrm flipH="1">
            <a:off x="7207885" y="1837690"/>
            <a:ext cx="419735" cy="319405"/>
          </a:xfrm>
          <a:prstGeom prst="homePlate">
            <a:avLst/>
          </a:pr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gradFill>
                <a:gsLst>
                  <a:gs pos="100000">
                    <a:srgbClr val="EEC988"/>
                  </a:gs>
                  <a:gs pos="0">
                    <a:srgbClr val="CB954D"/>
                  </a:gs>
                </a:gsLst>
                <a:lin ang="0" scaled="0"/>
              </a:gradFill>
              <a:effectLst/>
              <a:uLnTx/>
              <a:uFillTx/>
              <a:latin typeface="微软雅黑" panose="020B0503020204020204" charset="-122"/>
              <a:ea typeface="微软雅黑" panose="020B0503020204020204" charset="-122"/>
              <a:cs typeface="+mn-ea"/>
              <a:sym typeface="+mn-lt"/>
            </a:endParaRPr>
          </a:p>
        </p:txBody>
      </p:sp>
      <p:sp>
        <p:nvSpPr>
          <p:cNvPr id="72" name="五边形 71"/>
          <p:cNvSpPr/>
          <p:nvPr/>
        </p:nvSpPr>
        <p:spPr>
          <a:xfrm flipH="1">
            <a:off x="7291705" y="4272280"/>
            <a:ext cx="419735" cy="319405"/>
          </a:xfrm>
          <a:prstGeom prst="homePlate">
            <a:avLst/>
          </a:pr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gradFill>
                <a:gsLst>
                  <a:gs pos="100000">
                    <a:srgbClr val="EEC988"/>
                  </a:gs>
                  <a:gs pos="0">
                    <a:srgbClr val="CB954D"/>
                  </a:gs>
                </a:gsLst>
                <a:lin ang="0" scaled="0"/>
              </a:gradFill>
              <a:effectLst/>
              <a:uLnTx/>
              <a:uFillTx/>
              <a:latin typeface="微软雅黑" panose="020B0503020204020204" charset="-122"/>
              <a:ea typeface="微软雅黑" panose="020B0503020204020204" charset="-122"/>
              <a:cs typeface="+mn-ea"/>
              <a:sym typeface="+mn-lt"/>
            </a:endParaRPr>
          </a:p>
        </p:txBody>
      </p:sp>
      <p:sp>
        <p:nvSpPr>
          <p:cNvPr id="73" name="五边形 72"/>
          <p:cNvSpPr/>
          <p:nvPr/>
        </p:nvSpPr>
        <p:spPr>
          <a:xfrm>
            <a:off x="3780790" y="2948940"/>
            <a:ext cx="419735" cy="319405"/>
          </a:xfrm>
          <a:prstGeom prst="homePlate">
            <a:avLst/>
          </a:pr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gradFill>
                <a:gsLst>
                  <a:gs pos="100000">
                    <a:srgbClr val="EEC988"/>
                  </a:gs>
                  <a:gs pos="0">
                    <a:srgbClr val="CB954D"/>
                  </a:gs>
                </a:gsLst>
                <a:lin ang="0" scaled="0"/>
              </a:gradFill>
              <a:effectLst/>
              <a:uLnTx/>
              <a:uFillTx/>
              <a:latin typeface="微软雅黑" panose="020B0503020204020204" charset="-122"/>
              <a:ea typeface="微软雅黑" panose="020B0503020204020204" charset="-122"/>
              <a:cs typeface="+mn-ea"/>
              <a:sym typeface="+mn-lt"/>
            </a:endParaRPr>
          </a:p>
        </p:txBody>
      </p:sp>
      <p:sp>
        <p:nvSpPr>
          <p:cNvPr id="74" name="五边形 73"/>
          <p:cNvSpPr/>
          <p:nvPr/>
        </p:nvSpPr>
        <p:spPr>
          <a:xfrm>
            <a:off x="3864610" y="5383530"/>
            <a:ext cx="419735" cy="319405"/>
          </a:xfrm>
          <a:prstGeom prst="homePlate">
            <a:avLst/>
          </a:prstGeom>
          <a:solidFill>
            <a:srgbClr val="F3D5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gradFill>
                <a:gsLst>
                  <a:gs pos="100000">
                    <a:srgbClr val="EEC988"/>
                  </a:gs>
                  <a:gs pos="0">
                    <a:srgbClr val="CB954D"/>
                  </a:gs>
                </a:gsLst>
                <a:lin ang="0" scaled="0"/>
              </a:gradFill>
              <a:effectLst/>
              <a:uLnTx/>
              <a:uFillTx/>
              <a:latin typeface="微软雅黑" panose="020B0503020204020204" charset="-122"/>
              <a:ea typeface="微软雅黑" panose="020B0503020204020204" charset="-122"/>
              <a:cs typeface="+mn-ea"/>
              <a:sym typeface="+mn-lt"/>
            </a:endParaRPr>
          </a:p>
        </p:txBody>
      </p:sp>
      <p:sp>
        <p:nvSpPr>
          <p:cNvPr id="75" name="文本框 78"/>
          <p:cNvSpPr txBox="1"/>
          <p:nvPr/>
        </p:nvSpPr>
        <p:spPr>
          <a:xfrm>
            <a:off x="7711440" y="1515745"/>
            <a:ext cx="2414905" cy="1289685"/>
          </a:xfrm>
          <a:prstGeom prst="rect">
            <a:avLst/>
          </a:prstGeom>
          <a:noFill/>
        </p:spPr>
        <p:txBody>
          <a:bodyPr wrap="square" rtlCol="0">
            <a:spAutoFit/>
          </a:bodyPr>
          <a:lstStyle/>
          <a:p>
            <a:pPr>
              <a:lnSpc>
                <a:spcPct val="130000"/>
              </a:lnSpc>
            </a:pPr>
            <a:r>
              <a:rPr lang="zh-CN" altLang="en-US" b="1" dirty="0">
                <a:gradFill>
                  <a:gsLst>
                    <a:gs pos="100000">
                      <a:srgbClr val="EEC988"/>
                    </a:gs>
                    <a:gs pos="0">
                      <a:srgbClr val="CB954D"/>
                    </a:gs>
                  </a:gsLst>
                  <a:lin ang="0" scaled="0"/>
                </a:gradFill>
                <a:cs typeface="+mn-ea"/>
                <a:sym typeface="+mn-lt"/>
              </a:rPr>
              <a:t>点此编辑标题</a:t>
            </a:r>
            <a:endParaRPr lang="zh-CN" altLang="en-US" dirty="0">
              <a:gradFill>
                <a:gsLst>
                  <a:gs pos="100000">
                    <a:srgbClr val="EEC988"/>
                  </a:gs>
                  <a:gs pos="0">
                    <a:srgbClr val="CB954D"/>
                  </a:gs>
                </a:gsLst>
                <a:lin ang="0" scaled="0"/>
              </a:gradFill>
              <a:cs typeface="+mn-ea"/>
              <a:sym typeface="+mn-lt"/>
            </a:endParaRPr>
          </a:p>
          <a:p>
            <a:pPr>
              <a:lnSpc>
                <a:spcPct val="130000"/>
              </a:lnSpc>
            </a:pPr>
            <a:r>
              <a:rPr lang="zh-CN" altLang="en-US" sz="1400" dirty="0">
                <a:gradFill>
                  <a:gsLst>
                    <a:gs pos="100000">
                      <a:srgbClr val="EEC988"/>
                    </a:gs>
                    <a:gs pos="0">
                      <a:srgbClr val="CB954D"/>
                    </a:gs>
                  </a:gsLst>
                  <a:lin ang="0" scaled="0"/>
                </a:gradFill>
                <a:cs typeface="+mn-ea"/>
                <a:sym typeface="+mn-lt"/>
              </a:rPr>
              <a:t>在此输入详细文字介绍和详细信息，在此输入详细文字介绍和详细信息。</a:t>
            </a:r>
          </a:p>
        </p:txBody>
      </p:sp>
      <p:sp>
        <p:nvSpPr>
          <p:cNvPr id="76" name="文本框 11"/>
          <p:cNvSpPr txBox="1"/>
          <p:nvPr/>
        </p:nvSpPr>
        <p:spPr>
          <a:xfrm>
            <a:off x="7711440" y="3874135"/>
            <a:ext cx="2414905" cy="1289685"/>
          </a:xfrm>
          <a:prstGeom prst="rect">
            <a:avLst/>
          </a:prstGeom>
          <a:noFill/>
        </p:spPr>
        <p:txBody>
          <a:bodyPr wrap="square" rtlCol="0">
            <a:spAutoFit/>
          </a:bodyPr>
          <a:lstStyle/>
          <a:p>
            <a:pPr>
              <a:lnSpc>
                <a:spcPct val="130000"/>
              </a:lnSpc>
            </a:pPr>
            <a:r>
              <a:rPr lang="zh-CN" altLang="en-US" b="1" dirty="0">
                <a:gradFill>
                  <a:gsLst>
                    <a:gs pos="100000">
                      <a:srgbClr val="EEC988"/>
                    </a:gs>
                    <a:gs pos="0">
                      <a:srgbClr val="CB954D"/>
                    </a:gs>
                  </a:gsLst>
                  <a:lin ang="0" scaled="0"/>
                </a:gradFill>
                <a:cs typeface="+mn-ea"/>
                <a:sym typeface="+mn-lt"/>
              </a:rPr>
              <a:t>点此编辑标题</a:t>
            </a:r>
            <a:endParaRPr lang="zh-CN" altLang="en-US" dirty="0">
              <a:gradFill>
                <a:gsLst>
                  <a:gs pos="100000">
                    <a:srgbClr val="EEC988"/>
                  </a:gs>
                  <a:gs pos="0">
                    <a:srgbClr val="CB954D"/>
                  </a:gs>
                </a:gsLst>
                <a:lin ang="0" scaled="0"/>
              </a:gradFill>
              <a:cs typeface="+mn-ea"/>
              <a:sym typeface="+mn-lt"/>
            </a:endParaRPr>
          </a:p>
          <a:p>
            <a:pPr>
              <a:lnSpc>
                <a:spcPct val="130000"/>
              </a:lnSpc>
            </a:pPr>
            <a:r>
              <a:rPr lang="zh-CN" altLang="en-US" sz="1400" dirty="0">
                <a:gradFill>
                  <a:gsLst>
                    <a:gs pos="100000">
                      <a:srgbClr val="EEC988"/>
                    </a:gs>
                    <a:gs pos="0">
                      <a:srgbClr val="CB954D"/>
                    </a:gs>
                  </a:gsLst>
                  <a:lin ang="0" scaled="0"/>
                </a:gradFill>
                <a:cs typeface="+mn-ea"/>
                <a:sym typeface="+mn-lt"/>
              </a:rPr>
              <a:t>在此输入详细文字介绍和详细信息，在此输入详细文字介绍和详细信息。</a:t>
            </a:r>
          </a:p>
        </p:txBody>
      </p:sp>
      <p:sp>
        <p:nvSpPr>
          <p:cNvPr id="77" name="文本框 12"/>
          <p:cNvSpPr txBox="1"/>
          <p:nvPr/>
        </p:nvSpPr>
        <p:spPr>
          <a:xfrm>
            <a:off x="1365885" y="2409825"/>
            <a:ext cx="2414905" cy="1289685"/>
          </a:xfrm>
          <a:prstGeom prst="rect">
            <a:avLst/>
          </a:prstGeom>
          <a:noFill/>
        </p:spPr>
        <p:txBody>
          <a:bodyPr wrap="square" rtlCol="0">
            <a:spAutoFit/>
          </a:bodyPr>
          <a:lstStyle/>
          <a:p>
            <a:pPr algn="r">
              <a:lnSpc>
                <a:spcPct val="130000"/>
              </a:lnSpc>
            </a:pPr>
            <a:r>
              <a:rPr lang="zh-CN" altLang="en-US" b="1" dirty="0">
                <a:gradFill>
                  <a:gsLst>
                    <a:gs pos="100000">
                      <a:srgbClr val="EEC988"/>
                    </a:gs>
                    <a:gs pos="0">
                      <a:srgbClr val="CB954D"/>
                    </a:gs>
                  </a:gsLst>
                  <a:lin ang="0" scaled="0"/>
                </a:gradFill>
                <a:cs typeface="+mn-ea"/>
                <a:sym typeface="+mn-lt"/>
              </a:rPr>
              <a:t>点此编辑标题</a:t>
            </a:r>
            <a:endParaRPr lang="zh-CN" altLang="en-US" dirty="0">
              <a:gradFill>
                <a:gsLst>
                  <a:gs pos="100000">
                    <a:srgbClr val="EEC988"/>
                  </a:gs>
                  <a:gs pos="0">
                    <a:srgbClr val="CB954D"/>
                  </a:gs>
                </a:gsLst>
                <a:lin ang="0" scaled="0"/>
              </a:gradFill>
              <a:cs typeface="+mn-ea"/>
              <a:sym typeface="+mn-lt"/>
            </a:endParaRPr>
          </a:p>
          <a:p>
            <a:pPr algn="r">
              <a:lnSpc>
                <a:spcPct val="130000"/>
              </a:lnSpc>
            </a:pPr>
            <a:r>
              <a:rPr lang="zh-CN" altLang="en-US" sz="1400" dirty="0">
                <a:gradFill>
                  <a:gsLst>
                    <a:gs pos="100000">
                      <a:srgbClr val="EEC988"/>
                    </a:gs>
                    <a:gs pos="0">
                      <a:srgbClr val="CB954D"/>
                    </a:gs>
                  </a:gsLst>
                  <a:lin ang="0" scaled="0"/>
                </a:gradFill>
                <a:cs typeface="+mn-ea"/>
                <a:sym typeface="+mn-lt"/>
              </a:rPr>
              <a:t>在此输入详细文字介绍和详细信息，在此输入详细文字介绍和详细信息。</a:t>
            </a:r>
          </a:p>
        </p:txBody>
      </p:sp>
      <p:sp>
        <p:nvSpPr>
          <p:cNvPr id="78" name="文本框 13"/>
          <p:cNvSpPr txBox="1"/>
          <p:nvPr/>
        </p:nvSpPr>
        <p:spPr>
          <a:xfrm>
            <a:off x="1449705" y="4958080"/>
            <a:ext cx="2414905" cy="1289685"/>
          </a:xfrm>
          <a:prstGeom prst="rect">
            <a:avLst/>
          </a:prstGeom>
          <a:noFill/>
        </p:spPr>
        <p:txBody>
          <a:bodyPr wrap="square" rtlCol="0">
            <a:spAutoFit/>
          </a:bodyPr>
          <a:lstStyle/>
          <a:p>
            <a:pPr algn="r">
              <a:lnSpc>
                <a:spcPct val="130000"/>
              </a:lnSpc>
            </a:pPr>
            <a:r>
              <a:rPr lang="zh-CN" altLang="en-US" b="1" dirty="0">
                <a:gradFill>
                  <a:gsLst>
                    <a:gs pos="100000">
                      <a:srgbClr val="EEC988"/>
                    </a:gs>
                    <a:gs pos="0">
                      <a:srgbClr val="CB954D"/>
                    </a:gs>
                  </a:gsLst>
                  <a:lin ang="0" scaled="0"/>
                </a:gradFill>
                <a:cs typeface="+mn-ea"/>
                <a:sym typeface="+mn-lt"/>
              </a:rPr>
              <a:t>点此编辑标题</a:t>
            </a:r>
            <a:endParaRPr lang="zh-CN" altLang="en-US" dirty="0">
              <a:gradFill>
                <a:gsLst>
                  <a:gs pos="100000">
                    <a:srgbClr val="EEC988"/>
                  </a:gs>
                  <a:gs pos="0">
                    <a:srgbClr val="CB954D"/>
                  </a:gs>
                </a:gsLst>
                <a:lin ang="0" scaled="0"/>
              </a:gradFill>
              <a:cs typeface="+mn-ea"/>
              <a:sym typeface="+mn-lt"/>
            </a:endParaRPr>
          </a:p>
          <a:p>
            <a:pPr algn="r">
              <a:lnSpc>
                <a:spcPct val="130000"/>
              </a:lnSpc>
            </a:pPr>
            <a:r>
              <a:rPr lang="zh-CN" altLang="en-US" sz="1400" dirty="0">
                <a:gradFill>
                  <a:gsLst>
                    <a:gs pos="100000">
                      <a:srgbClr val="EEC988"/>
                    </a:gs>
                    <a:gs pos="0">
                      <a:srgbClr val="CB954D"/>
                    </a:gs>
                  </a:gsLst>
                  <a:lin ang="0" scaled="0"/>
                </a:gradFill>
                <a:cs typeface="+mn-ea"/>
                <a:sym typeface="+mn-lt"/>
              </a:rPr>
              <a:t>在此输入详细文字介绍和详细信息，在此输入详细文字介绍和详细信息。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350"/>
                                        <p:tgtEl>
                                          <p:spTgt spid="6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up)">
                                      <p:cBhvr>
                                        <p:cTn id="11" dur="600"/>
                                        <p:tgtEl>
                                          <p:spTgt spid="6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wipe(right)">
                                      <p:cBhvr>
                                        <p:cTn id="19" dur="500"/>
                                        <p:tgtEl>
                                          <p:spTgt spid="71"/>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750"/>
                                        <p:tgtEl>
                                          <p:spTgt spid="61"/>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left)">
                                      <p:cBhvr>
                                        <p:cTn id="35" dur="500"/>
                                        <p:tgtEl>
                                          <p:spTgt spid="73"/>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up)">
                                      <p:cBhvr>
                                        <p:cTn id="43" dur="750"/>
                                        <p:tgtEl>
                                          <p:spTgt spid="66"/>
                                        </p:tgtEl>
                                      </p:cBhvr>
                                    </p:animEffect>
                                  </p:childTnLst>
                                </p:cTn>
                              </p:par>
                            </p:childTnLst>
                          </p:cTn>
                        </p:par>
                        <p:par>
                          <p:cTn id="44" fill="hold">
                            <p:stCondLst>
                              <p:cond delay="6500"/>
                            </p:stCondLst>
                            <p:childTnLst>
                              <p:par>
                                <p:cTn id="45" presetID="10" presetClass="entr" presetSubtype="0"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childTnLst>
                          </p:cTn>
                        </p:par>
                        <p:par>
                          <p:cTn id="48" fill="hold">
                            <p:stCondLst>
                              <p:cond delay="7000"/>
                            </p:stCondLst>
                            <p:childTnLst>
                              <p:par>
                                <p:cTn id="49" presetID="22" presetClass="entr" presetSubtype="2"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right)">
                                      <p:cBhvr>
                                        <p:cTn id="51" dur="500"/>
                                        <p:tgtEl>
                                          <p:spTgt spid="72"/>
                                        </p:tgtEl>
                                      </p:cBhvr>
                                    </p:animEffect>
                                  </p:childTnLst>
                                </p:cTn>
                              </p:par>
                            </p:childTnLst>
                          </p:cTn>
                        </p:par>
                        <p:par>
                          <p:cTn id="52" fill="hold">
                            <p:stCondLst>
                              <p:cond delay="7500"/>
                            </p:stCondLst>
                            <p:childTnLst>
                              <p:par>
                                <p:cTn id="53" presetID="10"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500"/>
                                        <p:tgtEl>
                                          <p:spTgt spid="76"/>
                                        </p:tgtEl>
                                      </p:cBhvr>
                                    </p:animEffect>
                                  </p:childTnLst>
                                </p:cTn>
                              </p:par>
                            </p:childTnLst>
                          </p:cTn>
                        </p:par>
                        <p:par>
                          <p:cTn id="56" fill="hold">
                            <p:stCondLst>
                              <p:cond delay="8000"/>
                            </p:stCondLst>
                            <p:childTnLst>
                              <p:par>
                                <p:cTn id="57" presetID="22" presetClass="entr" presetSubtype="2" fill="hold"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right)">
                                      <p:cBhvr>
                                        <p:cTn id="59" dur="250"/>
                                        <p:tgtEl>
                                          <p:spTgt spid="64"/>
                                        </p:tgtEl>
                                      </p:cBhvr>
                                    </p:animEffect>
                                  </p:childTnLst>
                                </p:cTn>
                              </p:par>
                            </p:childTnLst>
                          </p:cTn>
                        </p:par>
                        <p:par>
                          <p:cTn id="60" fill="hold">
                            <p:stCondLst>
                              <p:cond delay="8500"/>
                            </p:stCondLst>
                            <p:childTnLst>
                              <p:par>
                                <p:cTn id="61" presetID="22" presetClass="entr" presetSubtype="1"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up)">
                                      <p:cBhvr>
                                        <p:cTn id="63" dur="500"/>
                                        <p:tgtEl>
                                          <p:spTgt spid="65"/>
                                        </p:tgtEl>
                                      </p:cBhvr>
                                    </p:animEffect>
                                  </p:childTnLst>
                                </p:cTn>
                              </p:par>
                            </p:childTnLst>
                          </p:cTn>
                        </p:par>
                        <p:par>
                          <p:cTn id="64" fill="hold">
                            <p:stCondLst>
                              <p:cond delay="9000"/>
                            </p:stCondLst>
                            <p:childTnLst>
                              <p:par>
                                <p:cTn id="65" presetID="10"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10000"/>
                            </p:stCondLst>
                            <p:childTnLst>
                              <p:par>
                                <p:cTn id="73" presetID="10" presetClass="entr" presetSubtype="0" fill="hold" grpId="0" nodeType="after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63" grpId="0" bldLvl="0" animBg="1"/>
      <p:bldP spid="67" grpId="0" bldLvl="0" animBg="1"/>
      <p:bldP spid="68" grpId="0" bldLvl="0" animBg="1"/>
      <p:bldP spid="69" grpId="0" bldLvl="0" animBg="1"/>
      <p:bldP spid="70" grpId="0" bldLvl="0" animBg="1"/>
      <p:bldP spid="71" grpId="0" bldLvl="0" animBg="1"/>
      <p:bldP spid="72" grpId="0" bldLvl="0" animBg="1"/>
      <p:bldP spid="73" grpId="0" bldLvl="0" animBg="1"/>
      <p:bldP spid="74" grpId="0" bldLvl="0" animBg="1"/>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036294" y="2082468"/>
            <a:ext cx="3319724" cy="2971026"/>
            <a:chOff x="1802338" y="1763084"/>
            <a:chExt cx="3320589" cy="2971800"/>
          </a:xfrm>
        </p:grpSpPr>
        <p:grpSp>
          <p:nvGrpSpPr>
            <p:cNvPr id="8" name="组合 7"/>
            <p:cNvGrpSpPr/>
            <p:nvPr/>
          </p:nvGrpSpPr>
          <p:grpSpPr>
            <a:xfrm>
              <a:off x="3555047" y="1763084"/>
              <a:ext cx="1567880" cy="2971800"/>
              <a:chOff x="5864951" y="1612725"/>
              <a:chExt cx="1567880" cy="2971800"/>
            </a:xfrm>
          </p:grpSpPr>
          <p:sp>
            <p:nvSpPr>
              <p:cNvPr id="10" name="TextBox 9"/>
              <p:cNvSpPr txBox="1"/>
              <p:nvPr/>
            </p:nvSpPr>
            <p:spPr>
              <a:xfrm>
                <a:off x="6604831" y="1612725"/>
                <a:ext cx="828000" cy="2880000"/>
              </a:xfrm>
              <a:prstGeom prst="rect">
                <a:avLst/>
              </a:prstGeom>
              <a:noFill/>
              <a:ln>
                <a:solidFill>
                  <a:srgbClr val="F3D578"/>
                </a:solidFill>
              </a:ln>
            </p:spPr>
            <p:txBody>
              <a:bodyPr vert="eaVert" wrap="square" rIns="89977" rtlCol="0">
                <a:noAutofit/>
              </a:bodyPr>
              <a:lstStyle/>
              <a:p>
                <a:pPr algn="ctr" defTabSz="914400" fontAlgn="base">
                  <a:spcBef>
                    <a:spcPct val="0"/>
                  </a:spcBef>
                  <a:spcAft>
                    <a:spcPct val="0"/>
                  </a:spcAft>
                </a:pPr>
                <a:r>
                  <a:rPr lang="zh-CN" altLang="en-US" sz="4000" spc="600" dirty="0">
                    <a:ln w="28575">
                      <a:noFill/>
                    </a:ln>
                    <a:solidFill>
                      <a:srgbClr val="F3D578"/>
                    </a:solidFill>
                    <a:effectLst>
                      <a:outerShdw blurRad="38100" dist="38100" dir="2700000" algn="tl">
                        <a:srgbClr val="000000">
                          <a:alpha val="43137"/>
                        </a:srgbClr>
                      </a:outerShdw>
                    </a:effectLst>
                    <a:cs typeface="+mn-ea"/>
                    <a:sym typeface="+mn-lt"/>
                  </a:rPr>
                  <a:t>细节管理</a:t>
                </a:r>
              </a:p>
            </p:txBody>
          </p:sp>
          <p:sp>
            <p:nvSpPr>
              <p:cNvPr id="11" name="矩形 10"/>
              <p:cNvSpPr/>
              <p:nvPr/>
            </p:nvSpPr>
            <p:spPr>
              <a:xfrm>
                <a:off x="5864951" y="2676525"/>
                <a:ext cx="288000" cy="19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1981" tIns="107972" rIns="71981" rtlCol="0" anchor="b" anchorCtr="0"/>
              <a:lstStyle/>
              <a:p>
                <a:pPr algn="r" defTabSz="914400" fontAlgn="base">
                  <a:spcBef>
                    <a:spcPct val="0"/>
                  </a:spcBef>
                  <a:spcAft>
                    <a:spcPct val="0"/>
                  </a:spcAft>
                </a:pPr>
                <a:r>
                  <a:rPr lang="en-US" altLang="zh-CN" sz="1600" spc="600" dirty="0">
                    <a:solidFill>
                      <a:srgbClr val="F3D578"/>
                    </a:solidFill>
                    <a:cs typeface="+mn-ea"/>
                    <a:sym typeface="+mn-lt"/>
                  </a:rPr>
                  <a:t>PART02</a:t>
                </a:r>
                <a:endParaRPr lang="zh-CN" altLang="en-US" sz="1600" spc="600" dirty="0">
                  <a:solidFill>
                    <a:srgbClr val="F3D578"/>
                  </a:solidFill>
                  <a:cs typeface="+mn-ea"/>
                  <a:sym typeface="+mn-lt"/>
                </a:endParaRPr>
              </a:p>
            </p:txBody>
          </p:sp>
        </p:grpSp>
        <p:sp>
          <p:nvSpPr>
            <p:cNvPr id="9" name="矩形 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802338" y="2791527"/>
              <a:ext cx="1814449" cy="1890715"/>
            </a:xfrm>
            <a:prstGeom prst="rect">
              <a:avLst/>
            </a:prstGeom>
          </p:spPr>
          <p:txBody>
            <a:bodyPr vert="eaVert" wrap="square" lIns="91417" tIns="45708" rIns="91417" bIns="45708">
              <a:spAutoFit/>
            </a:bodyPr>
            <a:lstStyle/>
            <a:p>
              <a:pPr algn="just" defTabSz="914400" fontAlgn="base">
                <a:lnSpc>
                  <a:spcPct val="150000"/>
                </a:lnSpc>
                <a:spcBef>
                  <a:spcPct val="0"/>
                </a:spcBef>
                <a:spcAft>
                  <a:spcPct val="0"/>
                </a:spcAft>
              </a:pPr>
              <a:r>
                <a:rPr lang="zh-CN" altLang="en-US" sz="1200" dirty="0">
                  <a:solidFill>
                    <a:srgbClr val="F3D578"/>
                  </a:solidFill>
                  <a:cs typeface="+mn-ea"/>
                  <a:sym typeface="+mn-lt"/>
                </a:rPr>
                <a:t>在这里添加你的详细小段落文本内容，与标题相关并符合整体语言风格，将你需要表达的意思表述清楚完整，与设计排版相符合。</a:t>
              </a:r>
              <a:endParaRPr lang="en-US" altLang="zh-CN" sz="1200" dirty="0">
                <a:solidFill>
                  <a:srgbClr val="F3D578"/>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430977" y="1223045"/>
            <a:ext cx="3330044" cy="1350447"/>
            <a:chOff x="3984465" y="1249667"/>
            <a:chExt cx="3330044" cy="1350447"/>
          </a:xfrm>
        </p:grpSpPr>
        <p:sp>
          <p:nvSpPr>
            <p:cNvPr id="8" name="文本框 2"/>
            <p:cNvSpPr txBox="1"/>
            <p:nvPr/>
          </p:nvSpPr>
          <p:spPr>
            <a:xfrm>
              <a:off x="3984465" y="1249667"/>
              <a:ext cx="3230444" cy="642597"/>
            </a:xfrm>
            <a:prstGeom prst="rect">
              <a:avLst/>
            </a:prstGeom>
            <a:noFill/>
          </p:spPr>
          <p:txBody>
            <a:bodyPr wrap="square" lIns="87741" tIns="43871" rIns="87741" bIns="43871" rtlCol="0">
              <a:spAutoFit/>
            </a:bodyPr>
            <a:lstStyle>
              <a:defPPr>
                <a:defRPr lang="zh-CN"/>
              </a:defPPr>
              <a:lvl1pPr>
                <a:defRPr sz="2400" spc="300">
                  <a:solidFill>
                    <a:schemeClr val="tx1">
                      <a:lumMod val="65000"/>
                      <a:lumOff val="35000"/>
                    </a:schemeClr>
                  </a:solidFill>
                  <a:latin typeface="+mj-ea"/>
                  <a:ea typeface="+mj-ea"/>
                </a:defRPr>
              </a:lvl1pPr>
            </a:lstStyle>
            <a:p>
              <a:pPr algn="r" defTabSz="914400" fontAlgn="base">
                <a:spcBef>
                  <a:spcPct val="0"/>
                </a:spcBef>
                <a:spcAft>
                  <a:spcPct val="0"/>
                </a:spcAft>
              </a:pPr>
              <a:r>
                <a:rPr lang="zh-CN" altLang="en-US" sz="3600" dirty="0">
                  <a:solidFill>
                    <a:srgbClr val="F3D578"/>
                  </a:solidFill>
                  <a:latin typeface="+mn-lt"/>
                  <a:ea typeface="+mn-ea"/>
                  <a:cs typeface="+mn-ea"/>
                  <a:sym typeface="+mn-lt"/>
                </a:rPr>
                <a:t>请输入小标题</a:t>
              </a:r>
              <a:endParaRPr lang="en-US" altLang="zh-CN" sz="3600" dirty="0">
                <a:solidFill>
                  <a:srgbClr val="F3D578"/>
                </a:solidFill>
                <a:latin typeface="+mn-lt"/>
                <a:ea typeface="+mn-ea"/>
                <a:cs typeface="+mn-ea"/>
                <a:sym typeface="+mn-lt"/>
              </a:endParaRPr>
            </a:p>
          </p:txBody>
        </p:sp>
        <p:sp>
          <p:nvSpPr>
            <p:cNvPr id="9" name="TextBox 64"/>
            <p:cNvSpPr txBox="1"/>
            <p:nvPr/>
          </p:nvSpPr>
          <p:spPr>
            <a:xfrm>
              <a:off x="4084065" y="1892228"/>
              <a:ext cx="3230444" cy="707886"/>
            </a:xfrm>
            <a:prstGeom prst="rect">
              <a:avLst/>
            </a:prstGeom>
            <a:noFill/>
          </p:spPr>
          <p:txBody>
            <a:bodyPr wrap="square" rtlCol="0">
              <a:spAutoFit/>
            </a:bodyPr>
            <a:lstStyle/>
            <a:p>
              <a:pPr algn="r" defTabSz="914400" fontAlgn="base">
                <a:spcBef>
                  <a:spcPct val="0"/>
                </a:spcBef>
                <a:spcAft>
                  <a:spcPct val="0"/>
                </a:spcAft>
              </a:pPr>
              <a:r>
                <a:rPr lang="en-US" sz="2000" spc="1000" dirty="0">
                  <a:solidFill>
                    <a:srgbClr val="F3D578"/>
                  </a:solidFill>
                  <a:cs typeface="+mn-ea"/>
                  <a:sym typeface="+mn-lt"/>
                </a:rPr>
                <a:t>ADDTHETITLE</a:t>
              </a:r>
              <a:endParaRPr lang="id-ID" sz="2000" spc="1000" dirty="0">
                <a:solidFill>
                  <a:srgbClr val="F3D578"/>
                </a:solidFill>
                <a:cs typeface="+mn-ea"/>
                <a:sym typeface="+mn-lt"/>
              </a:endParaRPr>
            </a:p>
          </p:txBody>
        </p:sp>
      </p:grpSp>
      <p:grpSp>
        <p:nvGrpSpPr>
          <p:cNvPr id="10" name="组合 9"/>
          <p:cNvGrpSpPr/>
          <p:nvPr/>
        </p:nvGrpSpPr>
        <p:grpSpPr>
          <a:xfrm>
            <a:off x="3127427" y="2703557"/>
            <a:ext cx="5937145" cy="3777456"/>
            <a:chOff x="5584471" y="2597246"/>
            <a:chExt cx="5938691" cy="3778440"/>
          </a:xfrm>
        </p:grpSpPr>
        <p:grpSp>
          <p:nvGrpSpPr>
            <p:cNvPr id="11" name="4"/>
            <p:cNvGrpSpPr/>
            <p:nvPr/>
          </p:nvGrpSpPr>
          <p:grpSpPr>
            <a:xfrm>
              <a:off x="5584471" y="2597246"/>
              <a:ext cx="2953652" cy="1645968"/>
              <a:chOff x="673100" y="3487322"/>
              <a:chExt cx="2952968" cy="1645592"/>
            </a:xfrm>
          </p:grpSpPr>
          <p:sp>
            <p:nvSpPr>
              <p:cNvPr id="21" name="42"/>
              <p:cNvSpPr txBox="1"/>
              <p:nvPr/>
            </p:nvSpPr>
            <p:spPr>
              <a:xfrm>
                <a:off x="673100" y="3487322"/>
                <a:ext cx="2952968" cy="454062"/>
              </a:xfrm>
              <a:prstGeom prst="rect">
                <a:avLst/>
              </a:prstGeom>
              <a:solidFill>
                <a:srgbClr val="F3D578"/>
              </a:solidFill>
              <a:ln>
                <a:noFill/>
              </a:ln>
            </p:spPr>
            <p:txBody>
              <a:bodyPr wrap="none" lIns="91416" tIns="45708" rIns="91416" bIns="45708" anchor="ctr" anchorCtr="0">
                <a:normAutofit/>
              </a:bodyPr>
              <a:lstStyle/>
              <a:p>
                <a:pPr algn="ctr" defTabSz="914400" fontAlgn="base">
                  <a:spcBef>
                    <a:spcPct val="0"/>
                  </a:spcBef>
                  <a:spcAft>
                    <a:spcPct val="0"/>
                  </a:spcAft>
                  <a:buSzPct val="25000"/>
                </a:pPr>
                <a:r>
                  <a:rPr lang="zh-CN" altLang="en-US" sz="2000" b="1" dirty="0">
                    <a:solidFill>
                      <a:srgbClr val="AF171C"/>
                    </a:solidFill>
                    <a:cs typeface="+mn-ea"/>
                    <a:sym typeface="+mn-lt"/>
                  </a:rPr>
                  <a:t>请输入小标题</a:t>
                </a:r>
              </a:p>
            </p:txBody>
          </p:sp>
          <p:sp>
            <p:nvSpPr>
              <p:cNvPr id="22" name="41"/>
              <p:cNvSpPr txBox="1"/>
              <p:nvPr/>
            </p:nvSpPr>
            <p:spPr>
              <a:xfrm>
                <a:off x="673100" y="4017169"/>
                <a:ext cx="2952968" cy="1115745"/>
              </a:xfrm>
              <a:prstGeom prst="rect">
                <a:avLst/>
              </a:prstGeom>
              <a:noFill/>
              <a:ln>
                <a:noFill/>
              </a:ln>
            </p:spPr>
            <p:txBody>
              <a:bodyPr lIns="91416" tIns="45708" rIns="91416" bIns="45708" anchor="t" anchorCtr="0">
                <a:noAutofit/>
              </a:bodyPr>
              <a:lstStyle/>
              <a:p>
                <a:pPr defTabSz="914400" fontAlgn="base">
                  <a:lnSpc>
                    <a:spcPct val="150000"/>
                  </a:lnSpc>
                  <a:spcBef>
                    <a:spcPct val="0"/>
                  </a:spcBef>
                  <a:spcAft>
                    <a:spcPct val="0"/>
                  </a:spcAft>
                  <a:buSzPct val="25000"/>
                </a:pPr>
                <a:r>
                  <a:rPr lang="zh-CN" altLang="en-US" sz="1400" dirty="0">
                    <a:solidFill>
                      <a:srgbClr val="F3D578"/>
                    </a:solidFill>
                    <a:cs typeface="+mn-ea"/>
                    <a:sym typeface="+mn-lt"/>
                  </a:rPr>
                  <a:t>在这里添加你的详细小段落文本内容，与标题相关并符合整体语言风格。</a:t>
                </a:r>
                <a:endParaRPr lang="en-US" altLang="zh-CN" sz="1400" dirty="0">
                  <a:solidFill>
                    <a:srgbClr val="F3D578"/>
                  </a:solidFill>
                  <a:cs typeface="+mn-ea"/>
                  <a:sym typeface="+mn-lt"/>
                </a:endParaRPr>
              </a:p>
            </p:txBody>
          </p:sp>
        </p:grpSp>
        <p:grpSp>
          <p:nvGrpSpPr>
            <p:cNvPr id="12" name="3"/>
            <p:cNvGrpSpPr/>
            <p:nvPr/>
          </p:nvGrpSpPr>
          <p:grpSpPr>
            <a:xfrm>
              <a:off x="8569510" y="2597246"/>
              <a:ext cx="2953652" cy="1645968"/>
              <a:chOff x="673100" y="3487322"/>
              <a:chExt cx="2952968" cy="1645592"/>
            </a:xfrm>
          </p:grpSpPr>
          <p:sp>
            <p:nvSpPr>
              <p:cNvPr id="19" name="32"/>
              <p:cNvSpPr txBox="1"/>
              <p:nvPr/>
            </p:nvSpPr>
            <p:spPr>
              <a:xfrm>
                <a:off x="673100" y="3487322"/>
                <a:ext cx="2952968" cy="454062"/>
              </a:xfrm>
              <a:prstGeom prst="rect">
                <a:avLst/>
              </a:prstGeom>
              <a:solidFill>
                <a:srgbClr val="F3D578"/>
              </a:solidFill>
              <a:ln>
                <a:noFill/>
              </a:ln>
            </p:spPr>
            <p:txBody>
              <a:bodyPr wrap="none" lIns="91416" tIns="45708" rIns="91416" bIns="45708" anchor="ctr" anchorCtr="0">
                <a:normAutofit/>
              </a:bodyPr>
              <a:lstStyle/>
              <a:p>
                <a:pPr algn="ctr" defTabSz="914400" fontAlgn="base">
                  <a:spcBef>
                    <a:spcPct val="0"/>
                  </a:spcBef>
                  <a:spcAft>
                    <a:spcPct val="0"/>
                  </a:spcAft>
                  <a:buSzPct val="25000"/>
                </a:pPr>
                <a:r>
                  <a:rPr lang="zh-CN" altLang="en-US" sz="2000" b="1" dirty="0">
                    <a:solidFill>
                      <a:srgbClr val="AF171C"/>
                    </a:solidFill>
                    <a:cs typeface="+mn-ea"/>
                    <a:sym typeface="+mn-lt"/>
                  </a:rPr>
                  <a:t>请输入小标题</a:t>
                </a:r>
              </a:p>
            </p:txBody>
          </p:sp>
          <p:sp>
            <p:nvSpPr>
              <p:cNvPr id="20" name="31"/>
              <p:cNvSpPr txBox="1"/>
              <p:nvPr/>
            </p:nvSpPr>
            <p:spPr>
              <a:xfrm>
                <a:off x="673100" y="4017169"/>
                <a:ext cx="2952968" cy="1115745"/>
              </a:xfrm>
              <a:prstGeom prst="rect">
                <a:avLst/>
              </a:prstGeom>
              <a:noFill/>
              <a:ln>
                <a:noFill/>
              </a:ln>
            </p:spPr>
            <p:txBody>
              <a:bodyPr lIns="91416" tIns="45708" rIns="91416" bIns="45708" anchor="t" anchorCtr="0">
                <a:noAutofit/>
              </a:bodyPr>
              <a:lstStyle/>
              <a:p>
                <a:pPr defTabSz="914400" fontAlgn="base">
                  <a:lnSpc>
                    <a:spcPct val="150000"/>
                  </a:lnSpc>
                  <a:spcBef>
                    <a:spcPct val="0"/>
                  </a:spcBef>
                  <a:spcAft>
                    <a:spcPct val="0"/>
                  </a:spcAft>
                  <a:buSzPct val="25000"/>
                </a:pPr>
                <a:r>
                  <a:rPr lang="zh-CN" altLang="en-US" sz="1400" dirty="0">
                    <a:solidFill>
                      <a:srgbClr val="F3D578"/>
                    </a:solidFill>
                    <a:cs typeface="+mn-ea"/>
                    <a:sym typeface="+mn-lt"/>
                  </a:rPr>
                  <a:t>在这里添加你的详细小段落文本内容，与标题相关并符合整体语言风格。</a:t>
                </a:r>
                <a:endParaRPr lang="en-US" altLang="zh-CN" sz="1400" dirty="0">
                  <a:solidFill>
                    <a:srgbClr val="F3D578"/>
                  </a:solidFill>
                  <a:cs typeface="+mn-ea"/>
                  <a:sym typeface="+mn-lt"/>
                </a:endParaRPr>
              </a:p>
            </p:txBody>
          </p:sp>
        </p:grpSp>
        <p:grpSp>
          <p:nvGrpSpPr>
            <p:cNvPr id="13" name="2"/>
            <p:cNvGrpSpPr/>
            <p:nvPr/>
          </p:nvGrpSpPr>
          <p:grpSpPr>
            <a:xfrm>
              <a:off x="5584471" y="4729718"/>
              <a:ext cx="2953652" cy="1645968"/>
              <a:chOff x="673100" y="3487322"/>
              <a:chExt cx="2952968" cy="1645592"/>
            </a:xfrm>
          </p:grpSpPr>
          <p:sp>
            <p:nvSpPr>
              <p:cNvPr id="17" name="22"/>
              <p:cNvSpPr txBox="1"/>
              <p:nvPr/>
            </p:nvSpPr>
            <p:spPr>
              <a:xfrm>
                <a:off x="673100" y="3487322"/>
                <a:ext cx="2952968" cy="454062"/>
              </a:xfrm>
              <a:prstGeom prst="rect">
                <a:avLst/>
              </a:prstGeom>
              <a:solidFill>
                <a:srgbClr val="F3D578"/>
              </a:solidFill>
              <a:ln>
                <a:noFill/>
              </a:ln>
            </p:spPr>
            <p:txBody>
              <a:bodyPr wrap="none" lIns="91416" tIns="45708" rIns="91416" bIns="45708" anchor="ctr" anchorCtr="0">
                <a:normAutofit/>
              </a:bodyPr>
              <a:lstStyle/>
              <a:p>
                <a:pPr algn="ctr" defTabSz="914400" fontAlgn="base">
                  <a:spcBef>
                    <a:spcPct val="0"/>
                  </a:spcBef>
                  <a:spcAft>
                    <a:spcPct val="0"/>
                  </a:spcAft>
                  <a:buSzPct val="25000"/>
                </a:pPr>
                <a:r>
                  <a:rPr lang="zh-CN" altLang="en-US" sz="2000" b="1" dirty="0">
                    <a:solidFill>
                      <a:srgbClr val="AF171C"/>
                    </a:solidFill>
                    <a:cs typeface="+mn-ea"/>
                    <a:sym typeface="+mn-lt"/>
                  </a:rPr>
                  <a:t>请输入小标题</a:t>
                </a:r>
              </a:p>
            </p:txBody>
          </p:sp>
          <p:sp>
            <p:nvSpPr>
              <p:cNvPr id="18" name="21"/>
              <p:cNvSpPr txBox="1"/>
              <p:nvPr/>
            </p:nvSpPr>
            <p:spPr>
              <a:xfrm>
                <a:off x="673100" y="4017169"/>
                <a:ext cx="2952968" cy="1115745"/>
              </a:xfrm>
              <a:prstGeom prst="rect">
                <a:avLst/>
              </a:prstGeom>
              <a:noFill/>
              <a:ln>
                <a:noFill/>
              </a:ln>
            </p:spPr>
            <p:txBody>
              <a:bodyPr lIns="91416" tIns="45708" rIns="91416" bIns="45708" anchor="t" anchorCtr="0">
                <a:noAutofit/>
              </a:bodyPr>
              <a:lstStyle/>
              <a:p>
                <a:pPr defTabSz="914400" fontAlgn="base">
                  <a:lnSpc>
                    <a:spcPct val="150000"/>
                  </a:lnSpc>
                  <a:spcBef>
                    <a:spcPct val="0"/>
                  </a:spcBef>
                  <a:spcAft>
                    <a:spcPct val="0"/>
                  </a:spcAft>
                  <a:buSzPct val="25000"/>
                </a:pPr>
                <a:r>
                  <a:rPr lang="zh-CN" altLang="en-US" sz="1400" dirty="0">
                    <a:solidFill>
                      <a:srgbClr val="F3D578"/>
                    </a:solidFill>
                    <a:cs typeface="+mn-ea"/>
                    <a:sym typeface="+mn-lt"/>
                  </a:rPr>
                  <a:t>在这里添加你的详细小段落文本内容，与标题相关并符合整体语言风格。</a:t>
                </a:r>
                <a:endParaRPr lang="en-US" altLang="zh-CN" sz="1400" dirty="0">
                  <a:solidFill>
                    <a:srgbClr val="F3D578"/>
                  </a:solidFill>
                  <a:cs typeface="+mn-ea"/>
                  <a:sym typeface="+mn-lt"/>
                </a:endParaRPr>
              </a:p>
            </p:txBody>
          </p:sp>
        </p:grpSp>
        <p:grpSp>
          <p:nvGrpSpPr>
            <p:cNvPr id="14" name="1"/>
            <p:cNvGrpSpPr/>
            <p:nvPr/>
          </p:nvGrpSpPr>
          <p:grpSpPr>
            <a:xfrm>
              <a:off x="8569510" y="4729718"/>
              <a:ext cx="2953652" cy="1645968"/>
              <a:chOff x="673100" y="3487322"/>
              <a:chExt cx="2952968" cy="1645592"/>
            </a:xfrm>
          </p:grpSpPr>
          <p:sp>
            <p:nvSpPr>
              <p:cNvPr id="15" name="11"/>
              <p:cNvSpPr txBox="1"/>
              <p:nvPr/>
            </p:nvSpPr>
            <p:spPr>
              <a:xfrm>
                <a:off x="673100" y="3487322"/>
                <a:ext cx="2952968" cy="454062"/>
              </a:xfrm>
              <a:prstGeom prst="rect">
                <a:avLst/>
              </a:prstGeom>
              <a:solidFill>
                <a:srgbClr val="F3D578"/>
              </a:solidFill>
              <a:ln>
                <a:noFill/>
              </a:ln>
            </p:spPr>
            <p:txBody>
              <a:bodyPr wrap="none" lIns="91416" tIns="45708" rIns="91416" bIns="45708" anchor="ctr" anchorCtr="0">
                <a:normAutofit/>
              </a:bodyPr>
              <a:lstStyle/>
              <a:p>
                <a:pPr algn="ctr" defTabSz="914400" fontAlgn="base">
                  <a:spcBef>
                    <a:spcPct val="0"/>
                  </a:spcBef>
                  <a:spcAft>
                    <a:spcPct val="0"/>
                  </a:spcAft>
                  <a:buSzPct val="25000"/>
                </a:pPr>
                <a:r>
                  <a:rPr lang="zh-CN" altLang="en-US" sz="2000" b="1" dirty="0">
                    <a:solidFill>
                      <a:srgbClr val="AF171C"/>
                    </a:solidFill>
                    <a:cs typeface="+mn-ea"/>
                    <a:sym typeface="+mn-lt"/>
                  </a:rPr>
                  <a:t>请输入小标题</a:t>
                </a:r>
              </a:p>
            </p:txBody>
          </p:sp>
          <p:sp>
            <p:nvSpPr>
              <p:cNvPr id="16" name="12"/>
              <p:cNvSpPr txBox="1"/>
              <p:nvPr/>
            </p:nvSpPr>
            <p:spPr>
              <a:xfrm>
                <a:off x="673100" y="4017169"/>
                <a:ext cx="2952968" cy="1115745"/>
              </a:xfrm>
              <a:prstGeom prst="rect">
                <a:avLst/>
              </a:prstGeom>
              <a:noFill/>
              <a:ln>
                <a:noFill/>
              </a:ln>
            </p:spPr>
            <p:txBody>
              <a:bodyPr lIns="91416" tIns="45708" rIns="91416" bIns="45708" anchor="t" anchorCtr="0">
                <a:noAutofit/>
              </a:bodyPr>
              <a:lstStyle/>
              <a:p>
                <a:pPr defTabSz="914400" fontAlgn="base">
                  <a:lnSpc>
                    <a:spcPct val="150000"/>
                  </a:lnSpc>
                  <a:spcBef>
                    <a:spcPct val="0"/>
                  </a:spcBef>
                  <a:spcAft>
                    <a:spcPct val="0"/>
                  </a:spcAft>
                  <a:buSzPct val="25000"/>
                </a:pPr>
                <a:r>
                  <a:rPr lang="zh-CN" altLang="en-US" sz="1400" dirty="0">
                    <a:solidFill>
                      <a:srgbClr val="F3D578"/>
                    </a:solidFill>
                    <a:cs typeface="+mn-ea"/>
                    <a:sym typeface="+mn-lt"/>
                  </a:rPr>
                  <a:t>在这里添加你的详细小段落文本内容，与标题相关并符合整体语言风格。</a:t>
                </a:r>
                <a:endParaRPr lang="en-US" altLang="zh-CN" sz="1400" dirty="0">
                  <a:solidFill>
                    <a:srgbClr val="F3D578"/>
                  </a:solidFill>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4keldog">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1346</Words>
  <Application>Microsoft Office PowerPoint</Application>
  <PresentationFormat>宽屏</PresentationFormat>
  <Paragraphs>175</Paragraphs>
  <Slides>21</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21</vt:i4>
      </vt:variant>
    </vt:vector>
  </HeadingPairs>
  <TitlesOfParts>
    <vt:vector size="29" baseType="lpstr">
      <vt:lpstr>阿里巴巴普惠体 R</vt:lpstr>
      <vt:lpstr>华康海报体W12(P)</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2022-03-09T03:11:14Z</dcterms:created>
  <dcterms:modified xsi:type="dcterms:W3CDTF">2023-01-10T07:22:47Z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9D4B363469B14885911DF14E3C92BA34</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