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handoutMasterIdLst>
    <p:handoutMasterId r:id="rId13"/>
  </p:handoutMasterIdLst>
  <p:sldIdLst>
    <p:sldId id="256" r:id="rId2"/>
    <p:sldId id="258" r:id="rId3"/>
    <p:sldId id="259" r:id="rId4"/>
    <p:sldId id="260" r:id="rId5"/>
    <p:sldId id="268" r:id="rId6"/>
    <p:sldId id="262" r:id="rId7"/>
    <p:sldId id="263" r:id="rId8"/>
    <p:sldId id="264" r:id="rId9"/>
    <p:sldId id="265" r:id="rId10"/>
    <p:sldId id="269" r:id="rId1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7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0066"/>
    <a:srgbClr val="777777"/>
    <a:srgbClr val="FF9B05"/>
    <a:srgbClr val="FCE5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09" d="100"/>
          <a:sy n="109" d="100"/>
        </p:scale>
        <p:origin x="-1674" y="-90"/>
      </p:cViewPr>
      <p:guideLst>
        <p:guide orient="horz" pos="2178"/>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Rot="1" noChangeAspect="1" noChangeArrowheads="1"/>
          </p:cNvSpPr>
          <p:nvPr>
            <p:ph type="sldImg" idx="2"/>
          </p:nvPr>
        </p:nvSpPr>
        <p:spPr bwMode="auto">
          <a:xfrm>
            <a:off x="1050925" y="754063"/>
            <a:ext cx="4572000" cy="3294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sp>
      <p:sp>
        <p:nvSpPr>
          <p:cNvPr id="4099" name="Rectangle 3"/>
          <p:cNvSpPr>
            <a:spLocks noGrp="1" noChangeArrowheads="1"/>
          </p:cNvSpPr>
          <p:nvPr>
            <p:ph type="body" sz="quarter" idx="3"/>
          </p:nvPr>
        </p:nvSpPr>
        <p:spPr bwMode="auto">
          <a:xfrm>
            <a:off x="538163" y="4387850"/>
            <a:ext cx="5780087" cy="3952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100" name="Rectangle 4"/>
          <p:cNvSpPr>
            <a:spLocks noGrp="1" noChangeArrowheads="1"/>
          </p:cNvSpPr>
          <p:nvPr>
            <p:ph type="hdr" sz="quarter"/>
          </p:nvPr>
        </p:nvSpPr>
        <p:spPr bwMode="auto">
          <a:xfrm>
            <a:off x="0" y="0"/>
            <a:ext cx="297338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defRPr sz="1200"/>
            </a:lvl1pPr>
          </a:lstStyle>
          <a:p>
            <a:endParaRPr lang="zh-CN" altLang="en-US"/>
          </a:p>
        </p:txBody>
      </p:sp>
      <p:sp>
        <p:nvSpPr>
          <p:cNvPr id="4101" name="Rectangle 5"/>
          <p:cNvSpPr>
            <a:spLocks noGrp="1" noChangeArrowheads="1"/>
          </p:cNvSpPr>
          <p:nvPr>
            <p:ph type="dt" idx="1"/>
          </p:nvPr>
        </p:nvSpPr>
        <p:spPr bwMode="auto">
          <a:xfrm>
            <a:off x="3884613" y="0"/>
            <a:ext cx="297338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a:defRPr sz="1200"/>
            </a:lvl1pPr>
          </a:lstStyle>
          <a:p>
            <a:endParaRPr lang="en-US" altLang="zh-CN"/>
          </a:p>
        </p:txBody>
      </p:sp>
      <p:sp>
        <p:nvSpPr>
          <p:cNvPr id="4102" name="Rectangle 6"/>
          <p:cNvSpPr>
            <a:spLocks noGrp="1" noChangeArrowheads="1"/>
          </p:cNvSpPr>
          <p:nvPr>
            <p:ph type="ftr" sz="quarter" idx="4"/>
          </p:nvPr>
        </p:nvSpPr>
        <p:spPr bwMode="auto">
          <a:xfrm>
            <a:off x="0" y="8686800"/>
            <a:ext cx="297338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defRPr sz="1200"/>
            </a:lvl1pPr>
          </a:lstStyle>
          <a:p>
            <a:endParaRPr lang="en-US" altLang="zh-CN"/>
          </a:p>
        </p:txBody>
      </p:sp>
      <p:sp>
        <p:nvSpPr>
          <p:cNvPr id="4103" name="Rectangle 7"/>
          <p:cNvSpPr>
            <a:spLocks noGrp="1" noChangeArrowheads="1"/>
          </p:cNvSpPr>
          <p:nvPr>
            <p:ph type="sldNum" sz="quarter" idx="5"/>
          </p:nvPr>
        </p:nvSpPr>
        <p:spPr bwMode="auto">
          <a:xfrm>
            <a:off x="3884613" y="8686800"/>
            <a:ext cx="297338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a:defRPr sz="1200"/>
            </a:lvl1pPr>
          </a:lstStyle>
          <a:p>
            <a:fld id="{1EC9C310-A1AC-40C8-8BEA-65918C10367B}"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533AEC2-86D6-4E27-98D2-43201A086537}" type="slidenum">
              <a:rPr lang="zh-CN" altLang="en-US"/>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A039252F-24FE-463E-B379-A8F94E40FF3F}" type="slidenum">
              <a:rPr lang="zh-CN" altLang="en-US"/>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924DDF4-B635-494D-AE3A-82DABB0C8467}" type="slidenum">
              <a:rPr lang="zh-CN" altLang="en-US"/>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FC47DE1-08F8-429C-BBB7-AD8B2339FA44}" type="slidenum">
              <a:rPr lang="zh-CN" altLang="en-US"/>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a:xfrm>
            <a:off x="457200" y="6245225"/>
            <a:ext cx="2133600" cy="476250"/>
          </a:xfrm>
        </p:spPr>
        <p:txBody>
          <a:bodyPr/>
          <a:lstStyle>
            <a:lvl1pPr>
              <a:defRPr/>
            </a:lvl1pPr>
          </a:lstStyle>
          <a:p>
            <a:endParaRPr lang="en-US" altLang="zh-CN"/>
          </a:p>
        </p:txBody>
      </p:sp>
      <p:sp>
        <p:nvSpPr>
          <p:cNvPr id="4" name="页脚占位符 3"/>
          <p:cNvSpPr>
            <a:spLocks noGrp="1"/>
          </p:cNvSpPr>
          <p:nvPr>
            <p:ph type="ftr" sz="quarter" idx="11"/>
          </p:nvPr>
        </p:nvSpPr>
        <p:spPr>
          <a:xfrm>
            <a:off x="3124200" y="6245225"/>
            <a:ext cx="2895600" cy="476250"/>
          </a:xfrm>
        </p:spPr>
        <p:txBody>
          <a:bodyPr/>
          <a:lstStyle>
            <a:lvl1pPr>
              <a:defRPr/>
            </a:lvl1pPr>
          </a:lstStyle>
          <a:p>
            <a:endParaRPr lang="en-US" altLang="zh-CN"/>
          </a:p>
        </p:txBody>
      </p:sp>
      <p:sp>
        <p:nvSpPr>
          <p:cNvPr id="5" name="灯片编号占位符 4"/>
          <p:cNvSpPr>
            <a:spLocks noGrp="1"/>
          </p:cNvSpPr>
          <p:nvPr>
            <p:ph type="sldNum" sz="quarter" idx="12"/>
          </p:nvPr>
        </p:nvSpPr>
        <p:spPr>
          <a:xfrm>
            <a:off x="6553200" y="6245225"/>
            <a:ext cx="2133600" cy="476250"/>
          </a:xfrm>
        </p:spPr>
        <p:txBody>
          <a:bodyPr/>
          <a:lstStyle>
            <a:lvl1pPr>
              <a:defRPr/>
            </a:lvl1pPr>
          </a:lstStyle>
          <a:p>
            <a:fld id="{C69E791D-E565-4B22-B810-C45D7F0F2AC3}" type="slidenum">
              <a:rPr lang="zh-CN" altLang="en-US"/>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A036A51-CB5E-4B0E-8F9B-81F3A995B4EA}" type="slidenum">
              <a:rPr lang="zh-CN" altLang="en-US"/>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26CA1E2-3A72-4199-AE52-AEECC7E399DA}" type="slidenum">
              <a:rPr lang="zh-CN" altLang="en-US"/>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CC4ABA2F-DBD6-4518-AFB0-C2A8753615CF}" type="slidenum">
              <a:rPr lang="zh-CN" altLang="en-US"/>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62948152-21BB-4228-98E4-3BC137C943CD}" type="slidenum">
              <a:rPr lang="zh-CN" altLang="en-US"/>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46D60F86-B8D0-408D-8EC3-EF07FF46E4A9}"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3B406741-7B56-4CA3-8E8D-51B7CA78AE1D}"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0ADB4148-20CF-4E8C-9216-672A0A14F9A0}"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email">
            <a:lum/>
          </a:blip>
          <a:srcRect/>
          <a:stretch>
            <a:fillRect/>
          </a:stretch>
        </a:blip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7203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7203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7203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ltLang="zh-CN"/>
          </a:p>
        </p:txBody>
      </p:sp>
      <p:sp>
        <p:nvSpPr>
          <p:cNvPr id="17203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A8FF094E-3390-44A7-9480-F23550D63090}" type="slidenum">
              <a:rPr lang="zh-CN" altLang="en-US"/>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7"/>
          <p:cNvSpPr>
            <a:spLocks noChangeArrowheads="1"/>
          </p:cNvSpPr>
          <p:nvPr/>
        </p:nvSpPr>
        <p:spPr bwMode="auto">
          <a:xfrm>
            <a:off x="2852619" y="3717032"/>
            <a:ext cx="343876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zh-CN" sz="2800" b="1" dirty="0" smtClean="0">
                <a:solidFill>
                  <a:srgbClr val="000000"/>
                </a:solidFill>
                <a:latin typeface="Times New Roman" panose="02020603050405020304" pitchFamily="18" charset="0"/>
                <a:ea typeface="华文行楷" panose="02010800040101010101" pitchFamily="2" charset="-122"/>
                <a:cs typeface="Times New Roman" panose="02020603050405020304" pitchFamily="18" charset="0"/>
              </a:rPr>
              <a:t>Section </a:t>
            </a:r>
            <a:r>
              <a:rPr lang="en-US" altLang="zh-CN" sz="2800" b="1" dirty="0">
                <a:solidFill>
                  <a:srgbClr val="000000"/>
                </a:solidFill>
                <a:latin typeface="Times New Roman" panose="02020603050405020304" pitchFamily="18" charset="0"/>
                <a:ea typeface="华文行楷" panose="02010800040101010101" pitchFamily="2" charset="-122"/>
                <a:cs typeface="Times New Roman" panose="02020603050405020304" pitchFamily="18" charset="0"/>
              </a:rPr>
              <a:t>B </a:t>
            </a:r>
            <a:r>
              <a:rPr lang="en-US" altLang="zh-CN" sz="2800" b="1" dirty="0" smtClean="0">
                <a:solidFill>
                  <a:srgbClr val="000000"/>
                </a:solidFill>
                <a:latin typeface="Times New Roman" panose="02020603050405020304" pitchFamily="18" charset="0"/>
                <a:ea typeface="华文行楷" panose="02010800040101010101" pitchFamily="2" charset="-122"/>
                <a:cs typeface="Times New Roman" panose="02020603050405020304" pitchFamily="18" charset="0"/>
              </a:rPr>
              <a:t>  (</a:t>
            </a:r>
            <a:r>
              <a:rPr lang="zh-CN" altLang="en-US" sz="2800" b="1"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第</a:t>
            </a:r>
            <a:r>
              <a:rPr lang="en-US" altLang="zh-CN" sz="2800" b="1"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1</a:t>
            </a:r>
            <a:r>
              <a:rPr lang="zh-CN" altLang="en-US" sz="2800" b="1"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课</a:t>
            </a:r>
            <a:r>
              <a:rPr lang="zh-CN" altLang="en-US" sz="2800" b="1"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时</a:t>
            </a:r>
            <a:r>
              <a:rPr lang="en-US" altLang="zh-CN" sz="2800" b="1" dirty="0" smtClean="0">
                <a:solidFill>
                  <a:srgbClr val="000000"/>
                </a:solidFill>
                <a:latin typeface="Times New Roman" panose="02020603050405020304" pitchFamily="18" charset="0"/>
                <a:ea typeface="华文行楷" panose="02010800040101010101" pitchFamily="2" charset="-122"/>
                <a:cs typeface="Times New Roman" panose="02020603050405020304" pitchFamily="18" charset="0"/>
              </a:rPr>
              <a:t>)</a:t>
            </a:r>
            <a:endParaRPr lang="zh-CN" altLang="en-US" sz="2800" b="1" dirty="0">
              <a:solidFill>
                <a:srgbClr val="000000"/>
              </a:solidFill>
              <a:latin typeface="Times New Roman" panose="02020603050405020304" pitchFamily="18" charset="0"/>
              <a:ea typeface="华文行楷" panose="02010800040101010101" pitchFamily="2" charset="-122"/>
              <a:cs typeface="Times New Roman" panose="02020603050405020304" pitchFamily="18" charset="0"/>
            </a:endParaRPr>
          </a:p>
        </p:txBody>
      </p:sp>
      <p:sp>
        <p:nvSpPr>
          <p:cNvPr id="7177" name="Rectangle 9"/>
          <p:cNvSpPr>
            <a:spLocks noChangeArrowheads="1"/>
          </p:cNvSpPr>
          <p:nvPr/>
        </p:nvSpPr>
        <p:spPr bwMode="auto">
          <a:xfrm>
            <a:off x="0" y="1556792"/>
            <a:ext cx="91440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r>
              <a:rPr lang="en-US" altLang="zh-CN" sz="4000" b="1" dirty="0">
                <a:solidFill>
                  <a:srgbClr val="000000"/>
                </a:solidFill>
                <a:latin typeface="Times New Roman" panose="02020603050405020304" pitchFamily="18" charset="0"/>
                <a:cs typeface="Times New Roman" panose="02020603050405020304" pitchFamily="18" charset="0"/>
              </a:rPr>
              <a:t>Unit </a:t>
            </a:r>
            <a:r>
              <a:rPr lang="en-US" altLang="zh-CN" sz="4000" b="1" dirty="0" smtClean="0">
                <a:solidFill>
                  <a:srgbClr val="000000"/>
                </a:solidFill>
                <a:latin typeface="Times New Roman" panose="02020603050405020304" pitchFamily="18" charset="0"/>
                <a:cs typeface="Times New Roman" panose="02020603050405020304" pitchFamily="18" charset="0"/>
              </a:rPr>
              <a:t>9</a:t>
            </a:r>
          </a:p>
          <a:p>
            <a:pPr algn="ctr"/>
            <a:r>
              <a:rPr lang="en-US" altLang="zh-CN" sz="4000" b="1" dirty="0" smtClean="0">
                <a:solidFill>
                  <a:srgbClr val="000000"/>
                </a:solidFill>
                <a:latin typeface="Times New Roman" panose="02020603050405020304" pitchFamily="18" charset="0"/>
                <a:cs typeface="Times New Roman" panose="02020603050405020304" pitchFamily="18" charset="0"/>
              </a:rPr>
              <a:t>Have </a:t>
            </a:r>
            <a:r>
              <a:rPr lang="en-US" altLang="zh-CN" sz="4000" b="1" dirty="0">
                <a:solidFill>
                  <a:srgbClr val="000000"/>
                </a:solidFill>
                <a:latin typeface="Times New Roman" panose="02020603050405020304" pitchFamily="18" charset="0"/>
                <a:cs typeface="Times New Roman" panose="02020603050405020304" pitchFamily="18" charset="0"/>
              </a:rPr>
              <a:t>you ever been to a museum?</a:t>
            </a:r>
            <a:endParaRPr lang="zh-CN" altLang="en-US" sz="4000" b="1" dirty="0">
              <a:solidFill>
                <a:srgbClr val="000000"/>
              </a:solidFill>
              <a:latin typeface="Times New Roman" panose="02020603050405020304" pitchFamily="18" charset="0"/>
              <a:cs typeface="Times New Roman" panose="02020603050405020304" pitchFamily="18" charset="0"/>
            </a:endParaRPr>
          </a:p>
        </p:txBody>
      </p:sp>
      <p:sp>
        <p:nvSpPr>
          <p:cNvPr id="6" name="矩形 5"/>
          <p:cNvSpPr/>
          <p:nvPr/>
        </p:nvSpPr>
        <p:spPr>
          <a:xfrm>
            <a:off x="0" y="5733256"/>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93" name="Rectangle 9"/>
          <p:cNvSpPr>
            <a:spLocks noChangeArrowheads="1"/>
          </p:cNvSpPr>
          <p:nvPr/>
        </p:nvSpPr>
        <p:spPr bwMode="auto">
          <a:xfrm>
            <a:off x="1268413" y="1782763"/>
            <a:ext cx="6608762" cy="329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indent="266700">
              <a:lnSpc>
                <a:spcPct val="150000"/>
              </a:lnSpc>
            </a:pPr>
            <a:r>
              <a:rPr lang="en-US" altLang="zh-CN" sz="2000">
                <a:latin typeface="Times New Roman" panose="02020603050405020304" pitchFamily="18" charset="0"/>
                <a:cs typeface="Times New Roman" panose="02020603050405020304" pitchFamily="18" charset="0"/>
              </a:rPr>
              <a:t>B</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Neither.Let's drive there.</a:t>
            </a:r>
            <a:r>
              <a:rPr lang="en-US" altLang="zh-CN" sz="2000" i="1">
                <a:latin typeface="Times New Roman" panose="02020603050405020304" pitchFamily="18" charset="0"/>
                <a:cs typeface="Times New Roman" panose="02020603050405020304" pitchFamily="18" charset="0"/>
              </a:rPr>
              <a:t>A</a:t>
            </a:r>
            <a:r>
              <a:rPr lang="en-US" altLang="zh-CN" sz="2000">
                <a:latin typeface="Times New Roman" panose="02020603050405020304" pitchFamily="18" charset="0"/>
                <a:cs typeface="Times New Roman" panose="02020603050405020304" pitchFamily="18" charset="0"/>
              </a:rPr>
              <a:t>.</a:t>
            </a:r>
            <a:r>
              <a:rPr lang="en-US" altLang="zh-CN" sz="2000" i="1">
                <a:latin typeface="Times New Roman" panose="02020603050405020304" pitchFamily="18" charset="0"/>
                <a:cs typeface="Times New Roman" panose="02020603050405020304" pitchFamily="18" charset="0"/>
              </a:rPr>
              <a:t>Let</a:t>
            </a:r>
            <a:r>
              <a:rPr lang="en-US" altLang="zh-CN" sz="2000">
                <a:latin typeface="Times New Roman" panose="02020603050405020304" pitchFamily="18" charset="0"/>
                <a:cs typeface="Times New Roman" panose="02020603050405020304" pitchFamily="18" charset="0"/>
              </a:rPr>
              <a:t>'</a:t>
            </a:r>
            <a:r>
              <a:rPr lang="en-US" altLang="zh-CN" sz="2000" i="1">
                <a:latin typeface="Times New Roman" panose="02020603050405020304" pitchFamily="18" charset="0"/>
                <a:cs typeface="Times New Roman" panose="02020603050405020304" pitchFamily="18" charset="0"/>
              </a:rPr>
              <a:t>s</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go</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some</a:t>
            </a:r>
            <a:r>
              <a:rPr lang="en-US" altLang="zh-CN" sz="2000" i="1">
                <a:latin typeface="Book Antiqua" panose="02040602050305030304" pitchFamily="18" charset="0"/>
                <a:cs typeface="Times New Roman" panose="02020603050405020304" pitchFamily="18" charset="0"/>
              </a:rPr>
              <a:t>w</a:t>
            </a:r>
            <a:r>
              <a:rPr lang="en-US" altLang="zh-CN" sz="2000" i="1">
                <a:latin typeface="Times New Roman" panose="02020603050405020304" pitchFamily="18" charset="0"/>
                <a:cs typeface="Times New Roman" panose="02020603050405020304" pitchFamily="18" charset="0"/>
              </a:rPr>
              <a:t>here</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different</a:t>
            </a:r>
            <a:r>
              <a:rPr lang="en-US" altLang="zh-CN" sz="2000">
                <a:latin typeface="Times New Roman" panose="02020603050405020304" pitchFamily="18" charset="0"/>
                <a:cs typeface="Times New Roman" panose="02020603050405020304" pitchFamily="18" charset="0"/>
              </a:rPr>
              <a:t>.</a:t>
            </a:r>
            <a:endParaRPr lang="en-US" altLang="zh-CN" sz="2000">
              <a:latin typeface="Times New Roman" panose="02020603050405020304" pitchFamily="18" charset="0"/>
            </a:endParaRPr>
          </a:p>
          <a:p>
            <a:pPr indent="266700" eaLnBrk="0" hangingPunct="0">
              <a:lnSpc>
                <a:spcPct val="150000"/>
              </a:lnSpc>
            </a:pPr>
            <a:r>
              <a:rPr lang="en-US" altLang="zh-CN" sz="2000" i="1">
                <a:latin typeface="Times New Roman" panose="02020603050405020304" pitchFamily="18" charset="0"/>
                <a:cs typeface="Times New Roman" panose="02020603050405020304" pitchFamily="18" charset="0"/>
              </a:rPr>
              <a:t>B</a:t>
            </a:r>
            <a:r>
              <a:rPr lang="zh-CN" altLang="en-US" sz="2000">
                <a:latin typeface="MingLiU_HKSCS" pitchFamily="18" charset="-120"/>
                <a:ea typeface="MingLiU_HKSCS" pitchFamily="18" charset="-120"/>
                <a:cs typeface="Times New Roman" panose="02020603050405020304" pitchFamily="18" charset="0"/>
              </a:rPr>
              <a:t>．</a:t>
            </a:r>
            <a:r>
              <a:rPr lang="en-US" altLang="zh-CN" sz="2000" i="1">
                <a:latin typeface="Times New Roman" panose="02020603050405020304" pitchFamily="18" charset="0"/>
                <a:cs typeface="Times New Roman" panose="02020603050405020304" pitchFamily="18" charset="0"/>
              </a:rPr>
              <a:t>Ho</a:t>
            </a:r>
            <a:r>
              <a:rPr lang="en-US" altLang="zh-CN" sz="2000" i="1">
                <a:latin typeface="Book Antiqua" panose="02040602050305030304" pitchFamily="18" charset="0"/>
                <a:cs typeface="Times New Roman" panose="02020603050405020304" pitchFamily="18" charset="0"/>
              </a:rPr>
              <a:t>w</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long</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does</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it</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take?</a:t>
            </a:r>
            <a:endParaRPr lang="en-US" altLang="zh-CN" sz="2000">
              <a:latin typeface="Times New Roman" panose="02020603050405020304" pitchFamily="18" charset="0"/>
            </a:endParaRPr>
          </a:p>
          <a:p>
            <a:pPr indent="266700" eaLnBrk="0" hangingPunct="0">
              <a:lnSpc>
                <a:spcPct val="150000"/>
              </a:lnSpc>
            </a:pPr>
            <a:r>
              <a:rPr lang="en-US" altLang="zh-CN" sz="2000" i="1">
                <a:latin typeface="Times New Roman" panose="02020603050405020304" pitchFamily="18" charset="0"/>
                <a:cs typeface="Times New Roman" panose="02020603050405020304" pitchFamily="18" charset="0"/>
              </a:rPr>
              <a:t>C</a:t>
            </a:r>
            <a:r>
              <a:rPr lang="zh-CN" altLang="en-US" sz="2000">
                <a:latin typeface="MingLiU_HKSCS" pitchFamily="18" charset="-120"/>
                <a:ea typeface="MingLiU_HKSCS" pitchFamily="18" charset="-120"/>
              </a:rPr>
              <a:t>．</a:t>
            </a:r>
            <a:r>
              <a:rPr lang="en-US" altLang="zh-CN" sz="2000" i="1">
                <a:latin typeface="Times New Roman" panose="02020603050405020304" pitchFamily="18" charset="0"/>
                <a:cs typeface="Times New Roman" panose="02020603050405020304" pitchFamily="18" charset="0"/>
              </a:rPr>
              <a:t>What</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are</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you</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going</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to</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do</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this</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Saturday?</a:t>
            </a:r>
            <a:endParaRPr lang="en-US" altLang="zh-CN" sz="2000">
              <a:latin typeface="Times New Roman" panose="02020603050405020304" pitchFamily="18" charset="0"/>
            </a:endParaRPr>
          </a:p>
          <a:p>
            <a:pPr indent="266700" eaLnBrk="0" hangingPunct="0">
              <a:lnSpc>
                <a:spcPct val="150000"/>
              </a:lnSpc>
            </a:pPr>
            <a:r>
              <a:rPr lang="en-US" altLang="zh-CN" sz="2000" i="1">
                <a:latin typeface="Times New Roman" panose="02020603050405020304" pitchFamily="18" charset="0"/>
                <a:cs typeface="Times New Roman" panose="02020603050405020304" pitchFamily="18" charset="0"/>
              </a:rPr>
              <a:t>D</a:t>
            </a:r>
            <a:r>
              <a:rPr lang="zh-CN" altLang="en-US" sz="2000">
                <a:latin typeface="MingLiU_HKSCS" pitchFamily="18" charset="-120"/>
                <a:ea typeface="MingLiU_HKSCS" pitchFamily="18" charset="-120"/>
              </a:rPr>
              <a:t>．</a:t>
            </a:r>
            <a:r>
              <a:rPr lang="en-US" altLang="zh-CN" sz="2000" i="1">
                <a:latin typeface="Times New Roman" panose="02020603050405020304" pitchFamily="18" charset="0"/>
                <a:cs typeface="Times New Roman" panose="02020603050405020304" pitchFamily="18" charset="0"/>
              </a:rPr>
              <a:t>Ho</a:t>
            </a:r>
            <a:r>
              <a:rPr lang="en-US" altLang="zh-CN" sz="2000" i="1">
                <a:latin typeface="Book Antiqua" panose="02040602050305030304" pitchFamily="18" charset="0"/>
                <a:cs typeface="Times New Roman" panose="02020603050405020304" pitchFamily="18" charset="0"/>
              </a:rPr>
              <a:t>w</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can</a:t>
            </a:r>
            <a:r>
              <a:rPr lang="en-US" altLang="zh-CN" sz="2000">
                <a:latin typeface="Times New Roman" panose="02020603050405020304" pitchFamily="18" charset="0"/>
                <a:cs typeface="Times New Roman" panose="02020603050405020304" pitchFamily="18" charset="0"/>
              </a:rPr>
              <a:t> </a:t>
            </a:r>
            <a:r>
              <a:rPr lang="en-US" altLang="zh-CN" sz="2000" i="1">
                <a:latin typeface="Book Antiqua" panose="02040602050305030304" pitchFamily="18" charset="0"/>
                <a:cs typeface="Times New Roman" panose="02020603050405020304" pitchFamily="18" charset="0"/>
              </a:rPr>
              <a:t>w</a:t>
            </a:r>
            <a:r>
              <a:rPr lang="en-US" altLang="zh-CN" sz="2000" i="1">
                <a:latin typeface="Times New Roman" panose="02020603050405020304" pitchFamily="18" charset="0"/>
                <a:cs typeface="Times New Roman" panose="02020603050405020304" pitchFamily="18" charset="0"/>
              </a:rPr>
              <a:t>e</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get</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there</a:t>
            </a:r>
            <a:r>
              <a:rPr lang="zh-CN" altLang="en-US" sz="2000">
                <a:latin typeface="MingLiU_HKSCS" pitchFamily="18" charset="-120"/>
                <a:ea typeface="MingLiU_HKSCS" pitchFamily="18" charset="-120"/>
              </a:rPr>
              <a:t>，</a:t>
            </a:r>
            <a:r>
              <a:rPr lang="en-US" altLang="zh-CN" sz="2000" i="1">
                <a:latin typeface="Times New Roman" panose="02020603050405020304" pitchFamily="18" charset="0"/>
                <a:cs typeface="Times New Roman" panose="02020603050405020304" pitchFamily="18" charset="0"/>
              </a:rPr>
              <a:t>by</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bus</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or</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by</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bike?</a:t>
            </a:r>
            <a:endParaRPr lang="en-US" altLang="zh-CN" sz="2000">
              <a:latin typeface="Times New Roman" panose="02020603050405020304" pitchFamily="18" charset="0"/>
            </a:endParaRPr>
          </a:p>
          <a:p>
            <a:pPr indent="266700" eaLnBrk="0" hangingPunct="0">
              <a:lnSpc>
                <a:spcPct val="150000"/>
              </a:lnSpc>
            </a:pPr>
            <a:r>
              <a:rPr lang="en-US" altLang="zh-CN" sz="2000" i="1">
                <a:latin typeface="Times New Roman" panose="02020603050405020304" pitchFamily="18" charset="0"/>
                <a:cs typeface="Times New Roman" panose="02020603050405020304" pitchFamily="18" charset="0"/>
              </a:rPr>
              <a:t>E</a:t>
            </a:r>
            <a:r>
              <a:rPr lang="zh-CN" altLang="en-US" sz="2000">
                <a:latin typeface="MingLiU_HKSCS" pitchFamily="18" charset="-120"/>
                <a:ea typeface="MingLiU_HKSCS" pitchFamily="18" charset="-120"/>
              </a:rPr>
              <a:t>．</a:t>
            </a:r>
            <a:r>
              <a:rPr lang="en-US" altLang="zh-CN" sz="2000" i="1">
                <a:latin typeface="Times New Roman" panose="02020603050405020304" pitchFamily="18" charset="0"/>
                <a:cs typeface="Times New Roman" panose="02020603050405020304" pitchFamily="18" charset="0"/>
              </a:rPr>
              <a:t>Ha</a:t>
            </a:r>
            <a:r>
              <a:rPr lang="en-US" altLang="zh-CN" sz="2000" i="1">
                <a:latin typeface="Book Antiqua" panose="02040602050305030304" pitchFamily="18" charset="0"/>
                <a:cs typeface="Times New Roman" panose="02020603050405020304" pitchFamily="18" charset="0"/>
              </a:rPr>
              <a:t>v</a:t>
            </a:r>
            <a:r>
              <a:rPr lang="en-US" altLang="zh-CN" sz="2000" i="1">
                <a:latin typeface="Times New Roman" panose="02020603050405020304" pitchFamily="18" charset="0"/>
                <a:cs typeface="Times New Roman" panose="02020603050405020304" pitchFamily="18" charset="0"/>
              </a:rPr>
              <a:t>e</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you</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been</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to</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Bro</a:t>
            </a:r>
            <a:r>
              <a:rPr lang="en-US" altLang="zh-CN" sz="2000" i="1">
                <a:latin typeface="Book Antiqua" panose="02040602050305030304" pitchFamily="18" charset="0"/>
                <a:cs typeface="Times New Roman" panose="02020603050405020304" pitchFamily="18" charset="0"/>
              </a:rPr>
              <a:t>w</a:t>
            </a:r>
            <a:r>
              <a:rPr lang="en-US" altLang="zh-CN" sz="2000" i="1">
                <a:latin typeface="Times New Roman" panose="02020603050405020304" pitchFamily="18" charset="0"/>
                <a:cs typeface="Times New Roman" panose="02020603050405020304" pitchFamily="18" charset="0"/>
              </a:rPr>
              <a:t>n</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Farm?</a:t>
            </a:r>
            <a:endParaRPr lang="en-US" altLang="zh-CN" sz="2000">
              <a:latin typeface="Times New Roman" panose="02020603050405020304" pitchFamily="18" charset="0"/>
            </a:endParaRPr>
          </a:p>
          <a:p>
            <a:pPr indent="266700" eaLnBrk="0" hangingPunct="0">
              <a:lnSpc>
                <a:spcPct val="150000"/>
              </a:lnSpc>
            </a:pPr>
            <a:r>
              <a:rPr lang="en-US" altLang="zh-CN" sz="2000" i="1">
                <a:latin typeface="Times New Roman" panose="02020603050405020304" pitchFamily="18" charset="0"/>
                <a:cs typeface="Times New Roman" panose="02020603050405020304" pitchFamily="18" charset="0"/>
              </a:rPr>
              <a:t>F</a:t>
            </a:r>
            <a:r>
              <a:rPr lang="zh-CN" altLang="en-US" sz="2000">
                <a:latin typeface="MingLiU_HKSCS" pitchFamily="18" charset="-120"/>
                <a:ea typeface="MingLiU_HKSCS" pitchFamily="18" charset="-120"/>
              </a:rPr>
              <a:t>．</a:t>
            </a:r>
            <a:r>
              <a:rPr lang="en-US" altLang="zh-CN" sz="2000" i="1">
                <a:latin typeface="Times New Roman" panose="02020603050405020304" pitchFamily="18" charset="0"/>
                <a:cs typeface="Times New Roman" panose="02020603050405020304" pitchFamily="18" charset="0"/>
              </a:rPr>
              <a:t>No</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problem</a:t>
            </a:r>
            <a:r>
              <a:rPr lang="en-US" altLang="zh-CN" sz="2000">
                <a:latin typeface="Times New Roman" panose="02020603050405020304" pitchFamily="18" charset="0"/>
                <a:cs typeface="Times New Roman" panose="02020603050405020304" pitchFamily="18" charset="0"/>
              </a:rPr>
              <a:t>.</a:t>
            </a:r>
            <a:endParaRPr lang="en-US" altLang="zh-CN" sz="2000">
              <a:latin typeface="Times New Roman" panose="02020603050405020304" pitchFamily="18" charset="0"/>
            </a:endParaRPr>
          </a:p>
          <a:p>
            <a:pPr indent="266700" eaLnBrk="0" hangingPunct="0">
              <a:lnSpc>
                <a:spcPct val="150000"/>
              </a:lnSpc>
            </a:pPr>
            <a:r>
              <a:rPr lang="en-US" altLang="zh-CN" sz="2000" i="1">
                <a:latin typeface="Times New Roman" panose="02020603050405020304" pitchFamily="18" charset="0"/>
                <a:cs typeface="Times New Roman" panose="02020603050405020304" pitchFamily="18" charset="0"/>
              </a:rPr>
              <a:t>G</a:t>
            </a:r>
            <a:r>
              <a:rPr lang="zh-CN" altLang="en-US" sz="2000">
                <a:latin typeface="MingLiU_HKSCS" pitchFamily="18" charset="-120"/>
                <a:ea typeface="MingLiU_HKSCS" pitchFamily="18" charset="-120"/>
              </a:rPr>
              <a:t>．</a:t>
            </a:r>
            <a:r>
              <a:rPr lang="en-US" altLang="zh-CN" sz="2000" i="1">
                <a:latin typeface="Times New Roman" panose="02020603050405020304" pitchFamily="18" charset="0"/>
                <a:cs typeface="Times New Roman" panose="02020603050405020304" pitchFamily="18" charset="0"/>
              </a:rPr>
              <a:t>Me</a:t>
            </a:r>
            <a:r>
              <a:rPr lang="en-US" altLang="zh-CN" sz="2000">
                <a:latin typeface="Times New Roman" panose="02020603050405020304" pitchFamily="18" charset="0"/>
                <a:cs typeface="Times New Roman" panose="02020603050405020304" pitchFamily="18" charset="0"/>
              </a:rPr>
              <a:t> </a:t>
            </a:r>
            <a:r>
              <a:rPr lang="en-US" altLang="zh-CN" sz="2000" i="1">
                <a:latin typeface="Times New Roman" panose="02020603050405020304" pitchFamily="18" charset="0"/>
                <a:cs typeface="Times New Roman" panose="02020603050405020304" pitchFamily="18" charset="0"/>
              </a:rPr>
              <a:t>neither</a:t>
            </a:r>
            <a:r>
              <a:rPr lang="en-US" altLang="zh-CN" sz="200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58" name="Picture 66"/>
          <p:cNvPicPr>
            <a:picLocks noChangeAspect="1" noChangeArrowheads="1"/>
          </p:cNvPicPr>
          <p:nvPr/>
        </p:nvPicPr>
        <p:blipFill>
          <a:blip r:embed="rId2"/>
          <a:srcRect/>
          <a:stretch>
            <a:fillRect/>
          </a:stretch>
        </p:blipFill>
        <p:spPr bwMode="auto">
          <a:xfrm>
            <a:off x="2411413" y="2528888"/>
            <a:ext cx="3714750" cy="1163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85" name="Rectangle 41"/>
          <p:cNvSpPr>
            <a:spLocks noChangeArrowheads="1"/>
          </p:cNvSpPr>
          <p:nvPr/>
        </p:nvSpPr>
        <p:spPr bwMode="auto">
          <a:xfrm>
            <a:off x="179388" y="1465263"/>
            <a:ext cx="8540750" cy="512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a:lnSpc>
                <a:spcPct val="150000"/>
              </a:lnSpc>
            </a:pPr>
            <a:r>
              <a:rPr lang="zh-CN" altLang="zh-CN" sz="2000" dirty="0">
                <a:latin typeface="Times New Roman" panose="02020603050405020304" pitchFamily="18" charset="0"/>
              </a:rPr>
              <a:t>►长城　建于两千多年前的春秋战国时代，现存的长城遗迹主要为建于十四世纪的明长城。据2012年国家文物局发布数据，历代长城总长为21 196.18千米；而国家文物局曾于2009年公布明长城调查数据，中国明长城总长为8 851.8千米。长城是我国古代劳动人民创造的伟大的奇迹，是中国悠久历史的见证。1987年12月，长城被列为世界文化遗产。</a:t>
            </a:r>
          </a:p>
          <a:p>
            <a:pPr indent="266700">
              <a:lnSpc>
                <a:spcPct val="150000"/>
              </a:lnSpc>
            </a:pPr>
            <a:endParaRPr lang="zh-CN" altLang="zh-CN" sz="2000" dirty="0">
              <a:latin typeface="Times New Roman" panose="02020603050405020304" pitchFamily="18" charset="0"/>
            </a:endParaRPr>
          </a:p>
          <a:p>
            <a:pPr indent="266700">
              <a:lnSpc>
                <a:spcPct val="150000"/>
              </a:lnSpc>
            </a:pPr>
            <a:r>
              <a:rPr lang="zh-CN" altLang="zh-CN" sz="2000" dirty="0">
                <a:latin typeface="Times New Roman" panose="02020603050405020304" pitchFamily="18" charset="0"/>
              </a:rPr>
              <a:t>►鸟巢　位于北京奥林匹克公园中心区南部，为北京奥运会的主体育场。工程总占地面积21公顷，场内观众坐席约为91 000个。曾举行了奥运会、残奥会开闭幕式、田径比赛及足球比赛决赛。奥运会后成为北京市民参与体育活动及享受体育娱乐的大型专业场所，并成为地标性的体育建筑和奥运遗产。</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80" name="Rectangle 12"/>
          <p:cNvSpPr>
            <a:spLocks noChangeArrowheads="1"/>
          </p:cNvSpPr>
          <p:nvPr/>
        </p:nvSpPr>
        <p:spPr bwMode="auto">
          <a:xfrm>
            <a:off x="323850" y="1171575"/>
            <a:ext cx="8496300" cy="512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algn="just" eaLnBrk="0" hangingPunct="0">
              <a:lnSpc>
                <a:spcPct val="150000"/>
              </a:lnSpc>
            </a:pPr>
            <a:r>
              <a:rPr lang="en-US" altLang="zh-CN" sz="2000" b="1" dirty="0">
                <a:solidFill>
                  <a:srgbClr val="000000"/>
                </a:solidFill>
                <a:latin typeface="Times New Roman" panose="02020603050405020304" pitchFamily="18" charset="0"/>
                <a:ea typeface="MS Mincho" pitchFamily="49" charset="-128"/>
              </a:rPr>
              <a:t>►</a:t>
            </a:r>
            <a:r>
              <a:rPr lang="zh-CN" altLang="en-US" sz="2000" b="1" dirty="0">
                <a:solidFill>
                  <a:srgbClr val="000000"/>
                </a:solidFill>
                <a:latin typeface="黑体" panose="02010609060101010101" pitchFamily="49" charset="-122"/>
                <a:ea typeface="黑体" panose="02010609060101010101" pitchFamily="49" charset="-122"/>
                <a:cs typeface="Times New Roman" panose="02020603050405020304" pitchFamily="18" charset="0"/>
              </a:rPr>
              <a:t>北京故宫博物院</a:t>
            </a:r>
            <a:r>
              <a:rPr lang="zh-CN" altLang="en-US" sz="2000" b="1" dirty="0">
                <a:solidFill>
                  <a:srgbClr val="000000"/>
                </a:solidFill>
                <a:latin typeface="Times New Roman" panose="02020603050405020304" pitchFamily="18" charset="0"/>
                <a:ea typeface="楷体_GB2312" charset="-122"/>
                <a:cs typeface="Times New Roman" panose="02020603050405020304" pitchFamily="18" charset="0"/>
              </a:rPr>
              <a:t>　建于</a:t>
            </a:r>
            <a:r>
              <a:rPr lang="en-US" altLang="zh-CN" sz="2000" b="1" dirty="0">
                <a:solidFill>
                  <a:srgbClr val="000000"/>
                </a:solidFill>
                <a:latin typeface="Times New Roman" panose="02020603050405020304" pitchFamily="18" charset="0"/>
                <a:ea typeface="楷体_GB2312" charset="-122"/>
                <a:cs typeface="Courier New" panose="02070309020205020404" pitchFamily="49" charset="0"/>
              </a:rPr>
              <a:t>1925</a:t>
            </a:r>
            <a:r>
              <a:rPr lang="zh-CN" altLang="en-US" sz="2000" b="1" dirty="0">
                <a:solidFill>
                  <a:srgbClr val="000000"/>
                </a:solidFill>
                <a:latin typeface="Times New Roman" panose="02020603050405020304" pitchFamily="18" charset="0"/>
                <a:ea typeface="楷体_GB2312" charset="-122"/>
                <a:cs typeface="Times New Roman" panose="02020603050405020304" pitchFamily="18" charset="0"/>
              </a:rPr>
              <a:t>年</a:t>
            </a:r>
            <a:r>
              <a:rPr lang="en-US" altLang="zh-CN" sz="2000" b="1" dirty="0">
                <a:solidFill>
                  <a:srgbClr val="000000"/>
                </a:solidFill>
                <a:latin typeface="Times New Roman" panose="02020603050405020304" pitchFamily="18" charset="0"/>
                <a:ea typeface="楷体_GB2312" charset="-122"/>
                <a:cs typeface="Courier New" panose="02070309020205020404" pitchFamily="49" charset="0"/>
              </a:rPr>
              <a:t>10</a:t>
            </a:r>
            <a:r>
              <a:rPr lang="zh-CN" altLang="en-US" sz="2000" b="1" dirty="0">
                <a:solidFill>
                  <a:srgbClr val="000000"/>
                </a:solidFill>
                <a:latin typeface="Times New Roman" panose="02020603050405020304" pitchFamily="18" charset="0"/>
                <a:ea typeface="楷体_GB2312" charset="-122"/>
                <a:cs typeface="Times New Roman" panose="02020603050405020304" pitchFamily="18" charset="0"/>
              </a:rPr>
              <a:t>月</a:t>
            </a:r>
            <a:r>
              <a:rPr lang="en-US" altLang="zh-CN" sz="2000" b="1" dirty="0">
                <a:solidFill>
                  <a:srgbClr val="000000"/>
                </a:solidFill>
                <a:latin typeface="Times New Roman" panose="02020603050405020304" pitchFamily="18" charset="0"/>
                <a:ea typeface="楷体_GB2312" charset="-122"/>
                <a:cs typeface="Courier New" panose="02070309020205020404" pitchFamily="49" charset="0"/>
              </a:rPr>
              <a:t>10</a:t>
            </a:r>
            <a:r>
              <a:rPr lang="zh-CN" altLang="en-US" sz="2000" b="1" dirty="0">
                <a:solidFill>
                  <a:srgbClr val="000000"/>
                </a:solidFill>
                <a:latin typeface="Times New Roman" panose="02020603050405020304" pitchFamily="18" charset="0"/>
                <a:ea typeface="楷体_GB2312" charset="-122"/>
                <a:cs typeface="Times New Roman" panose="02020603050405020304" pitchFamily="18" charset="0"/>
              </a:rPr>
              <a:t>日</a:t>
            </a:r>
            <a:r>
              <a:rPr lang="zh-CN" altLang="en-US" sz="2000" b="1" dirty="0">
                <a:solidFill>
                  <a:srgbClr val="000000"/>
                </a:solidFill>
                <a:latin typeface="Times New Roman" panose="02020603050405020304" pitchFamily="18" charset="0"/>
                <a:ea typeface="MingLiU_HKSCS" pitchFamily="18" charset="-120"/>
                <a:cs typeface="Times New Roman" panose="02020603050405020304" pitchFamily="18" charset="0"/>
              </a:rPr>
              <a:t>，</a:t>
            </a:r>
            <a:r>
              <a:rPr lang="zh-CN" altLang="en-US" sz="2000" b="1" dirty="0">
                <a:solidFill>
                  <a:srgbClr val="000000"/>
                </a:solidFill>
                <a:latin typeface="Times New Roman" panose="02020603050405020304" pitchFamily="18" charset="0"/>
                <a:ea typeface="楷体_GB2312" charset="-122"/>
              </a:rPr>
              <a:t>是在明朝、清朝两代皇宫及其收藏的基础上建立起来的中国综合性博物馆</a:t>
            </a:r>
            <a:r>
              <a:rPr lang="zh-CN" altLang="en-US" sz="2000" b="1" dirty="0">
                <a:solidFill>
                  <a:srgbClr val="000000"/>
                </a:solidFill>
                <a:latin typeface="Times New Roman" panose="02020603050405020304" pitchFamily="18" charset="0"/>
                <a:ea typeface="MingLiU_HKSCS" pitchFamily="18" charset="-120"/>
              </a:rPr>
              <a:t>，</a:t>
            </a:r>
            <a:r>
              <a:rPr lang="zh-CN" altLang="en-US" sz="2000" b="1" dirty="0">
                <a:solidFill>
                  <a:srgbClr val="000000"/>
                </a:solidFill>
                <a:latin typeface="Times New Roman" panose="02020603050405020304" pitchFamily="18" charset="0"/>
                <a:ea typeface="楷体_GB2312" charset="-122"/>
              </a:rPr>
              <a:t>也是中国最大的古代文化艺术博物馆</a:t>
            </a:r>
            <a:r>
              <a:rPr lang="zh-CN" altLang="en-US" sz="2000" b="1" dirty="0">
                <a:solidFill>
                  <a:srgbClr val="000000"/>
                </a:solidFill>
                <a:latin typeface="Times New Roman" panose="02020603050405020304" pitchFamily="18" charset="0"/>
                <a:ea typeface="MingLiU_HKSCS" pitchFamily="18" charset="-120"/>
              </a:rPr>
              <a:t>，</a:t>
            </a:r>
            <a:r>
              <a:rPr lang="zh-CN" altLang="en-US" sz="2000" b="1" dirty="0">
                <a:solidFill>
                  <a:srgbClr val="000000"/>
                </a:solidFill>
                <a:latin typeface="Times New Roman" panose="02020603050405020304" pitchFamily="18" charset="0"/>
                <a:ea typeface="楷体_GB2312" charset="-122"/>
              </a:rPr>
              <a:t>其文物收藏主要来源于清代宫中旧藏。故宫博物院现在中国一共有两处</a:t>
            </a:r>
            <a:r>
              <a:rPr lang="zh-CN" altLang="en-US" sz="2000" b="1" dirty="0">
                <a:solidFill>
                  <a:srgbClr val="000000"/>
                </a:solidFill>
                <a:latin typeface="Times New Roman" panose="02020603050405020304" pitchFamily="18" charset="0"/>
                <a:ea typeface="MingLiU_HKSCS" pitchFamily="18" charset="-120"/>
              </a:rPr>
              <a:t>，</a:t>
            </a:r>
            <a:r>
              <a:rPr lang="zh-CN" altLang="en-US" sz="2000" b="1" dirty="0">
                <a:solidFill>
                  <a:srgbClr val="000000"/>
                </a:solidFill>
                <a:latin typeface="Times New Roman" panose="02020603050405020304" pitchFamily="18" charset="0"/>
                <a:ea typeface="楷体_GB2312" charset="-122"/>
              </a:rPr>
              <a:t>北京故宫博物院和台北故宫博物院</a:t>
            </a:r>
            <a:r>
              <a:rPr lang="zh-CN" altLang="en-US" sz="2000" b="1" dirty="0">
                <a:solidFill>
                  <a:srgbClr val="000000"/>
                </a:solidFill>
                <a:latin typeface="Times New Roman" panose="02020603050405020304" pitchFamily="18" charset="0"/>
                <a:ea typeface="MingLiU_HKSCS" pitchFamily="18" charset="-120"/>
              </a:rPr>
              <a:t>，</a:t>
            </a:r>
            <a:r>
              <a:rPr lang="zh-CN" altLang="en-US" sz="2000" b="1" dirty="0">
                <a:solidFill>
                  <a:srgbClr val="000000"/>
                </a:solidFill>
                <a:latin typeface="Times New Roman" panose="02020603050405020304" pitchFamily="18" charset="0"/>
                <a:ea typeface="楷体_GB2312" charset="-122"/>
              </a:rPr>
              <a:t>两者均为世界著名的旅游胜地</a:t>
            </a:r>
            <a:r>
              <a:rPr lang="zh-CN" altLang="en-US" sz="2000" b="1" dirty="0">
                <a:solidFill>
                  <a:srgbClr val="000000"/>
                </a:solidFill>
                <a:latin typeface="Times New Roman" panose="02020603050405020304" pitchFamily="18" charset="0"/>
                <a:ea typeface="MingLiU_HKSCS" pitchFamily="18" charset="-120"/>
              </a:rPr>
              <a:t>，</a:t>
            </a:r>
            <a:r>
              <a:rPr lang="zh-CN" altLang="en-US" sz="2000" b="1" dirty="0">
                <a:solidFill>
                  <a:srgbClr val="000000"/>
                </a:solidFill>
                <a:latin typeface="Times New Roman" panose="02020603050405020304" pitchFamily="18" charset="0"/>
                <a:ea typeface="楷体_GB2312" charset="-122"/>
              </a:rPr>
              <a:t>另外沈阳故宫博物馆也习惯上称为沈阳故宫博物院。一般简称北京故宫博物院为故宫博物院。</a:t>
            </a:r>
            <a:endParaRPr lang="zh-CN" altLang="en-US" sz="2000" b="1" dirty="0">
              <a:solidFill>
                <a:srgbClr val="000000"/>
              </a:solidFill>
              <a:latin typeface="Times New Roman" panose="02020603050405020304" pitchFamily="18" charset="0"/>
              <a:ea typeface="MS Mincho" pitchFamily="49" charset="-128"/>
            </a:endParaRPr>
          </a:p>
          <a:p>
            <a:pPr indent="266700" algn="just" eaLnBrk="0" hangingPunct="0">
              <a:lnSpc>
                <a:spcPct val="150000"/>
              </a:lnSpc>
            </a:pPr>
            <a:r>
              <a:rPr lang="zh-CN" altLang="en-US" sz="2000" b="1" dirty="0">
                <a:solidFill>
                  <a:srgbClr val="000000"/>
                </a:solidFill>
                <a:latin typeface="Times New Roman" panose="02020603050405020304" pitchFamily="18" charset="0"/>
                <a:ea typeface="MS Mincho" pitchFamily="49" charset="-128"/>
              </a:rPr>
              <a:t>►</a:t>
            </a:r>
            <a:r>
              <a:rPr lang="zh-CN" altLang="en-US" sz="2000" b="1" dirty="0">
                <a:solidFill>
                  <a:srgbClr val="000000"/>
                </a:solidFill>
                <a:latin typeface="黑体" panose="02010609060101010101" pitchFamily="49" charset="-122"/>
                <a:ea typeface="黑体" panose="02010609060101010101" pitchFamily="49" charset="-122"/>
              </a:rPr>
              <a:t>兵马俑博物馆</a:t>
            </a:r>
            <a:r>
              <a:rPr lang="zh-CN" altLang="en-US" sz="2000" b="1" dirty="0">
                <a:solidFill>
                  <a:srgbClr val="000000"/>
                </a:solidFill>
                <a:latin typeface="Times New Roman" panose="02020603050405020304" pitchFamily="18" charset="0"/>
                <a:ea typeface="楷体_GB2312" charset="-122"/>
              </a:rPr>
              <a:t>　古代墓葬雕塑的一个类别。兵马俑即制成兵马</a:t>
            </a:r>
            <a:r>
              <a:rPr lang="en-US" altLang="zh-CN" sz="2000" b="1" dirty="0">
                <a:solidFill>
                  <a:srgbClr val="000000"/>
                </a:solidFill>
                <a:latin typeface="Times New Roman" panose="02020603050405020304" pitchFamily="18" charset="0"/>
                <a:ea typeface="楷体_GB2312" charset="-122"/>
              </a:rPr>
              <a:t>(</a:t>
            </a:r>
            <a:r>
              <a:rPr lang="zh-CN" altLang="en-US" sz="2000" b="1" dirty="0">
                <a:solidFill>
                  <a:srgbClr val="000000"/>
                </a:solidFill>
                <a:latin typeface="Times New Roman" panose="02020603050405020304" pitchFamily="18" charset="0"/>
                <a:ea typeface="楷体_GB2312" charset="-122"/>
              </a:rPr>
              <a:t>战车、战马、士兵</a:t>
            </a:r>
            <a:r>
              <a:rPr lang="en-US" altLang="zh-CN" sz="2000" b="1" dirty="0">
                <a:solidFill>
                  <a:srgbClr val="000000"/>
                </a:solidFill>
                <a:latin typeface="Times New Roman" panose="02020603050405020304" pitchFamily="18" charset="0"/>
                <a:ea typeface="楷体_GB2312" charset="-122"/>
              </a:rPr>
              <a:t>)</a:t>
            </a:r>
            <a:r>
              <a:rPr lang="zh-CN" altLang="en-US" sz="2000" b="1" dirty="0">
                <a:solidFill>
                  <a:srgbClr val="000000"/>
                </a:solidFill>
                <a:latin typeface="Times New Roman" panose="02020603050405020304" pitchFamily="18" charset="0"/>
                <a:ea typeface="楷体_GB2312" charset="-122"/>
              </a:rPr>
              <a:t>形状的殉葬品。秦始皇陵位于距西安市约</a:t>
            </a:r>
            <a:r>
              <a:rPr lang="en-US" altLang="zh-CN" sz="2000" b="1" dirty="0">
                <a:solidFill>
                  <a:srgbClr val="000000"/>
                </a:solidFill>
                <a:latin typeface="Times New Roman" panose="02020603050405020304" pitchFamily="18" charset="0"/>
                <a:ea typeface="楷体_GB2312" charset="-122"/>
              </a:rPr>
              <a:t>35</a:t>
            </a:r>
            <a:r>
              <a:rPr lang="zh-CN" altLang="en-US" sz="2000" b="1" dirty="0">
                <a:solidFill>
                  <a:srgbClr val="000000"/>
                </a:solidFill>
                <a:latin typeface="Times New Roman" panose="02020603050405020304" pitchFamily="18" charset="0"/>
                <a:ea typeface="楷体_GB2312" charset="-122"/>
              </a:rPr>
              <a:t>公里的临潼区城以东的骊山之北。世界经度</a:t>
            </a:r>
            <a:r>
              <a:rPr lang="en-US" altLang="zh-CN" sz="2000" b="1" dirty="0">
                <a:solidFill>
                  <a:srgbClr val="000000"/>
                </a:solidFill>
                <a:latin typeface="Times New Roman" panose="02020603050405020304" pitchFamily="18" charset="0"/>
                <a:ea typeface="楷体_GB2312" charset="-122"/>
              </a:rPr>
              <a:t>109.273 3</a:t>
            </a:r>
            <a:r>
              <a:rPr lang="zh-CN" altLang="en-US" sz="2000" b="1" dirty="0">
                <a:solidFill>
                  <a:srgbClr val="000000"/>
                </a:solidFill>
                <a:latin typeface="Times New Roman" panose="02020603050405020304" pitchFamily="18" charset="0"/>
                <a:ea typeface="MingLiU_HKSCS" pitchFamily="18" charset="-120"/>
              </a:rPr>
              <a:t>，</a:t>
            </a:r>
            <a:r>
              <a:rPr lang="zh-CN" altLang="en-US" sz="2000" b="1" dirty="0">
                <a:solidFill>
                  <a:srgbClr val="000000"/>
                </a:solidFill>
                <a:latin typeface="Times New Roman" panose="02020603050405020304" pitchFamily="18" charset="0"/>
                <a:ea typeface="楷体_GB2312" charset="-122"/>
              </a:rPr>
              <a:t>纬度</a:t>
            </a:r>
            <a:r>
              <a:rPr lang="en-US" altLang="zh-CN" sz="2000" b="1" dirty="0">
                <a:solidFill>
                  <a:srgbClr val="000000"/>
                </a:solidFill>
                <a:latin typeface="Times New Roman" panose="02020603050405020304" pitchFamily="18" charset="0"/>
                <a:ea typeface="楷体_GB2312" charset="-122"/>
              </a:rPr>
              <a:t>34.385 3</a:t>
            </a:r>
            <a:r>
              <a:rPr lang="zh-CN" altLang="en-US" sz="2000" b="1" dirty="0">
                <a:solidFill>
                  <a:srgbClr val="000000"/>
                </a:solidFill>
                <a:latin typeface="Times New Roman" panose="02020603050405020304" pitchFamily="18" charset="0"/>
                <a:ea typeface="楷体_GB2312" charset="-122"/>
              </a:rPr>
              <a:t>。据</a:t>
            </a:r>
            <a:r>
              <a:rPr lang="en-US" altLang="zh-CN" sz="2000" b="1" dirty="0">
                <a:solidFill>
                  <a:srgbClr val="000000"/>
                </a:solidFill>
                <a:latin typeface="Times New Roman" panose="02020603050405020304" pitchFamily="18" charset="0"/>
                <a:ea typeface="楷体_GB2312" charset="-122"/>
              </a:rPr>
              <a:t>《</a:t>
            </a:r>
            <a:r>
              <a:rPr lang="zh-CN" altLang="en-US" sz="2000" b="1" dirty="0">
                <a:solidFill>
                  <a:srgbClr val="000000"/>
                </a:solidFill>
                <a:latin typeface="Times New Roman" panose="02020603050405020304" pitchFamily="18" charset="0"/>
                <a:ea typeface="楷体_GB2312" charset="-122"/>
              </a:rPr>
              <a:t>史记</a:t>
            </a:r>
            <a:r>
              <a:rPr lang="en-US" altLang="zh-CN" sz="2000" b="1" dirty="0">
                <a:solidFill>
                  <a:srgbClr val="000000"/>
                </a:solidFill>
                <a:latin typeface="Times New Roman" panose="02020603050405020304" pitchFamily="18" charset="0"/>
                <a:ea typeface="楷体_GB2312" charset="-122"/>
              </a:rPr>
              <a:t>》</a:t>
            </a:r>
            <a:r>
              <a:rPr lang="zh-CN" altLang="en-US" sz="2000" b="1" dirty="0">
                <a:solidFill>
                  <a:srgbClr val="000000"/>
                </a:solidFill>
                <a:latin typeface="Times New Roman" panose="02020603050405020304" pitchFamily="18" charset="0"/>
                <a:ea typeface="楷体_GB2312" charset="-122"/>
              </a:rPr>
              <a:t>记载：秦始皇从</a:t>
            </a:r>
            <a:r>
              <a:rPr lang="en-US" altLang="zh-CN" sz="2000" b="1" dirty="0">
                <a:solidFill>
                  <a:srgbClr val="000000"/>
                </a:solidFill>
                <a:latin typeface="Times New Roman" panose="02020603050405020304" pitchFamily="18" charset="0"/>
                <a:ea typeface="楷体_GB2312" charset="-122"/>
              </a:rPr>
              <a:t>13</a:t>
            </a:r>
            <a:r>
              <a:rPr lang="zh-CN" altLang="en-US" sz="2000" b="1" dirty="0">
                <a:solidFill>
                  <a:srgbClr val="000000"/>
                </a:solidFill>
                <a:latin typeface="Times New Roman" panose="02020603050405020304" pitchFamily="18" charset="0"/>
                <a:ea typeface="楷体_GB2312" charset="-122"/>
              </a:rPr>
              <a:t>岁即位时就开始营建陵园</a:t>
            </a:r>
            <a:r>
              <a:rPr lang="zh-CN" altLang="en-US" sz="2000" b="1" dirty="0">
                <a:solidFill>
                  <a:srgbClr val="000000"/>
                </a:solidFill>
                <a:latin typeface="Times New Roman" panose="02020603050405020304" pitchFamily="18" charset="0"/>
                <a:ea typeface="MingLiU_HKSCS" pitchFamily="18" charset="-120"/>
              </a:rPr>
              <a:t>，</a:t>
            </a:r>
            <a:r>
              <a:rPr lang="zh-CN" altLang="en-US" sz="2000" b="1" dirty="0">
                <a:solidFill>
                  <a:srgbClr val="000000"/>
                </a:solidFill>
                <a:latin typeface="Times New Roman" panose="02020603050405020304" pitchFamily="18" charset="0"/>
                <a:ea typeface="楷体_GB2312" charset="-122"/>
              </a:rPr>
              <a:t>由丞相李斯主持规划设计</a:t>
            </a:r>
            <a:r>
              <a:rPr lang="zh-CN" altLang="en-US" sz="2000" b="1" dirty="0">
                <a:solidFill>
                  <a:srgbClr val="000000"/>
                </a:solidFill>
                <a:latin typeface="Times New Roman" panose="02020603050405020304" pitchFamily="18" charset="0"/>
                <a:ea typeface="MingLiU_HKSCS" pitchFamily="18" charset="-120"/>
              </a:rPr>
              <a:t>，</a:t>
            </a:r>
            <a:r>
              <a:rPr lang="zh-CN" altLang="en-US" sz="2000" b="1" dirty="0">
                <a:solidFill>
                  <a:srgbClr val="000000"/>
                </a:solidFill>
                <a:latin typeface="Times New Roman" panose="02020603050405020304" pitchFamily="18" charset="0"/>
                <a:ea typeface="楷体_GB2312" charset="-122"/>
              </a:rPr>
              <a:t>大将章邯临工</a:t>
            </a:r>
            <a:r>
              <a:rPr lang="zh-CN" altLang="en-US" sz="2000" b="1" dirty="0">
                <a:solidFill>
                  <a:srgbClr val="000000"/>
                </a:solidFill>
                <a:latin typeface="Times New Roman" panose="02020603050405020304" pitchFamily="18" charset="0"/>
                <a:ea typeface="MingLiU_HKSCS" pitchFamily="18" charset="-120"/>
              </a:rPr>
              <a:t>，</a:t>
            </a:r>
            <a:r>
              <a:rPr lang="zh-CN" altLang="en-US" sz="2000" b="1" dirty="0">
                <a:solidFill>
                  <a:srgbClr val="000000"/>
                </a:solidFill>
                <a:latin typeface="Times New Roman" panose="02020603050405020304" pitchFamily="18" charset="0"/>
                <a:ea typeface="楷体_GB2312" charset="-122"/>
              </a:rPr>
              <a:t>修筑时间长达</a:t>
            </a:r>
            <a:r>
              <a:rPr lang="en-US" altLang="zh-CN" sz="2000" b="1" dirty="0">
                <a:solidFill>
                  <a:srgbClr val="000000"/>
                </a:solidFill>
                <a:latin typeface="Times New Roman" panose="02020603050405020304" pitchFamily="18" charset="0"/>
                <a:ea typeface="楷体_GB2312" charset="-122"/>
              </a:rPr>
              <a:t>38</a:t>
            </a:r>
            <a:r>
              <a:rPr lang="zh-CN" altLang="en-US" sz="2000" b="1" dirty="0">
                <a:solidFill>
                  <a:srgbClr val="000000"/>
                </a:solidFill>
                <a:latin typeface="Times New Roman" panose="02020603050405020304" pitchFamily="18" charset="0"/>
                <a:ea typeface="楷体_GB2312" charset="-122"/>
              </a:rPr>
              <a:t>年之久</a:t>
            </a:r>
            <a:r>
              <a:rPr lang="zh-CN" altLang="en-US" sz="2000" b="1" dirty="0">
                <a:solidFill>
                  <a:srgbClr val="000000"/>
                </a:solidFill>
                <a:latin typeface="宋体" panose="02010600030101010101" pitchFamily="2" charset="-122"/>
                <a:ea typeface="MS Mincho" pitchFamily="49" charset="-128"/>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839" name="Rectangle 47"/>
          <p:cNvSpPr>
            <a:spLocks noChangeArrowheads="1"/>
          </p:cNvSpPr>
          <p:nvPr/>
        </p:nvSpPr>
        <p:spPr bwMode="auto">
          <a:xfrm>
            <a:off x="395288" y="1773238"/>
            <a:ext cx="8280400" cy="329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algn="just">
              <a:lnSpc>
                <a:spcPct val="150000"/>
              </a:lnSpc>
            </a:pPr>
            <a:r>
              <a:rPr lang="zh-CN" altLang="en-US" sz="2000" dirty="0">
                <a:solidFill>
                  <a:srgbClr val="000000"/>
                </a:solidFill>
                <a:latin typeface="黑体" panose="02010609060101010101" pitchFamily="49" charset="-122"/>
                <a:ea typeface="黑体" panose="02010609060101010101" pitchFamily="49" charset="-122"/>
                <a:cs typeface="Times New Roman" panose="02020603050405020304" pitchFamily="18" charset="0"/>
              </a:rPr>
              <a:t>一、用所给单词的适当形式填空。</a:t>
            </a:r>
            <a:endParaRPr lang="zh-CN" altLang="en-US" sz="20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a:p>
            <a:pPr indent="266700" algn="just">
              <a:lnSpc>
                <a:spcPct val="150000"/>
              </a:lnSpc>
            </a:pPr>
            <a:r>
              <a:rPr lang="en-US" altLang="zh-CN" sz="20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1</a:t>
            </a:r>
            <a:r>
              <a:rPr lang="zh-CN" altLang="en-US" sz="2000" dirty="0">
                <a:solidFill>
                  <a:srgbClr val="000000"/>
                </a:solidFill>
                <a:latin typeface="MingLiU_HKSCS" pitchFamily="18" charset="-120"/>
                <a:ea typeface="MingLiU_HKSCS" pitchFamily="18" charset="-120"/>
                <a:cs typeface="Times New Roman" panose="02020603050405020304" pitchFamily="18" charset="0"/>
              </a:rPr>
              <a:t>．</a:t>
            </a:r>
            <a:r>
              <a:rPr lang="en-US" altLang="zh-CN" sz="2000" b="1" dirty="0">
                <a:solidFill>
                  <a:srgbClr val="000000"/>
                </a:solidFill>
                <a:latin typeface="Times New Roman" panose="02020603050405020304" pitchFamily="18" charset="0"/>
                <a:cs typeface="Times New Roman" panose="02020603050405020304" pitchFamily="18" charset="0"/>
              </a:rPr>
              <a:t>Have you ever </a:t>
            </a:r>
            <a:r>
              <a:rPr lang="en-US" altLang="zh-CN" sz="2000" b="1" u="sng" dirty="0">
                <a:solidFill>
                  <a:srgbClr val="000000"/>
                </a:solidFill>
                <a:latin typeface="Times New Roman" panose="02020603050405020304" pitchFamily="18" charset="0"/>
                <a:cs typeface="Times New Roman" panose="02020603050405020304" pitchFamily="18" charset="0"/>
              </a:rPr>
              <a:t>              </a:t>
            </a:r>
            <a:r>
              <a:rPr lang="en-US" altLang="zh-CN" sz="2000" dirty="0">
                <a:solidFill>
                  <a:srgbClr val="000000"/>
                </a:solidFill>
                <a:latin typeface="Times New Roman" panose="02020603050405020304" pitchFamily="18" charset="0"/>
                <a:cs typeface="Times New Roman" panose="02020603050405020304" pitchFamily="18" charset="0"/>
              </a:rPr>
              <a:t>(see) Disney movies?</a:t>
            </a:r>
          </a:p>
          <a:p>
            <a:pPr indent="266700" algn="just">
              <a:lnSpc>
                <a:spcPct val="150000"/>
              </a:lnSpc>
            </a:pPr>
            <a:r>
              <a:rPr lang="en-US" altLang="zh-CN" sz="2000" dirty="0">
                <a:solidFill>
                  <a:srgbClr val="000000"/>
                </a:solidFill>
                <a:latin typeface="Times New Roman" panose="02020603050405020304" pitchFamily="18" charset="0"/>
                <a:cs typeface="Times New Roman" panose="02020603050405020304" pitchFamily="18" charset="0"/>
              </a:rPr>
              <a:t>2</a:t>
            </a:r>
            <a:r>
              <a:rPr lang="zh-CN" altLang="en-US" sz="2000" dirty="0">
                <a:solidFill>
                  <a:srgbClr val="000000"/>
                </a:solidFill>
                <a:latin typeface="MingLiU_HKSCS" pitchFamily="18" charset="-120"/>
                <a:ea typeface="MingLiU_HKSCS" pitchFamily="18" charset="-120"/>
              </a:rPr>
              <a:t>．</a:t>
            </a:r>
            <a:r>
              <a:rPr lang="en-US" altLang="zh-CN" sz="2000" dirty="0">
                <a:solidFill>
                  <a:srgbClr val="000000"/>
                </a:solidFill>
                <a:latin typeface="Times New Roman" panose="02020603050405020304" pitchFamily="18" charset="0"/>
                <a:cs typeface="Times New Roman" panose="02020603050405020304" pitchFamily="18" charset="0"/>
              </a:rPr>
              <a:t>I've been to Shanghai on business</a:t>
            </a:r>
            <a:r>
              <a:rPr lang="zh-CN" altLang="en-US" sz="2000" dirty="0">
                <a:solidFill>
                  <a:srgbClr val="000000"/>
                </a:solidFill>
                <a:latin typeface="MingLiU_HKSCS" pitchFamily="18" charset="-120"/>
                <a:ea typeface="MingLiU_HKSCS" pitchFamily="18" charset="-120"/>
              </a:rPr>
              <a:t>，</a:t>
            </a:r>
            <a:r>
              <a:rPr lang="en-US" altLang="zh-CN" sz="2000" dirty="0">
                <a:solidFill>
                  <a:srgbClr val="000000"/>
                </a:solidFill>
                <a:latin typeface="Times New Roman" panose="02020603050405020304" pitchFamily="18" charset="0"/>
                <a:cs typeface="Times New Roman" panose="02020603050405020304" pitchFamily="18" charset="0"/>
              </a:rPr>
              <a:t>but there </a:t>
            </a:r>
            <a:r>
              <a:rPr lang="en-US" altLang="zh-CN" sz="2000" u="sng" dirty="0">
                <a:solidFill>
                  <a:srgbClr val="000000"/>
                </a:solidFill>
                <a:latin typeface="Times New Roman" panose="02020603050405020304" pitchFamily="18" charset="0"/>
                <a:cs typeface="Times New Roman" panose="02020603050405020304" pitchFamily="18" charset="0"/>
              </a:rPr>
              <a:t>                </a:t>
            </a:r>
            <a:r>
              <a:rPr lang="en-US" altLang="zh-CN" sz="2000" dirty="0">
                <a:solidFill>
                  <a:srgbClr val="000000"/>
                </a:solidFill>
                <a:latin typeface="Times New Roman" panose="02020603050405020304" pitchFamily="18" charset="0"/>
                <a:cs typeface="Times New Roman" panose="02020603050405020304" pitchFamily="18" charset="0"/>
              </a:rPr>
              <a:t>(be) too many people then.</a:t>
            </a:r>
          </a:p>
          <a:p>
            <a:pPr indent="266700" algn="just">
              <a:lnSpc>
                <a:spcPct val="150000"/>
              </a:lnSpc>
            </a:pPr>
            <a:r>
              <a:rPr lang="en-US" altLang="zh-CN" sz="2000" dirty="0">
                <a:solidFill>
                  <a:srgbClr val="000000"/>
                </a:solidFill>
                <a:latin typeface="Times New Roman" panose="02020603050405020304" pitchFamily="18" charset="0"/>
                <a:cs typeface="Times New Roman" panose="02020603050405020304" pitchFamily="18" charset="0"/>
              </a:rPr>
              <a:t>3</a:t>
            </a:r>
            <a:r>
              <a:rPr lang="zh-CN" altLang="en-US" sz="2000" dirty="0">
                <a:solidFill>
                  <a:srgbClr val="000000"/>
                </a:solidFill>
                <a:latin typeface="MingLiU_HKSCS" pitchFamily="18" charset="-120"/>
                <a:ea typeface="MingLiU_HKSCS" pitchFamily="18" charset="-120"/>
              </a:rPr>
              <a:t>．</a:t>
            </a:r>
            <a:r>
              <a:rPr lang="en-US" altLang="zh-CN" sz="2000" dirty="0">
                <a:solidFill>
                  <a:srgbClr val="000000"/>
                </a:solidFill>
                <a:latin typeface="Times New Roman" panose="02020603050405020304" pitchFamily="18" charset="0"/>
                <a:cs typeface="Times New Roman" panose="02020603050405020304" pitchFamily="18" charset="0"/>
              </a:rPr>
              <a:t>Tom </a:t>
            </a:r>
            <a:r>
              <a:rPr lang="en-US" altLang="zh-CN" sz="2000" u="sng" dirty="0">
                <a:solidFill>
                  <a:srgbClr val="000000"/>
                </a:solidFill>
                <a:latin typeface="Times New Roman" panose="02020603050405020304" pitchFamily="18" charset="0"/>
                <a:cs typeface="Times New Roman" panose="02020603050405020304" pitchFamily="18" charset="0"/>
              </a:rPr>
              <a:t>                         </a:t>
            </a:r>
            <a:r>
              <a:rPr lang="en-US" altLang="zh-CN" sz="2000" dirty="0">
                <a:solidFill>
                  <a:srgbClr val="000000"/>
                </a:solidFill>
                <a:latin typeface="Times New Roman" panose="02020603050405020304" pitchFamily="18" charset="0"/>
                <a:cs typeface="Times New Roman" panose="02020603050405020304" pitchFamily="18" charset="0"/>
              </a:rPr>
              <a:t>(travel) to Mount Tai in Shandong twice.</a:t>
            </a:r>
          </a:p>
          <a:p>
            <a:pPr indent="266700" algn="just">
              <a:lnSpc>
                <a:spcPct val="150000"/>
              </a:lnSpc>
            </a:pPr>
            <a:r>
              <a:rPr lang="en-US" altLang="zh-CN" sz="2000" dirty="0">
                <a:solidFill>
                  <a:srgbClr val="000000"/>
                </a:solidFill>
                <a:latin typeface="Times New Roman" panose="02020603050405020304" pitchFamily="18" charset="0"/>
                <a:cs typeface="Times New Roman" panose="02020603050405020304" pitchFamily="18" charset="0"/>
              </a:rPr>
              <a:t>4</a:t>
            </a:r>
            <a:r>
              <a:rPr lang="zh-CN" altLang="en-US" sz="2000" dirty="0">
                <a:solidFill>
                  <a:srgbClr val="000000"/>
                </a:solidFill>
                <a:latin typeface="MingLiU_HKSCS" pitchFamily="18" charset="-120"/>
                <a:ea typeface="MingLiU_HKSCS" pitchFamily="18" charset="-120"/>
              </a:rPr>
              <a:t>．</a:t>
            </a:r>
            <a:r>
              <a:rPr lang="en-US" altLang="zh-CN" sz="2000" dirty="0">
                <a:solidFill>
                  <a:srgbClr val="000000"/>
                </a:solidFill>
                <a:latin typeface="Times New Roman" panose="02020603050405020304" pitchFamily="18" charset="0"/>
                <a:cs typeface="Times New Roman" panose="02020603050405020304" pitchFamily="18" charset="0"/>
              </a:rPr>
              <a:t>I saw Andy </a:t>
            </a:r>
            <a:r>
              <a:rPr lang="en-US" altLang="zh-CN" sz="2000" u="sng" dirty="0">
                <a:solidFill>
                  <a:srgbClr val="000000"/>
                </a:solidFill>
                <a:latin typeface="Times New Roman" panose="02020603050405020304" pitchFamily="18" charset="0"/>
                <a:cs typeface="Times New Roman" panose="02020603050405020304" pitchFamily="18" charset="0"/>
              </a:rPr>
              <a:t>                     </a:t>
            </a:r>
            <a:r>
              <a:rPr lang="en-US" altLang="zh-CN" sz="2000" dirty="0">
                <a:solidFill>
                  <a:srgbClr val="000000"/>
                </a:solidFill>
                <a:latin typeface="Times New Roman" panose="02020603050405020304" pitchFamily="18" charset="0"/>
                <a:cs typeface="Times New Roman" panose="02020603050405020304" pitchFamily="18" charset="0"/>
              </a:rPr>
              <a:t>(shop) in the big mall on my way home.</a:t>
            </a:r>
          </a:p>
          <a:p>
            <a:pPr indent="266700" algn="just">
              <a:lnSpc>
                <a:spcPct val="150000"/>
              </a:lnSpc>
            </a:pPr>
            <a:r>
              <a:rPr lang="en-US" altLang="zh-CN" sz="2000" dirty="0">
                <a:solidFill>
                  <a:srgbClr val="000000"/>
                </a:solidFill>
                <a:latin typeface="Times New Roman" panose="02020603050405020304" pitchFamily="18" charset="0"/>
                <a:cs typeface="Times New Roman" panose="02020603050405020304" pitchFamily="18" charset="0"/>
              </a:rPr>
              <a:t>5</a:t>
            </a:r>
            <a:r>
              <a:rPr lang="zh-CN" altLang="en-US" sz="2000" dirty="0">
                <a:solidFill>
                  <a:srgbClr val="000000"/>
                </a:solidFill>
                <a:latin typeface="MingLiU_HKSCS" pitchFamily="18" charset="-120"/>
                <a:ea typeface="MingLiU_HKSCS" pitchFamily="18" charset="-120"/>
              </a:rPr>
              <a:t>．</a:t>
            </a:r>
            <a:r>
              <a:rPr lang="en-US" altLang="zh-CN" sz="2000" dirty="0">
                <a:solidFill>
                  <a:srgbClr val="000000"/>
                </a:solidFill>
                <a:latin typeface="Times New Roman" panose="02020603050405020304" pitchFamily="18" charset="0"/>
                <a:cs typeface="Times New Roman" panose="02020603050405020304" pitchFamily="18" charset="0"/>
              </a:rPr>
              <a:t>Ted </a:t>
            </a:r>
            <a:r>
              <a:rPr lang="en-US" altLang="zh-CN" sz="2000" u="sng" dirty="0">
                <a:solidFill>
                  <a:srgbClr val="000000"/>
                </a:solidFill>
                <a:latin typeface="Times New Roman" panose="02020603050405020304" pitchFamily="18" charset="0"/>
                <a:cs typeface="Times New Roman" panose="02020603050405020304" pitchFamily="18" charset="0"/>
              </a:rPr>
              <a:t>                          </a:t>
            </a:r>
            <a:r>
              <a:rPr lang="en-US" altLang="zh-CN" sz="2000" dirty="0">
                <a:solidFill>
                  <a:srgbClr val="000000"/>
                </a:solidFill>
                <a:latin typeface="Times New Roman" panose="02020603050405020304" pitchFamily="18" charset="0"/>
                <a:cs typeface="Times New Roman" panose="02020603050405020304" pitchFamily="18" charset="0"/>
              </a:rPr>
              <a:t>(wash) the car</a:t>
            </a:r>
            <a:r>
              <a:rPr lang="zh-CN" altLang="en-US" sz="2000" dirty="0">
                <a:solidFill>
                  <a:srgbClr val="000000"/>
                </a:solidFill>
                <a:latin typeface="MingLiU_HKSCS" pitchFamily="18" charset="-120"/>
                <a:ea typeface="MingLiU_HKSCS" pitchFamily="18" charset="-120"/>
              </a:rPr>
              <a:t>，</a:t>
            </a:r>
            <a:r>
              <a:rPr lang="en-US" altLang="zh-CN" sz="2000" dirty="0">
                <a:solidFill>
                  <a:srgbClr val="000000"/>
                </a:solidFill>
                <a:latin typeface="Times New Roman" panose="02020603050405020304" pitchFamily="18" charset="0"/>
                <a:cs typeface="Times New Roman" panose="02020603050405020304" pitchFamily="18" charset="0"/>
              </a:rPr>
              <a:t>so it's very clean now.</a:t>
            </a:r>
          </a:p>
        </p:txBody>
      </p:sp>
      <p:sp>
        <p:nvSpPr>
          <p:cNvPr id="161851" name="Rectangle 59"/>
          <p:cNvSpPr>
            <a:spLocks noChangeArrowheads="1"/>
          </p:cNvSpPr>
          <p:nvPr/>
        </p:nvSpPr>
        <p:spPr bwMode="auto">
          <a:xfrm>
            <a:off x="2771775" y="2349500"/>
            <a:ext cx="6492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i="1">
                <a:solidFill>
                  <a:srgbClr val="FF0000"/>
                </a:solidFill>
                <a:latin typeface="Times New Roman" panose="02020603050405020304" pitchFamily="18" charset="0"/>
                <a:cs typeface="Times New Roman" panose="02020603050405020304" pitchFamily="18" charset="0"/>
              </a:rPr>
              <a:t>seen</a:t>
            </a:r>
            <a:endParaRPr lang="zh-CN" altLang="en-US" sz="2000" b="1" i="1">
              <a:solidFill>
                <a:srgbClr val="FF0000"/>
              </a:solidFill>
              <a:latin typeface="Times New Roman" panose="02020603050405020304" pitchFamily="18" charset="0"/>
              <a:cs typeface="Times New Roman" panose="02020603050405020304" pitchFamily="18" charset="0"/>
            </a:endParaRPr>
          </a:p>
        </p:txBody>
      </p:sp>
      <p:sp>
        <p:nvSpPr>
          <p:cNvPr id="161853" name="Rectangle 61"/>
          <p:cNvSpPr>
            <a:spLocks noChangeArrowheads="1"/>
          </p:cNvSpPr>
          <p:nvPr/>
        </p:nvSpPr>
        <p:spPr bwMode="auto">
          <a:xfrm>
            <a:off x="6011863" y="2746375"/>
            <a:ext cx="7191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i="1">
                <a:solidFill>
                  <a:srgbClr val="FF0000"/>
                </a:solidFill>
                <a:latin typeface="Book Antiqua" panose="02040602050305030304" pitchFamily="18" charset="0"/>
                <a:cs typeface="Times New Roman" panose="02020603050405020304" pitchFamily="18" charset="0"/>
              </a:rPr>
              <a:t>w</a:t>
            </a:r>
            <a:r>
              <a:rPr lang="en-US" altLang="zh-CN" sz="2000" b="1" i="1">
                <a:solidFill>
                  <a:srgbClr val="FF0000"/>
                </a:solidFill>
                <a:latin typeface="Times New Roman" panose="02020603050405020304" pitchFamily="18" charset="0"/>
                <a:cs typeface="Times New Roman" panose="02020603050405020304" pitchFamily="18" charset="0"/>
              </a:rPr>
              <a:t>ere</a:t>
            </a:r>
            <a:endParaRPr lang="zh-CN" altLang="en-US" sz="2000" b="1" i="1">
              <a:solidFill>
                <a:srgbClr val="FF0000"/>
              </a:solidFill>
              <a:latin typeface="Times New Roman" panose="02020603050405020304" pitchFamily="18" charset="0"/>
              <a:cs typeface="Times New Roman" panose="02020603050405020304" pitchFamily="18" charset="0"/>
            </a:endParaRPr>
          </a:p>
        </p:txBody>
      </p:sp>
      <p:sp>
        <p:nvSpPr>
          <p:cNvPr id="161855" name="Rectangle 63"/>
          <p:cNvSpPr>
            <a:spLocks noChangeArrowheads="1"/>
          </p:cNvSpPr>
          <p:nvPr/>
        </p:nvSpPr>
        <p:spPr bwMode="auto">
          <a:xfrm>
            <a:off x="1692275" y="3627438"/>
            <a:ext cx="1543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i="1">
                <a:solidFill>
                  <a:srgbClr val="FF0000"/>
                </a:solidFill>
                <a:latin typeface="Times New Roman" panose="02020603050405020304" pitchFamily="18" charset="0"/>
                <a:cs typeface="Times New Roman" panose="02020603050405020304" pitchFamily="18" charset="0"/>
              </a:rPr>
              <a:t>has tra</a:t>
            </a:r>
            <a:r>
              <a:rPr lang="en-US" altLang="zh-CN" sz="2000" b="1" i="1">
                <a:solidFill>
                  <a:srgbClr val="FF0000"/>
                </a:solidFill>
                <a:latin typeface="Book Antiqua" panose="02040602050305030304" pitchFamily="18" charset="0"/>
                <a:cs typeface="Times New Roman" panose="02020603050405020304" pitchFamily="18" charset="0"/>
              </a:rPr>
              <a:t>v</a:t>
            </a:r>
            <a:r>
              <a:rPr lang="en-US" altLang="zh-CN" sz="2000" b="1" i="1">
                <a:solidFill>
                  <a:srgbClr val="FF0000"/>
                </a:solidFill>
                <a:latin typeface="Times New Roman" panose="02020603050405020304" pitchFamily="18" charset="0"/>
                <a:cs typeface="Times New Roman" panose="02020603050405020304" pitchFamily="18" charset="0"/>
              </a:rPr>
              <a:t>elled</a:t>
            </a:r>
            <a:endParaRPr lang="zh-CN" altLang="en-US" sz="2000" b="1" i="1">
              <a:solidFill>
                <a:srgbClr val="FF0000"/>
              </a:solidFill>
              <a:latin typeface="Times New Roman" panose="02020603050405020304" pitchFamily="18" charset="0"/>
              <a:cs typeface="Times New Roman" panose="02020603050405020304" pitchFamily="18" charset="0"/>
            </a:endParaRPr>
          </a:p>
        </p:txBody>
      </p:sp>
      <p:sp>
        <p:nvSpPr>
          <p:cNvPr id="161857" name="Rectangle 65"/>
          <p:cNvSpPr>
            <a:spLocks noChangeArrowheads="1"/>
          </p:cNvSpPr>
          <p:nvPr/>
        </p:nvSpPr>
        <p:spPr bwMode="auto">
          <a:xfrm>
            <a:off x="2484438" y="4149725"/>
            <a:ext cx="1143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i="1">
                <a:solidFill>
                  <a:srgbClr val="FF0000"/>
                </a:solidFill>
                <a:latin typeface="Times New Roman" panose="02020603050405020304" pitchFamily="18" charset="0"/>
                <a:cs typeface="Times New Roman" panose="02020603050405020304" pitchFamily="18" charset="0"/>
              </a:rPr>
              <a:t>shopping</a:t>
            </a:r>
            <a:endParaRPr lang="zh-CN" altLang="en-US" sz="2000" b="1" i="1">
              <a:solidFill>
                <a:srgbClr val="FF0000"/>
              </a:solidFill>
              <a:latin typeface="Times New Roman" panose="02020603050405020304" pitchFamily="18" charset="0"/>
              <a:cs typeface="Times New Roman" panose="02020603050405020304" pitchFamily="18" charset="0"/>
            </a:endParaRPr>
          </a:p>
        </p:txBody>
      </p:sp>
      <p:sp>
        <p:nvSpPr>
          <p:cNvPr id="161859" name="Rectangle 67"/>
          <p:cNvSpPr>
            <a:spLocks noChangeArrowheads="1"/>
          </p:cNvSpPr>
          <p:nvPr/>
        </p:nvSpPr>
        <p:spPr bwMode="auto">
          <a:xfrm>
            <a:off x="1692275" y="4546600"/>
            <a:ext cx="1431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i="1">
                <a:solidFill>
                  <a:srgbClr val="FF0000"/>
                </a:solidFill>
                <a:latin typeface="Times New Roman" panose="02020603050405020304" pitchFamily="18" charset="0"/>
                <a:cs typeface="Times New Roman" panose="02020603050405020304" pitchFamily="18" charset="0"/>
              </a:rPr>
              <a:t>has </a:t>
            </a:r>
            <a:r>
              <a:rPr lang="en-US" altLang="zh-CN" sz="2000" b="1" i="1">
                <a:solidFill>
                  <a:srgbClr val="FF0000"/>
                </a:solidFill>
                <a:latin typeface="Book Antiqua" panose="02040602050305030304" pitchFamily="18" charset="0"/>
                <a:cs typeface="Times New Roman" panose="02020603050405020304" pitchFamily="18" charset="0"/>
              </a:rPr>
              <a:t>w</a:t>
            </a:r>
            <a:r>
              <a:rPr lang="en-US" altLang="zh-CN" sz="2000" b="1" i="1">
                <a:solidFill>
                  <a:srgbClr val="FF0000"/>
                </a:solidFill>
                <a:latin typeface="Times New Roman" panose="02020603050405020304" pitchFamily="18" charset="0"/>
                <a:cs typeface="Times New Roman" panose="02020603050405020304" pitchFamily="18" charset="0"/>
              </a:rPr>
              <a:t>ashed</a:t>
            </a:r>
            <a:endParaRPr lang="zh-CN" altLang="en-US" sz="2000" b="1" i="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1851"/>
                                        </p:tgtEl>
                                        <p:attrNameLst>
                                          <p:attrName>style.visibility</p:attrName>
                                        </p:attrNameLst>
                                      </p:cBhvr>
                                      <p:to>
                                        <p:strVal val="visible"/>
                                      </p:to>
                                    </p:set>
                                    <p:anim calcmode="lin" valueType="num">
                                      <p:cBhvr additive="base">
                                        <p:cTn id="7" dur="500" fill="hold"/>
                                        <p:tgtEl>
                                          <p:spTgt spid="161851"/>
                                        </p:tgtEl>
                                        <p:attrNameLst>
                                          <p:attrName>ppt_x</p:attrName>
                                        </p:attrNameLst>
                                      </p:cBhvr>
                                      <p:tavLst>
                                        <p:tav tm="0">
                                          <p:val>
                                            <p:strVal val="#ppt_x"/>
                                          </p:val>
                                        </p:tav>
                                        <p:tav tm="100000">
                                          <p:val>
                                            <p:strVal val="#ppt_x"/>
                                          </p:val>
                                        </p:tav>
                                      </p:tavLst>
                                    </p:anim>
                                    <p:anim calcmode="lin" valueType="num">
                                      <p:cBhvr additive="base">
                                        <p:cTn id="8" dur="500" fill="hold"/>
                                        <p:tgtEl>
                                          <p:spTgt spid="16185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1853"/>
                                        </p:tgtEl>
                                        <p:attrNameLst>
                                          <p:attrName>style.visibility</p:attrName>
                                        </p:attrNameLst>
                                      </p:cBhvr>
                                      <p:to>
                                        <p:strVal val="visible"/>
                                      </p:to>
                                    </p:set>
                                    <p:anim calcmode="lin" valueType="num">
                                      <p:cBhvr additive="base">
                                        <p:cTn id="13" dur="500" fill="hold"/>
                                        <p:tgtEl>
                                          <p:spTgt spid="161853"/>
                                        </p:tgtEl>
                                        <p:attrNameLst>
                                          <p:attrName>ppt_x</p:attrName>
                                        </p:attrNameLst>
                                      </p:cBhvr>
                                      <p:tavLst>
                                        <p:tav tm="0">
                                          <p:val>
                                            <p:strVal val="#ppt_x"/>
                                          </p:val>
                                        </p:tav>
                                        <p:tav tm="100000">
                                          <p:val>
                                            <p:strVal val="#ppt_x"/>
                                          </p:val>
                                        </p:tav>
                                      </p:tavLst>
                                    </p:anim>
                                    <p:anim calcmode="lin" valueType="num">
                                      <p:cBhvr additive="base">
                                        <p:cTn id="14" dur="500" fill="hold"/>
                                        <p:tgtEl>
                                          <p:spTgt spid="16185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1855"/>
                                        </p:tgtEl>
                                        <p:attrNameLst>
                                          <p:attrName>style.visibility</p:attrName>
                                        </p:attrNameLst>
                                      </p:cBhvr>
                                      <p:to>
                                        <p:strVal val="visible"/>
                                      </p:to>
                                    </p:set>
                                    <p:anim calcmode="lin" valueType="num">
                                      <p:cBhvr additive="base">
                                        <p:cTn id="19" dur="500" fill="hold"/>
                                        <p:tgtEl>
                                          <p:spTgt spid="161855"/>
                                        </p:tgtEl>
                                        <p:attrNameLst>
                                          <p:attrName>ppt_x</p:attrName>
                                        </p:attrNameLst>
                                      </p:cBhvr>
                                      <p:tavLst>
                                        <p:tav tm="0">
                                          <p:val>
                                            <p:strVal val="#ppt_x"/>
                                          </p:val>
                                        </p:tav>
                                        <p:tav tm="100000">
                                          <p:val>
                                            <p:strVal val="#ppt_x"/>
                                          </p:val>
                                        </p:tav>
                                      </p:tavLst>
                                    </p:anim>
                                    <p:anim calcmode="lin" valueType="num">
                                      <p:cBhvr additive="base">
                                        <p:cTn id="20" dur="500" fill="hold"/>
                                        <p:tgtEl>
                                          <p:spTgt spid="16185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1857"/>
                                        </p:tgtEl>
                                        <p:attrNameLst>
                                          <p:attrName>style.visibility</p:attrName>
                                        </p:attrNameLst>
                                      </p:cBhvr>
                                      <p:to>
                                        <p:strVal val="visible"/>
                                      </p:to>
                                    </p:set>
                                    <p:anim calcmode="lin" valueType="num">
                                      <p:cBhvr additive="base">
                                        <p:cTn id="25" dur="500" fill="hold"/>
                                        <p:tgtEl>
                                          <p:spTgt spid="161857"/>
                                        </p:tgtEl>
                                        <p:attrNameLst>
                                          <p:attrName>ppt_x</p:attrName>
                                        </p:attrNameLst>
                                      </p:cBhvr>
                                      <p:tavLst>
                                        <p:tav tm="0">
                                          <p:val>
                                            <p:strVal val="#ppt_x"/>
                                          </p:val>
                                        </p:tav>
                                        <p:tav tm="100000">
                                          <p:val>
                                            <p:strVal val="#ppt_x"/>
                                          </p:val>
                                        </p:tav>
                                      </p:tavLst>
                                    </p:anim>
                                    <p:anim calcmode="lin" valueType="num">
                                      <p:cBhvr additive="base">
                                        <p:cTn id="26" dur="500" fill="hold"/>
                                        <p:tgtEl>
                                          <p:spTgt spid="16185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1859"/>
                                        </p:tgtEl>
                                        <p:attrNameLst>
                                          <p:attrName>style.visibility</p:attrName>
                                        </p:attrNameLst>
                                      </p:cBhvr>
                                      <p:to>
                                        <p:strVal val="visible"/>
                                      </p:to>
                                    </p:set>
                                    <p:anim calcmode="lin" valueType="num">
                                      <p:cBhvr additive="base">
                                        <p:cTn id="31" dur="500" fill="hold"/>
                                        <p:tgtEl>
                                          <p:spTgt spid="161859"/>
                                        </p:tgtEl>
                                        <p:attrNameLst>
                                          <p:attrName>ppt_x</p:attrName>
                                        </p:attrNameLst>
                                      </p:cBhvr>
                                      <p:tavLst>
                                        <p:tav tm="0">
                                          <p:val>
                                            <p:strVal val="#ppt_x"/>
                                          </p:val>
                                        </p:tav>
                                        <p:tav tm="100000">
                                          <p:val>
                                            <p:strVal val="#ppt_x"/>
                                          </p:val>
                                        </p:tav>
                                      </p:tavLst>
                                    </p:anim>
                                    <p:anim calcmode="lin" valueType="num">
                                      <p:cBhvr additive="base">
                                        <p:cTn id="32" dur="500" fill="hold"/>
                                        <p:tgtEl>
                                          <p:spTgt spid="1618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851" grpId="0"/>
      <p:bldP spid="161853" grpId="0"/>
      <p:bldP spid="161855" grpId="0"/>
      <p:bldP spid="161857" grpId="0"/>
      <p:bldP spid="16185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464" name="Rectangle 248"/>
          <p:cNvSpPr>
            <a:spLocks noChangeArrowheads="1"/>
          </p:cNvSpPr>
          <p:nvPr/>
        </p:nvSpPr>
        <p:spPr bwMode="auto">
          <a:xfrm>
            <a:off x="450850" y="1325563"/>
            <a:ext cx="8243888" cy="420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indent="266700">
              <a:lnSpc>
                <a:spcPct val="150000"/>
              </a:lnSpc>
            </a:pPr>
            <a:r>
              <a:rPr lang="zh-CN" altLang="en-US" sz="2000" dirty="0">
                <a:latin typeface="黑体" panose="02010609060101010101" pitchFamily="49" charset="-122"/>
                <a:ea typeface="黑体" panose="02010609060101010101" pitchFamily="49" charset="-122"/>
                <a:cs typeface="Times New Roman" panose="02020603050405020304" pitchFamily="18" charset="0"/>
              </a:rPr>
              <a:t>二、单项选择。</a:t>
            </a:r>
            <a:endParaRPr lang="zh-CN" altLang="en-US" sz="2000" dirty="0">
              <a:latin typeface="Times New Roman" panose="02020603050405020304" pitchFamily="18" charset="0"/>
              <a:ea typeface="黑体" panose="02010609060101010101" pitchFamily="49" charset="-122"/>
              <a:cs typeface="Times New Roman" panose="02020603050405020304" pitchFamily="18" charset="0"/>
            </a:endParaRPr>
          </a:p>
          <a:p>
            <a:pPr indent="266700" eaLnBrk="0" hangingPunct="0">
              <a:lnSpc>
                <a:spcPct val="150000"/>
              </a:lnSpc>
            </a:pPr>
            <a:r>
              <a:rPr lang="en-US" altLang="zh-CN" sz="2000" dirty="0">
                <a:latin typeface="Times New Roman" panose="02020603050405020304" pitchFamily="18" charset="0"/>
                <a:ea typeface="黑体" panose="02010609060101010101" pitchFamily="49" charset="-122"/>
                <a:cs typeface="Times New Roman" panose="02020603050405020304" pitchFamily="18" charset="0"/>
              </a:rPr>
              <a:t>(    )6.</a:t>
            </a:r>
            <a:r>
              <a:rPr lang="en-US" altLang="zh-CN" sz="2000" dirty="0">
                <a:latin typeface="Courier New" panose="02070309020205020404"/>
                <a:ea typeface="黑体" panose="02010609060101010101" pitchFamily="49" charset="-122"/>
                <a:cs typeface="Times New Roman" panose="02020603050405020304" pitchFamily="18" charset="0"/>
              </a:rPr>
              <a:t>—</a:t>
            </a:r>
            <a:r>
              <a:rPr lang="en-US" altLang="zh-CN" sz="2000" dirty="0">
                <a:latin typeface="Times New Roman" panose="02020603050405020304" pitchFamily="18" charset="0"/>
                <a:ea typeface="黑体" panose="02010609060101010101" pitchFamily="49" charset="-122"/>
                <a:cs typeface="Times New Roman" panose="02020603050405020304" pitchFamily="18" charset="0"/>
              </a:rPr>
              <a:t>Mr. Smith</a:t>
            </a:r>
            <a:r>
              <a:rPr lang="zh-CN" altLang="en-US" sz="2000" dirty="0">
                <a:latin typeface="MingLiU_HKSCS" pitchFamily="18" charset="-120"/>
                <a:ea typeface="MingLiU_HKSCS" pitchFamily="18" charset="-120"/>
                <a:cs typeface="Times New Roman" panose="02020603050405020304" pitchFamily="18" charset="0"/>
              </a:rPr>
              <a:t>，</a:t>
            </a:r>
            <a:r>
              <a:rPr lang="en-US" altLang="zh-CN" sz="2000" dirty="0">
                <a:latin typeface="Times New Roman" panose="02020603050405020304" pitchFamily="18" charset="0"/>
                <a:cs typeface="Times New Roman" panose="02020603050405020304" pitchFamily="18" charset="0"/>
              </a:rPr>
              <a:t>________ is the new bridge?</a:t>
            </a:r>
            <a:endParaRPr lang="en-US" altLang="zh-CN" sz="2000" dirty="0">
              <a:latin typeface="Times New Roman" panose="02020603050405020304" pitchFamily="18" charset="0"/>
            </a:endParaRPr>
          </a:p>
          <a:p>
            <a:pPr indent="266700" eaLnBrk="0" hangingPunct="0">
              <a:lnSpc>
                <a:spcPct val="150000"/>
              </a:lnSpc>
            </a:pPr>
            <a:r>
              <a:rPr lang="en-US" altLang="zh-CN" sz="2000" dirty="0">
                <a:latin typeface="Times New Roman" panose="02020603050405020304" pitchFamily="18" charset="0"/>
                <a:cs typeface="Times New Roman" panose="02020603050405020304" pitchFamily="18" charset="0"/>
              </a:rPr>
              <a:t>—Oh</a:t>
            </a:r>
            <a:r>
              <a:rPr lang="zh-CN" altLang="en-US" sz="2000" dirty="0">
                <a:latin typeface="MingLiU_HKSCS" pitchFamily="18" charset="-120"/>
                <a:ea typeface="MingLiU_HKSCS" pitchFamily="18" charset="-120"/>
              </a:rPr>
              <a:t>，</a:t>
            </a:r>
            <a:r>
              <a:rPr lang="en-US" altLang="zh-CN" sz="2000" dirty="0">
                <a:latin typeface="Times New Roman" panose="02020603050405020304" pitchFamily="18" charset="0"/>
                <a:cs typeface="Times New Roman" panose="02020603050405020304" pitchFamily="18" charset="0"/>
              </a:rPr>
              <a:t>let me see</a:t>
            </a:r>
            <a:r>
              <a:rPr lang="zh-CN" altLang="en-US" sz="2000" dirty="0">
                <a:latin typeface="Times New Roman" panose="02020603050405020304" pitchFamily="18" charset="0"/>
                <a:cs typeface="Times New Roman" panose="02020603050405020304" pitchFamily="18" charset="0"/>
              </a:rPr>
              <a:t>！</a:t>
            </a:r>
            <a:r>
              <a:rPr lang="en-US" altLang="zh-CN" sz="2000" dirty="0">
                <a:latin typeface="Times New Roman" panose="02020603050405020304" pitchFamily="18" charset="0"/>
                <a:cs typeface="Times New Roman" panose="02020603050405020304" pitchFamily="18" charset="0"/>
              </a:rPr>
              <a:t>It's about 800</a:t>
            </a:r>
            <a:r>
              <a:rPr lang="en-US" altLang="zh-CN" sz="2000" b="1" dirty="0">
                <a:latin typeface="Times New Roman" panose="02020603050405020304" pitchFamily="18" charset="0"/>
                <a:cs typeface="Times New Roman" panose="02020603050405020304" pitchFamily="18" charset="0"/>
              </a:rPr>
              <a:t> meters.</a:t>
            </a:r>
            <a:endParaRPr lang="en-US" altLang="zh-CN" sz="2000" dirty="0">
              <a:latin typeface="Times New Roman" panose="02020603050405020304" pitchFamily="18" charset="0"/>
            </a:endParaRPr>
          </a:p>
          <a:p>
            <a:pPr indent="266700" eaLnBrk="0" hangingPunct="0">
              <a:lnSpc>
                <a:spcPct val="150000"/>
              </a:lnSpc>
            </a:pPr>
            <a:r>
              <a:rPr lang="en-US" altLang="zh-CN" sz="2000" b="1" dirty="0">
                <a:latin typeface="Times New Roman" panose="02020603050405020304" pitchFamily="18" charset="0"/>
                <a:cs typeface="Times New Roman" panose="02020603050405020304" pitchFamily="18" charset="0"/>
              </a:rPr>
              <a:t>A</a:t>
            </a:r>
            <a:r>
              <a:rPr lang="zh-CN" altLang="en-US" sz="2000" dirty="0">
                <a:latin typeface="MingLiU_HKSCS" pitchFamily="18" charset="-120"/>
                <a:ea typeface="MingLiU_HKSCS" pitchFamily="18" charset="-120"/>
              </a:rPr>
              <a:t>．</a:t>
            </a:r>
            <a:r>
              <a:rPr lang="en-US" altLang="zh-CN" sz="2000" b="1" dirty="0">
                <a:latin typeface="Times New Roman" panose="02020603050405020304" pitchFamily="18" charset="0"/>
                <a:cs typeface="Times New Roman" panose="02020603050405020304" pitchFamily="18" charset="0"/>
              </a:rPr>
              <a:t>how old</a:t>
            </a:r>
            <a:r>
              <a:rPr lang="zh-CN" altLang="en-US" sz="2000" dirty="0">
                <a:latin typeface="Times New Roman" panose="02020603050405020304" pitchFamily="18" charset="0"/>
                <a:cs typeface="Times New Roman" panose="02020603050405020304" pitchFamily="18" charset="0"/>
              </a:rPr>
              <a:t>　　　</a:t>
            </a:r>
            <a:r>
              <a:rPr lang="en-US" altLang="zh-CN" sz="2000" b="1" dirty="0">
                <a:latin typeface="Times New Roman" panose="02020603050405020304" pitchFamily="18" charset="0"/>
                <a:cs typeface="Times New Roman" panose="02020603050405020304" pitchFamily="18" charset="0"/>
              </a:rPr>
              <a:t>B</a:t>
            </a:r>
            <a:r>
              <a:rPr lang="zh-CN" altLang="en-US" sz="2000" dirty="0">
                <a:latin typeface="Times New Roman" panose="02020603050405020304" pitchFamily="18" charset="0"/>
                <a:cs typeface="Times New Roman" panose="02020603050405020304" pitchFamily="18" charset="0"/>
              </a:rPr>
              <a:t>．</a:t>
            </a:r>
            <a:r>
              <a:rPr lang="en-US" altLang="zh-CN" sz="2000" b="1" dirty="0">
                <a:latin typeface="Times New Roman" panose="02020603050405020304" pitchFamily="18" charset="0"/>
                <a:cs typeface="Times New Roman" panose="02020603050405020304" pitchFamily="18" charset="0"/>
              </a:rPr>
              <a:t>how long</a:t>
            </a:r>
            <a:r>
              <a:rPr lang="zh-CN" altLang="en-US" sz="2000" dirty="0">
                <a:latin typeface="Times New Roman" panose="02020603050405020304" pitchFamily="18" charset="0"/>
                <a:cs typeface="Times New Roman" panose="02020603050405020304" pitchFamily="18" charset="0"/>
              </a:rPr>
              <a:t>　　　</a:t>
            </a:r>
            <a:r>
              <a:rPr lang="en-US" altLang="zh-CN" sz="2000" b="1" dirty="0">
                <a:latin typeface="Times New Roman" panose="02020603050405020304" pitchFamily="18" charset="0"/>
                <a:cs typeface="Times New Roman" panose="02020603050405020304" pitchFamily="18" charset="0"/>
              </a:rPr>
              <a:t>C</a:t>
            </a:r>
            <a:r>
              <a:rPr lang="zh-CN" altLang="en-US" sz="2000" dirty="0">
                <a:latin typeface="Times New Roman" panose="02020603050405020304" pitchFamily="18" charset="0"/>
                <a:cs typeface="Times New Roman" panose="02020603050405020304" pitchFamily="18" charset="0"/>
              </a:rPr>
              <a:t>．</a:t>
            </a:r>
            <a:r>
              <a:rPr lang="en-US" altLang="zh-CN" sz="2000" b="1" dirty="0">
                <a:latin typeface="Times New Roman" panose="02020603050405020304" pitchFamily="18" charset="0"/>
                <a:cs typeface="Times New Roman" panose="02020603050405020304" pitchFamily="18" charset="0"/>
              </a:rPr>
              <a:t>how much</a:t>
            </a:r>
            <a:r>
              <a:rPr lang="zh-CN" altLang="en-US" sz="2000" dirty="0">
                <a:latin typeface="Times New Roman" panose="02020603050405020304" pitchFamily="18" charset="0"/>
                <a:cs typeface="Times New Roman" panose="02020603050405020304" pitchFamily="18" charset="0"/>
              </a:rPr>
              <a:t>　　</a:t>
            </a:r>
            <a:r>
              <a:rPr lang="en-US" altLang="zh-CN" sz="2000" b="1" dirty="0">
                <a:latin typeface="Times New Roman" panose="02020603050405020304" pitchFamily="18" charset="0"/>
                <a:cs typeface="Times New Roman" panose="02020603050405020304" pitchFamily="18" charset="0"/>
              </a:rPr>
              <a:t>D</a:t>
            </a:r>
            <a:r>
              <a:rPr lang="zh-CN" altLang="en-US" sz="2000" dirty="0">
                <a:latin typeface="Times New Roman" panose="02020603050405020304" pitchFamily="18" charset="0"/>
                <a:cs typeface="Times New Roman" panose="02020603050405020304" pitchFamily="18" charset="0"/>
              </a:rPr>
              <a:t>．</a:t>
            </a:r>
            <a:r>
              <a:rPr lang="en-US" altLang="zh-CN" sz="2000" b="1" dirty="0">
                <a:latin typeface="Times New Roman" panose="02020603050405020304" pitchFamily="18" charset="0"/>
                <a:cs typeface="Times New Roman" panose="02020603050405020304" pitchFamily="18" charset="0"/>
              </a:rPr>
              <a:t>how often</a:t>
            </a:r>
            <a:endParaRPr lang="en-US" altLang="zh-CN" sz="2000" dirty="0">
              <a:latin typeface="Times New Roman" panose="02020603050405020304" pitchFamily="18" charset="0"/>
            </a:endParaRPr>
          </a:p>
          <a:p>
            <a:pPr indent="266700" eaLnBrk="0" hangingPunct="0">
              <a:lnSpc>
                <a:spcPct val="150000"/>
              </a:lnSpc>
            </a:pPr>
            <a:r>
              <a:rPr lang="en-US" altLang="zh-CN" sz="2000" dirty="0">
                <a:latin typeface="Times New Roman" panose="02020603050405020304" pitchFamily="18" charset="0"/>
                <a:cs typeface="Times New Roman" panose="02020603050405020304" pitchFamily="18" charset="0"/>
              </a:rPr>
              <a:t>(     )7.</a:t>
            </a:r>
            <a:r>
              <a:rPr lang="en-US" altLang="zh-CN" sz="2000" dirty="0">
                <a:latin typeface="Courier New" panose="02070309020205020404"/>
                <a:cs typeface="Times New Roman" panose="02020603050405020304" pitchFamily="18" charset="0"/>
              </a:rPr>
              <a:t>—</a:t>
            </a:r>
            <a:r>
              <a:rPr lang="en-US" altLang="zh-CN" sz="2000" dirty="0">
                <a:latin typeface="Times New Roman" panose="02020603050405020304" pitchFamily="18" charset="0"/>
                <a:cs typeface="Times New Roman" panose="02020603050405020304" pitchFamily="18" charset="0"/>
              </a:rPr>
              <a:t>Did you see Tom yesterday?</a:t>
            </a:r>
            <a:endParaRPr lang="en-US" altLang="zh-CN" sz="2000" dirty="0">
              <a:latin typeface="Times New Roman" panose="02020603050405020304" pitchFamily="18" charset="0"/>
            </a:endParaRPr>
          </a:p>
          <a:p>
            <a:pPr indent="266700" eaLnBrk="0" hangingPunct="0">
              <a:lnSpc>
                <a:spcPct val="150000"/>
              </a:lnSpc>
            </a:pPr>
            <a:r>
              <a:rPr lang="en-US" altLang="zh-CN" sz="2000" dirty="0">
                <a:latin typeface="Times New Roman" panose="02020603050405020304" pitchFamily="18" charset="0"/>
                <a:cs typeface="Times New Roman" panose="02020603050405020304" pitchFamily="18" charset="0"/>
              </a:rPr>
              <a:t>—No</a:t>
            </a:r>
            <a:r>
              <a:rPr lang="zh-CN" altLang="en-US" sz="2000" dirty="0">
                <a:latin typeface="MingLiU_HKSCS" pitchFamily="18" charset="-120"/>
                <a:ea typeface="MingLiU_HKSCS" pitchFamily="18" charset="-120"/>
              </a:rPr>
              <a:t>，</a:t>
            </a:r>
            <a:r>
              <a:rPr lang="en-US" altLang="zh-CN" sz="2000" dirty="0">
                <a:latin typeface="Times New Roman" panose="02020603050405020304" pitchFamily="18" charset="0"/>
                <a:cs typeface="Times New Roman" panose="02020603050405020304" pitchFamily="18" charset="0"/>
              </a:rPr>
              <a:t>I ________ him for a long time.</a:t>
            </a:r>
            <a:endParaRPr lang="en-US" altLang="zh-CN" sz="2000" dirty="0">
              <a:latin typeface="Times New Roman" panose="02020603050405020304" pitchFamily="18" charset="0"/>
            </a:endParaRPr>
          </a:p>
          <a:p>
            <a:pPr indent="266700" eaLnBrk="0" hangingPunct="0">
              <a:lnSpc>
                <a:spcPct val="150000"/>
              </a:lnSpc>
            </a:pPr>
            <a:r>
              <a:rPr lang="en-US" altLang="zh-CN" sz="2000" dirty="0">
                <a:latin typeface="Times New Roman" panose="02020603050405020304" pitchFamily="18" charset="0"/>
                <a:cs typeface="Times New Roman" panose="02020603050405020304" pitchFamily="18" charset="0"/>
              </a:rPr>
              <a:t>A</a:t>
            </a:r>
            <a:r>
              <a:rPr lang="zh-CN" altLang="en-US" sz="2000" dirty="0">
                <a:latin typeface="MingLiU_HKSCS" pitchFamily="18" charset="-120"/>
                <a:ea typeface="MingLiU_HKSCS" pitchFamily="18" charset="-120"/>
              </a:rPr>
              <a:t>．</a:t>
            </a:r>
            <a:r>
              <a:rPr lang="en-US" altLang="zh-CN" sz="2000" dirty="0">
                <a:latin typeface="Times New Roman" panose="02020603050405020304" pitchFamily="18" charset="0"/>
                <a:cs typeface="Times New Roman" panose="02020603050405020304" pitchFamily="18" charset="0"/>
              </a:rPr>
              <a:t>didn't see  B</a:t>
            </a:r>
            <a:r>
              <a:rPr lang="zh-CN" altLang="en-US" sz="2000" dirty="0">
                <a:latin typeface="Times New Roman" panose="02020603050405020304" pitchFamily="18" charset="0"/>
                <a:cs typeface="Times New Roman" panose="02020603050405020304" pitchFamily="18" charset="0"/>
              </a:rPr>
              <a:t>．</a:t>
            </a:r>
            <a:r>
              <a:rPr lang="en-US" altLang="zh-CN" sz="2000" dirty="0">
                <a:latin typeface="Times New Roman" panose="02020603050405020304" pitchFamily="18" charset="0"/>
                <a:cs typeface="Times New Roman" panose="02020603050405020304" pitchFamily="18" charset="0"/>
              </a:rPr>
              <a:t>hasn't seen  C</a:t>
            </a:r>
            <a:r>
              <a:rPr lang="zh-CN" altLang="en-US" sz="2000" dirty="0">
                <a:latin typeface="Times New Roman" panose="02020603050405020304" pitchFamily="18" charset="0"/>
                <a:cs typeface="Times New Roman" panose="02020603050405020304" pitchFamily="18" charset="0"/>
              </a:rPr>
              <a:t>．</a:t>
            </a:r>
            <a:r>
              <a:rPr lang="en-US" altLang="zh-CN" sz="2000" dirty="0">
                <a:latin typeface="Times New Roman" panose="02020603050405020304" pitchFamily="18" charset="0"/>
                <a:cs typeface="Times New Roman" panose="02020603050405020304" pitchFamily="18" charset="0"/>
              </a:rPr>
              <a:t>saw  D</a:t>
            </a:r>
            <a:r>
              <a:rPr lang="zh-CN" altLang="en-US" sz="2000" dirty="0">
                <a:latin typeface="Times New Roman" panose="02020603050405020304" pitchFamily="18" charset="0"/>
                <a:cs typeface="Times New Roman" panose="02020603050405020304" pitchFamily="18" charset="0"/>
              </a:rPr>
              <a:t>．</a:t>
            </a:r>
            <a:r>
              <a:rPr lang="en-US" altLang="zh-CN" sz="2000" dirty="0">
                <a:latin typeface="Times New Roman" panose="02020603050405020304" pitchFamily="18" charset="0"/>
                <a:cs typeface="Times New Roman" panose="02020603050405020304" pitchFamily="18" charset="0"/>
              </a:rPr>
              <a:t>haven't seen</a:t>
            </a:r>
            <a:endParaRPr lang="en-US" altLang="zh-CN" sz="2000" dirty="0">
              <a:latin typeface="Times New Roman" panose="02020603050405020304" pitchFamily="18" charset="0"/>
            </a:endParaRPr>
          </a:p>
          <a:p>
            <a:pPr indent="266700" eaLnBrk="0" hangingPunct="0">
              <a:lnSpc>
                <a:spcPct val="150000"/>
              </a:lnSpc>
            </a:pPr>
            <a:r>
              <a:rPr lang="en-US" altLang="zh-CN" sz="2000" dirty="0">
                <a:latin typeface="Times New Roman" panose="02020603050405020304" pitchFamily="18" charset="0"/>
                <a:cs typeface="Times New Roman" panose="02020603050405020304" pitchFamily="18" charset="0"/>
              </a:rPr>
              <a:t>(    )8.Have you met Mr. Li ________</a:t>
            </a:r>
            <a:r>
              <a:rPr lang="zh-CN" altLang="en-US" sz="2000" dirty="0">
                <a:latin typeface="Times New Roman" panose="02020603050405020304" pitchFamily="18" charset="0"/>
                <a:cs typeface="Times New Roman" panose="02020603050405020304" pitchFamily="18" charset="0"/>
              </a:rPr>
              <a:t>？</a:t>
            </a:r>
            <a:endParaRPr lang="zh-CN" altLang="en-US" sz="2000" dirty="0">
              <a:latin typeface="Times New Roman" panose="02020603050405020304" pitchFamily="18" charset="0"/>
            </a:endParaRPr>
          </a:p>
          <a:p>
            <a:pPr indent="266700" eaLnBrk="0" hangingPunct="0">
              <a:lnSpc>
                <a:spcPct val="150000"/>
              </a:lnSpc>
            </a:pPr>
            <a:r>
              <a:rPr lang="en-US" altLang="zh-CN" sz="2000" dirty="0">
                <a:latin typeface="Times New Roman" panose="02020603050405020304" pitchFamily="18" charset="0"/>
                <a:cs typeface="Times New Roman" panose="02020603050405020304" pitchFamily="18" charset="0"/>
              </a:rPr>
              <a:t>A</a:t>
            </a:r>
            <a:r>
              <a:rPr lang="zh-CN" altLang="en-US" sz="2000" dirty="0">
                <a:latin typeface="MingLiU_HKSCS" pitchFamily="18" charset="-120"/>
                <a:ea typeface="MingLiU_HKSCS" pitchFamily="18" charset="-120"/>
              </a:rPr>
              <a:t>．</a:t>
            </a:r>
            <a:r>
              <a:rPr lang="en-US" altLang="zh-CN" sz="2000" dirty="0">
                <a:latin typeface="Times New Roman" panose="02020603050405020304" pitchFamily="18" charset="0"/>
                <a:cs typeface="Times New Roman" panose="02020603050405020304" pitchFamily="18" charset="0"/>
              </a:rPr>
              <a:t>just  B</a:t>
            </a:r>
            <a:r>
              <a:rPr lang="zh-CN" altLang="en-US" sz="2000" dirty="0">
                <a:latin typeface="Times New Roman" panose="02020603050405020304" pitchFamily="18" charset="0"/>
                <a:cs typeface="Times New Roman" panose="02020603050405020304" pitchFamily="18" charset="0"/>
              </a:rPr>
              <a:t>．</a:t>
            </a:r>
            <a:r>
              <a:rPr lang="en-US" altLang="zh-CN" sz="2000" dirty="0">
                <a:latin typeface="Times New Roman" panose="02020603050405020304" pitchFamily="18" charset="0"/>
                <a:cs typeface="Times New Roman" panose="02020603050405020304" pitchFamily="18" charset="0"/>
              </a:rPr>
              <a:t>ago  C</a:t>
            </a:r>
            <a:r>
              <a:rPr lang="zh-CN" altLang="en-US" sz="2000" dirty="0">
                <a:latin typeface="Times New Roman" panose="02020603050405020304" pitchFamily="18" charset="0"/>
                <a:cs typeface="Times New Roman" panose="02020603050405020304" pitchFamily="18" charset="0"/>
              </a:rPr>
              <a:t>．</a:t>
            </a:r>
            <a:r>
              <a:rPr lang="en-US" altLang="zh-CN" sz="2000" dirty="0">
                <a:latin typeface="Times New Roman" panose="02020603050405020304" pitchFamily="18" charset="0"/>
                <a:cs typeface="Times New Roman" panose="02020603050405020304" pitchFamily="18" charset="0"/>
              </a:rPr>
              <a:t>before  D</a:t>
            </a:r>
            <a:r>
              <a:rPr lang="zh-CN" altLang="en-US" sz="2000" dirty="0">
                <a:latin typeface="Times New Roman" panose="02020603050405020304" pitchFamily="18" charset="0"/>
                <a:cs typeface="Times New Roman" panose="02020603050405020304" pitchFamily="18" charset="0"/>
              </a:rPr>
              <a:t>．</a:t>
            </a:r>
            <a:r>
              <a:rPr lang="en-US" altLang="zh-CN" sz="2000" dirty="0">
                <a:latin typeface="Times New Roman" panose="02020603050405020304" pitchFamily="18" charset="0"/>
                <a:cs typeface="Times New Roman" panose="02020603050405020304" pitchFamily="18" charset="0"/>
              </a:rPr>
              <a:t>a moment ago</a:t>
            </a:r>
          </a:p>
        </p:txBody>
      </p:sp>
      <p:sp>
        <p:nvSpPr>
          <p:cNvPr id="137466" name="Rectangle 250"/>
          <p:cNvSpPr>
            <a:spLocks noChangeArrowheads="1"/>
          </p:cNvSpPr>
          <p:nvPr/>
        </p:nvSpPr>
        <p:spPr bwMode="auto">
          <a:xfrm>
            <a:off x="900113" y="1844675"/>
            <a:ext cx="3540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i="1">
                <a:solidFill>
                  <a:srgbClr val="FF0000"/>
                </a:solidFill>
                <a:latin typeface="Times New Roman" panose="02020603050405020304" pitchFamily="18" charset="0"/>
                <a:cs typeface="Times New Roman" panose="02020603050405020304" pitchFamily="18" charset="0"/>
              </a:rPr>
              <a:t>B</a:t>
            </a:r>
            <a:endParaRPr lang="zh-CN" altLang="en-US" sz="2000" b="1" i="1">
              <a:solidFill>
                <a:srgbClr val="FF0000"/>
              </a:solidFill>
              <a:latin typeface="Times New Roman" panose="02020603050405020304" pitchFamily="18" charset="0"/>
              <a:cs typeface="Times New Roman" panose="02020603050405020304" pitchFamily="18" charset="0"/>
            </a:endParaRPr>
          </a:p>
        </p:txBody>
      </p:sp>
      <p:sp>
        <p:nvSpPr>
          <p:cNvPr id="137468" name="Rectangle 252"/>
          <p:cNvSpPr>
            <a:spLocks noChangeArrowheads="1"/>
          </p:cNvSpPr>
          <p:nvPr/>
        </p:nvSpPr>
        <p:spPr bwMode="auto">
          <a:xfrm>
            <a:off x="885825" y="3230563"/>
            <a:ext cx="368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i="1">
                <a:solidFill>
                  <a:srgbClr val="FF0000"/>
                </a:solidFill>
                <a:latin typeface="Times New Roman" panose="02020603050405020304" pitchFamily="18" charset="0"/>
                <a:cs typeface="Times New Roman" panose="02020603050405020304" pitchFamily="18" charset="0"/>
              </a:rPr>
              <a:t>D</a:t>
            </a:r>
            <a:endParaRPr lang="zh-CN" altLang="en-US" sz="2000" b="1" i="1">
              <a:solidFill>
                <a:srgbClr val="FF0000"/>
              </a:solidFill>
              <a:latin typeface="Times New Roman" panose="02020603050405020304" pitchFamily="18" charset="0"/>
              <a:cs typeface="Times New Roman" panose="02020603050405020304" pitchFamily="18" charset="0"/>
            </a:endParaRPr>
          </a:p>
        </p:txBody>
      </p:sp>
      <p:sp>
        <p:nvSpPr>
          <p:cNvPr id="137470" name="Rectangle 254"/>
          <p:cNvSpPr>
            <a:spLocks noChangeArrowheads="1"/>
          </p:cNvSpPr>
          <p:nvPr/>
        </p:nvSpPr>
        <p:spPr bwMode="auto">
          <a:xfrm>
            <a:off x="885825" y="4724400"/>
            <a:ext cx="354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i="1">
                <a:solidFill>
                  <a:srgbClr val="FF0000"/>
                </a:solidFill>
                <a:latin typeface="Times New Roman" panose="02020603050405020304" pitchFamily="18" charset="0"/>
                <a:cs typeface="Times New Roman" panose="02020603050405020304" pitchFamily="18" charset="0"/>
              </a:rPr>
              <a:t>C</a:t>
            </a:r>
            <a:endParaRPr lang="zh-CN" altLang="en-US" sz="2000" b="1" i="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7466"/>
                                        </p:tgtEl>
                                        <p:attrNameLst>
                                          <p:attrName>style.visibility</p:attrName>
                                        </p:attrNameLst>
                                      </p:cBhvr>
                                      <p:to>
                                        <p:strVal val="visible"/>
                                      </p:to>
                                    </p:set>
                                    <p:anim calcmode="lin" valueType="num">
                                      <p:cBhvr additive="base">
                                        <p:cTn id="7" dur="500" fill="hold"/>
                                        <p:tgtEl>
                                          <p:spTgt spid="137466"/>
                                        </p:tgtEl>
                                        <p:attrNameLst>
                                          <p:attrName>ppt_x</p:attrName>
                                        </p:attrNameLst>
                                      </p:cBhvr>
                                      <p:tavLst>
                                        <p:tav tm="0">
                                          <p:val>
                                            <p:strVal val="#ppt_x"/>
                                          </p:val>
                                        </p:tav>
                                        <p:tav tm="100000">
                                          <p:val>
                                            <p:strVal val="#ppt_x"/>
                                          </p:val>
                                        </p:tav>
                                      </p:tavLst>
                                    </p:anim>
                                    <p:anim calcmode="lin" valueType="num">
                                      <p:cBhvr additive="base">
                                        <p:cTn id="8" dur="500" fill="hold"/>
                                        <p:tgtEl>
                                          <p:spTgt spid="1374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7468"/>
                                        </p:tgtEl>
                                        <p:attrNameLst>
                                          <p:attrName>style.visibility</p:attrName>
                                        </p:attrNameLst>
                                      </p:cBhvr>
                                      <p:to>
                                        <p:strVal val="visible"/>
                                      </p:to>
                                    </p:set>
                                    <p:anim calcmode="lin" valueType="num">
                                      <p:cBhvr additive="base">
                                        <p:cTn id="13" dur="500" fill="hold"/>
                                        <p:tgtEl>
                                          <p:spTgt spid="137468"/>
                                        </p:tgtEl>
                                        <p:attrNameLst>
                                          <p:attrName>ppt_x</p:attrName>
                                        </p:attrNameLst>
                                      </p:cBhvr>
                                      <p:tavLst>
                                        <p:tav tm="0">
                                          <p:val>
                                            <p:strVal val="#ppt_x"/>
                                          </p:val>
                                        </p:tav>
                                        <p:tav tm="100000">
                                          <p:val>
                                            <p:strVal val="#ppt_x"/>
                                          </p:val>
                                        </p:tav>
                                      </p:tavLst>
                                    </p:anim>
                                    <p:anim calcmode="lin" valueType="num">
                                      <p:cBhvr additive="base">
                                        <p:cTn id="14" dur="500" fill="hold"/>
                                        <p:tgtEl>
                                          <p:spTgt spid="13746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7470"/>
                                        </p:tgtEl>
                                        <p:attrNameLst>
                                          <p:attrName>style.visibility</p:attrName>
                                        </p:attrNameLst>
                                      </p:cBhvr>
                                      <p:to>
                                        <p:strVal val="visible"/>
                                      </p:to>
                                    </p:set>
                                    <p:anim calcmode="lin" valueType="num">
                                      <p:cBhvr additive="base">
                                        <p:cTn id="19" dur="500" fill="hold"/>
                                        <p:tgtEl>
                                          <p:spTgt spid="137470"/>
                                        </p:tgtEl>
                                        <p:attrNameLst>
                                          <p:attrName>ppt_x</p:attrName>
                                        </p:attrNameLst>
                                      </p:cBhvr>
                                      <p:tavLst>
                                        <p:tav tm="0">
                                          <p:val>
                                            <p:strVal val="#ppt_x"/>
                                          </p:val>
                                        </p:tav>
                                        <p:tav tm="100000">
                                          <p:val>
                                            <p:strVal val="#ppt_x"/>
                                          </p:val>
                                        </p:tav>
                                      </p:tavLst>
                                    </p:anim>
                                    <p:anim calcmode="lin" valueType="num">
                                      <p:cBhvr additive="base">
                                        <p:cTn id="20" dur="500" fill="hold"/>
                                        <p:tgtEl>
                                          <p:spTgt spid="1374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466" grpId="0"/>
      <p:bldP spid="137468" grpId="0"/>
      <p:bldP spid="13747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355" name="Rectangle 115"/>
          <p:cNvSpPr>
            <a:spLocks noChangeArrowheads="1"/>
          </p:cNvSpPr>
          <p:nvPr/>
        </p:nvSpPr>
        <p:spPr bwMode="auto">
          <a:xfrm>
            <a:off x="323850" y="2098675"/>
            <a:ext cx="8558213"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indent="266700">
              <a:lnSpc>
                <a:spcPct val="150000"/>
              </a:lnSpc>
            </a:pPr>
            <a:r>
              <a:rPr lang="en-US" altLang="zh-CN" sz="2000">
                <a:solidFill>
                  <a:srgbClr val="000000"/>
                </a:solidFill>
                <a:latin typeface="Times New Roman" panose="02020603050405020304" pitchFamily="18" charset="0"/>
                <a:cs typeface="Times New Roman" panose="02020603050405020304" pitchFamily="18" charset="0"/>
              </a:rPr>
              <a:t>(     )9.Both his parents look sad.Maybe they ________ what's happened to him.</a:t>
            </a:r>
          </a:p>
          <a:p>
            <a:pPr indent="266700">
              <a:lnSpc>
                <a:spcPct val="150000"/>
              </a:lnSpc>
            </a:pPr>
            <a:r>
              <a:rPr lang="en-US" altLang="zh-CN" sz="2000">
                <a:solidFill>
                  <a:srgbClr val="000000"/>
                </a:solidFill>
                <a:latin typeface="Times New Roman" panose="02020603050405020304" pitchFamily="18" charset="0"/>
                <a:cs typeface="Times New Roman" panose="02020603050405020304" pitchFamily="18" charset="0"/>
              </a:rPr>
              <a:t>A</a:t>
            </a:r>
            <a:r>
              <a:rPr lang="zh-CN" altLang="en-US" sz="2000">
                <a:solidFill>
                  <a:srgbClr val="000000"/>
                </a:solidFill>
                <a:latin typeface="MingLiU_HKSCS" pitchFamily="18" charset="-120"/>
                <a:ea typeface="MingLiU_HKSCS" pitchFamily="18" charset="-120"/>
                <a:cs typeface="Times New Roman" panose="02020603050405020304" pitchFamily="18" charset="0"/>
              </a:rPr>
              <a:t>．</a:t>
            </a:r>
            <a:r>
              <a:rPr lang="en-US" altLang="zh-CN" sz="2000">
                <a:solidFill>
                  <a:srgbClr val="000000"/>
                </a:solidFill>
                <a:latin typeface="Times New Roman" panose="02020603050405020304" pitchFamily="18" charset="0"/>
                <a:cs typeface="Times New Roman" panose="02020603050405020304" pitchFamily="18" charset="0"/>
              </a:rPr>
              <a:t>know  B</a:t>
            </a:r>
            <a:r>
              <a:rPr lang="zh-CN" altLang="en-US" sz="2000">
                <a:solidFill>
                  <a:srgbClr val="000000"/>
                </a:solidFill>
                <a:latin typeface="Times New Roman" panose="02020603050405020304" pitchFamily="18" charset="0"/>
                <a:cs typeface="Times New Roman" panose="02020603050405020304" pitchFamily="18" charset="0"/>
              </a:rPr>
              <a:t>．</a:t>
            </a:r>
            <a:r>
              <a:rPr lang="en-US" altLang="zh-CN" sz="2000">
                <a:solidFill>
                  <a:srgbClr val="000000"/>
                </a:solidFill>
                <a:latin typeface="Times New Roman" panose="02020603050405020304" pitchFamily="18" charset="0"/>
                <a:cs typeface="Times New Roman" panose="02020603050405020304" pitchFamily="18" charset="0"/>
              </a:rPr>
              <a:t>have known  C</a:t>
            </a:r>
            <a:r>
              <a:rPr lang="zh-CN" altLang="en-US" sz="2000">
                <a:solidFill>
                  <a:srgbClr val="000000"/>
                </a:solidFill>
                <a:latin typeface="Times New Roman" panose="02020603050405020304" pitchFamily="18" charset="0"/>
                <a:cs typeface="Times New Roman" panose="02020603050405020304" pitchFamily="18" charset="0"/>
              </a:rPr>
              <a:t>．</a:t>
            </a:r>
            <a:r>
              <a:rPr lang="en-US" altLang="zh-CN" sz="2000">
                <a:solidFill>
                  <a:srgbClr val="000000"/>
                </a:solidFill>
                <a:latin typeface="Times New Roman" panose="02020603050405020304" pitchFamily="18" charset="0"/>
                <a:cs typeface="Times New Roman" panose="02020603050405020304" pitchFamily="18" charset="0"/>
              </a:rPr>
              <a:t>must know  D</a:t>
            </a:r>
            <a:r>
              <a:rPr lang="zh-CN" altLang="en-US" sz="2000">
                <a:solidFill>
                  <a:srgbClr val="000000"/>
                </a:solidFill>
                <a:latin typeface="Times New Roman" panose="02020603050405020304" pitchFamily="18" charset="0"/>
                <a:cs typeface="Times New Roman" panose="02020603050405020304" pitchFamily="18" charset="0"/>
              </a:rPr>
              <a:t>．</a:t>
            </a:r>
            <a:r>
              <a:rPr lang="en-US" altLang="zh-CN" sz="2000">
                <a:solidFill>
                  <a:srgbClr val="000000"/>
                </a:solidFill>
                <a:latin typeface="Times New Roman" panose="02020603050405020304" pitchFamily="18" charset="0"/>
                <a:cs typeface="Times New Roman" panose="02020603050405020304" pitchFamily="18" charset="0"/>
              </a:rPr>
              <a:t>will know</a:t>
            </a:r>
          </a:p>
          <a:p>
            <a:pPr indent="266700">
              <a:lnSpc>
                <a:spcPct val="150000"/>
              </a:lnSpc>
            </a:pPr>
            <a:r>
              <a:rPr lang="en-US" altLang="zh-CN" sz="2000">
                <a:solidFill>
                  <a:srgbClr val="000000"/>
                </a:solidFill>
                <a:latin typeface="Times New Roman" panose="02020603050405020304" pitchFamily="18" charset="0"/>
                <a:cs typeface="Times New Roman" panose="02020603050405020304" pitchFamily="18" charset="0"/>
              </a:rPr>
              <a:t>(    )10.</a:t>
            </a:r>
            <a:r>
              <a:rPr lang="en-US" altLang="zh-CN" sz="2000">
                <a:solidFill>
                  <a:srgbClr val="000000"/>
                </a:solidFill>
                <a:latin typeface="Courier New" panose="02070309020205020404"/>
                <a:cs typeface="Times New Roman" panose="02020603050405020304" pitchFamily="18" charset="0"/>
              </a:rPr>
              <a:t>—</a:t>
            </a:r>
            <a:r>
              <a:rPr lang="en-US" altLang="zh-CN" sz="2000">
                <a:solidFill>
                  <a:srgbClr val="000000"/>
                </a:solidFill>
                <a:latin typeface="Times New Roman" panose="02020603050405020304" pitchFamily="18" charset="0"/>
                <a:cs typeface="Times New Roman" panose="02020603050405020304" pitchFamily="18" charset="0"/>
              </a:rPr>
              <a:t>Where may the 2022</a:t>
            </a:r>
            <a:r>
              <a:rPr lang="en-US" altLang="zh-CN" sz="2000" b="1">
                <a:solidFill>
                  <a:srgbClr val="000000"/>
                </a:solidFill>
                <a:latin typeface="Times New Roman" panose="02020603050405020304" pitchFamily="18" charset="0"/>
                <a:cs typeface="Times New Roman" panose="02020603050405020304" pitchFamily="18" charset="0"/>
              </a:rPr>
              <a:t> Winter Olympic Opening take place?</a:t>
            </a:r>
            <a:endParaRPr lang="en-US" altLang="zh-CN" sz="2000">
              <a:solidFill>
                <a:srgbClr val="000000"/>
              </a:solidFill>
              <a:latin typeface="Times New Roman" panose="02020603050405020304" pitchFamily="18" charset="0"/>
              <a:cs typeface="Times New Roman" panose="02020603050405020304" pitchFamily="18" charset="0"/>
            </a:endParaRPr>
          </a:p>
          <a:p>
            <a:pPr indent="266700">
              <a:lnSpc>
                <a:spcPct val="150000"/>
              </a:lnSpc>
            </a:pPr>
            <a:r>
              <a:rPr lang="en-US" altLang="zh-CN" sz="2000">
                <a:solidFill>
                  <a:srgbClr val="000000"/>
                </a:solidFill>
                <a:latin typeface="Times New Roman" panose="02020603050405020304" pitchFamily="18" charset="0"/>
                <a:cs typeface="Times New Roman" panose="02020603050405020304" pitchFamily="18" charset="0"/>
              </a:rPr>
              <a:t>—________</a:t>
            </a:r>
            <a:endParaRPr lang="en-US" altLang="zh-CN" sz="2000" b="1">
              <a:solidFill>
                <a:srgbClr val="000000"/>
              </a:solidFill>
              <a:latin typeface="Times New Roman" panose="02020603050405020304" pitchFamily="18" charset="0"/>
              <a:cs typeface="Times New Roman" panose="02020603050405020304" pitchFamily="18" charset="0"/>
            </a:endParaRPr>
          </a:p>
          <a:p>
            <a:pPr indent="266700">
              <a:lnSpc>
                <a:spcPct val="150000"/>
              </a:lnSpc>
            </a:pPr>
            <a:r>
              <a:rPr lang="en-US" altLang="zh-CN" sz="2000" b="1">
                <a:solidFill>
                  <a:srgbClr val="000000"/>
                </a:solidFill>
                <a:latin typeface="Times New Roman" panose="02020603050405020304" pitchFamily="18" charset="0"/>
                <a:cs typeface="Times New Roman" panose="02020603050405020304" pitchFamily="18" charset="0"/>
              </a:rPr>
              <a:t>A</a:t>
            </a:r>
            <a:r>
              <a:rPr lang="zh-CN" altLang="en-US" sz="2000">
                <a:solidFill>
                  <a:srgbClr val="000000"/>
                </a:solidFill>
                <a:latin typeface="MingLiU_HKSCS" pitchFamily="18" charset="-120"/>
                <a:ea typeface="MingLiU_HKSCS" pitchFamily="18" charset="-120"/>
              </a:rPr>
              <a:t>．</a:t>
            </a:r>
            <a:r>
              <a:rPr lang="en-US" altLang="zh-CN" sz="2000" b="1">
                <a:solidFill>
                  <a:srgbClr val="000000"/>
                </a:solidFill>
                <a:latin typeface="Times New Roman" panose="02020603050405020304" pitchFamily="18" charset="0"/>
                <a:cs typeface="Times New Roman" panose="02020603050405020304" pitchFamily="18" charset="0"/>
              </a:rPr>
              <a:t>The Terracotta Army.  B</a:t>
            </a:r>
            <a:r>
              <a:rPr lang="zh-CN" altLang="en-US" sz="2000" b="1">
                <a:solidFill>
                  <a:srgbClr val="000000"/>
                </a:solidFill>
                <a:latin typeface="Times New Roman" panose="02020603050405020304" pitchFamily="18" charset="0"/>
                <a:cs typeface="Times New Roman" panose="02020603050405020304" pitchFamily="18" charset="0"/>
              </a:rPr>
              <a:t>．</a:t>
            </a:r>
            <a:r>
              <a:rPr lang="en-US" altLang="zh-CN" sz="2000" b="1">
                <a:solidFill>
                  <a:srgbClr val="000000"/>
                </a:solidFill>
                <a:latin typeface="Times New Roman" panose="02020603050405020304" pitchFamily="18" charset="0"/>
                <a:cs typeface="Times New Roman" panose="02020603050405020304" pitchFamily="18" charset="0"/>
              </a:rPr>
              <a:t>The Great Wall.</a:t>
            </a:r>
          </a:p>
          <a:p>
            <a:pPr indent="266700">
              <a:lnSpc>
                <a:spcPct val="150000"/>
              </a:lnSpc>
            </a:pPr>
            <a:r>
              <a:rPr lang="en-US" altLang="zh-CN" sz="2000" b="1">
                <a:solidFill>
                  <a:srgbClr val="000000"/>
                </a:solidFill>
                <a:latin typeface="Times New Roman" panose="02020603050405020304" pitchFamily="18" charset="0"/>
                <a:cs typeface="Times New Roman" panose="02020603050405020304" pitchFamily="18" charset="0"/>
              </a:rPr>
              <a:t>C</a:t>
            </a:r>
            <a:r>
              <a:rPr lang="zh-CN" altLang="en-US" sz="2000">
                <a:solidFill>
                  <a:srgbClr val="000000"/>
                </a:solidFill>
                <a:latin typeface="MingLiU_HKSCS" pitchFamily="18" charset="-120"/>
                <a:ea typeface="MingLiU_HKSCS" pitchFamily="18" charset="-120"/>
              </a:rPr>
              <a:t>．</a:t>
            </a:r>
            <a:r>
              <a:rPr lang="en-US" altLang="zh-CN" sz="2000" b="1">
                <a:solidFill>
                  <a:srgbClr val="000000"/>
                </a:solidFill>
                <a:latin typeface="Times New Roman" panose="02020603050405020304" pitchFamily="18" charset="0"/>
                <a:cs typeface="Times New Roman" panose="02020603050405020304" pitchFamily="18" charset="0"/>
              </a:rPr>
              <a:t>The Bird's Nest.  D</a:t>
            </a:r>
            <a:r>
              <a:rPr lang="zh-CN" altLang="en-US" sz="2000" b="1">
                <a:solidFill>
                  <a:srgbClr val="000000"/>
                </a:solidFill>
                <a:latin typeface="Times New Roman" panose="02020603050405020304" pitchFamily="18" charset="0"/>
                <a:cs typeface="Times New Roman" panose="02020603050405020304" pitchFamily="18" charset="0"/>
              </a:rPr>
              <a:t>．</a:t>
            </a:r>
            <a:r>
              <a:rPr lang="en-US" altLang="zh-CN" sz="2000" b="1">
                <a:solidFill>
                  <a:srgbClr val="000000"/>
                </a:solidFill>
                <a:latin typeface="Times New Roman" panose="02020603050405020304" pitchFamily="18" charset="0"/>
                <a:cs typeface="Times New Roman" panose="02020603050405020304" pitchFamily="18" charset="0"/>
              </a:rPr>
              <a:t>The Palace Museum.</a:t>
            </a:r>
          </a:p>
        </p:txBody>
      </p:sp>
      <p:sp>
        <p:nvSpPr>
          <p:cNvPr id="138371" name="Rectangle 131"/>
          <p:cNvSpPr>
            <a:spLocks noChangeArrowheads="1"/>
          </p:cNvSpPr>
          <p:nvPr/>
        </p:nvSpPr>
        <p:spPr bwMode="auto">
          <a:xfrm>
            <a:off x="755650" y="2276475"/>
            <a:ext cx="354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i="1">
                <a:solidFill>
                  <a:srgbClr val="FF0000"/>
                </a:solidFill>
                <a:latin typeface="Times New Roman" panose="02020603050405020304" pitchFamily="18" charset="0"/>
                <a:cs typeface="Times New Roman" panose="02020603050405020304" pitchFamily="18" charset="0"/>
              </a:rPr>
              <a:t>B</a:t>
            </a:r>
            <a:endParaRPr lang="zh-CN" altLang="en-US" sz="2000" b="1" i="1">
              <a:solidFill>
                <a:srgbClr val="FF0000"/>
              </a:solidFill>
              <a:latin typeface="Times New Roman" panose="02020603050405020304" pitchFamily="18" charset="0"/>
              <a:cs typeface="Times New Roman" panose="02020603050405020304" pitchFamily="18" charset="0"/>
            </a:endParaRPr>
          </a:p>
        </p:txBody>
      </p:sp>
      <p:sp>
        <p:nvSpPr>
          <p:cNvPr id="138372" name="Rectangle 132"/>
          <p:cNvSpPr>
            <a:spLocks noChangeArrowheads="1"/>
          </p:cNvSpPr>
          <p:nvPr/>
        </p:nvSpPr>
        <p:spPr bwMode="auto">
          <a:xfrm>
            <a:off x="793750" y="3141663"/>
            <a:ext cx="354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i="1">
                <a:solidFill>
                  <a:srgbClr val="FF0000"/>
                </a:solidFill>
                <a:latin typeface="Times New Roman" panose="02020603050405020304" pitchFamily="18" charset="0"/>
                <a:cs typeface="Times New Roman" panose="02020603050405020304" pitchFamily="18" charset="0"/>
              </a:rPr>
              <a:t>C</a:t>
            </a:r>
            <a:endParaRPr lang="zh-CN" altLang="en-US" sz="2000" b="1" i="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8371"/>
                                        </p:tgtEl>
                                        <p:attrNameLst>
                                          <p:attrName>style.visibility</p:attrName>
                                        </p:attrNameLst>
                                      </p:cBhvr>
                                      <p:to>
                                        <p:strVal val="visible"/>
                                      </p:to>
                                    </p:set>
                                    <p:anim calcmode="lin" valueType="num">
                                      <p:cBhvr additive="base">
                                        <p:cTn id="7" dur="500" fill="hold"/>
                                        <p:tgtEl>
                                          <p:spTgt spid="138371"/>
                                        </p:tgtEl>
                                        <p:attrNameLst>
                                          <p:attrName>ppt_x</p:attrName>
                                        </p:attrNameLst>
                                      </p:cBhvr>
                                      <p:tavLst>
                                        <p:tav tm="0">
                                          <p:val>
                                            <p:strVal val="#ppt_x"/>
                                          </p:val>
                                        </p:tav>
                                        <p:tav tm="100000">
                                          <p:val>
                                            <p:strVal val="#ppt_x"/>
                                          </p:val>
                                        </p:tav>
                                      </p:tavLst>
                                    </p:anim>
                                    <p:anim calcmode="lin" valueType="num">
                                      <p:cBhvr additive="base">
                                        <p:cTn id="8" dur="500" fill="hold"/>
                                        <p:tgtEl>
                                          <p:spTgt spid="13837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8372"/>
                                        </p:tgtEl>
                                        <p:attrNameLst>
                                          <p:attrName>style.visibility</p:attrName>
                                        </p:attrNameLst>
                                      </p:cBhvr>
                                      <p:to>
                                        <p:strVal val="visible"/>
                                      </p:to>
                                    </p:set>
                                    <p:anim calcmode="lin" valueType="num">
                                      <p:cBhvr additive="base">
                                        <p:cTn id="13" dur="500" fill="hold"/>
                                        <p:tgtEl>
                                          <p:spTgt spid="138372"/>
                                        </p:tgtEl>
                                        <p:attrNameLst>
                                          <p:attrName>ppt_x</p:attrName>
                                        </p:attrNameLst>
                                      </p:cBhvr>
                                      <p:tavLst>
                                        <p:tav tm="0">
                                          <p:val>
                                            <p:strVal val="#ppt_x"/>
                                          </p:val>
                                        </p:tav>
                                        <p:tav tm="100000">
                                          <p:val>
                                            <p:strVal val="#ppt_x"/>
                                          </p:val>
                                        </p:tav>
                                      </p:tavLst>
                                    </p:anim>
                                    <p:anim calcmode="lin" valueType="num">
                                      <p:cBhvr additive="base">
                                        <p:cTn id="14" dur="500" fill="hold"/>
                                        <p:tgtEl>
                                          <p:spTgt spid="1383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371" grpId="0"/>
      <p:bldP spid="13837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374" name="Rectangle 110"/>
          <p:cNvSpPr>
            <a:spLocks noChangeArrowheads="1"/>
          </p:cNvSpPr>
          <p:nvPr/>
        </p:nvSpPr>
        <p:spPr bwMode="auto">
          <a:xfrm>
            <a:off x="250825" y="620713"/>
            <a:ext cx="8569325" cy="603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0" hangingPunct="0">
              <a:lnSpc>
                <a:spcPct val="150000"/>
              </a:lnSpc>
            </a:pPr>
            <a:r>
              <a:rPr lang="zh-CN" altLang="en-US" sz="2000">
                <a:solidFill>
                  <a:srgbClr val="000000"/>
                </a:solidFill>
                <a:latin typeface="黑体" panose="02010609060101010101" pitchFamily="49" charset="-122"/>
                <a:ea typeface="黑体" panose="02010609060101010101" pitchFamily="49" charset="-122"/>
                <a:cs typeface="Times New Roman" panose="02020603050405020304" pitchFamily="18" charset="0"/>
              </a:rPr>
              <a:t>三、按要求完成下列句子。</a:t>
            </a:r>
            <a:endParaRPr lang="zh-CN" altLang="en-US" sz="2000" b="1">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a:p>
            <a:pPr algn="just" eaLnBrk="0" hangingPunct="0">
              <a:lnSpc>
                <a:spcPct val="150000"/>
              </a:lnSpc>
            </a:pPr>
            <a:r>
              <a:rPr lang="en-US" altLang="zh-CN" sz="2000" b="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11</a:t>
            </a:r>
            <a:r>
              <a:rPr lang="zh-CN" altLang="en-US" sz="2000">
                <a:solidFill>
                  <a:srgbClr val="000000"/>
                </a:solidFill>
                <a:latin typeface="MingLiU_HKSCS" pitchFamily="18" charset="-120"/>
                <a:ea typeface="MingLiU_HKSCS" pitchFamily="18" charset="-120"/>
                <a:cs typeface="Times New Roman" panose="02020603050405020304" pitchFamily="18" charset="0"/>
              </a:rPr>
              <a:t>．</a:t>
            </a:r>
            <a:r>
              <a:rPr lang="en-US" altLang="zh-CN" sz="2000" b="1">
                <a:solidFill>
                  <a:srgbClr val="000000"/>
                </a:solidFill>
                <a:latin typeface="Times New Roman" panose="02020603050405020304" pitchFamily="18" charset="0"/>
                <a:cs typeface="Times New Roman" panose="02020603050405020304" pitchFamily="18" charset="0"/>
              </a:rPr>
              <a:t>I have tried Indian food.</a:t>
            </a:r>
            <a:r>
              <a:rPr lang="en-US" altLang="zh-CN" sz="2000">
                <a:solidFill>
                  <a:srgbClr val="000000"/>
                </a:solidFill>
                <a:latin typeface="Times New Roman" panose="02020603050405020304" pitchFamily="18" charset="0"/>
                <a:cs typeface="Times New Roman" panose="02020603050405020304" pitchFamily="18" charset="0"/>
              </a:rPr>
              <a:t>(</a:t>
            </a:r>
            <a:r>
              <a:rPr lang="zh-CN" altLang="en-US" sz="2000">
                <a:solidFill>
                  <a:srgbClr val="000000"/>
                </a:solidFill>
                <a:latin typeface="Times New Roman" panose="02020603050405020304" pitchFamily="18" charset="0"/>
                <a:cs typeface="Times New Roman" panose="02020603050405020304" pitchFamily="18" charset="0"/>
              </a:rPr>
              <a:t>改为一般疑问句</a:t>
            </a:r>
            <a:r>
              <a:rPr lang="en-US" altLang="zh-CN" sz="2000">
                <a:solidFill>
                  <a:srgbClr val="000000"/>
                </a:solidFill>
                <a:latin typeface="Times New Roman" panose="02020603050405020304" pitchFamily="18" charset="0"/>
                <a:cs typeface="Times New Roman" panose="02020603050405020304" pitchFamily="18" charset="0"/>
              </a:rPr>
              <a:t>)</a:t>
            </a:r>
            <a:endParaRPr lang="en-US" altLang="zh-CN" sz="2000" b="1" i="1" u="sng">
              <a:solidFill>
                <a:srgbClr val="000000"/>
              </a:solidFill>
              <a:latin typeface="Times New Roman" panose="02020603050405020304" pitchFamily="18" charset="0"/>
              <a:cs typeface="Times New Roman" panose="02020603050405020304" pitchFamily="18" charset="0"/>
            </a:endParaRPr>
          </a:p>
          <a:p>
            <a:pPr algn="just" eaLnBrk="0" hangingPunct="0">
              <a:lnSpc>
                <a:spcPct val="150000"/>
              </a:lnSpc>
            </a:pPr>
            <a:r>
              <a:rPr lang="en-US" altLang="zh-CN" sz="2000" u="sng">
                <a:solidFill>
                  <a:srgbClr val="000000"/>
                </a:solidFill>
                <a:latin typeface="Times New Roman" panose="02020603050405020304" pitchFamily="18" charset="0"/>
                <a:cs typeface="Times New Roman" panose="02020603050405020304" pitchFamily="18" charset="0"/>
              </a:rPr>
              <a:t>           </a:t>
            </a:r>
            <a:r>
              <a:rPr lang="en-US" altLang="zh-CN" sz="2000">
                <a:solidFill>
                  <a:srgbClr val="000000"/>
                </a:solidFill>
                <a:latin typeface="Times New Roman" panose="02020603050405020304" pitchFamily="18" charset="0"/>
                <a:cs typeface="Times New Roman" panose="02020603050405020304" pitchFamily="18" charset="0"/>
              </a:rPr>
              <a:t>you </a:t>
            </a:r>
            <a:r>
              <a:rPr lang="en-US" altLang="zh-CN" sz="2000" u="sng">
                <a:solidFill>
                  <a:srgbClr val="000000"/>
                </a:solidFill>
                <a:latin typeface="Times New Roman" panose="02020603050405020304" pitchFamily="18" charset="0"/>
                <a:cs typeface="Times New Roman" panose="02020603050405020304" pitchFamily="18" charset="0"/>
              </a:rPr>
              <a:t>               </a:t>
            </a:r>
            <a:r>
              <a:rPr lang="en-US" altLang="zh-CN" sz="2000">
                <a:solidFill>
                  <a:srgbClr val="000000"/>
                </a:solidFill>
                <a:latin typeface="Times New Roman" panose="02020603050405020304" pitchFamily="18" charset="0"/>
                <a:cs typeface="Times New Roman" panose="02020603050405020304" pitchFamily="18" charset="0"/>
              </a:rPr>
              <a:t>Indian food?</a:t>
            </a:r>
          </a:p>
          <a:p>
            <a:pPr algn="just" eaLnBrk="0" hangingPunct="0">
              <a:lnSpc>
                <a:spcPct val="150000"/>
              </a:lnSpc>
            </a:pPr>
            <a:r>
              <a:rPr lang="en-US" altLang="zh-CN" sz="2000">
                <a:solidFill>
                  <a:srgbClr val="000000"/>
                </a:solidFill>
                <a:latin typeface="Times New Roman" panose="02020603050405020304" pitchFamily="18" charset="0"/>
                <a:cs typeface="Times New Roman" panose="02020603050405020304" pitchFamily="18" charset="0"/>
              </a:rPr>
              <a:t>12</a:t>
            </a:r>
            <a:r>
              <a:rPr lang="zh-CN" altLang="en-US" sz="2000">
                <a:solidFill>
                  <a:srgbClr val="000000"/>
                </a:solidFill>
                <a:latin typeface="MingLiU_HKSCS" pitchFamily="18" charset="-120"/>
                <a:ea typeface="MingLiU_HKSCS" pitchFamily="18" charset="-120"/>
              </a:rPr>
              <a:t>．</a:t>
            </a:r>
            <a:r>
              <a:rPr lang="en-US" altLang="zh-CN" sz="2000">
                <a:solidFill>
                  <a:srgbClr val="000000"/>
                </a:solidFill>
                <a:latin typeface="Times New Roman" panose="02020603050405020304" pitchFamily="18" charset="0"/>
                <a:cs typeface="Times New Roman" panose="02020603050405020304" pitchFamily="18" charset="0"/>
              </a:rPr>
              <a:t>I have never visited the Palace Museum.He has never visited the Palace Museum</a:t>
            </a:r>
            <a:r>
              <a:rPr lang="zh-CN" altLang="en-US" sz="2000">
                <a:solidFill>
                  <a:srgbClr val="000000"/>
                </a:solidFill>
                <a:latin typeface="MingLiU_HKSCS" pitchFamily="18" charset="-120"/>
                <a:ea typeface="MingLiU_HKSCS" pitchFamily="18" charset="-120"/>
              </a:rPr>
              <a:t>，</a:t>
            </a:r>
            <a:r>
              <a:rPr lang="en-US" altLang="zh-CN" sz="2000">
                <a:solidFill>
                  <a:srgbClr val="000000"/>
                </a:solidFill>
                <a:latin typeface="Times New Roman" panose="02020603050405020304" pitchFamily="18" charset="0"/>
                <a:cs typeface="Times New Roman" panose="02020603050405020304" pitchFamily="18" charset="0"/>
              </a:rPr>
              <a:t>either.(</a:t>
            </a:r>
            <a:r>
              <a:rPr lang="zh-CN" altLang="en-US" sz="2000">
                <a:solidFill>
                  <a:srgbClr val="000000"/>
                </a:solidFill>
                <a:latin typeface="Times New Roman" panose="02020603050405020304" pitchFamily="18" charset="0"/>
                <a:cs typeface="Times New Roman" panose="02020603050405020304" pitchFamily="18" charset="0"/>
              </a:rPr>
              <a:t>改为同义句</a:t>
            </a:r>
            <a:r>
              <a:rPr lang="en-US" altLang="zh-CN" sz="2000">
                <a:solidFill>
                  <a:srgbClr val="000000"/>
                </a:solidFill>
                <a:latin typeface="Times New Roman" panose="02020603050405020304" pitchFamily="18" charset="0"/>
                <a:cs typeface="Times New Roman" panose="02020603050405020304" pitchFamily="18" charset="0"/>
              </a:rPr>
              <a:t>)</a:t>
            </a:r>
          </a:p>
          <a:p>
            <a:pPr algn="just" eaLnBrk="0" hangingPunct="0">
              <a:lnSpc>
                <a:spcPct val="150000"/>
              </a:lnSpc>
            </a:pPr>
            <a:r>
              <a:rPr lang="en-US" altLang="zh-CN" sz="2000">
                <a:solidFill>
                  <a:srgbClr val="000000"/>
                </a:solidFill>
                <a:latin typeface="Times New Roman" panose="02020603050405020304" pitchFamily="18" charset="0"/>
                <a:cs typeface="Times New Roman" panose="02020603050405020304" pitchFamily="18" charset="0"/>
              </a:rPr>
              <a:t>I have never visited the Palace Museum. </a:t>
            </a:r>
            <a:r>
              <a:rPr lang="en-US" altLang="zh-CN" sz="2000" u="sng">
                <a:solidFill>
                  <a:srgbClr val="000000"/>
                </a:solidFill>
                <a:latin typeface="Times New Roman" panose="02020603050405020304" pitchFamily="18" charset="0"/>
                <a:cs typeface="Times New Roman" panose="02020603050405020304" pitchFamily="18" charset="0"/>
              </a:rPr>
              <a:t>                       </a:t>
            </a:r>
            <a:r>
              <a:rPr lang="en-US" altLang="zh-CN" sz="2000">
                <a:solidFill>
                  <a:srgbClr val="000000"/>
                </a:solidFill>
                <a:latin typeface="Times New Roman" panose="02020603050405020304" pitchFamily="18" charset="0"/>
                <a:cs typeface="Times New Roman" panose="02020603050405020304" pitchFamily="18" charset="0"/>
              </a:rPr>
              <a:t>he.</a:t>
            </a:r>
          </a:p>
          <a:p>
            <a:pPr algn="just" eaLnBrk="0" hangingPunct="0">
              <a:lnSpc>
                <a:spcPct val="150000"/>
              </a:lnSpc>
            </a:pPr>
            <a:r>
              <a:rPr lang="en-US" altLang="zh-CN" sz="2000">
                <a:solidFill>
                  <a:srgbClr val="000000"/>
                </a:solidFill>
                <a:latin typeface="Times New Roman" panose="02020603050405020304" pitchFamily="18" charset="0"/>
                <a:cs typeface="Times New Roman" panose="02020603050405020304" pitchFamily="18" charset="0"/>
              </a:rPr>
              <a:t>13</a:t>
            </a:r>
            <a:r>
              <a:rPr lang="zh-CN" altLang="en-US" sz="2000">
                <a:solidFill>
                  <a:srgbClr val="000000"/>
                </a:solidFill>
                <a:latin typeface="MingLiU_HKSCS" pitchFamily="18" charset="-120"/>
                <a:ea typeface="MingLiU_HKSCS" pitchFamily="18" charset="-120"/>
              </a:rPr>
              <a:t>．</a:t>
            </a:r>
            <a:r>
              <a:rPr lang="en-US" altLang="zh-CN" sz="2000">
                <a:solidFill>
                  <a:srgbClr val="000000"/>
                </a:solidFill>
                <a:latin typeface="Times New Roman" panose="02020603050405020304" pitchFamily="18" charset="0"/>
                <a:cs typeface="Times New Roman" panose="02020603050405020304" pitchFamily="18" charset="0"/>
              </a:rPr>
              <a:t>Henry had fun at Green Zoo.(</a:t>
            </a:r>
            <a:r>
              <a:rPr lang="zh-CN" altLang="en-US" sz="2000">
                <a:solidFill>
                  <a:srgbClr val="000000"/>
                </a:solidFill>
                <a:latin typeface="Times New Roman" panose="02020603050405020304" pitchFamily="18" charset="0"/>
                <a:cs typeface="Times New Roman" panose="02020603050405020304" pitchFamily="18" charset="0"/>
              </a:rPr>
              <a:t>改为同义句</a:t>
            </a:r>
            <a:r>
              <a:rPr lang="en-US" altLang="zh-CN" sz="2000">
                <a:solidFill>
                  <a:srgbClr val="000000"/>
                </a:solidFill>
                <a:latin typeface="Times New Roman" panose="02020603050405020304" pitchFamily="18" charset="0"/>
                <a:cs typeface="Times New Roman" panose="02020603050405020304" pitchFamily="18" charset="0"/>
              </a:rPr>
              <a:t>)</a:t>
            </a:r>
          </a:p>
          <a:p>
            <a:pPr algn="just" eaLnBrk="0" hangingPunct="0">
              <a:lnSpc>
                <a:spcPct val="150000"/>
              </a:lnSpc>
            </a:pPr>
            <a:r>
              <a:rPr lang="en-US" altLang="zh-CN" sz="2000">
                <a:solidFill>
                  <a:srgbClr val="000000"/>
                </a:solidFill>
                <a:latin typeface="Times New Roman" panose="02020603050405020304" pitchFamily="18" charset="0"/>
                <a:cs typeface="Times New Roman" panose="02020603050405020304" pitchFamily="18" charset="0"/>
              </a:rPr>
              <a:t>Henry </a:t>
            </a:r>
            <a:r>
              <a:rPr lang="en-US" altLang="zh-CN" sz="2000" u="sng">
                <a:solidFill>
                  <a:srgbClr val="000000"/>
                </a:solidFill>
                <a:latin typeface="Times New Roman" panose="02020603050405020304" pitchFamily="18" charset="0"/>
                <a:cs typeface="Times New Roman" panose="02020603050405020304" pitchFamily="18" charset="0"/>
              </a:rPr>
              <a:t>                              </a:t>
            </a:r>
            <a:r>
              <a:rPr lang="en-US" altLang="zh-CN" sz="2000">
                <a:solidFill>
                  <a:srgbClr val="000000"/>
                </a:solidFill>
                <a:latin typeface="Times New Roman" panose="02020603050405020304" pitchFamily="18" charset="0"/>
                <a:cs typeface="Times New Roman" panose="02020603050405020304" pitchFamily="18" charset="0"/>
              </a:rPr>
              <a:t>at Green Zoo.</a:t>
            </a:r>
          </a:p>
          <a:p>
            <a:pPr algn="just" eaLnBrk="0" hangingPunct="0">
              <a:lnSpc>
                <a:spcPct val="150000"/>
              </a:lnSpc>
            </a:pPr>
            <a:r>
              <a:rPr lang="en-US" altLang="zh-CN" sz="2000">
                <a:solidFill>
                  <a:srgbClr val="000000"/>
                </a:solidFill>
                <a:latin typeface="Times New Roman" panose="02020603050405020304" pitchFamily="18" charset="0"/>
                <a:cs typeface="Times New Roman" panose="02020603050405020304" pitchFamily="18" charset="0"/>
              </a:rPr>
              <a:t>14</a:t>
            </a:r>
            <a:r>
              <a:rPr lang="zh-CN" altLang="en-US" sz="2000">
                <a:solidFill>
                  <a:srgbClr val="000000"/>
                </a:solidFill>
                <a:latin typeface="MingLiU_HKSCS" pitchFamily="18" charset="-120"/>
                <a:ea typeface="MingLiU_HKSCS" pitchFamily="18" charset="-120"/>
              </a:rPr>
              <a:t>．</a:t>
            </a:r>
            <a:r>
              <a:rPr lang="zh-CN" altLang="en-US" sz="2000">
                <a:solidFill>
                  <a:srgbClr val="000000"/>
                </a:solidFill>
                <a:latin typeface="Times New Roman" panose="02020603050405020304" pitchFamily="18" charset="0"/>
                <a:cs typeface="Times New Roman" panose="02020603050405020304" pitchFamily="18" charset="0"/>
              </a:rPr>
              <a:t>这两个德国人曾在浙江省参加过骑乘游戏。</a:t>
            </a:r>
          </a:p>
          <a:p>
            <a:pPr algn="just" eaLnBrk="0" hangingPunct="0">
              <a:lnSpc>
                <a:spcPct val="150000"/>
              </a:lnSpc>
            </a:pPr>
            <a:r>
              <a:rPr lang="en-US" altLang="zh-CN" sz="2000">
                <a:solidFill>
                  <a:srgbClr val="000000"/>
                </a:solidFill>
                <a:latin typeface="Times New Roman" panose="02020603050405020304" pitchFamily="18" charset="0"/>
                <a:cs typeface="Times New Roman" panose="02020603050405020304" pitchFamily="18" charset="0"/>
              </a:rPr>
              <a:t>A couple of </a:t>
            </a:r>
            <a:r>
              <a:rPr lang="en-US" altLang="zh-CN" sz="2000" u="sng">
                <a:solidFill>
                  <a:srgbClr val="000000"/>
                </a:solidFill>
                <a:latin typeface="Times New Roman" panose="02020603050405020304" pitchFamily="18" charset="0"/>
                <a:cs typeface="Times New Roman" panose="02020603050405020304" pitchFamily="18" charset="0"/>
              </a:rPr>
              <a:t>                         </a:t>
            </a:r>
            <a:r>
              <a:rPr lang="en-US" altLang="zh-CN" sz="2000">
                <a:solidFill>
                  <a:srgbClr val="000000"/>
                </a:solidFill>
                <a:latin typeface="Times New Roman" panose="02020603050405020304" pitchFamily="18" charset="0"/>
                <a:cs typeface="Times New Roman" panose="02020603050405020304" pitchFamily="18" charset="0"/>
              </a:rPr>
              <a:t>ever </a:t>
            </a:r>
            <a:r>
              <a:rPr lang="en-US" altLang="zh-CN" sz="2000" u="sng">
                <a:solidFill>
                  <a:srgbClr val="000000"/>
                </a:solidFill>
                <a:latin typeface="Times New Roman" panose="02020603050405020304" pitchFamily="18" charset="0"/>
                <a:cs typeface="Times New Roman" panose="02020603050405020304" pitchFamily="18" charset="0"/>
              </a:rPr>
              <a:t>              </a:t>
            </a:r>
            <a:r>
              <a:rPr lang="en-US" altLang="zh-CN" sz="2000">
                <a:solidFill>
                  <a:srgbClr val="000000"/>
                </a:solidFill>
                <a:latin typeface="Times New Roman" panose="02020603050405020304" pitchFamily="18" charset="0"/>
                <a:cs typeface="Times New Roman" panose="02020603050405020304" pitchFamily="18" charset="0"/>
              </a:rPr>
              <a:t>part in a   </a:t>
            </a:r>
            <a:r>
              <a:rPr lang="en-US" altLang="zh-CN" sz="2000" u="sng">
                <a:solidFill>
                  <a:srgbClr val="000000"/>
                </a:solidFill>
                <a:latin typeface="Times New Roman" panose="02020603050405020304" pitchFamily="18" charset="0"/>
                <a:cs typeface="Times New Roman" panose="02020603050405020304" pitchFamily="18" charset="0"/>
              </a:rPr>
              <a:t>              </a:t>
            </a:r>
            <a:r>
              <a:rPr lang="en-US" altLang="zh-CN" sz="2000">
                <a:solidFill>
                  <a:srgbClr val="000000"/>
                </a:solidFill>
                <a:latin typeface="Times New Roman" panose="02020603050405020304" pitchFamily="18" charset="0"/>
                <a:cs typeface="Times New Roman" panose="02020603050405020304" pitchFamily="18" charset="0"/>
              </a:rPr>
              <a:t>game </a:t>
            </a:r>
          </a:p>
          <a:p>
            <a:pPr algn="just" eaLnBrk="0" hangingPunct="0">
              <a:lnSpc>
                <a:spcPct val="150000"/>
              </a:lnSpc>
            </a:pPr>
            <a:r>
              <a:rPr lang="en-US" altLang="zh-CN" sz="2000">
                <a:solidFill>
                  <a:srgbClr val="000000"/>
                </a:solidFill>
                <a:latin typeface="Times New Roman" panose="02020603050405020304" pitchFamily="18" charset="0"/>
                <a:cs typeface="Times New Roman" panose="02020603050405020304" pitchFamily="18" charset="0"/>
              </a:rPr>
              <a:t>in Zhejiang </a:t>
            </a:r>
            <a:r>
              <a:rPr lang="en-US" altLang="zh-CN" sz="2000" u="sng">
                <a:solidFill>
                  <a:srgbClr val="000000"/>
                </a:solidFill>
                <a:latin typeface="Times New Roman" panose="02020603050405020304" pitchFamily="18" charset="0"/>
                <a:cs typeface="Times New Roman" panose="02020603050405020304" pitchFamily="18" charset="0"/>
              </a:rPr>
              <a:t>                          </a:t>
            </a:r>
            <a:r>
              <a:rPr lang="zh-CN" altLang="en-US" sz="2000">
                <a:solidFill>
                  <a:srgbClr val="000000"/>
                </a:solidFill>
                <a:latin typeface="Times New Roman" panose="02020603050405020304" pitchFamily="18" charset="0"/>
                <a:cs typeface="Times New Roman" panose="02020603050405020304" pitchFamily="18" charset="0"/>
              </a:rPr>
              <a:t>．</a:t>
            </a:r>
          </a:p>
          <a:p>
            <a:pPr algn="just" eaLnBrk="0" hangingPunct="0">
              <a:lnSpc>
                <a:spcPct val="150000"/>
              </a:lnSpc>
            </a:pPr>
            <a:r>
              <a:rPr lang="en-US" altLang="zh-CN" sz="2000">
                <a:solidFill>
                  <a:srgbClr val="000000"/>
                </a:solidFill>
                <a:latin typeface="Times New Roman" panose="02020603050405020304" pitchFamily="18" charset="0"/>
                <a:cs typeface="Times New Roman" panose="02020603050405020304" pitchFamily="18" charset="0"/>
              </a:rPr>
              <a:t>15</a:t>
            </a:r>
            <a:r>
              <a:rPr lang="zh-CN" altLang="en-US" sz="2000">
                <a:solidFill>
                  <a:srgbClr val="000000"/>
                </a:solidFill>
                <a:latin typeface="MingLiU_HKSCS" pitchFamily="18" charset="-120"/>
                <a:ea typeface="MingLiU_HKSCS" pitchFamily="18" charset="-120"/>
              </a:rPr>
              <a:t>．</a:t>
            </a:r>
            <a:r>
              <a:rPr lang="en-US" altLang="zh-CN" sz="2000">
                <a:solidFill>
                  <a:srgbClr val="000000"/>
                </a:solidFill>
                <a:latin typeface="Times New Roman" panose="02020603050405020304" pitchFamily="18" charset="0"/>
                <a:cs typeface="Times New Roman" panose="02020603050405020304" pitchFamily="18" charset="0"/>
              </a:rPr>
              <a:t>His father has gone to </a:t>
            </a:r>
            <a:r>
              <a:rPr lang="en-US" altLang="zh-CN" sz="2000" u="sng">
                <a:solidFill>
                  <a:srgbClr val="000000"/>
                </a:solidFill>
                <a:latin typeface="Times New Roman" panose="02020603050405020304" pitchFamily="18" charset="0"/>
                <a:cs typeface="Times New Roman" panose="02020603050405020304" pitchFamily="18" charset="0"/>
              </a:rPr>
              <a:t>America</a:t>
            </a:r>
            <a:r>
              <a:rPr lang="zh-CN" altLang="en-US" sz="2000">
                <a:solidFill>
                  <a:srgbClr val="000000"/>
                </a:solidFill>
                <a:latin typeface="Times New Roman" panose="02020603050405020304" pitchFamily="18" charset="0"/>
                <a:cs typeface="Times New Roman" panose="02020603050405020304" pitchFamily="18" charset="0"/>
              </a:rPr>
              <a:t>．</a:t>
            </a:r>
            <a:r>
              <a:rPr lang="en-US" altLang="zh-CN" sz="2000">
                <a:solidFill>
                  <a:srgbClr val="000000"/>
                </a:solidFill>
                <a:latin typeface="Times New Roman" panose="02020603050405020304" pitchFamily="18" charset="0"/>
                <a:cs typeface="Times New Roman" panose="02020603050405020304" pitchFamily="18" charset="0"/>
              </a:rPr>
              <a:t>(</a:t>
            </a:r>
            <a:r>
              <a:rPr lang="zh-CN" altLang="en-US" sz="2000">
                <a:solidFill>
                  <a:srgbClr val="000000"/>
                </a:solidFill>
                <a:latin typeface="Times New Roman" panose="02020603050405020304" pitchFamily="18" charset="0"/>
                <a:cs typeface="Times New Roman" panose="02020603050405020304" pitchFamily="18" charset="0"/>
              </a:rPr>
              <a:t>对画线部分提问</a:t>
            </a:r>
            <a:r>
              <a:rPr lang="en-US" altLang="zh-CN" sz="2000">
                <a:solidFill>
                  <a:srgbClr val="000000"/>
                </a:solidFill>
                <a:latin typeface="Times New Roman" panose="02020603050405020304" pitchFamily="18" charset="0"/>
                <a:cs typeface="Times New Roman" panose="02020603050405020304" pitchFamily="18" charset="0"/>
              </a:rPr>
              <a:t>)</a:t>
            </a:r>
            <a:endParaRPr lang="en-US" altLang="zh-CN" sz="2000" b="1" i="1" u="sng">
              <a:solidFill>
                <a:srgbClr val="000000"/>
              </a:solidFill>
              <a:latin typeface="Times New Roman" panose="02020603050405020304" pitchFamily="18" charset="0"/>
              <a:cs typeface="Times New Roman" panose="02020603050405020304" pitchFamily="18" charset="0"/>
            </a:endParaRPr>
          </a:p>
          <a:p>
            <a:pPr algn="just" eaLnBrk="0" hangingPunct="0">
              <a:lnSpc>
                <a:spcPct val="150000"/>
              </a:lnSpc>
            </a:pPr>
            <a:r>
              <a:rPr lang="en-US" altLang="zh-CN" sz="2000" u="sng">
                <a:solidFill>
                  <a:srgbClr val="000000"/>
                </a:solidFill>
                <a:latin typeface="Times New Roman" panose="02020603050405020304" pitchFamily="18" charset="0"/>
                <a:cs typeface="Times New Roman" panose="02020603050405020304" pitchFamily="18" charset="0"/>
              </a:rPr>
              <a:t>                  </a:t>
            </a:r>
            <a:r>
              <a:rPr lang="en-US" altLang="zh-CN" sz="2000">
                <a:solidFill>
                  <a:srgbClr val="000000"/>
                </a:solidFill>
                <a:latin typeface="Times New Roman" panose="02020603050405020304" pitchFamily="18" charset="0"/>
                <a:cs typeface="Times New Roman" panose="02020603050405020304" pitchFamily="18" charset="0"/>
              </a:rPr>
              <a:t>has his father</a:t>
            </a:r>
            <a:r>
              <a:rPr lang="en-US" altLang="zh-CN" sz="2000" u="sng">
                <a:solidFill>
                  <a:srgbClr val="000000"/>
                </a:solidFill>
                <a:latin typeface="Times New Roman" panose="02020603050405020304" pitchFamily="18" charset="0"/>
                <a:cs typeface="Times New Roman" panose="02020603050405020304" pitchFamily="18" charset="0"/>
              </a:rPr>
              <a:t>                    </a:t>
            </a:r>
            <a:r>
              <a:rPr lang="en-US" altLang="zh-CN" sz="2000" b="1" i="1" u="sng">
                <a:solidFill>
                  <a:srgbClr val="000000"/>
                </a:solidFill>
                <a:latin typeface="Times New Roman" panose="02020603050405020304" pitchFamily="18" charset="0"/>
                <a:cs typeface="Times New Roman" panose="02020603050405020304" pitchFamily="18" charset="0"/>
              </a:rPr>
              <a:t>?</a:t>
            </a:r>
          </a:p>
        </p:txBody>
      </p:sp>
      <p:sp>
        <p:nvSpPr>
          <p:cNvPr id="139383" name="Rectangle 119"/>
          <p:cNvSpPr>
            <a:spLocks noChangeArrowheads="1"/>
          </p:cNvSpPr>
          <p:nvPr/>
        </p:nvSpPr>
        <p:spPr bwMode="auto">
          <a:xfrm>
            <a:off x="539750" y="1628775"/>
            <a:ext cx="76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i="1">
                <a:solidFill>
                  <a:srgbClr val="FF0000"/>
                </a:solidFill>
                <a:latin typeface="Times New Roman" panose="02020603050405020304" pitchFamily="18" charset="0"/>
                <a:cs typeface="Times New Roman" panose="02020603050405020304" pitchFamily="18" charset="0"/>
              </a:rPr>
              <a:t>Ha</a:t>
            </a:r>
            <a:r>
              <a:rPr lang="en-US" altLang="zh-CN" sz="2000" b="1" i="1">
                <a:solidFill>
                  <a:srgbClr val="FF0000"/>
                </a:solidFill>
                <a:latin typeface="Book Antiqua" panose="02040602050305030304" pitchFamily="18" charset="0"/>
                <a:cs typeface="Times New Roman" panose="02020603050405020304" pitchFamily="18" charset="0"/>
              </a:rPr>
              <a:t>v</a:t>
            </a:r>
            <a:r>
              <a:rPr lang="en-US" altLang="zh-CN" sz="2000" b="1" i="1">
                <a:solidFill>
                  <a:srgbClr val="FF0000"/>
                </a:solidFill>
                <a:latin typeface="Times New Roman" panose="02020603050405020304" pitchFamily="18" charset="0"/>
                <a:cs typeface="Times New Roman" panose="02020603050405020304" pitchFamily="18" charset="0"/>
              </a:rPr>
              <a:t>e</a:t>
            </a:r>
            <a:endParaRPr lang="zh-CN" altLang="en-US" sz="2000" b="1" i="1">
              <a:solidFill>
                <a:srgbClr val="FF0000"/>
              </a:solidFill>
              <a:latin typeface="Times New Roman" panose="02020603050405020304" pitchFamily="18" charset="0"/>
              <a:cs typeface="Times New Roman" panose="02020603050405020304" pitchFamily="18" charset="0"/>
            </a:endParaRPr>
          </a:p>
        </p:txBody>
      </p:sp>
      <p:sp>
        <p:nvSpPr>
          <p:cNvPr id="139385" name="Rectangle 121"/>
          <p:cNvSpPr>
            <a:spLocks noChangeArrowheads="1"/>
          </p:cNvSpPr>
          <p:nvPr/>
        </p:nvSpPr>
        <p:spPr bwMode="auto">
          <a:xfrm>
            <a:off x="1835150" y="1628775"/>
            <a:ext cx="6619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i="1">
                <a:solidFill>
                  <a:srgbClr val="FF0000"/>
                </a:solidFill>
                <a:latin typeface="Times New Roman" panose="02020603050405020304" pitchFamily="18" charset="0"/>
                <a:cs typeface="Times New Roman" panose="02020603050405020304" pitchFamily="18" charset="0"/>
              </a:rPr>
              <a:t>tried</a:t>
            </a:r>
            <a:endParaRPr lang="zh-CN" altLang="en-US" sz="2000" b="1" i="1">
              <a:solidFill>
                <a:srgbClr val="FF0000"/>
              </a:solidFill>
              <a:latin typeface="Times New Roman" panose="02020603050405020304" pitchFamily="18" charset="0"/>
              <a:cs typeface="Times New Roman" panose="02020603050405020304" pitchFamily="18" charset="0"/>
            </a:endParaRPr>
          </a:p>
        </p:txBody>
      </p:sp>
      <p:sp>
        <p:nvSpPr>
          <p:cNvPr id="139387" name="Rectangle 123"/>
          <p:cNvSpPr>
            <a:spLocks noChangeArrowheads="1"/>
          </p:cNvSpPr>
          <p:nvPr/>
        </p:nvSpPr>
        <p:spPr bwMode="auto">
          <a:xfrm>
            <a:off x="4716463" y="2833688"/>
            <a:ext cx="1466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i="1">
                <a:solidFill>
                  <a:srgbClr val="FF0000"/>
                </a:solidFill>
                <a:latin typeface="Times New Roman" panose="02020603050405020304" pitchFamily="18" charset="0"/>
                <a:cs typeface="Times New Roman" panose="02020603050405020304" pitchFamily="18" charset="0"/>
              </a:rPr>
              <a:t>Neither</a:t>
            </a:r>
            <a:r>
              <a:rPr lang="en-US" altLang="zh-CN" sz="2000">
                <a:solidFill>
                  <a:srgbClr val="FF0000"/>
                </a:solidFill>
                <a:latin typeface="Times New Roman" panose="02020603050405020304" pitchFamily="18" charset="0"/>
                <a:cs typeface="Times New Roman" panose="02020603050405020304" pitchFamily="18" charset="0"/>
              </a:rPr>
              <a:t>  </a:t>
            </a:r>
            <a:r>
              <a:rPr lang="en-US" altLang="zh-CN" sz="2000" b="1" i="1">
                <a:solidFill>
                  <a:srgbClr val="FF0000"/>
                </a:solidFill>
                <a:latin typeface="Times New Roman" panose="02020603050405020304" pitchFamily="18" charset="0"/>
                <a:cs typeface="Times New Roman" panose="02020603050405020304" pitchFamily="18" charset="0"/>
              </a:rPr>
              <a:t>has</a:t>
            </a:r>
            <a:endParaRPr lang="zh-CN" altLang="en-US" sz="2000" b="1" i="1">
              <a:solidFill>
                <a:srgbClr val="FF0000"/>
              </a:solidFill>
              <a:latin typeface="Times New Roman" panose="02020603050405020304" pitchFamily="18" charset="0"/>
              <a:cs typeface="Times New Roman" panose="02020603050405020304" pitchFamily="18" charset="0"/>
            </a:endParaRPr>
          </a:p>
        </p:txBody>
      </p:sp>
      <p:sp>
        <p:nvSpPr>
          <p:cNvPr id="139389" name="Rectangle 125"/>
          <p:cNvSpPr>
            <a:spLocks noChangeArrowheads="1"/>
          </p:cNvSpPr>
          <p:nvPr/>
        </p:nvSpPr>
        <p:spPr bwMode="auto">
          <a:xfrm>
            <a:off x="1301750" y="3860800"/>
            <a:ext cx="1854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i="1">
                <a:solidFill>
                  <a:srgbClr val="FF0000"/>
                </a:solidFill>
                <a:latin typeface="Times New Roman" panose="02020603050405020304" pitchFamily="18" charset="0"/>
                <a:cs typeface="Times New Roman" panose="02020603050405020304" pitchFamily="18" charset="0"/>
              </a:rPr>
              <a:t>had</a:t>
            </a:r>
            <a:r>
              <a:rPr lang="en-US" altLang="zh-CN" sz="2000">
                <a:solidFill>
                  <a:srgbClr val="FF0000"/>
                </a:solidFill>
                <a:latin typeface="Times New Roman" panose="02020603050405020304" pitchFamily="18" charset="0"/>
                <a:cs typeface="Times New Roman" panose="02020603050405020304" pitchFamily="18" charset="0"/>
              </a:rPr>
              <a:t> </a:t>
            </a:r>
            <a:r>
              <a:rPr lang="en-US" altLang="zh-CN" sz="2000" b="1" i="1">
                <a:solidFill>
                  <a:srgbClr val="FF0000"/>
                </a:solidFill>
                <a:latin typeface="Times New Roman" panose="02020603050405020304" pitchFamily="18" charset="0"/>
                <a:cs typeface="Times New Roman" panose="02020603050405020304" pitchFamily="18" charset="0"/>
              </a:rPr>
              <a:t>a</a:t>
            </a:r>
            <a:r>
              <a:rPr lang="en-US" altLang="zh-CN" sz="2000">
                <a:solidFill>
                  <a:srgbClr val="FF0000"/>
                </a:solidFill>
                <a:latin typeface="Times New Roman" panose="02020603050405020304" pitchFamily="18" charset="0"/>
                <a:cs typeface="Times New Roman" panose="02020603050405020304" pitchFamily="18" charset="0"/>
              </a:rPr>
              <a:t> </a:t>
            </a:r>
            <a:r>
              <a:rPr lang="en-US" altLang="zh-CN" sz="2000" b="1" i="1">
                <a:solidFill>
                  <a:srgbClr val="FF0000"/>
                </a:solidFill>
                <a:latin typeface="Times New Roman" panose="02020603050405020304" pitchFamily="18" charset="0"/>
                <a:cs typeface="Times New Roman" panose="02020603050405020304" pitchFamily="18" charset="0"/>
              </a:rPr>
              <a:t>good</a:t>
            </a:r>
            <a:r>
              <a:rPr lang="en-US" altLang="zh-CN" sz="2000">
                <a:solidFill>
                  <a:srgbClr val="FF0000"/>
                </a:solidFill>
                <a:latin typeface="Times New Roman" panose="02020603050405020304" pitchFamily="18" charset="0"/>
                <a:cs typeface="Times New Roman" panose="02020603050405020304" pitchFamily="18" charset="0"/>
              </a:rPr>
              <a:t> </a:t>
            </a:r>
            <a:r>
              <a:rPr lang="en-US" altLang="zh-CN" sz="2000" b="1" i="1">
                <a:solidFill>
                  <a:srgbClr val="FF0000"/>
                </a:solidFill>
                <a:latin typeface="Times New Roman" panose="02020603050405020304" pitchFamily="18" charset="0"/>
                <a:cs typeface="Times New Roman" panose="02020603050405020304" pitchFamily="18" charset="0"/>
              </a:rPr>
              <a:t>time</a:t>
            </a:r>
            <a:endParaRPr lang="zh-CN" altLang="en-US" sz="2000" b="1" i="1">
              <a:solidFill>
                <a:srgbClr val="FF0000"/>
              </a:solidFill>
              <a:latin typeface="Times New Roman" panose="02020603050405020304" pitchFamily="18" charset="0"/>
              <a:cs typeface="Times New Roman" panose="02020603050405020304" pitchFamily="18" charset="0"/>
            </a:endParaRPr>
          </a:p>
        </p:txBody>
      </p:sp>
      <p:sp>
        <p:nvSpPr>
          <p:cNvPr id="139391" name="Rectangle 127"/>
          <p:cNvSpPr>
            <a:spLocks noChangeArrowheads="1"/>
          </p:cNvSpPr>
          <p:nvPr/>
        </p:nvSpPr>
        <p:spPr bwMode="auto">
          <a:xfrm>
            <a:off x="1979613" y="4724400"/>
            <a:ext cx="17287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i="1">
                <a:solidFill>
                  <a:srgbClr val="FF0000"/>
                </a:solidFill>
                <a:latin typeface="Times New Roman" panose="02020603050405020304" pitchFamily="18" charset="0"/>
                <a:cs typeface="Times New Roman" panose="02020603050405020304" pitchFamily="18" charset="0"/>
              </a:rPr>
              <a:t>Germans</a:t>
            </a:r>
            <a:r>
              <a:rPr lang="en-US" altLang="zh-CN" sz="2000">
                <a:solidFill>
                  <a:srgbClr val="FF0000"/>
                </a:solidFill>
                <a:latin typeface="Times New Roman" panose="02020603050405020304" pitchFamily="18" charset="0"/>
                <a:cs typeface="Times New Roman" panose="02020603050405020304" pitchFamily="18" charset="0"/>
              </a:rPr>
              <a:t> </a:t>
            </a:r>
            <a:r>
              <a:rPr lang="en-US" altLang="zh-CN" sz="2000" b="1" i="1">
                <a:solidFill>
                  <a:srgbClr val="FF0000"/>
                </a:solidFill>
                <a:latin typeface="Times New Roman" panose="02020603050405020304" pitchFamily="18" charset="0"/>
                <a:cs typeface="Times New Roman" panose="02020603050405020304" pitchFamily="18" charset="0"/>
              </a:rPr>
              <a:t>ha</a:t>
            </a:r>
            <a:r>
              <a:rPr lang="en-US" altLang="zh-CN" sz="2000" b="1" i="1">
                <a:solidFill>
                  <a:srgbClr val="FF0000"/>
                </a:solidFill>
                <a:latin typeface="Book Antiqua" panose="02040602050305030304" pitchFamily="18" charset="0"/>
                <a:cs typeface="Times New Roman" panose="02020603050405020304" pitchFamily="18" charset="0"/>
              </a:rPr>
              <a:t>v</a:t>
            </a:r>
            <a:r>
              <a:rPr lang="en-US" altLang="zh-CN" sz="2000" b="1" i="1">
                <a:solidFill>
                  <a:srgbClr val="FF0000"/>
                </a:solidFill>
                <a:latin typeface="Times New Roman" panose="02020603050405020304" pitchFamily="18" charset="0"/>
                <a:cs typeface="Times New Roman" panose="02020603050405020304" pitchFamily="18" charset="0"/>
              </a:rPr>
              <a:t>e</a:t>
            </a:r>
            <a:endParaRPr lang="zh-CN" altLang="en-US" sz="2000" b="1" i="1">
              <a:solidFill>
                <a:srgbClr val="FF0000"/>
              </a:solidFill>
              <a:latin typeface="Times New Roman" panose="02020603050405020304" pitchFamily="18" charset="0"/>
              <a:cs typeface="Times New Roman" panose="02020603050405020304" pitchFamily="18" charset="0"/>
            </a:endParaRPr>
          </a:p>
        </p:txBody>
      </p:sp>
      <p:sp>
        <p:nvSpPr>
          <p:cNvPr id="139393" name="Rectangle 129"/>
          <p:cNvSpPr>
            <a:spLocks noChangeArrowheads="1"/>
          </p:cNvSpPr>
          <p:nvPr/>
        </p:nvSpPr>
        <p:spPr bwMode="auto">
          <a:xfrm>
            <a:off x="4191000" y="4724400"/>
            <a:ext cx="76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i="1">
                <a:solidFill>
                  <a:srgbClr val="FF0000"/>
                </a:solidFill>
                <a:latin typeface="Times New Roman" panose="02020603050405020304" pitchFamily="18" charset="0"/>
                <a:cs typeface="Times New Roman" panose="02020603050405020304" pitchFamily="18" charset="0"/>
              </a:rPr>
              <a:t>taken</a:t>
            </a:r>
            <a:endParaRPr lang="zh-CN" altLang="en-US" sz="2000" b="1" i="1">
              <a:solidFill>
                <a:srgbClr val="FF0000"/>
              </a:solidFill>
              <a:latin typeface="Times New Roman" panose="02020603050405020304" pitchFamily="18" charset="0"/>
              <a:cs typeface="Times New Roman" panose="02020603050405020304" pitchFamily="18" charset="0"/>
            </a:endParaRPr>
          </a:p>
        </p:txBody>
      </p:sp>
      <p:sp>
        <p:nvSpPr>
          <p:cNvPr id="139395" name="Rectangle 131"/>
          <p:cNvSpPr>
            <a:spLocks noChangeArrowheads="1"/>
          </p:cNvSpPr>
          <p:nvPr/>
        </p:nvSpPr>
        <p:spPr bwMode="auto">
          <a:xfrm>
            <a:off x="6183313" y="4724400"/>
            <a:ext cx="5921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i="1">
                <a:solidFill>
                  <a:srgbClr val="FF0000"/>
                </a:solidFill>
                <a:latin typeface="Times New Roman" panose="02020603050405020304" pitchFamily="18" charset="0"/>
                <a:cs typeface="Times New Roman" panose="02020603050405020304" pitchFamily="18" charset="0"/>
              </a:rPr>
              <a:t>ride</a:t>
            </a:r>
            <a:endParaRPr lang="zh-CN" altLang="en-US" sz="2000" b="1" i="1">
              <a:solidFill>
                <a:srgbClr val="FF0000"/>
              </a:solidFill>
              <a:latin typeface="Times New Roman" panose="02020603050405020304" pitchFamily="18" charset="0"/>
              <a:cs typeface="Times New Roman" panose="02020603050405020304" pitchFamily="18" charset="0"/>
            </a:endParaRPr>
          </a:p>
        </p:txBody>
      </p:sp>
      <p:sp>
        <p:nvSpPr>
          <p:cNvPr id="139397" name="Rectangle 133"/>
          <p:cNvSpPr>
            <a:spLocks noChangeArrowheads="1"/>
          </p:cNvSpPr>
          <p:nvPr/>
        </p:nvSpPr>
        <p:spPr bwMode="auto">
          <a:xfrm>
            <a:off x="2012950" y="5300663"/>
            <a:ext cx="1143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i="1">
                <a:solidFill>
                  <a:srgbClr val="FF0000"/>
                </a:solidFill>
                <a:latin typeface="Times New Roman" panose="02020603050405020304" pitchFamily="18" charset="0"/>
                <a:cs typeface="Times New Roman" panose="02020603050405020304" pitchFamily="18" charset="0"/>
              </a:rPr>
              <a:t>Pro</a:t>
            </a:r>
            <a:r>
              <a:rPr lang="en-US" altLang="zh-CN" sz="2000" b="1" i="1">
                <a:solidFill>
                  <a:srgbClr val="FF0000"/>
                </a:solidFill>
                <a:latin typeface="Book Antiqua" panose="02040602050305030304" pitchFamily="18" charset="0"/>
                <a:cs typeface="Times New Roman" panose="02020603050405020304" pitchFamily="18" charset="0"/>
              </a:rPr>
              <a:t>v</a:t>
            </a:r>
            <a:r>
              <a:rPr lang="en-US" altLang="zh-CN" sz="2000" b="1" i="1">
                <a:solidFill>
                  <a:srgbClr val="FF0000"/>
                </a:solidFill>
                <a:latin typeface="Times New Roman" panose="02020603050405020304" pitchFamily="18" charset="0"/>
                <a:cs typeface="Times New Roman" panose="02020603050405020304" pitchFamily="18" charset="0"/>
              </a:rPr>
              <a:t>ince</a:t>
            </a:r>
            <a:endParaRPr lang="zh-CN" altLang="en-US" sz="2000" b="1" i="1">
              <a:solidFill>
                <a:srgbClr val="FF0000"/>
              </a:solidFill>
              <a:latin typeface="Times New Roman" panose="02020603050405020304" pitchFamily="18" charset="0"/>
              <a:cs typeface="Times New Roman" panose="02020603050405020304" pitchFamily="18" charset="0"/>
            </a:endParaRPr>
          </a:p>
        </p:txBody>
      </p:sp>
      <p:sp>
        <p:nvSpPr>
          <p:cNvPr id="139399" name="Rectangle 135"/>
          <p:cNvSpPr>
            <a:spLocks noChangeArrowheads="1"/>
          </p:cNvSpPr>
          <p:nvPr/>
        </p:nvSpPr>
        <p:spPr bwMode="auto">
          <a:xfrm>
            <a:off x="539750" y="6092825"/>
            <a:ext cx="8747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i="1">
                <a:solidFill>
                  <a:srgbClr val="FF0000"/>
                </a:solidFill>
                <a:latin typeface="Times New Roman" panose="02020603050405020304" pitchFamily="18" charset="0"/>
                <a:cs typeface="Times New Roman" panose="02020603050405020304" pitchFamily="18" charset="0"/>
              </a:rPr>
              <a:t>Where</a:t>
            </a:r>
            <a:endParaRPr lang="zh-CN" altLang="en-US" sz="2000" b="1" i="1">
              <a:solidFill>
                <a:srgbClr val="FF0000"/>
              </a:solidFill>
              <a:latin typeface="Times New Roman" panose="02020603050405020304" pitchFamily="18" charset="0"/>
              <a:cs typeface="Times New Roman" panose="02020603050405020304" pitchFamily="18" charset="0"/>
            </a:endParaRPr>
          </a:p>
        </p:txBody>
      </p:sp>
      <p:sp>
        <p:nvSpPr>
          <p:cNvPr id="139401" name="Rectangle 137"/>
          <p:cNvSpPr>
            <a:spLocks noChangeArrowheads="1"/>
          </p:cNvSpPr>
          <p:nvPr/>
        </p:nvSpPr>
        <p:spPr bwMode="auto">
          <a:xfrm>
            <a:off x="3330575" y="6092825"/>
            <a:ext cx="755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a:solidFill>
                  <a:srgbClr val="FF0000"/>
                </a:solidFill>
                <a:latin typeface="Times New Roman" panose="02020603050405020304" pitchFamily="18" charset="0"/>
                <a:cs typeface="Times New Roman" panose="02020603050405020304" pitchFamily="18" charset="0"/>
              </a:rPr>
              <a:t> </a:t>
            </a:r>
            <a:r>
              <a:rPr lang="en-US" altLang="zh-CN" sz="2000" b="1" i="1">
                <a:solidFill>
                  <a:srgbClr val="FF0000"/>
                </a:solidFill>
                <a:latin typeface="Times New Roman" panose="02020603050405020304" pitchFamily="18" charset="0"/>
                <a:cs typeface="Times New Roman" panose="02020603050405020304" pitchFamily="18" charset="0"/>
              </a:rPr>
              <a:t>gone</a:t>
            </a:r>
            <a:endParaRPr lang="zh-CN" altLang="en-US" sz="2000" b="1" i="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9383"/>
                                        </p:tgtEl>
                                        <p:attrNameLst>
                                          <p:attrName>style.visibility</p:attrName>
                                        </p:attrNameLst>
                                      </p:cBhvr>
                                      <p:to>
                                        <p:strVal val="visible"/>
                                      </p:to>
                                    </p:set>
                                    <p:anim calcmode="lin" valueType="num">
                                      <p:cBhvr additive="base">
                                        <p:cTn id="7" dur="500" fill="hold"/>
                                        <p:tgtEl>
                                          <p:spTgt spid="139383"/>
                                        </p:tgtEl>
                                        <p:attrNameLst>
                                          <p:attrName>ppt_x</p:attrName>
                                        </p:attrNameLst>
                                      </p:cBhvr>
                                      <p:tavLst>
                                        <p:tav tm="0">
                                          <p:val>
                                            <p:strVal val="#ppt_x"/>
                                          </p:val>
                                        </p:tav>
                                        <p:tav tm="100000">
                                          <p:val>
                                            <p:strVal val="#ppt_x"/>
                                          </p:val>
                                        </p:tav>
                                      </p:tavLst>
                                    </p:anim>
                                    <p:anim calcmode="lin" valueType="num">
                                      <p:cBhvr additive="base">
                                        <p:cTn id="8" dur="500" fill="hold"/>
                                        <p:tgtEl>
                                          <p:spTgt spid="13938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9385"/>
                                        </p:tgtEl>
                                        <p:attrNameLst>
                                          <p:attrName>style.visibility</p:attrName>
                                        </p:attrNameLst>
                                      </p:cBhvr>
                                      <p:to>
                                        <p:strVal val="visible"/>
                                      </p:to>
                                    </p:set>
                                    <p:anim calcmode="lin" valueType="num">
                                      <p:cBhvr additive="base">
                                        <p:cTn id="13" dur="500" fill="hold"/>
                                        <p:tgtEl>
                                          <p:spTgt spid="139385"/>
                                        </p:tgtEl>
                                        <p:attrNameLst>
                                          <p:attrName>ppt_x</p:attrName>
                                        </p:attrNameLst>
                                      </p:cBhvr>
                                      <p:tavLst>
                                        <p:tav tm="0">
                                          <p:val>
                                            <p:strVal val="#ppt_x"/>
                                          </p:val>
                                        </p:tav>
                                        <p:tav tm="100000">
                                          <p:val>
                                            <p:strVal val="#ppt_x"/>
                                          </p:val>
                                        </p:tav>
                                      </p:tavLst>
                                    </p:anim>
                                    <p:anim calcmode="lin" valueType="num">
                                      <p:cBhvr additive="base">
                                        <p:cTn id="14" dur="500" fill="hold"/>
                                        <p:tgtEl>
                                          <p:spTgt spid="13938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9387"/>
                                        </p:tgtEl>
                                        <p:attrNameLst>
                                          <p:attrName>style.visibility</p:attrName>
                                        </p:attrNameLst>
                                      </p:cBhvr>
                                      <p:to>
                                        <p:strVal val="visible"/>
                                      </p:to>
                                    </p:set>
                                    <p:anim calcmode="lin" valueType="num">
                                      <p:cBhvr additive="base">
                                        <p:cTn id="19" dur="500" fill="hold"/>
                                        <p:tgtEl>
                                          <p:spTgt spid="139387"/>
                                        </p:tgtEl>
                                        <p:attrNameLst>
                                          <p:attrName>ppt_x</p:attrName>
                                        </p:attrNameLst>
                                      </p:cBhvr>
                                      <p:tavLst>
                                        <p:tav tm="0">
                                          <p:val>
                                            <p:strVal val="#ppt_x"/>
                                          </p:val>
                                        </p:tav>
                                        <p:tav tm="100000">
                                          <p:val>
                                            <p:strVal val="#ppt_x"/>
                                          </p:val>
                                        </p:tav>
                                      </p:tavLst>
                                    </p:anim>
                                    <p:anim calcmode="lin" valueType="num">
                                      <p:cBhvr additive="base">
                                        <p:cTn id="20" dur="500" fill="hold"/>
                                        <p:tgtEl>
                                          <p:spTgt spid="13938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9389"/>
                                        </p:tgtEl>
                                        <p:attrNameLst>
                                          <p:attrName>style.visibility</p:attrName>
                                        </p:attrNameLst>
                                      </p:cBhvr>
                                      <p:to>
                                        <p:strVal val="visible"/>
                                      </p:to>
                                    </p:set>
                                    <p:anim calcmode="lin" valueType="num">
                                      <p:cBhvr additive="base">
                                        <p:cTn id="25" dur="500" fill="hold"/>
                                        <p:tgtEl>
                                          <p:spTgt spid="139389"/>
                                        </p:tgtEl>
                                        <p:attrNameLst>
                                          <p:attrName>ppt_x</p:attrName>
                                        </p:attrNameLst>
                                      </p:cBhvr>
                                      <p:tavLst>
                                        <p:tav tm="0">
                                          <p:val>
                                            <p:strVal val="#ppt_x"/>
                                          </p:val>
                                        </p:tav>
                                        <p:tav tm="100000">
                                          <p:val>
                                            <p:strVal val="#ppt_x"/>
                                          </p:val>
                                        </p:tav>
                                      </p:tavLst>
                                    </p:anim>
                                    <p:anim calcmode="lin" valueType="num">
                                      <p:cBhvr additive="base">
                                        <p:cTn id="26" dur="500" fill="hold"/>
                                        <p:tgtEl>
                                          <p:spTgt spid="13938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9391"/>
                                        </p:tgtEl>
                                        <p:attrNameLst>
                                          <p:attrName>style.visibility</p:attrName>
                                        </p:attrNameLst>
                                      </p:cBhvr>
                                      <p:to>
                                        <p:strVal val="visible"/>
                                      </p:to>
                                    </p:set>
                                    <p:anim calcmode="lin" valueType="num">
                                      <p:cBhvr additive="base">
                                        <p:cTn id="31" dur="500" fill="hold"/>
                                        <p:tgtEl>
                                          <p:spTgt spid="139391"/>
                                        </p:tgtEl>
                                        <p:attrNameLst>
                                          <p:attrName>ppt_x</p:attrName>
                                        </p:attrNameLst>
                                      </p:cBhvr>
                                      <p:tavLst>
                                        <p:tav tm="0">
                                          <p:val>
                                            <p:strVal val="#ppt_x"/>
                                          </p:val>
                                        </p:tav>
                                        <p:tav tm="100000">
                                          <p:val>
                                            <p:strVal val="#ppt_x"/>
                                          </p:val>
                                        </p:tav>
                                      </p:tavLst>
                                    </p:anim>
                                    <p:anim calcmode="lin" valueType="num">
                                      <p:cBhvr additive="base">
                                        <p:cTn id="32" dur="500" fill="hold"/>
                                        <p:tgtEl>
                                          <p:spTgt spid="13939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9393"/>
                                        </p:tgtEl>
                                        <p:attrNameLst>
                                          <p:attrName>style.visibility</p:attrName>
                                        </p:attrNameLst>
                                      </p:cBhvr>
                                      <p:to>
                                        <p:strVal val="visible"/>
                                      </p:to>
                                    </p:set>
                                    <p:anim calcmode="lin" valueType="num">
                                      <p:cBhvr additive="base">
                                        <p:cTn id="37" dur="500" fill="hold"/>
                                        <p:tgtEl>
                                          <p:spTgt spid="139393"/>
                                        </p:tgtEl>
                                        <p:attrNameLst>
                                          <p:attrName>ppt_x</p:attrName>
                                        </p:attrNameLst>
                                      </p:cBhvr>
                                      <p:tavLst>
                                        <p:tav tm="0">
                                          <p:val>
                                            <p:strVal val="#ppt_x"/>
                                          </p:val>
                                        </p:tav>
                                        <p:tav tm="100000">
                                          <p:val>
                                            <p:strVal val="#ppt_x"/>
                                          </p:val>
                                        </p:tav>
                                      </p:tavLst>
                                    </p:anim>
                                    <p:anim calcmode="lin" valueType="num">
                                      <p:cBhvr additive="base">
                                        <p:cTn id="38" dur="500" fill="hold"/>
                                        <p:tgtEl>
                                          <p:spTgt spid="13939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9395"/>
                                        </p:tgtEl>
                                        <p:attrNameLst>
                                          <p:attrName>style.visibility</p:attrName>
                                        </p:attrNameLst>
                                      </p:cBhvr>
                                      <p:to>
                                        <p:strVal val="visible"/>
                                      </p:to>
                                    </p:set>
                                    <p:anim calcmode="lin" valueType="num">
                                      <p:cBhvr additive="base">
                                        <p:cTn id="43" dur="500" fill="hold"/>
                                        <p:tgtEl>
                                          <p:spTgt spid="139395"/>
                                        </p:tgtEl>
                                        <p:attrNameLst>
                                          <p:attrName>ppt_x</p:attrName>
                                        </p:attrNameLst>
                                      </p:cBhvr>
                                      <p:tavLst>
                                        <p:tav tm="0">
                                          <p:val>
                                            <p:strVal val="#ppt_x"/>
                                          </p:val>
                                        </p:tav>
                                        <p:tav tm="100000">
                                          <p:val>
                                            <p:strVal val="#ppt_x"/>
                                          </p:val>
                                        </p:tav>
                                      </p:tavLst>
                                    </p:anim>
                                    <p:anim calcmode="lin" valueType="num">
                                      <p:cBhvr additive="base">
                                        <p:cTn id="44" dur="500" fill="hold"/>
                                        <p:tgtEl>
                                          <p:spTgt spid="13939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9397"/>
                                        </p:tgtEl>
                                        <p:attrNameLst>
                                          <p:attrName>style.visibility</p:attrName>
                                        </p:attrNameLst>
                                      </p:cBhvr>
                                      <p:to>
                                        <p:strVal val="visible"/>
                                      </p:to>
                                    </p:set>
                                    <p:anim calcmode="lin" valueType="num">
                                      <p:cBhvr additive="base">
                                        <p:cTn id="49" dur="500" fill="hold"/>
                                        <p:tgtEl>
                                          <p:spTgt spid="139397"/>
                                        </p:tgtEl>
                                        <p:attrNameLst>
                                          <p:attrName>ppt_x</p:attrName>
                                        </p:attrNameLst>
                                      </p:cBhvr>
                                      <p:tavLst>
                                        <p:tav tm="0">
                                          <p:val>
                                            <p:strVal val="#ppt_x"/>
                                          </p:val>
                                        </p:tav>
                                        <p:tav tm="100000">
                                          <p:val>
                                            <p:strVal val="#ppt_x"/>
                                          </p:val>
                                        </p:tav>
                                      </p:tavLst>
                                    </p:anim>
                                    <p:anim calcmode="lin" valueType="num">
                                      <p:cBhvr additive="base">
                                        <p:cTn id="50" dur="500" fill="hold"/>
                                        <p:tgtEl>
                                          <p:spTgt spid="13939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9399"/>
                                        </p:tgtEl>
                                        <p:attrNameLst>
                                          <p:attrName>style.visibility</p:attrName>
                                        </p:attrNameLst>
                                      </p:cBhvr>
                                      <p:to>
                                        <p:strVal val="visible"/>
                                      </p:to>
                                    </p:set>
                                    <p:anim calcmode="lin" valueType="num">
                                      <p:cBhvr additive="base">
                                        <p:cTn id="55" dur="500" fill="hold"/>
                                        <p:tgtEl>
                                          <p:spTgt spid="139399"/>
                                        </p:tgtEl>
                                        <p:attrNameLst>
                                          <p:attrName>ppt_x</p:attrName>
                                        </p:attrNameLst>
                                      </p:cBhvr>
                                      <p:tavLst>
                                        <p:tav tm="0">
                                          <p:val>
                                            <p:strVal val="#ppt_x"/>
                                          </p:val>
                                        </p:tav>
                                        <p:tav tm="100000">
                                          <p:val>
                                            <p:strVal val="#ppt_x"/>
                                          </p:val>
                                        </p:tav>
                                      </p:tavLst>
                                    </p:anim>
                                    <p:anim calcmode="lin" valueType="num">
                                      <p:cBhvr additive="base">
                                        <p:cTn id="56" dur="500" fill="hold"/>
                                        <p:tgtEl>
                                          <p:spTgt spid="13939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9401"/>
                                        </p:tgtEl>
                                        <p:attrNameLst>
                                          <p:attrName>style.visibility</p:attrName>
                                        </p:attrNameLst>
                                      </p:cBhvr>
                                      <p:to>
                                        <p:strVal val="visible"/>
                                      </p:to>
                                    </p:set>
                                    <p:anim calcmode="lin" valueType="num">
                                      <p:cBhvr additive="base">
                                        <p:cTn id="61" dur="500" fill="hold"/>
                                        <p:tgtEl>
                                          <p:spTgt spid="139401"/>
                                        </p:tgtEl>
                                        <p:attrNameLst>
                                          <p:attrName>ppt_x</p:attrName>
                                        </p:attrNameLst>
                                      </p:cBhvr>
                                      <p:tavLst>
                                        <p:tav tm="0">
                                          <p:val>
                                            <p:strVal val="#ppt_x"/>
                                          </p:val>
                                        </p:tav>
                                        <p:tav tm="100000">
                                          <p:val>
                                            <p:strVal val="#ppt_x"/>
                                          </p:val>
                                        </p:tav>
                                      </p:tavLst>
                                    </p:anim>
                                    <p:anim calcmode="lin" valueType="num">
                                      <p:cBhvr additive="base">
                                        <p:cTn id="62" dur="500" fill="hold"/>
                                        <p:tgtEl>
                                          <p:spTgt spid="1394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383" grpId="0"/>
      <p:bldP spid="139385" grpId="0"/>
      <p:bldP spid="139387" grpId="0"/>
      <p:bldP spid="139389" grpId="0"/>
      <p:bldP spid="139391" grpId="0"/>
      <p:bldP spid="139393" grpId="0"/>
      <p:bldP spid="139395" grpId="0"/>
      <p:bldP spid="139397" grpId="0"/>
      <p:bldP spid="139399" grpId="0"/>
      <p:bldP spid="13940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624" name="Rectangle 96"/>
          <p:cNvSpPr>
            <a:spLocks noChangeArrowheads="1"/>
          </p:cNvSpPr>
          <p:nvPr/>
        </p:nvSpPr>
        <p:spPr bwMode="auto">
          <a:xfrm>
            <a:off x="-74613" y="1508125"/>
            <a:ext cx="8832851"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indent="266700">
              <a:lnSpc>
                <a:spcPct val="150000"/>
              </a:lnSpc>
            </a:pPr>
            <a:r>
              <a:rPr lang="zh-CN" altLang="en-US" sz="2000">
                <a:solidFill>
                  <a:srgbClr val="000000"/>
                </a:solidFill>
                <a:latin typeface="黑体" panose="02010609060101010101" pitchFamily="49" charset="-122"/>
                <a:ea typeface="黑体" panose="02010609060101010101" pitchFamily="49" charset="-122"/>
                <a:cs typeface="Times New Roman" panose="02020603050405020304" pitchFamily="18" charset="0"/>
              </a:rPr>
              <a:t>四、根据对话内容</a:t>
            </a:r>
            <a:r>
              <a:rPr lang="zh-CN" altLang="en-US" sz="2000">
                <a:solidFill>
                  <a:srgbClr val="000000"/>
                </a:solidFill>
                <a:latin typeface="Times New Roman" panose="02020603050405020304" pitchFamily="18" charset="0"/>
                <a:ea typeface="MingLiU_HKSCS" pitchFamily="18" charset="-120"/>
                <a:cs typeface="Times New Roman" panose="02020603050405020304" pitchFamily="18" charset="0"/>
              </a:rPr>
              <a:t>，</a:t>
            </a:r>
            <a:r>
              <a:rPr lang="zh-CN" altLang="en-US" sz="2000">
                <a:solidFill>
                  <a:srgbClr val="000000"/>
                </a:solidFill>
                <a:latin typeface="黑体" panose="02010609060101010101" pitchFamily="49" charset="-122"/>
                <a:ea typeface="黑体" panose="02010609060101010101" pitchFamily="49" charset="-122"/>
                <a:cs typeface="Times New Roman" panose="02020603050405020304" pitchFamily="18" charset="0"/>
              </a:rPr>
              <a:t>从方框中选择恰当的选项补全对话</a:t>
            </a:r>
            <a:r>
              <a:rPr lang="zh-CN" altLang="en-US" sz="2000">
                <a:solidFill>
                  <a:srgbClr val="000000"/>
                </a:solidFill>
                <a:latin typeface="Times New Roman" panose="02020603050405020304" pitchFamily="18" charset="0"/>
                <a:ea typeface="MingLiU_HKSCS" pitchFamily="18" charset="-120"/>
              </a:rPr>
              <a:t>，</a:t>
            </a:r>
            <a:r>
              <a:rPr lang="zh-CN" altLang="en-US" sz="2000">
                <a:solidFill>
                  <a:srgbClr val="000000"/>
                </a:solidFill>
                <a:latin typeface="黑体" panose="02010609060101010101" pitchFamily="49" charset="-122"/>
                <a:ea typeface="黑体" panose="02010609060101010101" pitchFamily="49" charset="-122"/>
              </a:rPr>
              <a:t>其中有两项多余。</a:t>
            </a:r>
            <a:endParaRPr lang="zh-CN" altLang="en-US" sz="2000">
              <a:solidFill>
                <a:srgbClr val="000000"/>
              </a:solidFill>
              <a:latin typeface="Times New Roman" panose="02020603050405020304" pitchFamily="18" charset="0"/>
              <a:cs typeface="Times New Roman" panose="02020603050405020304" pitchFamily="18" charset="0"/>
            </a:endParaRPr>
          </a:p>
          <a:p>
            <a:pPr indent="266700">
              <a:lnSpc>
                <a:spcPct val="150000"/>
              </a:lnSpc>
            </a:pPr>
            <a:r>
              <a:rPr lang="en-US" altLang="zh-CN" sz="2000">
                <a:solidFill>
                  <a:srgbClr val="000000"/>
                </a:solidFill>
                <a:latin typeface="Times New Roman" panose="02020603050405020304" pitchFamily="18" charset="0"/>
                <a:cs typeface="Times New Roman" panose="02020603050405020304" pitchFamily="18" charset="0"/>
              </a:rPr>
              <a:t>A</a:t>
            </a:r>
            <a:r>
              <a:rPr lang="zh-CN" altLang="en-US" sz="2000">
                <a:solidFill>
                  <a:srgbClr val="000000"/>
                </a:solidFill>
                <a:latin typeface="Times New Roman" panose="02020603050405020304" pitchFamily="18" charset="0"/>
                <a:cs typeface="Times New Roman" panose="02020603050405020304" pitchFamily="18" charset="0"/>
              </a:rPr>
              <a:t>：</a:t>
            </a:r>
            <a:r>
              <a:rPr lang="en-US" altLang="zh-CN" sz="2000">
                <a:solidFill>
                  <a:srgbClr val="000000"/>
                </a:solidFill>
                <a:latin typeface="Times New Roman" panose="02020603050405020304" pitchFamily="18" charset="0"/>
                <a:cs typeface="Times New Roman" panose="02020603050405020304" pitchFamily="18" charset="0"/>
              </a:rPr>
              <a:t>Hey</a:t>
            </a:r>
            <a:r>
              <a:rPr lang="zh-CN" altLang="en-US" sz="2000">
                <a:solidFill>
                  <a:srgbClr val="000000"/>
                </a:solidFill>
                <a:latin typeface="MingLiU_HKSCS" pitchFamily="18" charset="-120"/>
                <a:ea typeface="MingLiU_HKSCS" pitchFamily="18" charset="-120"/>
              </a:rPr>
              <a:t>，</a:t>
            </a:r>
            <a:r>
              <a:rPr lang="en-US" altLang="zh-CN" sz="2000">
                <a:solidFill>
                  <a:srgbClr val="000000"/>
                </a:solidFill>
                <a:latin typeface="Times New Roman" panose="02020603050405020304" pitchFamily="18" charset="0"/>
                <a:cs typeface="Times New Roman" panose="02020603050405020304" pitchFamily="18" charset="0"/>
              </a:rPr>
              <a:t>Dale</a:t>
            </a:r>
            <a:r>
              <a:rPr lang="zh-CN" altLang="en-US" sz="2000">
                <a:solidFill>
                  <a:srgbClr val="000000"/>
                </a:solidFill>
                <a:latin typeface="Times New Roman" panose="02020603050405020304" pitchFamily="18" charset="0"/>
                <a:cs typeface="Times New Roman" panose="02020603050405020304" pitchFamily="18" charset="0"/>
              </a:rPr>
              <a:t>！</a:t>
            </a:r>
            <a:r>
              <a:rPr lang="en-US" altLang="zh-CN" sz="2000" u="sng">
                <a:solidFill>
                  <a:srgbClr val="000000"/>
                </a:solidFill>
                <a:latin typeface="Times New Roman" panose="02020603050405020304" pitchFamily="18" charset="0"/>
                <a:cs typeface="Times New Roman" panose="02020603050405020304" pitchFamily="18" charset="0"/>
              </a:rPr>
              <a:t>16.</a:t>
            </a:r>
            <a:r>
              <a:rPr lang="en-US" altLang="zh-CN" sz="2000">
                <a:solidFill>
                  <a:srgbClr val="000000"/>
                </a:solidFill>
                <a:latin typeface="Times New Roman" panose="02020603050405020304" pitchFamily="18" charset="0"/>
                <a:cs typeface="Times New Roman" panose="02020603050405020304" pitchFamily="18" charset="0"/>
              </a:rPr>
              <a:t>____</a:t>
            </a:r>
          </a:p>
          <a:p>
            <a:pPr indent="266700">
              <a:lnSpc>
                <a:spcPct val="150000"/>
              </a:lnSpc>
            </a:pPr>
            <a:r>
              <a:rPr lang="en-US" altLang="zh-CN" sz="2000">
                <a:solidFill>
                  <a:srgbClr val="000000"/>
                </a:solidFill>
                <a:latin typeface="Times New Roman" panose="02020603050405020304" pitchFamily="18" charset="0"/>
                <a:cs typeface="Times New Roman" panose="02020603050405020304" pitchFamily="18" charset="0"/>
              </a:rPr>
              <a:t>B</a:t>
            </a:r>
            <a:r>
              <a:rPr lang="zh-CN" altLang="en-US" sz="2000">
                <a:solidFill>
                  <a:srgbClr val="000000"/>
                </a:solidFill>
                <a:latin typeface="Times New Roman" panose="02020603050405020304" pitchFamily="18" charset="0"/>
                <a:cs typeface="Times New Roman" panose="02020603050405020304" pitchFamily="18" charset="0"/>
              </a:rPr>
              <a:t>：</a:t>
            </a:r>
            <a:r>
              <a:rPr lang="en-US" altLang="zh-CN" sz="2000">
                <a:solidFill>
                  <a:srgbClr val="000000"/>
                </a:solidFill>
                <a:latin typeface="Times New Roman" panose="02020603050405020304" pitchFamily="18" charset="0"/>
                <a:cs typeface="Times New Roman" panose="02020603050405020304" pitchFamily="18" charset="0"/>
              </a:rPr>
              <a:t>Nothing much.</a:t>
            </a:r>
          </a:p>
          <a:p>
            <a:pPr indent="266700">
              <a:lnSpc>
                <a:spcPct val="150000"/>
              </a:lnSpc>
            </a:pPr>
            <a:r>
              <a:rPr lang="en-US" altLang="zh-CN" sz="2000">
                <a:solidFill>
                  <a:srgbClr val="000000"/>
                </a:solidFill>
                <a:latin typeface="Times New Roman" panose="02020603050405020304" pitchFamily="18" charset="0"/>
                <a:cs typeface="Times New Roman" panose="02020603050405020304" pitchFamily="18" charset="0"/>
              </a:rPr>
              <a:t>A</a:t>
            </a:r>
            <a:r>
              <a:rPr lang="zh-CN" altLang="en-US" sz="2000">
                <a:solidFill>
                  <a:srgbClr val="000000"/>
                </a:solidFill>
                <a:latin typeface="Times New Roman" panose="02020603050405020304" pitchFamily="18" charset="0"/>
                <a:cs typeface="Times New Roman" panose="02020603050405020304" pitchFamily="18" charset="0"/>
              </a:rPr>
              <a:t>：</a:t>
            </a:r>
            <a:r>
              <a:rPr lang="en-US" altLang="zh-CN" sz="2000">
                <a:solidFill>
                  <a:srgbClr val="000000"/>
                </a:solidFill>
                <a:latin typeface="Times New Roman" panose="02020603050405020304" pitchFamily="18" charset="0"/>
                <a:cs typeface="Times New Roman" panose="02020603050405020304" pitchFamily="18" charset="0"/>
              </a:rPr>
              <a:t>Let's go to the park.</a:t>
            </a:r>
          </a:p>
          <a:p>
            <a:pPr indent="266700">
              <a:lnSpc>
                <a:spcPct val="150000"/>
              </a:lnSpc>
            </a:pPr>
            <a:r>
              <a:rPr lang="en-US" altLang="zh-CN" sz="2000">
                <a:solidFill>
                  <a:srgbClr val="000000"/>
                </a:solidFill>
                <a:latin typeface="Times New Roman" panose="02020603050405020304" pitchFamily="18" charset="0"/>
                <a:cs typeface="Times New Roman" panose="02020603050405020304" pitchFamily="18" charset="0"/>
              </a:rPr>
              <a:t>B</a:t>
            </a:r>
            <a:r>
              <a:rPr lang="zh-CN" altLang="en-US" sz="2000">
                <a:solidFill>
                  <a:srgbClr val="000000"/>
                </a:solidFill>
                <a:latin typeface="Times New Roman" panose="02020603050405020304" pitchFamily="18" charset="0"/>
                <a:cs typeface="Times New Roman" panose="02020603050405020304" pitchFamily="18" charset="0"/>
              </a:rPr>
              <a:t>：</a:t>
            </a:r>
            <a:r>
              <a:rPr lang="en-US" altLang="zh-CN" sz="2000">
                <a:solidFill>
                  <a:srgbClr val="000000"/>
                </a:solidFill>
                <a:latin typeface="Times New Roman" panose="02020603050405020304" pitchFamily="18" charset="0"/>
                <a:cs typeface="Times New Roman" panose="02020603050405020304" pitchFamily="18" charset="0"/>
              </a:rPr>
              <a:t>Well</a:t>
            </a:r>
            <a:r>
              <a:rPr lang="zh-CN" altLang="en-US" sz="2000">
                <a:solidFill>
                  <a:srgbClr val="000000"/>
                </a:solidFill>
                <a:latin typeface="MingLiU_HKSCS" pitchFamily="18" charset="-120"/>
                <a:ea typeface="MingLiU_HKSCS" pitchFamily="18" charset="-120"/>
              </a:rPr>
              <a:t>，</a:t>
            </a:r>
            <a:r>
              <a:rPr lang="en-US" altLang="zh-CN" sz="2000">
                <a:solidFill>
                  <a:srgbClr val="000000"/>
                </a:solidFill>
                <a:latin typeface="Times New Roman" panose="02020603050405020304" pitchFamily="18" charset="0"/>
                <a:cs typeface="Times New Roman" panose="02020603050405020304" pitchFamily="18" charset="0"/>
              </a:rPr>
              <a:t>we always go there.</a:t>
            </a:r>
            <a:r>
              <a:rPr lang="en-US" altLang="zh-CN" sz="2000" u="sng">
                <a:solidFill>
                  <a:srgbClr val="000000"/>
                </a:solidFill>
                <a:latin typeface="Times New Roman" panose="02020603050405020304" pitchFamily="18" charset="0"/>
                <a:cs typeface="Times New Roman" panose="02020603050405020304" pitchFamily="18" charset="0"/>
              </a:rPr>
              <a:t>17.</a:t>
            </a:r>
            <a:r>
              <a:rPr lang="en-US" altLang="zh-CN" sz="2000">
                <a:solidFill>
                  <a:srgbClr val="000000"/>
                </a:solidFill>
                <a:latin typeface="Times New Roman" panose="02020603050405020304" pitchFamily="18" charset="0"/>
                <a:cs typeface="Times New Roman" panose="02020603050405020304" pitchFamily="18" charset="0"/>
              </a:rPr>
              <a:t>____</a:t>
            </a:r>
          </a:p>
          <a:p>
            <a:pPr indent="266700">
              <a:lnSpc>
                <a:spcPct val="150000"/>
              </a:lnSpc>
            </a:pPr>
            <a:r>
              <a:rPr lang="en-US" altLang="zh-CN" sz="2000">
                <a:solidFill>
                  <a:srgbClr val="000000"/>
                </a:solidFill>
                <a:latin typeface="Times New Roman" panose="02020603050405020304" pitchFamily="18" charset="0"/>
                <a:cs typeface="Times New Roman" panose="02020603050405020304" pitchFamily="18" charset="0"/>
              </a:rPr>
              <a:t>A</a:t>
            </a:r>
            <a:r>
              <a:rPr lang="zh-CN" altLang="en-US" sz="2000">
                <a:solidFill>
                  <a:srgbClr val="000000"/>
                </a:solidFill>
                <a:latin typeface="Times New Roman" panose="02020603050405020304" pitchFamily="18" charset="0"/>
                <a:cs typeface="Times New Roman" panose="02020603050405020304" pitchFamily="18" charset="0"/>
              </a:rPr>
              <a:t>：</a:t>
            </a:r>
            <a:r>
              <a:rPr lang="en-US" altLang="zh-CN" sz="2000">
                <a:solidFill>
                  <a:srgbClr val="000000"/>
                </a:solidFill>
                <a:latin typeface="Times New Roman" panose="02020603050405020304" pitchFamily="18" charset="0"/>
                <a:cs typeface="Times New Roman" panose="02020603050405020304" pitchFamily="18" charset="0"/>
              </a:rPr>
              <a:t>That's a good idea.</a:t>
            </a:r>
            <a:r>
              <a:rPr lang="en-US" altLang="zh-CN" sz="2000" u="sng">
                <a:solidFill>
                  <a:srgbClr val="000000"/>
                </a:solidFill>
                <a:latin typeface="Times New Roman" panose="02020603050405020304" pitchFamily="18" charset="0"/>
                <a:cs typeface="Times New Roman" panose="02020603050405020304" pitchFamily="18" charset="0"/>
              </a:rPr>
              <a:t>18.</a:t>
            </a:r>
            <a:r>
              <a:rPr lang="en-US" altLang="zh-CN" sz="2000">
                <a:solidFill>
                  <a:srgbClr val="000000"/>
                </a:solidFill>
                <a:latin typeface="Times New Roman" panose="02020603050405020304" pitchFamily="18" charset="0"/>
                <a:cs typeface="Times New Roman" panose="02020603050405020304" pitchFamily="18" charset="0"/>
              </a:rPr>
              <a:t>____</a:t>
            </a:r>
          </a:p>
          <a:p>
            <a:pPr indent="266700">
              <a:lnSpc>
                <a:spcPct val="150000"/>
              </a:lnSpc>
            </a:pPr>
            <a:r>
              <a:rPr lang="en-US" altLang="zh-CN" sz="2000">
                <a:solidFill>
                  <a:srgbClr val="000000"/>
                </a:solidFill>
                <a:latin typeface="Times New Roman" panose="02020603050405020304" pitchFamily="18" charset="0"/>
                <a:cs typeface="Times New Roman" panose="02020603050405020304" pitchFamily="18" charset="0"/>
              </a:rPr>
              <a:t>B</a:t>
            </a:r>
            <a:r>
              <a:rPr lang="zh-CN" altLang="en-US" sz="2000">
                <a:solidFill>
                  <a:srgbClr val="000000"/>
                </a:solidFill>
                <a:latin typeface="Times New Roman" panose="02020603050405020304" pitchFamily="18" charset="0"/>
                <a:cs typeface="Times New Roman" panose="02020603050405020304" pitchFamily="18" charset="0"/>
              </a:rPr>
              <a:t>：</a:t>
            </a:r>
            <a:r>
              <a:rPr lang="en-US" altLang="zh-CN" sz="2000">
                <a:solidFill>
                  <a:srgbClr val="000000"/>
                </a:solidFill>
                <a:latin typeface="Times New Roman" panose="02020603050405020304" pitchFamily="18" charset="0"/>
                <a:cs typeface="Times New Roman" panose="02020603050405020304" pitchFamily="18" charset="0"/>
              </a:rPr>
              <a:t>No</a:t>
            </a:r>
            <a:r>
              <a:rPr lang="zh-CN" altLang="en-US" sz="2000">
                <a:solidFill>
                  <a:srgbClr val="000000"/>
                </a:solidFill>
                <a:latin typeface="MingLiU_HKSCS" pitchFamily="18" charset="-120"/>
                <a:ea typeface="MingLiU_HKSCS" pitchFamily="18" charset="-120"/>
              </a:rPr>
              <a:t>，</a:t>
            </a:r>
            <a:r>
              <a:rPr lang="en-US" altLang="zh-CN" sz="2000">
                <a:solidFill>
                  <a:srgbClr val="000000"/>
                </a:solidFill>
                <a:latin typeface="Times New Roman" panose="02020603050405020304" pitchFamily="18" charset="0"/>
                <a:cs typeface="Times New Roman" panose="02020603050405020304" pitchFamily="18" charset="0"/>
              </a:rPr>
              <a:t>I haven't.What about you?</a:t>
            </a:r>
          </a:p>
          <a:p>
            <a:pPr indent="266700">
              <a:lnSpc>
                <a:spcPct val="150000"/>
              </a:lnSpc>
            </a:pPr>
            <a:r>
              <a:rPr lang="en-US" altLang="zh-CN" sz="2000">
                <a:solidFill>
                  <a:srgbClr val="000000"/>
                </a:solidFill>
                <a:latin typeface="Times New Roman" panose="02020603050405020304" pitchFamily="18" charset="0"/>
                <a:cs typeface="Times New Roman" panose="02020603050405020304" pitchFamily="18" charset="0"/>
              </a:rPr>
              <a:t>A</a:t>
            </a:r>
            <a:r>
              <a:rPr lang="zh-CN" altLang="en-US" sz="2000">
                <a:solidFill>
                  <a:srgbClr val="000000"/>
                </a:solidFill>
                <a:latin typeface="Times New Roman" panose="02020603050405020304" pitchFamily="18" charset="0"/>
                <a:cs typeface="Times New Roman" panose="02020603050405020304" pitchFamily="18" charset="0"/>
              </a:rPr>
              <a:t>：</a:t>
            </a:r>
            <a:r>
              <a:rPr lang="en-US" altLang="zh-CN" sz="2000" u="sng">
                <a:solidFill>
                  <a:srgbClr val="000000"/>
                </a:solidFill>
                <a:latin typeface="Times New Roman" panose="02020603050405020304" pitchFamily="18" charset="0"/>
                <a:cs typeface="Times New Roman" panose="02020603050405020304" pitchFamily="18" charset="0"/>
              </a:rPr>
              <a:t>19.</a:t>
            </a:r>
            <a:r>
              <a:rPr lang="en-US" altLang="zh-CN" sz="2000">
                <a:solidFill>
                  <a:srgbClr val="000000"/>
                </a:solidFill>
                <a:latin typeface="Times New Roman" panose="02020603050405020304" pitchFamily="18" charset="0"/>
                <a:cs typeface="Times New Roman" panose="02020603050405020304" pitchFamily="18" charset="0"/>
              </a:rPr>
              <a:t>____ Why not go there?</a:t>
            </a:r>
          </a:p>
          <a:p>
            <a:pPr indent="266700">
              <a:lnSpc>
                <a:spcPct val="150000"/>
              </a:lnSpc>
            </a:pPr>
            <a:r>
              <a:rPr lang="en-US" altLang="zh-CN" sz="2000">
                <a:solidFill>
                  <a:srgbClr val="000000"/>
                </a:solidFill>
                <a:latin typeface="Times New Roman" panose="02020603050405020304" pitchFamily="18" charset="0"/>
                <a:cs typeface="Times New Roman" panose="02020603050405020304" pitchFamily="18" charset="0"/>
              </a:rPr>
              <a:t>B</a:t>
            </a:r>
            <a:r>
              <a:rPr lang="zh-CN" altLang="en-US" sz="2000">
                <a:solidFill>
                  <a:srgbClr val="000000"/>
                </a:solidFill>
                <a:latin typeface="Times New Roman" panose="02020603050405020304" pitchFamily="18" charset="0"/>
                <a:cs typeface="Times New Roman" panose="02020603050405020304" pitchFamily="18" charset="0"/>
              </a:rPr>
              <a:t>：</a:t>
            </a:r>
            <a:r>
              <a:rPr lang="en-US" altLang="zh-CN" sz="2000">
                <a:solidFill>
                  <a:srgbClr val="000000"/>
                </a:solidFill>
                <a:latin typeface="Times New Roman" panose="02020603050405020304" pitchFamily="18" charset="0"/>
                <a:cs typeface="Times New Roman" panose="02020603050405020304" pitchFamily="18" charset="0"/>
              </a:rPr>
              <a:t>Sounds great!</a:t>
            </a:r>
          </a:p>
          <a:p>
            <a:pPr indent="266700">
              <a:lnSpc>
                <a:spcPct val="150000"/>
              </a:lnSpc>
            </a:pPr>
            <a:r>
              <a:rPr lang="en-US" altLang="zh-CN" sz="2000">
                <a:solidFill>
                  <a:srgbClr val="000000"/>
                </a:solidFill>
                <a:latin typeface="Times New Roman" panose="02020603050405020304" pitchFamily="18" charset="0"/>
                <a:cs typeface="Times New Roman" panose="02020603050405020304" pitchFamily="18" charset="0"/>
              </a:rPr>
              <a:t>A</a:t>
            </a:r>
            <a:r>
              <a:rPr lang="zh-CN" altLang="en-US" sz="2000">
                <a:solidFill>
                  <a:srgbClr val="000000"/>
                </a:solidFill>
                <a:latin typeface="Times New Roman" panose="02020603050405020304" pitchFamily="18" charset="0"/>
                <a:cs typeface="Times New Roman" panose="02020603050405020304" pitchFamily="18" charset="0"/>
              </a:rPr>
              <a:t>：</a:t>
            </a:r>
            <a:r>
              <a:rPr lang="en-US" altLang="zh-CN" sz="2000" u="sng">
                <a:solidFill>
                  <a:srgbClr val="000000"/>
                </a:solidFill>
                <a:latin typeface="Times New Roman" panose="02020603050405020304" pitchFamily="18" charset="0"/>
                <a:cs typeface="Times New Roman" panose="02020603050405020304" pitchFamily="18" charset="0"/>
              </a:rPr>
              <a:t>20.</a:t>
            </a:r>
            <a:r>
              <a:rPr lang="en-US" altLang="zh-CN" sz="2000">
                <a:solidFill>
                  <a:srgbClr val="000000"/>
                </a:solidFill>
                <a:latin typeface="Times New Roman" panose="02020603050405020304" pitchFamily="18" charset="0"/>
                <a:cs typeface="Times New Roman" panose="02020603050405020304" pitchFamily="18" charset="0"/>
              </a:rPr>
              <a:t>____</a:t>
            </a:r>
            <a:endParaRPr lang="zh-CN" altLang="en-US" sz="2000">
              <a:solidFill>
                <a:srgbClr val="000000"/>
              </a:solidFill>
              <a:latin typeface="Times New Roman" panose="02020603050405020304" pitchFamily="18" charset="0"/>
              <a:cs typeface="Times New Roman" panose="02020603050405020304" pitchFamily="18" charset="0"/>
            </a:endParaRPr>
          </a:p>
        </p:txBody>
      </p:sp>
      <p:sp>
        <p:nvSpPr>
          <p:cNvPr id="150644" name="Rectangle 116"/>
          <p:cNvSpPr>
            <a:spLocks noChangeArrowheads="1"/>
          </p:cNvSpPr>
          <p:nvPr/>
        </p:nvSpPr>
        <p:spPr bwMode="auto">
          <a:xfrm>
            <a:off x="2555875" y="2060575"/>
            <a:ext cx="354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i="1">
                <a:solidFill>
                  <a:srgbClr val="FF0000"/>
                </a:solidFill>
                <a:latin typeface="Times New Roman" panose="02020603050405020304" pitchFamily="18" charset="0"/>
                <a:cs typeface="Times New Roman" panose="02020603050405020304" pitchFamily="18" charset="0"/>
              </a:rPr>
              <a:t>C</a:t>
            </a:r>
            <a:endParaRPr lang="zh-CN" altLang="en-US" sz="2000" b="1" i="1">
              <a:solidFill>
                <a:srgbClr val="FF0000"/>
              </a:solidFill>
              <a:latin typeface="Times New Roman" panose="02020603050405020304" pitchFamily="18" charset="0"/>
              <a:cs typeface="Times New Roman" panose="02020603050405020304" pitchFamily="18" charset="0"/>
            </a:endParaRPr>
          </a:p>
        </p:txBody>
      </p:sp>
      <p:sp>
        <p:nvSpPr>
          <p:cNvPr id="150646" name="Rectangle 118"/>
          <p:cNvSpPr>
            <a:spLocks noChangeArrowheads="1"/>
          </p:cNvSpPr>
          <p:nvPr/>
        </p:nvSpPr>
        <p:spPr bwMode="auto">
          <a:xfrm>
            <a:off x="3851275" y="3429000"/>
            <a:ext cx="354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i="1">
                <a:solidFill>
                  <a:srgbClr val="FF0000"/>
                </a:solidFill>
                <a:latin typeface="Times New Roman" panose="02020603050405020304" pitchFamily="18" charset="0"/>
                <a:cs typeface="Times New Roman" panose="02020603050405020304" pitchFamily="18" charset="0"/>
              </a:rPr>
              <a:t>A</a:t>
            </a:r>
            <a:endParaRPr lang="zh-CN" altLang="en-US" sz="2000" b="1" i="1">
              <a:solidFill>
                <a:srgbClr val="FF0000"/>
              </a:solidFill>
              <a:latin typeface="Times New Roman" panose="02020603050405020304" pitchFamily="18" charset="0"/>
              <a:cs typeface="Times New Roman" panose="02020603050405020304" pitchFamily="18" charset="0"/>
            </a:endParaRPr>
          </a:p>
        </p:txBody>
      </p:sp>
      <p:sp>
        <p:nvSpPr>
          <p:cNvPr id="150648" name="Rectangle 120"/>
          <p:cNvSpPr>
            <a:spLocks noChangeArrowheads="1"/>
          </p:cNvSpPr>
          <p:nvPr/>
        </p:nvSpPr>
        <p:spPr bwMode="auto">
          <a:xfrm>
            <a:off x="3059113" y="3825875"/>
            <a:ext cx="3540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i="1">
                <a:solidFill>
                  <a:srgbClr val="FF0000"/>
                </a:solidFill>
                <a:latin typeface="Times New Roman" panose="02020603050405020304" pitchFamily="18" charset="0"/>
                <a:cs typeface="Times New Roman" panose="02020603050405020304" pitchFamily="18" charset="0"/>
              </a:rPr>
              <a:t>E</a:t>
            </a:r>
            <a:endParaRPr lang="zh-CN" altLang="en-US" sz="2000" b="1" i="1">
              <a:solidFill>
                <a:srgbClr val="FF0000"/>
              </a:solidFill>
              <a:latin typeface="Times New Roman" panose="02020603050405020304" pitchFamily="18" charset="0"/>
              <a:cs typeface="Times New Roman" panose="02020603050405020304" pitchFamily="18" charset="0"/>
            </a:endParaRPr>
          </a:p>
        </p:txBody>
      </p:sp>
      <p:sp>
        <p:nvSpPr>
          <p:cNvPr id="150650" name="Rectangle 122"/>
          <p:cNvSpPr>
            <a:spLocks noChangeArrowheads="1"/>
          </p:cNvSpPr>
          <p:nvPr/>
        </p:nvSpPr>
        <p:spPr bwMode="auto">
          <a:xfrm>
            <a:off x="1187450" y="4797425"/>
            <a:ext cx="368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i="1">
                <a:solidFill>
                  <a:srgbClr val="FF0000"/>
                </a:solidFill>
                <a:latin typeface="Times New Roman" panose="02020603050405020304" pitchFamily="18" charset="0"/>
                <a:cs typeface="Times New Roman" panose="02020603050405020304" pitchFamily="18" charset="0"/>
              </a:rPr>
              <a:t>G</a:t>
            </a:r>
            <a:endParaRPr lang="zh-CN" altLang="en-US" sz="2000" b="1" i="1">
              <a:solidFill>
                <a:srgbClr val="FF0000"/>
              </a:solidFill>
              <a:latin typeface="Times New Roman" panose="02020603050405020304" pitchFamily="18" charset="0"/>
              <a:cs typeface="Times New Roman" panose="02020603050405020304" pitchFamily="18" charset="0"/>
            </a:endParaRPr>
          </a:p>
        </p:txBody>
      </p:sp>
      <p:sp>
        <p:nvSpPr>
          <p:cNvPr id="150652" name="Rectangle 124"/>
          <p:cNvSpPr>
            <a:spLocks noChangeArrowheads="1"/>
          </p:cNvSpPr>
          <p:nvPr/>
        </p:nvSpPr>
        <p:spPr bwMode="auto">
          <a:xfrm>
            <a:off x="1187450" y="5775325"/>
            <a:ext cx="368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i="1">
                <a:solidFill>
                  <a:srgbClr val="FF0000"/>
                </a:solidFill>
                <a:latin typeface="Times New Roman" panose="02020603050405020304" pitchFamily="18" charset="0"/>
                <a:cs typeface="Times New Roman" panose="02020603050405020304" pitchFamily="18" charset="0"/>
              </a:rPr>
              <a:t>D</a:t>
            </a:r>
            <a:endParaRPr lang="zh-CN" altLang="en-US" sz="2000" b="1" i="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0644"/>
                                        </p:tgtEl>
                                        <p:attrNameLst>
                                          <p:attrName>style.visibility</p:attrName>
                                        </p:attrNameLst>
                                      </p:cBhvr>
                                      <p:to>
                                        <p:strVal val="visible"/>
                                      </p:to>
                                    </p:set>
                                    <p:anim calcmode="lin" valueType="num">
                                      <p:cBhvr additive="base">
                                        <p:cTn id="7" dur="500" fill="hold"/>
                                        <p:tgtEl>
                                          <p:spTgt spid="150644"/>
                                        </p:tgtEl>
                                        <p:attrNameLst>
                                          <p:attrName>ppt_x</p:attrName>
                                        </p:attrNameLst>
                                      </p:cBhvr>
                                      <p:tavLst>
                                        <p:tav tm="0">
                                          <p:val>
                                            <p:strVal val="#ppt_x"/>
                                          </p:val>
                                        </p:tav>
                                        <p:tav tm="100000">
                                          <p:val>
                                            <p:strVal val="#ppt_x"/>
                                          </p:val>
                                        </p:tav>
                                      </p:tavLst>
                                    </p:anim>
                                    <p:anim calcmode="lin" valueType="num">
                                      <p:cBhvr additive="base">
                                        <p:cTn id="8" dur="500" fill="hold"/>
                                        <p:tgtEl>
                                          <p:spTgt spid="15064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0646"/>
                                        </p:tgtEl>
                                        <p:attrNameLst>
                                          <p:attrName>style.visibility</p:attrName>
                                        </p:attrNameLst>
                                      </p:cBhvr>
                                      <p:to>
                                        <p:strVal val="visible"/>
                                      </p:to>
                                    </p:set>
                                    <p:anim calcmode="lin" valueType="num">
                                      <p:cBhvr additive="base">
                                        <p:cTn id="13" dur="500" fill="hold"/>
                                        <p:tgtEl>
                                          <p:spTgt spid="150646"/>
                                        </p:tgtEl>
                                        <p:attrNameLst>
                                          <p:attrName>ppt_x</p:attrName>
                                        </p:attrNameLst>
                                      </p:cBhvr>
                                      <p:tavLst>
                                        <p:tav tm="0">
                                          <p:val>
                                            <p:strVal val="#ppt_x"/>
                                          </p:val>
                                        </p:tav>
                                        <p:tav tm="100000">
                                          <p:val>
                                            <p:strVal val="#ppt_x"/>
                                          </p:val>
                                        </p:tav>
                                      </p:tavLst>
                                    </p:anim>
                                    <p:anim calcmode="lin" valueType="num">
                                      <p:cBhvr additive="base">
                                        <p:cTn id="14" dur="500" fill="hold"/>
                                        <p:tgtEl>
                                          <p:spTgt spid="15064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0648"/>
                                        </p:tgtEl>
                                        <p:attrNameLst>
                                          <p:attrName>style.visibility</p:attrName>
                                        </p:attrNameLst>
                                      </p:cBhvr>
                                      <p:to>
                                        <p:strVal val="visible"/>
                                      </p:to>
                                    </p:set>
                                    <p:anim calcmode="lin" valueType="num">
                                      <p:cBhvr additive="base">
                                        <p:cTn id="19" dur="500" fill="hold"/>
                                        <p:tgtEl>
                                          <p:spTgt spid="150648"/>
                                        </p:tgtEl>
                                        <p:attrNameLst>
                                          <p:attrName>ppt_x</p:attrName>
                                        </p:attrNameLst>
                                      </p:cBhvr>
                                      <p:tavLst>
                                        <p:tav tm="0">
                                          <p:val>
                                            <p:strVal val="#ppt_x"/>
                                          </p:val>
                                        </p:tav>
                                        <p:tav tm="100000">
                                          <p:val>
                                            <p:strVal val="#ppt_x"/>
                                          </p:val>
                                        </p:tav>
                                      </p:tavLst>
                                    </p:anim>
                                    <p:anim calcmode="lin" valueType="num">
                                      <p:cBhvr additive="base">
                                        <p:cTn id="20" dur="500" fill="hold"/>
                                        <p:tgtEl>
                                          <p:spTgt spid="15064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0650"/>
                                        </p:tgtEl>
                                        <p:attrNameLst>
                                          <p:attrName>style.visibility</p:attrName>
                                        </p:attrNameLst>
                                      </p:cBhvr>
                                      <p:to>
                                        <p:strVal val="visible"/>
                                      </p:to>
                                    </p:set>
                                    <p:anim calcmode="lin" valueType="num">
                                      <p:cBhvr additive="base">
                                        <p:cTn id="25" dur="500" fill="hold"/>
                                        <p:tgtEl>
                                          <p:spTgt spid="150650"/>
                                        </p:tgtEl>
                                        <p:attrNameLst>
                                          <p:attrName>ppt_x</p:attrName>
                                        </p:attrNameLst>
                                      </p:cBhvr>
                                      <p:tavLst>
                                        <p:tav tm="0">
                                          <p:val>
                                            <p:strVal val="#ppt_x"/>
                                          </p:val>
                                        </p:tav>
                                        <p:tav tm="100000">
                                          <p:val>
                                            <p:strVal val="#ppt_x"/>
                                          </p:val>
                                        </p:tav>
                                      </p:tavLst>
                                    </p:anim>
                                    <p:anim calcmode="lin" valueType="num">
                                      <p:cBhvr additive="base">
                                        <p:cTn id="26" dur="500" fill="hold"/>
                                        <p:tgtEl>
                                          <p:spTgt spid="15065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0652"/>
                                        </p:tgtEl>
                                        <p:attrNameLst>
                                          <p:attrName>style.visibility</p:attrName>
                                        </p:attrNameLst>
                                      </p:cBhvr>
                                      <p:to>
                                        <p:strVal val="visible"/>
                                      </p:to>
                                    </p:set>
                                    <p:anim calcmode="lin" valueType="num">
                                      <p:cBhvr additive="base">
                                        <p:cTn id="31" dur="500" fill="hold"/>
                                        <p:tgtEl>
                                          <p:spTgt spid="150652"/>
                                        </p:tgtEl>
                                        <p:attrNameLst>
                                          <p:attrName>ppt_x</p:attrName>
                                        </p:attrNameLst>
                                      </p:cBhvr>
                                      <p:tavLst>
                                        <p:tav tm="0">
                                          <p:val>
                                            <p:strVal val="#ppt_x"/>
                                          </p:val>
                                        </p:tav>
                                        <p:tav tm="100000">
                                          <p:val>
                                            <p:strVal val="#ppt_x"/>
                                          </p:val>
                                        </p:tav>
                                      </p:tavLst>
                                    </p:anim>
                                    <p:anim calcmode="lin" valueType="num">
                                      <p:cBhvr additive="base">
                                        <p:cTn id="32" dur="500" fill="hold"/>
                                        <p:tgtEl>
                                          <p:spTgt spid="1506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644" grpId="0"/>
      <p:bldP spid="150646" grpId="0"/>
      <p:bldP spid="150648" grpId="0"/>
      <p:bldP spid="150650" grpId="0"/>
      <p:bldP spid="150652" grpId="0"/>
    </p:bldLst>
  </p:timing>
</p:sld>
</file>

<file path=ppt/theme/theme1.xml><?xml version="1.0" encoding="utf-8"?>
<a:theme xmlns:a="http://schemas.openxmlformats.org/drawingml/2006/main" name="WWW.2PPT.COM&#10;">
  <a:themeElements>
    <a:clrScheme name="1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514</Words>
  <Application>Microsoft Office PowerPoint</Application>
  <PresentationFormat>全屏显示(4:3)</PresentationFormat>
  <Paragraphs>84</Paragraphs>
  <Slides>10</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10</vt:i4>
      </vt:variant>
    </vt:vector>
  </HeadingPairs>
  <TitlesOfParts>
    <vt:vector size="22" baseType="lpstr">
      <vt:lpstr>MingLiU_HKSCS</vt:lpstr>
      <vt:lpstr>MS Mincho</vt:lpstr>
      <vt:lpstr>黑体</vt:lpstr>
      <vt:lpstr>华文行楷</vt:lpstr>
      <vt:lpstr>楷体_GB2312</vt:lpstr>
      <vt:lpstr>宋体</vt:lpstr>
      <vt:lpstr>微软雅黑</vt:lpstr>
      <vt:lpstr>Arial</vt:lpstr>
      <vt:lpstr>Book Antiqua</vt:lpstr>
      <vt:lpstr>Courier New</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2012-09-21T09:22:00Z</dcterms:created>
  <dcterms:modified xsi:type="dcterms:W3CDTF">2023-01-17T02:48:17Z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902FDE16B52C4EFAACF488DBC2748B19</vt:lpwstr>
  </property>
  <property fmtid="{A09F084E-AD41-489F-8076-AA5BE3082BCA}" pid="100">
    <vt:ui4>5</vt:ui4>
  </property>
  <property fmtid="{64440492-4C8B-11D1-8B70-080036B11A03}" pid="11">
    <vt:lpwstr>www.2ppt.com-爱PPT提供资源下载</vt:lpwstr>
  </property>
</Properties>
</file>