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42" r:id="rId2"/>
    <p:sldId id="271" r:id="rId3"/>
    <p:sldId id="343" r:id="rId4"/>
    <p:sldId id="339" r:id="rId5"/>
    <p:sldId id="344" r:id="rId6"/>
    <p:sldId id="341" r:id="rId7"/>
    <p:sldId id="345" r:id="rId8"/>
    <p:sldId id="340" r:id="rId9"/>
    <p:sldId id="338" r:id="rId10"/>
  </p:sldIdLst>
  <p:sldSz cx="9144000" cy="5143500" type="screen16x9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  <a:srgbClr val="00CC00"/>
    <a:srgbClr val="CC00CC"/>
    <a:srgbClr val="0000FF"/>
    <a:srgbClr val="6600CC"/>
    <a:srgbClr val="FF0000"/>
    <a:srgbClr val="FF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65" autoAdjust="0"/>
    <p:restoredTop sz="93284" autoAdjust="0"/>
  </p:normalViewPr>
  <p:slideViewPr>
    <p:cSldViewPr>
      <p:cViewPr varScale="1">
        <p:scale>
          <a:sx n="144" d="100"/>
          <a:sy n="144" d="100"/>
        </p:scale>
        <p:origin x="-714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7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0DF75-F8CC-47DE-B98A-22F9262CE48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897885-17F5-411B-858B-CB5CC54B1C4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920"/>
            <a:ext cx="6858000" cy="1791013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2001"/>
            <a:ext cx="6858000" cy="1242039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5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8035" indent="0" algn="ctr">
              <a:buNone/>
              <a:defRPr sz="9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6F65E6-8661-4B76-99B6-77FF9B3AE56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60"/>
            <a:ext cx="3124012" cy="120036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61"/>
            <a:ext cx="4629150" cy="405359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8035" indent="0">
              <a:buNone/>
              <a:defRPr sz="1125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320"/>
            <a:ext cx="3124012" cy="2859191"/>
          </a:xfrm>
        </p:spPr>
        <p:txBody>
          <a:bodyPr/>
          <a:lstStyle>
            <a:lvl1pPr marL="0" indent="0">
              <a:buNone/>
              <a:defRPr sz="1125"/>
            </a:lvl1pPr>
            <a:lvl2pPr marL="257175" indent="0">
              <a:buNone/>
              <a:defRPr sz="1015"/>
            </a:lvl2pPr>
            <a:lvl3pPr marL="514350" indent="0">
              <a:buNone/>
              <a:defRPr sz="900"/>
            </a:lvl3pPr>
            <a:lvl4pPr marL="771525" indent="0">
              <a:buNone/>
              <a:defRPr sz="790"/>
            </a:lvl4pPr>
            <a:lvl5pPr marL="1028700" indent="0">
              <a:buNone/>
              <a:defRPr sz="790"/>
            </a:lvl5pPr>
            <a:lvl6pPr marL="1285875" indent="0">
              <a:buNone/>
              <a:defRPr sz="790"/>
            </a:lvl6pPr>
            <a:lvl7pPr marL="1543050" indent="0">
              <a:buNone/>
              <a:defRPr sz="790"/>
            </a:lvl7pPr>
            <a:lvl8pPr marL="1800225" indent="0">
              <a:buNone/>
              <a:defRPr sz="790"/>
            </a:lvl8pPr>
            <a:lvl9pPr marL="2058035" indent="0">
              <a:buNone/>
              <a:defRPr sz="79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E9DDC-B55D-4385-9B8D-CCD699C6875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EC9747-39D3-4D7C-B56F-DFC8FC3C843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015"/>
            <a:ext cx="2057400" cy="4389412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015"/>
            <a:ext cx="6052930" cy="4389412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36F1F-A272-4CAE-825A-1A40DBCB022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6F65E6-8661-4B76-99B6-77FF9B3AE56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DC555-9268-45AB-9B28-E265699AE4A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528"/>
            <a:ext cx="7886700" cy="213992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700"/>
            <a:ext cx="7886700" cy="11253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5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803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B1B330-1749-4D5A-8CB1-309817BA1C3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360"/>
            <a:ext cx="4032504" cy="3395066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200360"/>
            <a:ext cx="4032504" cy="3395066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E443AA-47AF-4D38-BF90-1AF85339274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92"/>
            <a:ext cx="7886700" cy="994346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4062"/>
            <a:ext cx="3655181" cy="618042"/>
          </a:xfrm>
        </p:spPr>
        <p:txBody>
          <a:bodyPr anchor="ctr"/>
          <a:lstStyle>
            <a:lvl1pPr marL="0" indent="0">
              <a:buNone/>
              <a:defRPr sz="1575"/>
            </a:lvl1pPr>
            <a:lvl2pPr marL="257175" indent="0">
              <a:buNone/>
              <a:defRPr sz="1350"/>
            </a:lvl2pPr>
            <a:lvl3pPr marL="514350" indent="0">
              <a:buNone/>
              <a:defRPr sz="1125"/>
            </a:lvl3pPr>
            <a:lvl4pPr marL="771525" indent="0">
              <a:buNone/>
              <a:defRPr sz="1015"/>
            </a:lvl4pPr>
            <a:lvl5pPr marL="1028700" indent="0">
              <a:buNone/>
              <a:defRPr sz="1015"/>
            </a:lvl5pPr>
            <a:lvl6pPr marL="1285875" indent="0">
              <a:buNone/>
              <a:defRPr sz="1015"/>
            </a:lvl6pPr>
            <a:lvl7pPr marL="1543050" indent="0">
              <a:buNone/>
              <a:defRPr sz="1015"/>
            </a:lvl7pPr>
            <a:lvl8pPr marL="1800225" indent="0">
              <a:buNone/>
              <a:defRPr sz="1015"/>
            </a:lvl8pPr>
            <a:lvl9pPr marL="2058035" indent="0">
              <a:buNone/>
              <a:defRPr sz="1015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384"/>
            <a:ext cx="3655181" cy="2643676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4062"/>
            <a:ext cx="3673182" cy="618042"/>
          </a:xfrm>
        </p:spPr>
        <p:txBody>
          <a:bodyPr anchor="ctr"/>
          <a:lstStyle>
            <a:lvl1pPr marL="0" indent="0">
              <a:buNone/>
              <a:defRPr sz="1575"/>
            </a:lvl1pPr>
            <a:lvl2pPr marL="257175" indent="0">
              <a:buNone/>
              <a:defRPr sz="1350"/>
            </a:lvl2pPr>
            <a:lvl3pPr marL="514350" indent="0">
              <a:buNone/>
              <a:defRPr sz="1125"/>
            </a:lvl3pPr>
            <a:lvl4pPr marL="771525" indent="0">
              <a:buNone/>
              <a:defRPr sz="1015"/>
            </a:lvl4pPr>
            <a:lvl5pPr marL="1028700" indent="0">
              <a:buNone/>
              <a:defRPr sz="1015"/>
            </a:lvl5pPr>
            <a:lvl6pPr marL="1285875" indent="0">
              <a:buNone/>
              <a:defRPr sz="1015"/>
            </a:lvl6pPr>
            <a:lvl7pPr marL="1543050" indent="0">
              <a:buNone/>
              <a:defRPr sz="1015"/>
            </a:lvl7pPr>
            <a:lvl8pPr marL="1800225" indent="0">
              <a:buNone/>
              <a:defRPr sz="1015"/>
            </a:lvl8pPr>
            <a:lvl9pPr marL="2058035" indent="0">
              <a:buNone/>
              <a:defRPr sz="1015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384"/>
            <a:ext cx="3673182" cy="2643676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64A4F-C0E4-4D70-8268-F9DB421D800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EE9718-2461-4E64-A674-30439FFCBE5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4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C54C3-854D-4237-81BB-6CCC2303F3A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60"/>
            <a:ext cx="2949178" cy="120036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698"/>
            <a:ext cx="4629150" cy="3655859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320"/>
            <a:ext cx="2949178" cy="2859191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90"/>
            </a:lvl2pPr>
            <a:lvl3pPr marL="514350" indent="0">
              <a:buNone/>
              <a:defRPr sz="675"/>
            </a:lvl3pPr>
            <a:lvl4pPr marL="771525" indent="0">
              <a:buNone/>
              <a:defRPr sz="565"/>
            </a:lvl4pPr>
            <a:lvl5pPr marL="1028700" indent="0">
              <a:buNone/>
              <a:defRPr sz="565"/>
            </a:lvl5pPr>
            <a:lvl6pPr marL="1285875" indent="0">
              <a:buNone/>
              <a:defRPr sz="565"/>
            </a:lvl6pPr>
            <a:lvl7pPr marL="1543050" indent="0">
              <a:buNone/>
              <a:defRPr sz="565"/>
            </a:lvl7pPr>
            <a:lvl8pPr marL="1800225" indent="0">
              <a:buNone/>
              <a:defRPr sz="565"/>
            </a:lvl8pPr>
            <a:lvl9pPr marL="2058035" indent="0">
              <a:buNone/>
              <a:defRPr sz="565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223FF-F302-4699-93F8-5DBA024FA03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00150"/>
            <a:ext cx="8229600" cy="339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4684713"/>
            <a:ext cx="2133600" cy="357187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sz="1050" noProof="1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4684713"/>
            <a:ext cx="2895600" cy="357187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 eaLnBrk="1" hangingPunct="1">
              <a:buFont typeface="Arial" panose="020B0604020202020204" pitchFamily="34" charset="0"/>
              <a:buNone/>
              <a:defRPr sz="1050" noProof="1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4684713"/>
            <a:ext cx="2133600" cy="3571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000"/>
            </a:lvl1pPr>
          </a:lstStyle>
          <a:p>
            <a:fld id="{D700023D-1466-442F-B975-D7692C89A2F3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685800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6858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defTabSz="6858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defTabSz="6858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defTabSz="6858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257175" indent="-257175" algn="l" defTabSz="685800" rtl="0" eaLnBrk="0" fontAlgn="base" hangingPunct="0">
        <a:spcBef>
          <a:spcPct val="15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530" lvl="1" indent="-214630" algn="l" defTabSz="685800" rtl="0" eaLnBrk="0" fontAlgn="base" hangingPunct="0">
        <a:spcBef>
          <a:spcPct val="15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lvl="2" indent="-171450" algn="l" defTabSz="685800" rtl="0" eaLnBrk="0" fontAlgn="base" hangingPunct="0">
        <a:spcBef>
          <a:spcPct val="15000"/>
        </a:spcBef>
        <a:spcAft>
          <a:spcPct val="0"/>
        </a:spcAft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lvl="3" indent="-171450" algn="l" defTabSz="685800" rtl="0" eaLnBrk="0" fontAlgn="base" hangingPunct="0">
        <a:spcBef>
          <a:spcPct val="15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lvl="4" indent="-171450" algn="l" defTabSz="685800" rtl="0" eaLnBrk="0" fontAlgn="base" hangingPunct="0">
        <a:spcBef>
          <a:spcPct val="15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lvl="5" indent="-170815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229485" lvl="6" indent="-170815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72385" lvl="7" indent="-170815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15285" lvl="8" indent="-170815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429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6858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0287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3716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145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058035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400935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3835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3073"/>
          <p:cNvSpPr>
            <a:spLocks noGrp="1" noChangeArrowheads="1"/>
          </p:cNvSpPr>
          <p:nvPr>
            <p:ph type="ctrTitle"/>
          </p:nvPr>
        </p:nvSpPr>
        <p:spPr>
          <a:xfrm>
            <a:off x="0" y="1707654"/>
            <a:ext cx="9144000" cy="792088"/>
          </a:xfrm>
        </p:spPr>
        <p:txBody>
          <a:bodyPr anchor="ctr"/>
          <a:lstStyle/>
          <a:p>
            <a:r>
              <a:rPr lang="en-US" altLang="zh-CN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weekends</a:t>
            </a:r>
          </a:p>
        </p:txBody>
      </p:sp>
      <p:sp>
        <p:nvSpPr>
          <p:cNvPr id="2051" name="副标题 3074"/>
          <p:cNvSpPr>
            <a:spLocks noGrp="1" noChangeArrowheads="1"/>
          </p:cNvSpPr>
          <p:nvPr>
            <p:ph type="subTitle" idx="1"/>
          </p:nvPr>
        </p:nvSpPr>
        <p:spPr>
          <a:xfrm>
            <a:off x="3203848" y="843558"/>
            <a:ext cx="2701925" cy="504056"/>
          </a:xfrm>
        </p:spPr>
        <p:txBody>
          <a:bodyPr/>
          <a:lstStyle/>
          <a:p>
            <a:pPr>
              <a:defRPr/>
            </a:pP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</a:t>
            </a:r>
            <a:r>
              <a:rPr lang="en-US" altLang="zh-CN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zh-CN" alt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-3380" y="4011910"/>
            <a:ext cx="9156711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250825" y="195263"/>
            <a:ext cx="2087563" cy="647700"/>
          </a:xfrm>
          <a:prstGeom prst="rect">
            <a:avLst/>
          </a:prstGeom>
          <a:solidFill>
            <a:schemeClr val="bg1"/>
          </a:solidFill>
          <a:ln w="76200">
            <a:solidFill>
              <a:schemeClr val="folHlink"/>
            </a:solidFill>
            <a:miter lim="800000"/>
          </a:ln>
        </p:spPr>
        <p:txBody>
          <a:bodyPr wrap="none" anchor="ctr"/>
          <a:lstStyle/>
          <a:p>
            <a:pPr algn="ctr" eaLnBrk="1" hangingPunct="1"/>
            <a:r>
              <a:rPr lang="zh-CN" altLang="en-US" sz="3200" b="1" dirty="0">
                <a:solidFill>
                  <a:srgbClr val="6600CC"/>
                </a:solidFill>
                <a:ea typeface="黑体" panose="02010609060101010101" pitchFamily="49" charset="-122"/>
              </a:rPr>
              <a:t>重点单词</a:t>
            </a:r>
          </a:p>
        </p:txBody>
      </p:sp>
      <p:sp>
        <p:nvSpPr>
          <p:cNvPr id="3075" name="Text Box 9"/>
          <p:cNvSpPr txBox="1">
            <a:spLocks noChangeArrowheads="1"/>
          </p:cNvSpPr>
          <p:nvPr/>
        </p:nvSpPr>
        <p:spPr bwMode="auto">
          <a:xfrm>
            <a:off x="1619250" y="1419225"/>
            <a:ext cx="7345363" cy="20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1.visit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拜访；参观　　　　　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2.sometimes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有时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3.chat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聊天                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4.often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经常，常常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ChangeArrowheads="1"/>
          </p:cNvSpPr>
          <p:nvPr/>
        </p:nvSpPr>
        <p:spPr bwMode="auto">
          <a:xfrm>
            <a:off x="250825" y="195263"/>
            <a:ext cx="2087563" cy="647700"/>
          </a:xfrm>
          <a:prstGeom prst="rect">
            <a:avLst/>
          </a:prstGeom>
          <a:solidFill>
            <a:schemeClr val="bg1"/>
          </a:solidFill>
          <a:ln w="76200">
            <a:solidFill>
              <a:schemeClr val="folHlink"/>
            </a:solidFill>
            <a:miter lim="800000"/>
          </a:ln>
        </p:spPr>
        <p:txBody>
          <a:bodyPr wrap="none" anchor="ctr"/>
          <a:lstStyle/>
          <a:p>
            <a:pPr algn="ctr" eaLnBrk="1" hangingPunct="1"/>
            <a:r>
              <a:rPr lang="zh-CN" altLang="en-US" sz="3200" b="1">
                <a:solidFill>
                  <a:srgbClr val="6600CC"/>
                </a:solidFill>
                <a:ea typeface="黑体" panose="02010609060101010101" pitchFamily="49" charset="-122"/>
              </a:rPr>
              <a:t>重点单词</a:t>
            </a:r>
          </a:p>
        </p:txBody>
      </p:sp>
      <p:sp>
        <p:nvSpPr>
          <p:cNvPr id="4099" name="Text Box 9"/>
          <p:cNvSpPr txBox="1">
            <a:spLocks noChangeArrowheads="1"/>
          </p:cNvSpPr>
          <p:nvPr/>
        </p:nvSpPr>
        <p:spPr bwMode="auto">
          <a:xfrm>
            <a:off x="1547813" y="1492250"/>
            <a:ext cx="7345362" cy="20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5.Internet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网络，互联网    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6.always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总是，一直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7.there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那里 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8.grandparent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祖父；祖母；外祖父；外祖母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250825" y="195263"/>
            <a:ext cx="2087563" cy="647700"/>
          </a:xfrm>
          <a:prstGeom prst="rect">
            <a:avLst/>
          </a:prstGeom>
          <a:solidFill>
            <a:schemeClr val="bg1"/>
          </a:solidFill>
          <a:ln w="76200">
            <a:solidFill>
              <a:schemeClr val="folHlink"/>
            </a:solidFill>
            <a:miter lim="800000"/>
          </a:ln>
        </p:spPr>
        <p:txBody>
          <a:bodyPr wrap="none" anchor="ctr"/>
          <a:lstStyle/>
          <a:p>
            <a:pPr algn="ctr" eaLnBrk="1" hangingPunct="1"/>
            <a:r>
              <a:rPr lang="zh-CN" altLang="en-US" sz="3200" b="1" dirty="0">
                <a:solidFill>
                  <a:srgbClr val="6600CC"/>
                </a:solidFill>
                <a:ea typeface="黑体" panose="02010609060101010101" pitchFamily="49" charset="-122"/>
              </a:rPr>
              <a:t>重点短语</a:t>
            </a: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2338388" y="1419225"/>
            <a:ext cx="7777162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1.at weekends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在周末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2.play with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en-US" altLang="zh-CN" b="1" dirty="0">
                <a:ea typeface="楷体" panose="02010609060101010101" pitchFamily="49" charset="-122"/>
              </a:rPr>
              <a:t>……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一起玩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3.have dancing lessons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上舞蹈课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4.go to the park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去公园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250825" y="195263"/>
            <a:ext cx="2087563" cy="647700"/>
          </a:xfrm>
          <a:prstGeom prst="rect">
            <a:avLst/>
          </a:prstGeom>
          <a:solidFill>
            <a:schemeClr val="bg1"/>
          </a:solidFill>
          <a:ln w="76200">
            <a:solidFill>
              <a:schemeClr val="folHlink"/>
            </a:solidFill>
            <a:miter lim="800000"/>
          </a:ln>
        </p:spPr>
        <p:txBody>
          <a:bodyPr wrap="none" anchor="ctr"/>
          <a:lstStyle/>
          <a:p>
            <a:pPr algn="ctr" eaLnBrk="1" hangingPunct="1"/>
            <a:r>
              <a:rPr lang="zh-CN" altLang="en-US" sz="3200" b="1">
                <a:solidFill>
                  <a:srgbClr val="6600CC"/>
                </a:solidFill>
                <a:ea typeface="黑体" panose="02010609060101010101" pitchFamily="49" charset="-122"/>
              </a:rPr>
              <a:t>重点短语</a:t>
            </a: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2338388" y="1492250"/>
            <a:ext cx="7777162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5.have a picnic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举行野餐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6.go swimming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去游泳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7.a lot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很多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8.too fat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太胖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250825" y="195263"/>
            <a:ext cx="2087563" cy="647700"/>
          </a:xfrm>
          <a:prstGeom prst="rect">
            <a:avLst/>
          </a:prstGeom>
          <a:solidFill>
            <a:schemeClr val="bg1"/>
          </a:solidFill>
          <a:ln w="76200">
            <a:solidFill>
              <a:schemeClr val="folHlink"/>
            </a:solidFill>
            <a:miter lim="800000"/>
          </a:ln>
        </p:spPr>
        <p:txBody>
          <a:bodyPr wrap="none" anchor="ctr"/>
          <a:lstStyle/>
          <a:p>
            <a:pPr algn="ctr" eaLnBrk="1" hangingPunct="1"/>
            <a:r>
              <a:rPr lang="zh-CN" altLang="en-US" sz="3200" b="1">
                <a:solidFill>
                  <a:srgbClr val="6600CC"/>
                </a:solidFill>
                <a:ea typeface="黑体" panose="02010609060101010101" pitchFamily="49" charset="-122"/>
              </a:rPr>
              <a:t>重点短语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2051050" y="1347788"/>
            <a:ext cx="7777163" cy="260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70000"/>
              </a:lnSpc>
            </a:pPr>
            <a:r>
              <a:rPr lang="en-US" altLang="en-US" b="1">
                <a:latin typeface="楷体" panose="02010609060101010101" pitchFamily="49" charset="-122"/>
                <a:ea typeface="楷体" panose="02010609060101010101" pitchFamily="49" charset="-122"/>
              </a:rPr>
              <a:t>9.fly a kite放风筝  </a:t>
            </a:r>
            <a:endParaRPr lang="en-US" altLang="zh-CN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70000"/>
              </a:lnSpc>
            </a:pPr>
            <a:r>
              <a:rPr lang="en-US" altLang="en-US" b="1">
                <a:latin typeface="楷体" panose="02010609060101010101" pitchFamily="49" charset="-122"/>
                <a:ea typeface="楷体" panose="02010609060101010101" pitchFamily="49" charset="-122"/>
              </a:rPr>
              <a:t>10.chat on the Internet在网上聊天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en-US" b="1">
                <a:latin typeface="楷体" panose="02010609060101010101" pitchFamily="49" charset="-122"/>
                <a:ea typeface="楷体" panose="02010609060101010101" pitchFamily="49" charset="-122"/>
              </a:rPr>
              <a:t>11.come out出来  </a:t>
            </a:r>
            <a:endParaRPr lang="en-US" altLang="zh-CN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70000"/>
              </a:lnSpc>
            </a:pPr>
            <a:r>
              <a:rPr lang="en-US" altLang="en-US" b="1">
                <a:latin typeface="楷体" panose="02010609060101010101" pitchFamily="49" charset="-122"/>
                <a:ea typeface="楷体" panose="02010609060101010101" pitchFamily="49" charset="-122"/>
              </a:rPr>
              <a:t>12.show us the flowers给我们看花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250825" y="195263"/>
            <a:ext cx="2087563" cy="647700"/>
          </a:xfrm>
          <a:prstGeom prst="rect">
            <a:avLst/>
          </a:prstGeom>
          <a:solidFill>
            <a:schemeClr val="bg1"/>
          </a:solidFill>
          <a:ln w="76200">
            <a:solidFill>
              <a:schemeClr val="folHlink"/>
            </a:solidFill>
            <a:miter lim="800000"/>
          </a:ln>
        </p:spPr>
        <p:txBody>
          <a:bodyPr wrap="none" anchor="ctr"/>
          <a:lstStyle/>
          <a:p>
            <a:pPr algn="ctr" eaLnBrk="1" hangingPunct="1"/>
            <a:r>
              <a:rPr lang="zh-CN" altLang="en-US" sz="3200" b="1">
                <a:solidFill>
                  <a:srgbClr val="6600CC"/>
                </a:solidFill>
                <a:ea typeface="黑体" panose="02010609060101010101" pitchFamily="49" charset="-122"/>
              </a:rPr>
              <a:t>重点短语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1979613" y="1347788"/>
            <a:ext cx="7777162" cy="260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70000"/>
              </a:lnSpc>
            </a:pPr>
            <a:r>
              <a:rPr lang="en-US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13.very </a:t>
            </a:r>
            <a:r>
              <a:rPr lang="en-US" altLang="en-US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much非常</a:t>
            </a:r>
            <a:r>
              <a:rPr lang="en-US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endParaRPr lang="en-US" altLang="zh-CN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70000"/>
              </a:lnSpc>
            </a:pPr>
            <a:r>
              <a:rPr lang="en-US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14.get </a:t>
            </a:r>
            <a:r>
              <a:rPr lang="en-US" altLang="en-US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out出来</a:t>
            </a:r>
            <a:endParaRPr lang="en-US" altLang="en-US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70000"/>
              </a:lnSpc>
            </a:pPr>
            <a:r>
              <a:rPr lang="en-US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15.visit my </a:t>
            </a:r>
            <a:r>
              <a:rPr lang="en-US" altLang="en-US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grandparents看望我的爷爷奶奶</a:t>
            </a:r>
            <a:endParaRPr lang="en-US" altLang="en-US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70000"/>
              </a:lnSpc>
            </a:pPr>
            <a:r>
              <a:rPr lang="en-US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16.go to the </a:t>
            </a:r>
            <a:r>
              <a:rPr lang="en-US" altLang="en-US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cinema去看电影</a:t>
            </a:r>
            <a:endParaRPr lang="en-US" altLang="en-US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250825" y="195263"/>
            <a:ext cx="2087563" cy="647700"/>
          </a:xfrm>
          <a:prstGeom prst="rect">
            <a:avLst/>
          </a:prstGeom>
          <a:solidFill>
            <a:schemeClr val="bg1"/>
          </a:solidFill>
          <a:ln w="76200">
            <a:solidFill>
              <a:schemeClr val="folHlink"/>
            </a:solidFill>
            <a:miter lim="800000"/>
          </a:ln>
        </p:spPr>
        <p:txBody>
          <a:bodyPr wrap="none" anchor="ctr"/>
          <a:lstStyle/>
          <a:p>
            <a:pPr algn="ctr" eaLnBrk="1" hangingPunct="1"/>
            <a:r>
              <a:rPr lang="zh-CN" altLang="en-US" sz="3200" b="1" dirty="0">
                <a:solidFill>
                  <a:srgbClr val="6600CC"/>
                </a:solidFill>
                <a:ea typeface="黑体" panose="02010609060101010101" pitchFamily="49" charset="-122"/>
              </a:rPr>
              <a:t>重点句型</a:t>
            </a: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468313" y="1108075"/>
            <a:ext cx="8135937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75000"/>
              </a:lnSpc>
            </a:pPr>
            <a:r>
              <a:rPr lang="en-US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1.What do you do at </a:t>
            </a:r>
            <a:r>
              <a:rPr lang="en-US" altLang="en-US" sz="2000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weekends？你在周末做什么</a:t>
            </a:r>
            <a:r>
              <a:rPr lang="en-US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？</a:t>
            </a:r>
          </a:p>
          <a:p>
            <a:pPr eaLnBrk="1" hangingPunct="1">
              <a:lnSpc>
                <a:spcPct val="175000"/>
              </a:lnSpc>
            </a:pPr>
            <a:r>
              <a:rPr lang="en-US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2.She sometimes goes to the cinema with her friends. </a:t>
            </a:r>
          </a:p>
          <a:p>
            <a:pPr eaLnBrk="1" hangingPunct="1">
              <a:lnSpc>
                <a:spcPct val="175000"/>
              </a:lnSpc>
            </a:pPr>
            <a:r>
              <a:rPr lang="en-US" altLang="en-US" sz="2000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她有时和她的朋友们去看电影</a:t>
            </a:r>
            <a:r>
              <a:rPr lang="en-US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  <a:p>
            <a:pPr eaLnBrk="1" hangingPunct="1">
              <a:lnSpc>
                <a:spcPct val="175000"/>
              </a:lnSpc>
            </a:pPr>
            <a:r>
              <a:rPr lang="en-US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3.Su Yang and I like playing with their cat Kitty very much.</a:t>
            </a:r>
          </a:p>
          <a:p>
            <a:pPr eaLnBrk="1" hangingPunct="1">
              <a:lnSpc>
                <a:spcPct val="175000"/>
              </a:lnSpc>
            </a:pPr>
            <a:r>
              <a:rPr lang="en-US" altLang="en-US" sz="2000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苏洋和我非常喜欢和他们的猫凯蒂玩</a:t>
            </a:r>
            <a:r>
              <a:rPr lang="en-US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250825" y="195263"/>
            <a:ext cx="2087563" cy="647700"/>
          </a:xfrm>
          <a:prstGeom prst="rect">
            <a:avLst/>
          </a:prstGeom>
          <a:solidFill>
            <a:schemeClr val="bg1"/>
          </a:solidFill>
          <a:ln w="76200">
            <a:solidFill>
              <a:schemeClr val="folHlink"/>
            </a:solidFill>
            <a:miter lim="800000"/>
          </a:ln>
        </p:spPr>
        <p:txBody>
          <a:bodyPr wrap="none" anchor="ctr"/>
          <a:lstStyle/>
          <a:p>
            <a:pPr algn="ctr" eaLnBrk="1" hangingPunct="1"/>
            <a:r>
              <a:rPr lang="zh-CN" altLang="en-US" sz="3200" b="1">
                <a:solidFill>
                  <a:srgbClr val="6600CC"/>
                </a:solidFill>
                <a:ea typeface="黑体" panose="02010609060101010101" pitchFamily="49" charset="-122"/>
              </a:rPr>
              <a:t>重点句型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323850" y="1036638"/>
            <a:ext cx="8137525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75000"/>
              </a:lnSpc>
            </a:pPr>
            <a:r>
              <a:rPr lang="en-US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4.My grandparents live in the UK. I usually chat with them on the Internet.</a:t>
            </a:r>
          </a:p>
          <a:p>
            <a:pPr eaLnBrk="1" hangingPunct="1">
              <a:lnSpc>
                <a:spcPct val="175000"/>
              </a:lnSpc>
            </a:pPr>
            <a:r>
              <a:rPr lang="en-US" altLang="en-US" sz="2000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我的祖父母住在英国。我通常在网上和他们聊天</a:t>
            </a:r>
            <a:r>
              <a:rPr lang="en-US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  <a:p>
            <a:pPr eaLnBrk="1" hangingPunct="1">
              <a:lnSpc>
                <a:spcPct val="175000"/>
              </a:lnSpc>
            </a:pPr>
            <a:r>
              <a:rPr lang="en-US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5.Come out and play basketball， </a:t>
            </a:r>
            <a:r>
              <a:rPr lang="en-US" altLang="en-US" sz="2000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Billy！出来打篮球，比利</a:t>
            </a:r>
            <a:r>
              <a:rPr lang="en-US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！</a:t>
            </a:r>
          </a:p>
          <a:p>
            <a:pPr eaLnBrk="1" hangingPunct="1">
              <a:lnSpc>
                <a:spcPct val="175000"/>
              </a:lnSpc>
            </a:pPr>
            <a:r>
              <a:rPr lang="en-US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6.Billy is too fat. He can't get out. </a:t>
            </a:r>
            <a:endParaRPr lang="en-US" altLang="zh-CN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75000"/>
              </a:lnSpc>
            </a:pPr>
            <a:r>
              <a:rPr lang="en-US" altLang="en-US" sz="2000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比利太胖了。他出不去了</a:t>
            </a:r>
            <a:r>
              <a:rPr lang="en-US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lang="zh-CN" altLang="en-US"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>
    <a:extraClrScheme>
      <a:clrScheme name="1大青树下的小学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大青树下的小学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大青树下的小学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大青树下的小学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大青树下的小学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大青树下的小学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大青树下的小学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大青树下的小学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大青树下的小学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大青树下的小学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大青树下的小学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大青树下的小学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1大青树下的小学</Template>
  <TotalTime>0</TotalTime>
  <Words>195</Words>
  <Application>Microsoft Office PowerPoint</Application>
  <PresentationFormat>全屏显示(16:9)</PresentationFormat>
  <Paragraphs>45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黑体</vt:lpstr>
      <vt:lpstr>楷体</vt:lpstr>
      <vt:lpstr>宋体</vt:lpstr>
      <vt:lpstr>微软雅黑</vt:lpstr>
      <vt:lpstr>Arial</vt:lpstr>
      <vt:lpstr>Calibri</vt:lpstr>
      <vt:lpstr>Times New Roman</vt:lpstr>
      <vt:lpstr>WWW.2PPT.COM
</vt:lpstr>
      <vt:lpstr>At weekends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2017-05-13T05:04:00Z</dcterms:created>
  <dcterms:modified xsi:type="dcterms:W3CDTF">2023-01-17T02:48:29Z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EEED8646F38840DCAFB104D0187A5733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