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703" r:id="rId2"/>
    <p:sldId id="771" r:id="rId3"/>
    <p:sldId id="772" r:id="rId4"/>
    <p:sldId id="773" r:id="rId5"/>
    <p:sldId id="774" r:id="rId6"/>
    <p:sldId id="775" r:id="rId7"/>
    <p:sldId id="777" r:id="rId8"/>
    <p:sldId id="778" r:id="rId9"/>
    <p:sldId id="706" r:id="rId10"/>
    <p:sldId id="497" r:id="rId11"/>
    <p:sldId id="758" r:id="rId12"/>
    <p:sldId id="759" r:id="rId13"/>
    <p:sldId id="746" r:id="rId14"/>
    <p:sldId id="747" r:id="rId15"/>
    <p:sldId id="748" r:id="rId16"/>
    <p:sldId id="751" r:id="rId17"/>
    <p:sldId id="781" r:id="rId18"/>
    <p:sldId id="752" r:id="rId19"/>
    <p:sldId id="753" r:id="rId20"/>
    <p:sldId id="754" r:id="rId21"/>
    <p:sldId id="755" r:id="rId22"/>
    <p:sldId id="684" r:id="rId23"/>
    <p:sldId id="687" r:id="rId24"/>
    <p:sldId id="782" r:id="rId25"/>
    <p:sldId id="702" r:id="rId26"/>
    <p:sldId id="769" r:id="rId27"/>
    <p:sldId id="694" r:id="rId28"/>
    <p:sldId id="768" r:id="rId29"/>
  </p:sldIdLst>
  <p:sldSz cx="9144000" cy="6858000" type="screen4x3"/>
  <p:notesSz cx="6858000" cy="9144000"/>
  <p:defaultTextStyle>
    <a:defPPr>
      <a:defRPr lang="zh-CN"/>
    </a:defPPr>
    <a:lvl1pPr algn="l" rtl="0" eaLnBrk="0" fontAlgn="base" hangingPunct="0">
      <a:spcBef>
        <a:spcPct val="0"/>
      </a:spcBef>
      <a:spcAft>
        <a:spcPct val="0"/>
      </a:spcAft>
      <a:buFont typeface="Arial" panose="020B0604020202020204" pitchFamily="34" charset="0"/>
      <a:defRPr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00CC"/>
    <a:srgbClr val="333399"/>
    <a:srgbClr val="CC0066"/>
    <a:srgbClr val="009900"/>
    <a:srgbClr val="FF0066"/>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12"/>
      </p:guideLst>
    </p:cSldViewPr>
  </p:slideViewPr>
  <p:notesTextViewPr>
    <p:cViewPr>
      <p:scale>
        <a:sx n="100" d="100"/>
        <a:sy n="100" d="100"/>
      </p:scale>
      <p:origin x="0" y="0"/>
    </p:cViewPr>
  </p:notesTextViewPr>
  <p:sorterViewPr>
    <p:cViewPr>
      <p:scale>
        <a:sx n="124" d="100"/>
        <a:sy n="124"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a:defRPr/>
            </a:pPr>
            <a:endParaRPr lang="zh-CN" altLang="en-US"/>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fld id="{810B96F5-A458-48FE-948B-B0C3B275C46B}" type="datetime1">
              <a:rPr lang="zh-CN" altLang="en-US"/>
              <a:t>2023-01-17</a:t>
            </a:fld>
            <a:endParaRPr lang="en-US" altLang="zh-CN"/>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a:defRPr/>
            </a:pPr>
            <a:endParaRPr lang="en-US" altLang="zh-CN"/>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DEA688D6-55F7-44D0-880D-7F4142F32CEF}" type="slidenum">
              <a:rPr lang="zh-CN" altLang="en-US"/>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sz="1200" b="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sz="1200" b="0"/>
            </a:lvl1pPr>
          </a:lstStyle>
          <a:p>
            <a:pPr>
              <a:defRPr/>
            </a:pPr>
            <a:fld id="{9A85D41C-295A-450B-A460-7D3356A3D9C2}" type="datetime1">
              <a:rPr lang="en-US"/>
              <a:t>1/17/2023</a:t>
            </a:fld>
            <a:endParaRPr lang="en-US"/>
          </a:p>
        </p:txBody>
      </p:sp>
      <p:sp>
        <p:nvSpPr>
          <p:cNvPr id="58372"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sz="1200" b="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defRPr sz="1200" b="0"/>
            </a:lvl1pPr>
          </a:lstStyle>
          <a:p>
            <a:pPr>
              <a:defRPr/>
            </a:pPr>
            <a:fld id="{C214A0E4-F58D-407C-8076-3A59E0576DF7}"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p:sp>
      <p:sp>
        <p:nvSpPr>
          <p:cNvPr id="59395" name="Rectangle 3"/>
          <p:cNvSpPr>
            <a:spLocks noGrp="1" noRot="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14A0E4-F58D-407C-8076-3A59E0576DF7}" type="slidenum">
              <a:rPr lang="zh-CN" alt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04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fld id="{2A3D777D-A160-4DE8-9378-129E90B3B890}" type="slidenum">
              <a:rPr lang="zh-CN" altLang="en-US" b="0" smtClean="0"/>
              <a:t>15</a:t>
            </a:fld>
            <a:endParaRPr lang="en-US" altLang="zh-CN" b="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3" name="KSO_CT2"/>
          <p:cNvSpPr>
            <a:spLocks noGrp="1"/>
          </p:cNvSpPr>
          <p:nvPr>
            <p:ph type="subTitle" idx="1"/>
          </p:nvPr>
        </p:nvSpPr>
        <p:spPr>
          <a:xfrm>
            <a:off x="769870" y="3373317"/>
            <a:ext cx="5144891" cy="467211"/>
          </a:xfrm>
          <a:noFill/>
        </p:spPr>
        <p:txBody>
          <a:bodyPr>
            <a:noAutofit/>
          </a:bodyPr>
          <a:lstStyle>
            <a:lvl1pPr marL="0" indent="0" algn="ctr">
              <a:buNone/>
              <a:defRPr sz="1800">
                <a:solidFill>
                  <a:schemeClr val="accent2"/>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p>
        </p:txBody>
      </p:sp>
      <p:sp>
        <p:nvSpPr>
          <p:cNvPr id="7" name="KSO_CT1"/>
          <p:cNvSpPr>
            <a:spLocks noGrp="1"/>
          </p:cNvSpPr>
          <p:nvPr>
            <p:ph type="title"/>
          </p:nvPr>
        </p:nvSpPr>
        <p:spPr>
          <a:xfrm>
            <a:off x="769870" y="1538591"/>
            <a:ext cx="5144891" cy="1720077"/>
          </a:xfrm>
        </p:spPr>
        <p:txBody>
          <a:bodyPr>
            <a:noAutofit/>
          </a:bodyPr>
          <a:lstStyle>
            <a:lvl1pPr algn="ctr">
              <a:lnSpc>
                <a:spcPct val="110000"/>
              </a:lnSpc>
              <a:defRPr sz="3600" b="0" baseline="0">
                <a:solidFill>
                  <a:schemeClr val="accent1"/>
                </a:solidFill>
                <a:effectLst/>
                <a:latin typeface="黑体" panose="02010609060101010101" pitchFamily="49" charset="-122"/>
                <a:ea typeface="黑体" panose="02010609060101010101" pitchFamily="49" charset="-122"/>
              </a:defRPr>
            </a:lvl1pPr>
          </a:lstStyle>
          <a:p>
            <a:r>
              <a:rPr lang="zh-CN" altLang="en-US" noProof="1" smtClean="0"/>
              <a:t>单击此处编辑母版标题样式</a:t>
            </a:r>
            <a:endParaRPr lang="zh-CN" altLang="en-US" noProof="1"/>
          </a:p>
        </p:txBody>
      </p:sp>
      <p:sp>
        <p:nvSpPr>
          <p:cNvPr id="5" name="KSO_FD"/>
          <p:cNvSpPr>
            <a:spLocks noGrp="1"/>
          </p:cNvSpPr>
          <p:nvPr>
            <p:ph type="dt" sz="half" idx="10"/>
          </p:nvPr>
        </p:nvSpPr>
        <p:spPr>
          <a:xfrm>
            <a:off x="628650" y="6356350"/>
            <a:ext cx="20574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endParaRPr lang="zh-CN" altLang="zh-CN"/>
          </a:p>
        </p:txBody>
      </p:sp>
      <p:sp>
        <p:nvSpPr>
          <p:cNvPr id="6" name="KSO_FT"/>
          <p:cNvSpPr>
            <a:spLocks noGrp="1"/>
          </p:cNvSpPr>
          <p:nvPr>
            <p:ph type="ftr" sz="quarter" idx="11"/>
          </p:nvPr>
        </p:nvSpPr>
        <p:spPr>
          <a:xfrm>
            <a:off x="3028950" y="6356350"/>
            <a:ext cx="30861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r>
              <a:rPr lang="zh-CN" altLang="en-US" smtClean="0"/>
              <a:t>Unit5</a:t>
            </a:r>
            <a:endParaRPr lang="en-US" altLang="zh-CN"/>
          </a:p>
        </p:txBody>
      </p:sp>
      <p:sp>
        <p:nvSpPr>
          <p:cNvPr id="8"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solidFill>
                  <a:schemeClr val="bg1"/>
                </a:solidFill>
              </a:defRPr>
            </a:lvl1pPr>
          </a:lstStyle>
          <a:p>
            <a:pPr>
              <a:defRPr/>
            </a:pPr>
            <a:fld id="{232760A2-14CC-44F4-ACBF-8C53FD91F305}" type="slidenum">
              <a:rPr lang="zh-CN" altLang="en-US" smtClean="0"/>
              <a:t>‹#›</a:t>
            </a:fld>
            <a:endParaRPr lang="en-US" altLang="zh-CN" sz="1800">
              <a:solidFill>
                <a:schemeClr val="tx1"/>
              </a:solidFill>
              <a:latin typeface="Arial" panose="020B0604020202020204" pitchFamily="34" charset="0"/>
            </a:endParaRPr>
          </a:p>
        </p:txBody>
      </p:sp>
      <p:pic>
        <p:nvPicPr>
          <p:cNvPr id="9" name="图片 6" descr="食品1_2.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zh-CN" altLang="zh-CN"/>
          </a:p>
        </p:txBody>
      </p:sp>
      <p:sp>
        <p:nvSpPr>
          <p:cNvPr id="3"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r>
              <a:rPr lang="zh-CN" altLang="en-US" smtClean="0"/>
              <a:t>Unit5</a:t>
            </a:r>
            <a:endParaRPr lang="en-US" altLang="zh-CN"/>
          </a:p>
        </p:txBody>
      </p:sp>
      <p:sp>
        <p:nvSpPr>
          <p:cNvPr id="4"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D33F9AC7-48F0-4563-B527-162874F5C4B5}" type="slidenum">
              <a:rPr lang="zh-CN" altLang="en-US" smtClean="0"/>
              <a:t>‹#›</a:t>
            </a:fld>
            <a:endParaRPr lang="en-US" altLang="zh-CN" sz="1800">
              <a:solidFill>
                <a:schemeClr val="tx1"/>
              </a:solidFill>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r>
              <a:rPr lang="zh-CN" altLang="en-US" noProof="1" smtClean="0"/>
              <a:t>单击此处编辑母版标题样式</a:t>
            </a:r>
            <a:endParaRPr lang="en-US" noProof="1"/>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zh-CN" altLang="zh-CN"/>
          </a:p>
        </p:txBody>
      </p:sp>
      <p:sp>
        <p:nvSpPr>
          <p:cNvPr id="6"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r>
              <a:rPr lang="zh-CN" altLang="en-US" smtClean="0"/>
              <a:t>Unit5</a:t>
            </a:r>
            <a:endParaRPr lang="en-US" altLang="zh-CN"/>
          </a:p>
        </p:txBody>
      </p:sp>
      <p:sp>
        <p:nvSpPr>
          <p:cNvPr id="7"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F2C340D7-D63E-4272-8682-37AFC3DB7AE7}" type="slidenum">
              <a:rPr lang="zh-CN" altLang="en-US" smtClean="0"/>
              <a:t>‹#›</a:t>
            </a:fld>
            <a:endParaRPr lang="en-US" altLang="zh-CN" sz="1800">
              <a:solidFill>
                <a:schemeClr val="tx1"/>
              </a:solidFill>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r>
              <a:rPr lang="zh-CN" altLang="en-US" noProof="1" smtClean="0"/>
              <a:t>单击此处编辑母版标题样式</a:t>
            </a:r>
            <a:endParaRPr lang="en-US" noProof="1"/>
          </a:p>
        </p:txBody>
      </p:sp>
      <p:sp>
        <p:nvSpPr>
          <p:cNvPr id="3" name="KSO_BC1"/>
          <p:cNvSpPr>
            <a:spLocks noGrp="1" noChangeAspect="1"/>
          </p:cNvSpPr>
          <p:nvPr>
            <p:ph type="pic" idx="1"/>
          </p:nvPr>
        </p:nvSpPr>
        <p:spPr>
          <a:xfrm>
            <a:off x="4082125"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altLang="en-US" noProof="0"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zh-CN" altLang="zh-CN"/>
          </a:p>
        </p:txBody>
      </p:sp>
      <p:sp>
        <p:nvSpPr>
          <p:cNvPr id="6"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r>
              <a:rPr lang="zh-CN" altLang="en-US" smtClean="0"/>
              <a:t>Unit5</a:t>
            </a:r>
            <a:endParaRPr lang="en-US" altLang="zh-CN"/>
          </a:p>
        </p:txBody>
      </p:sp>
      <p:sp>
        <p:nvSpPr>
          <p:cNvPr id="7"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DB8795EF-FFB7-49D6-B96B-3A5A8C5A1A98}" type="slidenum">
              <a:rPr lang="zh-CN" altLang="en-US" smtClean="0"/>
              <a:t>‹#›</a:t>
            </a:fld>
            <a:endParaRPr lang="en-US" altLang="zh-CN" sz="1800">
              <a:solidFill>
                <a:schemeClr val="tx1"/>
              </a:solidFill>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BC1"/>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zh-CN" altLang="zh-CN"/>
          </a:p>
        </p:txBody>
      </p:sp>
      <p:sp>
        <p:nvSpPr>
          <p:cNvPr id="5"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r>
              <a:rPr lang="zh-CN" altLang="en-US" smtClean="0"/>
              <a:t>Unit5</a:t>
            </a:r>
            <a:endParaRPr lang="en-US" altLang="zh-CN"/>
          </a:p>
        </p:txBody>
      </p:sp>
      <p:sp>
        <p:nvSpPr>
          <p:cNvPr id="6"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86B72E1F-0304-40EB-B550-E7C2EF4A07EA}" type="slidenum">
              <a:rPr lang="zh-CN" altLang="en-US" smtClean="0"/>
              <a:t>‹#›</a:t>
            </a:fld>
            <a:endParaRPr lang="en-US" altLang="zh-CN" sz="1800">
              <a:solidFill>
                <a:schemeClr val="tx1"/>
              </a:solidFill>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r>
              <a:rPr lang="zh-CN" altLang="en-US" noProof="1" smtClean="0"/>
              <a:t>单击此处编辑母版标题样式</a:t>
            </a:r>
            <a:endParaRPr lang="en-US" noProof="1"/>
          </a:p>
        </p:txBody>
      </p:sp>
      <p:sp>
        <p:nvSpPr>
          <p:cNvPr id="3" name="KSO_BC1"/>
          <p:cNvSpPr>
            <a:spLocks noGrp="1"/>
          </p:cNvSpPr>
          <p:nvPr>
            <p:ph type="body" orient="vert" idx="1"/>
          </p:nvPr>
        </p:nvSpPr>
        <p:spPr>
          <a:xfrm>
            <a:off x="1585381" y="365125"/>
            <a:ext cx="5949952" cy="5811838"/>
          </a:xfrm>
        </p:spPr>
        <p:txBody>
          <a:bodyPr vert="eaVert"/>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zh-CN" altLang="zh-CN"/>
          </a:p>
        </p:txBody>
      </p:sp>
      <p:sp>
        <p:nvSpPr>
          <p:cNvPr id="5"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r>
              <a:rPr lang="zh-CN" altLang="en-US" smtClean="0"/>
              <a:t>Unit5</a:t>
            </a:r>
            <a:endParaRPr lang="en-US" altLang="zh-CN"/>
          </a:p>
        </p:txBody>
      </p:sp>
      <p:sp>
        <p:nvSpPr>
          <p:cNvPr id="6"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9D8DA5CC-2AB4-41A6-9EB3-E4AADDDADDD2}" type="slidenum">
              <a:rPr lang="zh-CN" altLang="en-US" smtClean="0"/>
              <a:t>‹#›</a:t>
            </a:fld>
            <a:endParaRPr lang="en-US" altLang="zh-CN"/>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hasCustomPrompt="1"/>
          </p:nvPr>
        </p:nvSpPr>
        <p:spPr>
          <a:xfrm>
            <a:off x="457200" y="1600200"/>
            <a:ext cx="8229600" cy="4525963"/>
          </a:xfrm>
        </p:spPr>
        <p:txBody>
          <a:bodyPr/>
          <a:lstStyle/>
          <a:p>
            <a:pPr lvl="0"/>
            <a:r>
              <a:rPr lang="zh-CN" altLang="en-US" noProof="0" smtClean="0"/>
              <a:t>单击图标添加表格</a:t>
            </a:r>
            <a:endParaRPr lang="zh-CN" altLang="en-US" noProof="0" dirty="0"/>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eaLnBrk="0" hangingPunct="0">
              <a:defRPr>
                <a:latin typeface="Arial" panose="020B0604020202020204" pitchFamily="34" charset="0"/>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eaLnBrk="0" hangingPunct="0">
              <a:defRPr>
                <a:latin typeface="Arial" panose="020B0604020202020204" pitchFamily="34" charset="0"/>
              </a:defRPr>
            </a:lvl1pPr>
          </a:lstStyle>
          <a:p>
            <a:pPr>
              <a:defRPr/>
            </a:pPr>
            <a:r>
              <a:rPr lang="zh-CN" altLang="en-US" smtClean="0"/>
              <a:t>Unit5</a:t>
            </a:r>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defRPr/>
            </a:lvl1pPr>
          </a:lstStyle>
          <a:p>
            <a:pPr>
              <a:defRPr/>
            </a:pPr>
            <a:fld id="{9D8DA5CC-2AB4-41A6-9EB3-E4AADDDADDD2}" type="slidenum">
              <a:rPr lang="zh-CN" altLang="en-US" smtClean="0"/>
              <a:t>‹#›</a:t>
            </a:fld>
            <a:endParaRPr lang="en-US" altLang="zh-CN"/>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a:xfrm>
            <a:off x="628650" y="6356350"/>
            <a:ext cx="2057400" cy="365125"/>
          </a:xfrm>
          <a:prstGeom prst="rect">
            <a:avLst/>
          </a:prstGeom>
        </p:spPr>
        <p:txBody>
          <a:bodyPr vert="horz" lIns="91440" tIns="45720" rIns="91440" bIns="45720" rtlCol="0" anchor="ctr"/>
          <a:lstStyle>
            <a:lvl1pPr>
              <a:defRPr>
                <a:latin typeface="+mn-lt"/>
                <a:ea typeface="+mn-ea"/>
              </a:defRPr>
            </a:lvl1pPr>
          </a:lstStyle>
          <a:p>
            <a:pPr>
              <a:defRPr/>
            </a:pPr>
            <a:endParaRPr lang="zh-CN"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lvl1pPr>
              <a:defRPr>
                <a:latin typeface="+mn-lt"/>
                <a:ea typeface="+mn-ea"/>
              </a:defRPr>
            </a:lvl1pPr>
          </a:lstStyle>
          <a:p>
            <a:pPr>
              <a:defRPr/>
            </a:pPr>
            <a:r>
              <a:rPr lang="zh-CN" altLang="en-US" smtClean="0"/>
              <a:t>Unit5</a:t>
            </a:r>
            <a:endParaRPr lang="en-US" altLang="zh-CN"/>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lstStyle>
            <a:lvl1pPr>
              <a:defRPr>
                <a:ea typeface="幼圆" panose="02010509060101010101" pitchFamily="49" charset="-122"/>
              </a:defRPr>
            </a:lvl1pPr>
          </a:lstStyle>
          <a:p>
            <a:pPr>
              <a:defRPr/>
            </a:pPr>
            <a:fld id="{9D8DA5CC-2AB4-41A6-9EB3-E4AADDDADDD2}" type="slidenum">
              <a:rPr lang="zh-CN" altLang="en-US" smtClean="0"/>
              <a:t>‹#›</a:t>
            </a:fld>
            <a:endParaRPr lang="en-US" altLang="zh-CN"/>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a:xfrm>
            <a:off x="628650" y="6356350"/>
            <a:ext cx="2057400" cy="365125"/>
          </a:xfrm>
          <a:prstGeom prst="rect">
            <a:avLst/>
          </a:prstGeom>
        </p:spPr>
        <p:txBody>
          <a:bodyPr vert="horz" lIns="91440" tIns="45720" rIns="91440" bIns="45720" rtlCol="0" anchor="ctr"/>
          <a:lstStyle>
            <a:lvl1pPr>
              <a:defRPr>
                <a:latin typeface="+mn-lt"/>
                <a:ea typeface="+mn-ea"/>
              </a:defRPr>
            </a:lvl1pPr>
          </a:lstStyle>
          <a:p>
            <a:pPr>
              <a:defRPr/>
            </a:pPr>
            <a:endParaRPr lang="zh-CN"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lvl1pPr>
              <a:defRPr>
                <a:latin typeface="+mn-lt"/>
                <a:ea typeface="+mn-ea"/>
              </a:defRPr>
            </a:lvl1pPr>
          </a:lstStyle>
          <a:p>
            <a:pPr>
              <a:defRPr/>
            </a:pPr>
            <a:r>
              <a:rPr lang="zh-CN" altLang="en-US" smtClean="0"/>
              <a:t>Unit5</a:t>
            </a:r>
            <a:endParaRPr lang="en-US" altLang="zh-CN"/>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lstStyle>
            <a:lvl1pPr>
              <a:defRPr>
                <a:ea typeface="幼圆" panose="02010509060101010101" pitchFamily="49" charset="-122"/>
              </a:defRPr>
            </a:lvl1pPr>
          </a:lstStyle>
          <a:p>
            <a:pPr>
              <a:defRPr/>
            </a:pPr>
            <a:fld id="{9D8DA5CC-2AB4-41A6-9EB3-E4AADDDADDD2}" type="slidenum">
              <a:rPr lang="zh-CN" altLang="en-US" smtClean="0"/>
              <a:t>‹#›</a:t>
            </a:fld>
            <a:endParaRPr lang="en-US" altLang="zh-CN"/>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a:xfrm>
            <a:off x="628650" y="6356350"/>
            <a:ext cx="2057400" cy="365125"/>
          </a:xfrm>
          <a:prstGeom prst="rect">
            <a:avLst/>
          </a:prstGeom>
        </p:spPr>
        <p:txBody>
          <a:bodyPr vert="horz" lIns="91440" tIns="45720" rIns="91440" bIns="45720" rtlCol="0" anchor="ctr"/>
          <a:lstStyle>
            <a:lvl1pPr>
              <a:defRPr>
                <a:latin typeface="+mn-lt"/>
                <a:ea typeface="+mn-ea"/>
              </a:defRPr>
            </a:lvl1pPr>
          </a:lstStyle>
          <a:p>
            <a:pPr>
              <a:defRPr/>
            </a:pPr>
            <a:endParaRPr lang="zh-CN"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lvl1pPr>
              <a:defRPr>
                <a:latin typeface="+mn-lt"/>
                <a:ea typeface="+mn-ea"/>
              </a:defRPr>
            </a:lvl1pPr>
          </a:lstStyle>
          <a:p>
            <a:pPr>
              <a:defRPr/>
            </a:pPr>
            <a:r>
              <a:rPr lang="zh-CN" altLang="en-US" smtClean="0"/>
              <a:t>Unit5</a:t>
            </a:r>
            <a:endParaRPr lang="en-US" altLang="zh-CN"/>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lstStyle>
            <a:lvl1pPr>
              <a:defRPr>
                <a:ea typeface="幼圆" panose="02010509060101010101" pitchFamily="49" charset="-122"/>
              </a:defRPr>
            </a:lvl1pPr>
          </a:lstStyle>
          <a:p>
            <a:pPr>
              <a:defRPr/>
            </a:pPr>
            <a:fld id="{9D8DA5CC-2AB4-41A6-9EB3-E4AADDDADDD2}" type="slidenum">
              <a:rPr lang="zh-CN" altLang="en-US" smtClean="0"/>
              <a:t>‹#›</a:t>
            </a:fld>
            <a:endParaRPr lang="en-US" altLang="zh-CN"/>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457200" y="1600200"/>
            <a:ext cx="4038600"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a:xfrm>
            <a:off x="457200" y="6245225"/>
            <a:ext cx="2133600" cy="476250"/>
          </a:xfrm>
        </p:spPr>
        <p:txBody>
          <a:bodyPr/>
          <a:lstStyle>
            <a:lvl1pPr>
              <a:defRPr sz="1400"/>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lgn="ctr">
              <a:defRPr sz="1400"/>
            </a:lvl1pPr>
          </a:lstStyle>
          <a:p>
            <a:pPr>
              <a:defRPr/>
            </a:pPr>
            <a:r>
              <a:rPr lang="zh-CN" altLang="en-US" smtClean="0"/>
              <a:t>Unit5</a:t>
            </a:r>
            <a:endParaRPr lang="en-US" altLang="zh-CN"/>
          </a:p>
        </p:txBody>
      </p:sp>
      <p:sp>
        <p:nvSpPr>
          <p:cNvPr id="7" name="灯片编号占位符 6"/>
          <p:cNvSpPr>
            <a:spLocks noGrp="1"/>
          </p:cNvSpPr>
          <p:nvPr>
            <p:ph type="sldNum" sz="quarter" idx="12"/>
          </p:nvPr>
        </p:nvSpPr>
        <p:spPr>
          <a:xfrm>
            <a:off x="6553200" y="6245225"/>
            <a:ext cx="2133600" cy="476250"/>
          </a:xfrm>
        </p:spPr>
        <p:txBody>
          <a:bodyPr vert="horz" wrap="square" lIns="91440" tIns="45720" rIns="91440" bIns="45720" numCol="1" anchor="t" anchorCtr="0" compatLnSpc="1"/>
          <a:lstStyle>
            <a:lvl1pPr algn="r">
              <a:defRPr sz="1400"/>
            </a:lvl1pPr>
          </a:lstStyle>
          <a:p>
            <a:pPr>
              <a:defRPr/>
            </a:pPr>
            <a:fld id="{9D8DA5CC-2AB4-41A6-9EB3-E4AADDDADDD2}" type="slidenum">
              <a:rPr lang="zh-CN" altLang="en-US" smtClean="0"/>
              <a:t>‹#›</a:t>
            </a:fld>
            <a:endParaRPr lang="en-US" altLang="zh-CN"/>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KSO_FD"/>
          <p:cNvSpPr>
            <a:spLocks noGrp="1"/>
          </p:cNvSpPr>
          <p:nvPr>
            <p:ph type="dt" sz="half" idx="10"/>
          </p:nvPr>
        </p:nvSpPr>
        <p:spPr>
          <a:xfrm>
            <a:off x="628650" y="6356350"/>
            <a:ext cx="20574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endParaRPr lang="zh-CN" altLang="zh-CN"/>
          </a:p>
        </p:txBody>
      </p:sp>
      <p:sp>
        <p:nvSpPr>
          <p:cNvPr id="6" name="KSO_FT"/>
          <p:cNvSpPr>
            <a:spLocks noGrp="1"/>
          </p:cNvSpPr>
          <p:nvPr>
            <p:ph type="ftr" sz="quarter" idx="11"/>
          </p:nvPr>
        </p:nvSpPr>
        <p:spPr>
          <a:xfrm>
            <a:off x="3028950" y="6356350"/>
            <a:ext cx="30861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r>
              <a:rPr lang="zh-CN" altLang="en-US" smtClean="0"/>
              <a:t>Unit5</a:t>
            </a:r>
            <a:endParaRPr lang="en-US" altLang="zh-CN"/>
          </a:p>
        </p:txBody>
      </p:sp>
      <p:sp>
        <p:nvSpPr>
          <p:cNvPr id="8"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solidFill>
                  <a:schemeClr val="bg1"/>
                </a:solidFill>
              </a:defRPr>
            </a:lvl1pPr>
          </a:lstStyle>
          <a:p>
            <a:pPr>
              <a:defRPr/>
            </a:pPr>
            <a:fld id="{232760A2-14CC-44F4-ACBF-8C53FD91F305}" type="slidenum">
              <a:rPr lang="zh-CN" altLang="en-US" smtClean="0"/>
              <a:t>‹#›</a:t>
            </a:fld>
            <a:endParaRPr lang="en-US" altLang="zh-CN" sz="1800">
              <a:solidFill>
                <a:schemeClr val="tx1"/>
              </a:solidFill>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SmartArt 占位符 2"/>
          <p:cNvSpPr>
            <a:spLocks noGrp="1"/>
          </p:cNvSpPr>
          <p:nvPr>
            <p:ph type="pic" idx="1"/>
          </p:nvPr>
        </p:nvSpPr>
        <p:spPr/>
        <p:txBody>
          <a:bodyPr/>
          <a:lstStyle/>
          <a:p>
            <a:r>
              <a:rPr lang="zh-CN" altLang="en-US" noProof="1" smtClean="0"/>
              <a:t>单击图标添加图片</a:t>
            </a:r>
            <a:endParaRPr lang="zh-CN" altLang="en-US" noProof="1"/>
          </a:p>
        </p:txBody>
      </p:sp>
      <p:sp>
        <p:nvSpPr>
          <p:cNvPr id="4" name="日期占位符 3"/>
          <p:cNvSpPr>
            <a:spLocks noGrp="1"/>
          </p:cNvSpPr>
          <p:nvPr>
            <p:ph type="dt" sz="half" idx="10"/>
          </p:nvPr>
        </p:nvSpPr>
        <p:spPr>
          <a:xfrm>
            <a:off x="457200" y="6245225"/>
            <a:ext cx="2133600" cy="476250"/>
          </a:xfrm>
        </p:spPr>
        <p:txBody>
          <a:bodyPr/>
          <a:lstStyle>
            <a:lvl1pPr>
              <a:defRPr noProof="1" dirty="0"/>
            </a:lvl1pPr>
          </a:lstStyle>
          <a:p>
            <a:endParaRPr lang="zh-CN" altLang="en-US"/>
          </a:p>
        </p:txBody>
      </p:sp>
      <p:sp>
        <p:nvSpPr>
          <p:cNvPr id="5" name="页脚占位符 4"/>
          <p:cNvSpPr>
            <a:spLocks noGrp="1"/>
          </p:cNvSpPr>
          <p:nvPr>
            <p:ph type="ftr" sz="quarter" idx="11"/>
          </p:nvPr>
        </p:nvSpPr>
        <p:spPr>
          <a:xfrm>
            <a:off x="3124200" y="6245225"/>
            <a:ext cx="2895600" cy="476250"/>
          </a:xfrm>
        </p:spPr>
        <p:txBody>
          <a:bodyPr/>
          <a:lstStyle>
            <a:lvl1pPr>
              <a:defRPr noProof="1" dirty="0"/>
            </a:lvl1pPr>
          </a:lstStyle>
          <a:p>
            <a:pPr>
              <a:defRPr/>
            </a:pPr>
            <a:r>
              <a:rPr lang="zh-CN" altLang="en-US" smtClean="0"/>
              <a:t>Unit5</a:t>
            </a:r>
            <a:endParaRPr lang="en-US" altLang="zh-CN"/>
          </a:p>
        </p:txBody>
      </p:sp>
      <p:sp>
        <p:nvSpPr>
          <p:cNvPr id="6" name="灯片编号占位符 5"/>
          <p:cNvSpPr>
            <a:spLocks noGrp="1"/>
          </p:cNvSpPr>
          <p:nvPr>
            <p:ph type="sldNum" sz="quarter" idx="12"/>
          </p:nvPr>
        </p:nvSpPr>
        <p:spPr>
          <a:xfrm>
            <a:off x="6553200" y="6245225"/>
            <a:ext cx="2133600" cy="476250"/>
          </a:xfrm>
        </p:spPr>
        <p:txBody>
          <a:bodyPr vert="horz" wrap="square" lIns="91440" tIns="45720" rIns="91440" bIns="45720" numCol="1" anchor="t" anchorCtr="0" compatLnSpc="1"/>
          <a:lstStyle>
            <a:lvl1pPr>
              <a:defRPr/>
            </a:lvl1pPr>
          </a:lstStyle>
          <a:p>
            <a:pPr>
              <a:defRPr/>
            </a:pPr>
            <a:fld id="{9D8DA5CC-2AB4-41A6-9EB3-E4AADDDADDD2}" type="slidenum">
              <a:rPr lang="zh-CN" altLang="en-US" smtClean="0"/>
              <a:t>‹#›</a:t>
            </a:fld>
            <a:endParaRPr lang="en-US" altLang="zh-CN"/>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标题幻灯片">
    <p:spTree>
      <p:nvGrpSpPr>
        <p:cNvPr id="1" name=""/>
        <p:cNvGrpSpPr/>
        <p:nvPr/>
      </p:nvGrpSpPr>
      <p:grpSpPr>
        <a:xfrm>
          <a:off x="0" y="0"/>
          <a:ext cx="0" cy="0"/>
          <a:chOff x="0" y="0"/>
          <a:chExt cx="0" cy="0"/>
        </a:xfrm>
      </p:grpSpPr>
      <p:sp>
        <p:nvSpPr>
          <p:cNvPr id="3" name="KSO_CT2"/>
          <p:cNvSpPr txBox="1"/>
          <p:nvPr/>
        </p:nvSpPr>
        <p:spPr bwMode="auto">
          <a:xfrm>
            <a:off x="785813" y="3181350"/>
            <a:ext cx="5145087" cy="466725"/>
          </a:xfrm>
          <a:prstGeom prst="rect">
            <a:avLst/>
          </a:prstGeom>
          <a:noFill/>
          <a:ln>
            <a:noFill/>
          </a:ln>
        </p:spPr>
        <p:txBody>
          <a:bodyPr/>
          <a:lstStyle>
            <a:lvl1pPr marL="0" indent="0" algn="ctr" rtl="0" eaLnBrk="0" fontAlgn="base" hangingPunct="0">
              <a:lnSpc>
                <a:spcPct val="110000"/>
              </a:lnSpc>
              <a:spcBef>
                <a:spcPts val="1800"/>
              </a:spcBef>
              <a:spcAft>
                <a:spcPct val="0"/>
              </a:spcAft>
              <a:buClr>
                <a:schemeClr val="accent2"/>
              </a:buClr>
              <a:buSzPct val="70000"/>
              <a:buFont typeface="Wingdings 2" panose="05020102010507070707" pitchFamily="18" charset="2"/>
              <a:buNone/>
              <a:defRPr lang="zh-CN" altLang="en-US" sz="1800" kern="1200">
                <a:solidFill>
                  <a:schemeClr val="accent2"/>
                </a:solidFill>
                <a:effectLst/>
                <a:latin typeface="+mn-ea"/>
                <a:ea typeface="+mn-ea"/>
                <a:cs typeface="+mn-cs"/>
              </a:defRPr>
            </a:lvl1pPr>
            <a:lvl2pPr marL="457200" indent="0" algn="ctr" rtl="0" eaLnBrk="0" fontAlgn="base" hangingPunct="0">
              <a:lnSpc>
                <a:spcPct val="130000"/>
              </a:lnSpc>
              <a:spcBef>
                <a:spcPct val="0"/>
              </a:spcBef>
              <a:spcAft>
                <a:spcPts val="600"/>
              </a:spcAft>
              <a:buClr>
                <a:srgbClr val="F4C197"/>
              </a:buClr>
              <a:buFont typeface="幼圆" panose="02010509060101010101" pitchFamily="49" charset="-122"/>
              <a:buNone/>
              <a:defRPr sz="2000" kern="1200">
                <a:solidFill>
                  <a:schemeClr val="tx1"/>
                </a:solidFill>
                <a:latin typeface="黑体" panose="02010609060101010101" pitchFamily="49" charset="-122"/>
                <a:ea typeface="黑体" panose="02010609060101010101" pitchFamily="49" charset="-122"/>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smtClean="0"/>
              <a:t>单击此处编辑母版副标题样式</a:t>
            </a:r>
            <a:endParaRPr dirty="0" smtClean="0"/>
          </a:p>
        </p:txBody>
      </p:sp>
      <p:pic>
        <p:nvPicPr>
          <p:cNvPr id="4" name="图片 6" descr="食品1_2.jpg"/>
          <p:cNvPicPr>
            <a:picLocks noChangeAspect="1" noChangeArrowheads="1"/>
          </p:cNvPicPr>
          <p:nvPr/>
        </p:nvPicPr>
        <p:blipFill>
          <a:blip r:embed="rId2" cstate="email"/>
          <a:srcRect/>
          <a:stretch>
            <a:fillRect/>
          </a:stretch>
        </p:blipFill>
        <p:spPr bwMode="auto">
          <a:xfrm>
            <a:off x="-11113" y="-26988"/>
            <a:ext cx="9263063"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KSO_FN"/>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584C3B4-34D0-4623-B585-248E1BB659EA}" type="slidenum">
              <a:rPr lang="zh-CN" altLang="zh-CN">
                <a:solidFill>
                  <a:schemeClr val="bg1"/>
                </a:solidFill>
              </a:rPr>
              <a:t>‹#›</a:t>
            </a:fld>
            <a:endParaRPr lang="zh-CN" altLang="zh-CN">
              <a:solidFill>
                <a:schemeClr val="bg1"/>
              </a:solidFill>
            </a:endParaRPr>
          </a:p>
        </p:txBody>
      </p:sp>
      <p:sp>
        <p:nvSpPr>
          <p:cNvPr id="6" name="任意多边形 10"/>
          <p:cNvSpPr/>
          <p:nvPr/>
        </p:nvSpPr>
        <p:spPr bwMode="auto">
          <a:xfrm flipV="1">
            <a:off x="22225" y="981075"/>
            <a:ext cx="9144000" cy="4887913"/>
          </a:xfrm>
          <a:custGeom>
            <a:avLst/>
            <a:gdLst>
              <a:gd name="T0" fmla="*/ 5365824 w 7383683"/>
              <a:gd name="T1" fmla="*/ 4562806 h 3577320"/>
              <a:gd name="T2" fmla="*/ 5365810 w 7383683"/>
              <a:gd name="T3" fmla="*/ 4562518 h 3577320"/>
              <a:gd name="T4" fmla="*/ 5365824 w 7383683"/>
              <a:gd name="T5" fmla="*/ 4562231 h 3577320"/>
              <a:gd name="T6" fmla="*/ 5365838 w 7383683"/>
              <a:gd name="T7" fmla="*/ 4562518 h 3577320"/>
              <a:gd name="T8" fmla="*/ 1971022 w 7383683"/>
              <a:gd name="T9" fmla="*/ 9125037 h 3577320"/>
              <a:gd name="T10" fmla="*/ 2108854 w 7383683"/>
              <a:gd name="T11" fmla="*/ 9108925 h 3577320"/>
              <a:gd name="T12" fmla="*/ 2119672 w 7383683"/>
              <a:gd name="T13" fmla="*/ 9109104 h 3577320"/>
              <a:gd name="T14" fmla="*/ 2971038 w 7383683"/>
              <a:gd name="T15" fmla="*/ 9125037 h 3577320"/>
              <a:gd name="T16" fmla="*/ 2971092 w 7383683"/>
              <a:gd name="T17" fmla="*/ 9125037 h 3577320"/>
              <a:gd name="T18" fmla="*/ 3217686 w 7383683"/>
              <a:gd name="T19" fmla="*/ 9099544 h 3577320"/>
              <a:gd name="T20" fmla="*/ 5339995 w 7383683"/>
              <a:gd name="T21" fmla="*/ 5121691 h 3577320"/>
              <a:gd name="T22" fmla="*/ 5349406 w 7383683"/>
              <a:gd name="T23" fmla="*/ 4917828 h 3577320"/>
              <a:gd name="T24" fmla="*/ 5349434 w 7383683"/>
              <a:gd name="T25" fmla="*/ 4917828 h 3577320"/>
              <a:gd name="T26" fmla="*/ 5340021 w 7383683"/>
              <a:gd name="T27" fmla="*/ 5121691 h 3577320"/>
              <a:gd name="T28" fmla="*/ 3217713 w 7383683"/>
              <a:gd name="T29" fmla="*/ 9099544 h 3577320"/>
              <a:gd name="T30" fmla="*/ 2971118 w 7383683"/>
              <a:gd name="T31" fmla="*/ 9125037 h 3577320"/>
              <a:gd name="T32" fmla="*/ 5521655 w 7383683"/>
              <a:gd name="T33" fmla="*/ 9125037 h 3577320"/>
              <a:gd name="T34" fmla="*/ 5550345 w 7383683"/>
              <a:gd name="T35" fmla="*/ 9125037 h 3577320"/>
              <a:gd name="T36" fmla="*/ 14023699 w 7383683"/>
              <a:gd name="T37" fmla="*/ 9125037 h 3577320"/>
              <a:gd name="T38" fmla="*/ 14023699 w 7383683"/>
              <a:gd name="T39" fmla="*/ 4917828 h 3577320"/>
              <a:gd name="T40" fmla="*/ 14023699 w 7383683"/>
              <a:gd name="T41" fmla="*/ 4207209 h 3577320"/>
              <a:gd name="T42" fmla="*/ 14023699 w 7383683"/>
              <a:gd name="T43" fmla="*/ 0 h 3577320"/>
              <a:gd name="T44" fmla="*/ 5592223 w 7383683"/>
              <a:gd name="T45" fmla="*/ 0 h 3577320"/>
              <a:gd name="T46" fmla="*/ 5479777 w 7383683"/>
              <a:gd name="T47" fmla="*/ 0 h 3577320"/>
              <a:gd name="T48" fmla="*/ 2971118 w 7383683"/>
              <a:gd name="T49" fmla="*/ 0 h 3577320"/>
              <a:gd name="T50" fmla="*/ 3217713 w 7383683"/>
              <a:gd name="T51" fmla="*/ 25494 h 3577320"/>
              <a:gd name="T52" fmla="*/ 5340021 w 7383683"/>
              <a:gd name="T53" fmla="*/ 4003350 h 3577320"/>
              <a:gd name="T54" fmla="*/ 5349434 w 7383683"/>
              <a:gd name="T55" fmla="*/ 4207209 h 3577320"/>
              <a:gd name="T56" fmla="*/ 5349406 w 7383683"/>
              <a:gd name="T57" fmla="*/ 4207209 h 3577320"/>
              <a:gd name="T58" fmla="*/ 5339995 w 7383683"/>
              <a:gd name="T59" fmla="*/ 4003350 h 3577320"/>
              <a:gd name="T60" fmla="*/ 3217686 w 7383683"/>
              <a:gd name="T61" fmla="*/ 25494 h 3577320"/>
              <a:gd name="T62" fmla="*/ 2971092 w 7383683"/>
              <a:gd name="T63" fmla="*/ 0 h 3577320"/>
              <a:gd name="T64" fmla="*/ 2971038 w 7383683"/>
              <a:gd name="T65" fmla="*/ 0 h 3577320"/>
              <a:gd name="T66" fmla="*/ 2119672 w 7383683"/>
              <a:gd name="T67" fmla="*/ 15935 h 3577320"/>
              <a:gd name="T68" fmla="*/ 2108855 w 7383683"/>
              <a:gd name="T69" fmla="*/ 16112 h 3577320"/>
              <a:gd name="T70" fmla="*/ 1971022 w 7383683"/>
              <a:gd name="T71" fmla="*/ 0 h 3577320"/>
              <a:gd name="T72" fmla="*/ 1780433 w 7383683"/>
              <a:gd name="T73" fmla="*/ 22279 h 3577320"/>
              <a:gd name="T74" fmla="*/ 1779124 w 7383683"/>
              <a:gd name="T75" fmla="*/ 22306 h 3577320"/>
              <a:gd name="T76" fmla="*/ 1704473 w 7383683"/>
              <a:gd name="T77" fmla="*/ 25494 h 3577320"/>
              <a:gd name="T78" fmla="*/ 1676723 w 7383683"/>
              <a:gd name="T79" fmla="*/ 56331 h 3577320"/>
              <a:gd name="T80" fmla="*/ 1573792 w 7383683"/>
              <a:gd name="T81" fmla="*/ 92694 h 3577320"/>
              <a:gd name="T82" fmla="*/ 0 w 7383683"/>
              <a:gd name="T83" fmla="*/ 4562518 h 3577320"/>
              <a:gd name="T84" fmla="*/ 1573792 w 7383683"/>
              <a:gd name="T85" fmla="*/ 9032344 h 3577320"/>
              <a:gd name="T86" fmla="*/ 1676723 w 7383683"/>
              <a:gd name="T87" fmla="*/ 9068708 h 3577320"/>
              <a:gd name="T88" fmla="*/ 1704473 w 7383683"/>
              <a:gd name="T89" fmla="*/ 9099544 h 3577320"/>
              <a:gd name="T90" fmla="*/ 1779124 w 7383683"/>
              <a:gd name="T91" fmla="*/ 9102732 h 3577320"/>
              <a:gd name="T92" fmla="*/ 1780427 w 7383683"/>
              <a:gd name="T93" fmla="*/ 9102759 h 3577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83683" h="3577320">
                <a:moveTo>
                  <a:pt x="2825185" y="1788773"/>
                </a:moveTo>
                <a:lnTo>
                  <a:pt x="2825178" y="1788660"/>
                </a:lnTo>
                <a:lnTo>
                  <a:pt x="2825185" y="1788547"/>
                </a:lnTo>
                <a:lnTo>
                  <a:pt x="2825192" y="1788660"/>
                </a:lnTo>
                <a:lnTo>
                  <a:pt x="2825185" y="1788773"/>
                </a:lnTo>
                <a:close/>
                <a:moveTo>
                  <a:pt x="1037772" y="3577320"/>
                </a:moveTo>
                <a:lnTo>
                  <a:pt x="1110342" y="3571004"/>
                </a:lnTo>
                <a:lnTo>
                  <a:pt x="1116038" y="3571074"/>
                </a:lnTo>
                <a:cubicBezTo>
                  <a:pt x="1300420" y="3573156"/>
                  <a:pt x="1537246" y="3575238"/>
                  <a:pt x="1564295" y="3577320"/>
                </a:cubicBezTo>
                <a:lnTo>
                  <a:pt x="1564323" y="3577320"/>
                </a:lnTo>
                <a:lnTo>
                  <a:pt x="1694159" y="3567326"/>
                </a:lnTo>
                <a:cubicBezTo>
                  <a:pt x="2254514" y="3480579"/>
                  <a:pt x="2707175" y="2838530"/>
                  <a:pt x="2811585" y="2007874"/>
                </a:cubicBezTo>
                <a:lnTo>
                  <a:pt x="2816541" y="1927953"/>
                </a:lnTo>
                <a:lnTo>
                  <a:pt x="2816555" y="1927953"/>
                </a:lnTo>
                <a:lnTo>
                  <a:pt x="2811599" y="2007874"/>
                </a:lnTo>
                <a:cubicBezTo>
                  <a:pt x="2707189" y="2838530"/>
                  <a:pt x="2254528" y="3480579"/>
                  <a:pt x="1694173" y="3567326"/>
                </a:cubicBezTo>
                <a:lnTo>
                  <a:pt x="1564337" y="3577320"/>
                </a:lnTo>
                <a:lnTo>
                  <a:pt x="2907232" y="3577320"/>
                </a:lnTo>
                <a:lnTo>
                  <a:pt x="2922338" y="3577320"/>
                </a:lnTo>
                <a:lnTo>
                  <a:pt x="7383683" y="3577320"/>
                </a:lnTo>
                <a:lnTo>
                  <a:pt x="7383683" y="1927953"/>
                </a:lnTo>
                <a:lnTo>
                  <a:pt x="7383683" y="1649367"/>
                </a:lnTo>
                <a:lnTo>
                  <a:pt x="7383683" y="0"/>
                </a:lnTo>
                <a:lnTo>
                  <a:pt x="2944387" y="0"/>
                </a:lnTo>
                <a:lnTo>
                  <a:pt x="2885183" y="0"/>
                </a:lnTo>
                <a:lnTo>
                  <a:pt x="1564337" y="0"/>
                </a:lnTo>
                <a:lnTo>
                  <a:pt x="1694173" y="9994"/>
                </a:lnTo>
                <a:cubicBezTo>
                  <a:pt x="2254528" y="96741"/>
                  <a:pt x="2707189" y="738790"/>
                  <a:pt x="2811599" y="1569447"/>
                </a:cubicBezTo>
                <a:lnTo>
                  <a:pt x="2816555" y="1649367"/>
                </a:lnTo>
                <a:lnTo>
                  <a:pt x="2816541" y="1649367"/>
                </a:lnTo>
                <a:lnTo>
                  <a:pt x="2811585" y="1569447"/>
                </a:lnTo>
                <a:cubicBezTo>
                  <a:pt x="2707175" y="738790"/>
                  <a:pt x="2254514" y="96741"/>
                  <a:pt x="1694159" y="9994"/>
                </a:cubicBezTo>
                <a:lnTo>
                  <a:pt x="1564323" y="0"/>
                </a:lnTo>
                <a:lnTo>
                  <a:pt x="1564295" y="0"/>
                </a:lnTo>
                <a:cubicBezTo>
                  <a:pt x="1537246" y="2083"/>
                  <a:pt x="1300420" y="4165"/>
                  <a:pt x="1116038" y="6247"/>
                </a:cubicBezTo>
                <a:lnTo>
                  <a:pt x="1110343" y="6316"/>
                </a:lnTo>
                <a:lnTo>
                  <a:pt x="1037772" y="0"/>
                </a:lnTo>
                <a:lnTo>
                  <a:pt x="937424" y="8734"/>
                </a:lnTo>
                <a:lnTo>
                  <a:pt x="936735" y="8745"/>
                </a:lnTo>
                <a:cubicBezTo>
                  <a:pt x="916641" y="9161"/>
                  <a:pt x="902840" y="9578"/>
                  <a:pt x="897430" y="9994"/>
                </a:cubicBezTo>
                <a:lnTo>
                  <a:pt x="882819" y="22084"/>
                </a:lnTo>
                <a:lnTo>
                  <a:pt x="828625" y="36339"/>
                </a:lnTo>
                <a:cubicBezTo>
                  <a:pt x="355729" y="203125"/>
                  <a:pt x="0" y="924291"/>
                  <a:pt x="0" y="1788660"/>
                </a:cubicBezTo>
                <a:cubicBezTo>
                  <a:pt x="0" y="2653029"/>
                  <a:pt x="355729" y="3374195"/>
                  <a:pt x="828625" y="3540981"/>
                </a:cubicBezTo>
                <a:lnTo>
                  <a:pt x="882819" y="3555237"/>
                </a:lnTo>
                <a:lnTo>
                  <a:pt x="897430" y="3567326"/>
                </a:lnTo>
                <a:cubicBezTo>
                  <a:pt x="902840" y="3567742"/>
                  <a:pt x="916641" y="3568159"/>
                  <a:pt x="936735" y="3568575"/>
                </a:cubicBezTo>
                <a:lnTo>
                  <a:pt x="937421" y="3568586"/>
                </a:lnTo>
                <a:lnTo>
                  <a:pt x="1037772" y="3577320"/>
                </a:lnTo>
                <a:close/>
              </a:path>
            </a:pathLst>
          </a:custGeom>
          <a:solidFill>
            <a:srgbClr val="F2B483"/>
          </a:solidFill>
          <a:ln w="12700" cap="flat" cmpd="sng" algn="ctr">
            <a:noFill/>
            <a:prstDash val="solid"/>
            <a:miter lim="800000"/>
          </a:ln>
        </p:spPr>
        <p:txBody>
          <a:bodyPr anchor="ctr"/>
          <a:lstStyle/>
          <a:p>
            <a:pPr eaLnBrk="0" hangingPunct="0">
              <a:defRPr/>
            </a:pPr>
            <a:endParaRPr lang="zh-CN" altLang="en-US"/>
          </a:p>
        </p:txBody>
      </p:sp>
      <p:sp>
        <p:nvSpPr>
          <p:cNvPr id="8" name="KSO_Img2"/>
          <p:cNvSpPr/>
          <p:nvPr/>
        </p:nvSpPr>
        <p:spPr>
          <a:xfrm>
            <a:off x="4464050" y="3035300"/>
            <a:ext cx="2249488" cy="2249488"/>
          </a:xfrm>
          <a:prstGeom prst="ellipse">
            <a:avLst/>
          </a:prstGeom>
          <a:blipFill dpi="0" rotWithShape="1">
            <a:blip r:embed="rId3" cstate="email"/>
            <a:srcRect/>
            <a:stretch>
              <a:fillRect/>
            </a:stretch>
          </a:blipFill>
          <a:ln w="57150" cap="flat" cmpd="sng" algn="ctr">
            <a:solidFill>
              <a:schemeClr val="accent4">
                <a:lumMod val="40000"/>
                <a:lumOff val="60000"/>
              </a:schemeClr>
            </a:solid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9" name="KSO_Img3"/>
          <p:cNvSpPr/>
          <p:nvPr/>
        </p:nvSpPr>
        <p:spPr>
          <a:xfrm>
            <a:off x="6996113" y="3406775"/>
            <a:ext cx="1893887" cy="1893888"/>
          </a:xfrm>
          <a:prstGeom prst="ellipse">
            <a:avLst/>
          </a:prstGeom>
          <a:blipFill dpi="0" rotWithShape="1">
            <a:blip r:embed="rId4" cstate="email"/>
            <a:srcRect/>
            <a:stretch>
              <a:fillRect/>
            </a:stretch>
          </a:blipFill>
          <a:ln w="57150" cap="flat" cmpd="sng" algn="ctr">
            <a:solidFill>
              <a:schemeClr val="accent4">
                <a:lumMod val="40000"/>
                <a:lumOff val="60000"/>
              </a:schemeClr>
            </a:solid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 name="矩形 9"/>
          <p:cNvSpPr/>
          <p:nvPr/>
        </p:nvSpPr>
        <p:spPr>
          <a:xfrm>
            <a:off x="2771775" y="5527675"/>
            <a:ext cx="6372225" cy="46038"/>
          </a:xfrm>
          <a:prstGeom prst="rect">
            <a:avLst/>
          </a:prstGeom>
          <a:solidFill>
            <a:srgbClr val="FEE5B2"/>
          </a:solidFill>
          <a:ln w="12700" cap="flat" cmpd="sng" algn="ctr">
            <a:solidFill>
              <a:schemeClr val="accent4">
                <a:lumMod val="40000"/>
                <a:lumOff val="60000"/>
              </a:schemeClr>
            </a:solid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1" name="矩形 10"/>
          <p:cNvSpPr/>
          <p:nvPr/>
        </p:nvSpPr>
        <p:spPr>
          <a:xfrm>
            <a:off x="4067175" y="2573338"/>
            <a:ext cx="5057775" cy="49212"/>
          </a:xfrm>
          <a:prstGeom prst="rect">
            <a:avLst/>
          </a:prstGeom>
          <a:solidFill>
            <a:srgbClr val="FEE5B2"/>
          </a:solidFill>
          <a:ln w="12700" cap="flat" cmpd="sng" algn="ctr">
            <a:solidFill>
              <a:schemeClr val="accent4">
                <a:lumMod val="40000"/>
                <a:lumOff val="60000"/>
              </a:schemeClr>
            </a:solid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2" name="KSO_Img1"/>
          <p:cNvSpPr/>
          <p:nvPr/>
        </p:nvSpPr>
        <p:spPr>
          <a:xfrm>
            <a:off x="558800" y="1916113"/>
            <a:ext cx="3386138" cy="3386137"/>
          </a:xfrm>
          <a:prstGeom prst="ellipse">
            <a:avLst/>
          </a:prstGeom>
          <a:blipFill dpi="0" rotWithShape="1">
            <a:blip r:embed="rId5" cstate="email"/>
            <a:srcRect/>
            <a:stretch>
              <a:fillRect/>
            </a:stretch>
          </a:blipFill>
          <a:ln w="57150" cap="flat" cmpd="sng" algn="ctr">
            <a:solidFill>
              <a:schemeClr val="accent4">
                <a:lumMod val="40000"/>
                <a:lumOff val="60000"/>
              </a:schemeClr>
            </a:solidFill>
            <a:prstDash val="solid"/>
            <a:miter lim="800000"/>
          </a:ln>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 name="KSO_CT1"/>
          <p:cNvSpPr>
            <a:spLocks noGrp="1"/>
          </p:cNvSpPr>
          <p:nvPr>
            <p:ph type="title"/>
          </p:nvPr>
        </p:nvSpPr>
        <p:spPr>
          <a:xfrm>
            <a:off x="1891009" y="2408141"/>
            <a:ext cx="5144891" cy="1720077"/>
          </a:xfrm>
        </p:spPr>
        <p:txBody>
          <a:bodyPr>
            <a:noAutofit/>
          </a:bodyPr>
          <a:lstStyle>
            <a:lvl1pPr algn="ctr">
              <a:lnSpc>
                <a:spcPct val="110000"/>
              </a:lnSpc>
              <a:defRPr sz="3600" b="0" baseline="0">
                <a:solidFill>
                  <a:schemeClr val="accent1"/>
                </a:solidFill>
                <a:effectLst/>
                <a:latin typeface="黑体" panose="02010609060101010101" pitchFamily="49" charset="-122"/>
                <a:ea typeface="黑体" panose="02010609060101010101" pitchFamily="49" charset="-122"/>
              </a:defRPr>
            </a:lvl1pPr>
          </a:lstStyle>
          <a:p>
            <a:r>
              <a:rPr lang="zh-CN" altLang="en-US" noProof="1" smtClean="0"/>
              <a:t>单击此处编辑母版标题样式</a:t>
            </a:r>
            <a:endParaRPr lang="zh-CN" altLang="en-US" noProof="1"/>
          </a:p>
        </p:txBody>
      </p:sp>
      <p:sp>
        <p:nvSpPr>
          <p:cNvPr id="13" name="KSO_FD"/>
          <p:cNvSpPr>
            <a:spLocks noGrp="1"/>
          </p:cNvSpPr>
          <p:nvPr>
            <p:ph type="dt" sz="half" idx="10"/>
          </p:nvPr>
        </p:nvSpPr>
        <p:spPr>
          <a:xfrm>
            <a:off x="628650" y="6356350"/>
            <a:ext cx="20574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endParaRPr lang="zh-CN" altLang="zh-CN"/>
          </a:p>
        </p:txBody>
      </p:sp>
      <p:sp>
        <p:nvSpPr>
          <p:cNvPr id="14" name="KSO_FT"/>
          <p:cNvSpPr>
            <a:spLocks noGrp="1"/>
          </p:cNvSpPr>
          <p:nvPr>
            <p:ph type="ftr" sz="quarter" idx="11"/>
          </p:nvPr>
        </p:nvSpPr>
        <p:spPr>
          <a:xfrm>
            <a:off x="3028950" y="6356350"/>
            <a:ext cx="30861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r>
              <a:rPr lang="zh-CN" altLang="en-US" smtClean="0"/>
              <a:t>Unit5</a:t>
            </a:r>
            <a:endParaRPr lang="en-US" altLang="zh-CN"/>
          </a:p>
        </p:txBody>
      </p:sp>
      <p:sp>
        <p:nvSpPr>
          <p:cNvPr id="15"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solidFill>
                  <a:schemeClr val="bg1"/>
                </a:solidFill>
              </a:defRPr>
            </a:lvl1pPr>
          </a:lstStyle>
          <a:p>
            <a:pPr>
              <a:defRPr/>
            </a:pPr>
            <a:fld id="{9D8DA5CC-2AB4-41A6-9EB3-E4AADDDADDD2}" type="slidenum">
              <a:rPr lang="zh-CN" altLang="en-US" smtClean="0"/>
              <a:t>‹#›</a:t>
            </a:fld>
            <a:endParaRPr lang="en-US" altLang="zh-CN"/>
          </a:p>
        </p:txBody>
      </p:sp>
    </p:spTree>
  </p:cSld>
  <p:clrMapOvr>
    <a:masterClrMapping/>
  </p:clrMapOvr>
  <p:transition spd="slow"/>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标题幻灯片">
    <p:spTree>
      <p:nvGrpSpPr>
        <p:cNvPr id="1" name=""/>
        <p:cNvGrpSpPr/>
        <p:nvPr/>
      </p:nvGrpSpPr>
      <p:grpSpPr>
        <a:xfrm>
          <a:off x="0" y="0"/>
          <a:ext cx="0" cy="0"/>
          <a:chOff x="0" y="0"/>
          <a:chExt cx="0" cy="0"/>
        </a:xfrm>
      </p:grpSpPr>
      <p:pic>
        <p:nvPicPr>
          <p:cNvPr id="3" name="图片 6" descr="食品1_2.jpg"/>
          <p:cNvPicPr>
            <a:picLocks noChangeAspect="1" noChangeArrowheads="1"/>
          </p:cNvPicPr>
          <p:nvPr/>
        </p:nvPicPr>
        <p:blipFill>
          <a:blip r:embed="rId2" cstate="email"/>
          <a:srcRect/>
          <a:stretch>
            <a:fillRect/>
          </a:stretch>
        </p:blipFill>
        <p:spPr bwMode="auto">
          <a:xfrm>
            <a:off x="-11113" y="-26988"/>
            <a:ext cx="9263063"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KSO_CT2"/>
          <p:cNvSpPr txBox="1"/>
          <p:nvPr/>
        </p:nvSpPr>
        <p:spPr bwMode="auto">
          <a:xfrm>
            <a:off x="785813" y="3181350"/>
            <a:ext cx="5145087" cy="466725"/>
          </a:xfrm>
          <a:prstGeom prst="rect">
            <a:avLst/>
          </a:prstGeom>
          <a:noFill/>
          <a:ln>
            <a:noFill/>
          </a:ln>
        </p:spPr>
        <p:txBody>
          <a:bodyPr/>
          <a:lstStyle>
            <a:lvl1pPr marL="0" indent="0" algn="ctr" rtl="0" eaLnBrk="0" fontAlgn="base" hangingPunct="0">
              <a:lnSpc>
                <a:spcPct val="110000"/>
              </a:lnSpc>
              <a:spcBef>
                <a:spcPts val="1800"/>
              </a:spcBef>
              <a:spcAft>
                <a:spcPct val="0"/>
              </a:spcAft>
              <a:buClr>
                <a:schemeClr val="accent2"/>
              </a:buClr>
              <a:buSzPct val="70000"/>
              <a:buFont typeface="Wingdings 2" panose="05020102010507070707" pitchFamily="18" charset="2"/>
              <a:buNone/>
              <a:defRPr lang="zh-CN" altLang="en-US" sz="1800" kern="1200">
                <a:solidFill>
                  <a:schemeClr val="accent2"/>
                </a:solidFill>
                <a:effectLst/>
                <a:latin typeface="+mn-ea"/>
                <a:ea typeface="+mn-ea"/>
                <a:cs typeface="+mn-cs"/>
              </a:defRPr>
            </a:lvl1pPr>
            <a:lvl2pPr marL="457200" indent="0" algn="ctr" rtl="0" eaLnBrk="0" fontAlgn="base" hangingPunct="0">
              <a:lnSpc>
                <a:spcPct val="130000"/>
              </a:lnSpc>
              <a:spcBef>
                <a:spcPct val="0"/>
              </a:spcBef>
              <a:spcAft>
                <a:spcPts val="600"/>
              </a:spcAft>
              <a:buClr>
                <a:srgbClr val="F4C197"/>
              </a:buClr>
              <a:buFont typeface="幼圆" panose="02010509060101010101" pitchFamily="49" charset="-122"/>
              <a:buNone/>
              <a:defRPr sz="2000" kern="1200">
                <a:solidFill>
                  <a:schemeClr val="tx1"/>
                </a:solidFill>
                <a:latin typeface="黑体" panose="02010609060101010101" pitchFamily="49" charset="-122"/>
                <a:ea typeface="黑体" panose="02010609060101010101" pitchFamily="49" charset="-122"/>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smtClean="0"/>
              <a:t>单击此处编辑母版副标题样式</a:t>
            </a:r>
            <a:endParaRPr dirty="0" smtClean="0"/>
          </a:p>
        </p:txBody>
      </p:sp>
      <p:sp>
        <p:nvSpPr>
          <p:cNvPr id="5" name="KSO_FN"/>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52302C8-8D7F-42EF-80CC-E2ECC1A076B0}" type="slidenum">
              <a:rPr lang="zh-CN" altLang="zh-CN">
                <a:solidFill>
                  <a:schemeClr val="bg1"/>
                </a:solidFill>
              </a:rPr>
              <a:t>‹#›</a:t>
            </a:fld>
            <a:endParaRPr lang="zh-CN" altLang="zh-CN">
              <a:solidFill>
                <a:schemeClr val="bg1"/>
              </a:solidFill>
            </a:endParaRPr>
          </a:p>
        </p:txBody>
      </p:sp>
      <p:sp>
        <p:nvSpPr>
          <p:cNvPr id="6" name="任意多边形 10"/>
          <p:cNvSpPr/>
          <p:nvPr/>
        </p:nvSpPr>
        <p:spPr bwMode="gray">
          <a:xfrm>
            <a:off x="30163" y="1508125"/>
            <a:ext cx="9164637" cy="3744913"/>
          </a:xfrm>
          <a:custGeom>
            <a:avLst/>
            <a:gdLst>
              <a:gd name="T0" fmla="*/ 1617036 w 9164638"/>
              <a:gd name="T1" fmla="*/ 1057 h 3745139"/>
              <a:gd name="T2" fmla="*/ 2073703 w 9164638"/>
              <a:gd name="T3" fmla="*/ 2012 h 3745139"/>
              <a:gd name="T4" fmla="*/ 6405427 w 9164638"/>
              <a:gd name="T5" fmla="*/ 904640 h 3745139"/>
              <a:gd name="T6" fmla="*/ 9164627 w 9164638"/>
              <a:gd name="T7" fmla="*/ 170167 h 3745139"/>
              <a:gd name="T8" fmla="*/ 9153325 w 9164638"/>
              <a:gd name="T9" fmla="*/ 3395214 h 3745139"/>
              <a:gd name="T10" fmla="*/ 6247205 w 9164638"/>
              <a:gd name="T11" fmla="*/ 3572882 h 3745139"/>
              <a:gd name="T12" fmla="*/ 3013349 w 9164638"/>
              <a:gd name="T13" fmla="*/ 2992278 h 3745139"/>
              <a:gd name="T14" fmla="*/ 50700 w 9164638"/>
              <a:gd name="T15" fmla="*/ 3723166 h 3745139"/>
              <a:gd name="T16" fmla="*/ 0 w 9164638"/>
              <a:gd name="T17" fmla="*/ 3742426 h 3745139"/>
              <a:gd name="T18" fmla="*/ 0 w 9164638"/>
              <a:gd name="T19" fmla="*/ 142891 h 3745139"/>
              <a:gd name="T20" fmla="*/ 121153 w 9164638"/>
              <a:gd name="T21" fmla="*/ 117121 h 3745139"/>
              <a:gd name="T22" fmla="*/ 1617036 w 9164638"/>
              <a:gd name="T23" fmla="*/ 1057 h 3745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64638" h="3745139">
                <a:moveTo>
                  <a:pt x="1617036" y="1057"/>
                </a:moveTo>
                <a:cubicBezTo>
                  <a:pt x="1760109" y="-568"/>
                  <a:pt x="1912252" y="-369"/>
                  <a:pt x="2073703" y="2012"/>
                </a:cubicBezTo>
                <a:cubicBezTo>
                  <a:pt x="3365312" y="19475"/>
                  <a:pt x="5284967" y="676700"/>
                  <a:pt x="6405438" y="905300"/>
                </a:cubicBezTo>
                <a:cubicBezTo>
                  <a:pt x="7525909" y="1133900"/>
                  <a:pt x="8941835" y="330625"/>
                  <a:pt x="9164638" y="170287"/>
                </a:cubicBezTo>
                <a:lnTo>
                  <a:pt x="9153336" y="3397675"/>
                </a:lnTo>
                <a:cubicBezTo>
                  <a:pt x="7906934" y="3804075"/>
                  <a:pt x="6828440" y="3651675"/>
                  <a:pt x="6247216" y="3575475"/>
                </a:cubicBezTo>
                <a:cubicBezTo>
                  <a:pt x="5665991" y="3499275"/>
                  <a:pt x="4227461" y="2956350"/>
                  <a:pt x="3013349" y="2994450"/>
                </a:cubicBezTo>
                <a:cubicBezTo>
                  <a:pt x="2150190" y="2989290"/>
                  <a:pt x="597440" y="3521754"/>
                  <a:pt x="50700" y="3725867"/>
                </a:cubicBezTo>
                <a:lnTo>
                  <a:pt x="0" y="3745139"/>
                </a:lnTo>
                <a:lnTo>
                  <a:pt x="0" y="142999"/>
                </a:lnTo>
                <a:lnTo>
                  <a:pt x="121153" y="117205"/>
                </a:lnTo>
                <a:cubicBezTo>
                  <a:pt x="413026" y="62883"/>
                  <a:pt x="901668" y="9181"/>
                  <a:pt x="1617036" y="1057"/>
                </a:cubicBezTo>
                <a:close/>
              </a:path>
            </a:pathLst>
          </a:custGeom>
          <a:solidFill>
            <a:srgbClr val="F2B483">
              <a:alpha val="41176"/>
            </a:srgbClr>
          </a:solidFill>
          <a:ln w="9525">
            <a:noFill/>
            <a:round/>
          </a:ln>
        </p:spPr>
        <p:txBody>
          <a:bodyPr/>
          <a:lstStyle/>
          <a:p>
            <a:pPr eaLnBrk="0" hangingPunct="0">
              <a:defRPr/>
            </a:pPr>
            <a:endParaRPr lang="zh-CN" altLang="en-US"/>
          </a:p>
        </p:txBody>
      </p:sp>
      <p:sp>
        <p:nvSpPr>
          <p:cNvPr id="8" name="Freeform 18"/>
          <p:cNvSpPr/>
          <p:nvPr/>
        </p:nvSpPr>
        <p:spPr bwMode="gray">
          <a:xfrm>
            <a:off x="44450" y="1733550"/>
            <a:ext cx="9150350" cy="3267075"/>
          </a:xfrm>
          <a:custGeom>
            <a:avLst/>
            <a:gdLst>
              <a:gd name="T0" fmla="*/ 2147483646 w 5764"/>
              <a:gd name="T1" fmla="*/ 2147483646 h 2057"/>
              <a:gd name="T2" fmla="*/ 2147483646 w 5764"/>
              <a:gd name="T3" fmla="*/ 2147483646 h 2057"/>
              <a:gd name="T4" fmla="*/ 2147483646 w 5764"/>
              <a:gd name="T5" fmla="*/ 2147483646 h 2057"/>
              <a:gd name="T6" fmla="*/ 2147483646 w 5764"/>
              <a:gd name="T7" fmla="*/ 2147483646 h 2057"/>
              <a:gd name="T8" fmla="*/ 2147483646 w 5764"/>
              <a:gd name="T9" fmla="*/ 2147483646 h 2057"/>
              <a:gd name="T10" fmla="*/ 2147483646 w 5764"/>
              <a:gd name="T11" fmla="*/ 2147483646 h 2057"/>
              <a:gd name="T12" fmla="*/ 2147483646 w 5764"/>
              <a:gd name="T13" fmla="*/ 2147483646 h 2057"/>
              <a:gd name="T14" fmla="*/ 2147483646 w 5764"/>
              <a:gd name="T15" fmla="*/ 2147483646 h 2057"/>
              <a:gd name="T16" fmla="*/ 2147483646 w 5764"/>
              <a:gd name="T17" fmla="*/ 2147483646 h 20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4" h="2057">
                <a:moveTo>
                  <a:pt x="6" y="272"/>
                </a:moveTo>
                <a:cubicBezTo>
                  <a:pt x="144" y="233"/>
                  <a:pt x="656" y="0"/>
                  <a:pt x="1453" y="10"/>
                </a:cubicBezTo>
                <a:cubicBezTo>
                  <a:pt x="2250" y="20"/>
                  <a:pt x="3475" y="403"/>
                  <a:pt x="4182" y="482"/>
                </a:cubicBezTo>
                <a:cubicBezTo>
                  <a:pt x="4890" y="561"/>
                  <a:pt x="5626" y="237"/>
                  <a:pt x="5764" y="154"/>
                </a:cubicBezTo>
                <a:lnTo>
                  <a:pt x="5764" y="1806"/>
                </a:lnTo>
                <a:cubicBezTo>
                  <a:pt x="4919" y="2052"/>
                  <a:pt x="4485" y="2057"/>
                  <a:pt x="4005" y="1994"/>
                </a:cubicBezTo>
                <a:cubicBezTo>
                  <a:pt x="3526" y="1929"/>
                  <a:pt x="2640" y="1502"/>
                  <a:pt x="1891" y="1522"/>
                </a:cubicBezTo>
                <a:cubicBezTo>
                  <a:pt x="1234" y="1519"/>
                  <a:pt x="0" y="1962"/>
                  <a:pt x="6" y="1967"/>
                </a:cubicBezTo>
                <a:cubicBezTo>
                  <a:pt x="12" y="1972"/>
                  <a:pt x="6" y="641"/>
                  <a:pt x="6" y="272"/>
                </a:cubicBezTo>
                <a:close/>
              </a:path>
            </a:pathLst>
          </a:custGeom>
          <a:solidFill>
            <a:srgbClr val="F2B483"/>
          </a:solidFill>
          <a:ln w="9525">
            <a:noFill/>
            <a:round/>
          </a:ln>
        </p:spPr>
        <p:txBody>
          <a:bodyPr/>
          <a:lstStyle/>
          <a:p>
            <a:pPr eaLnBrk="0" hangingPunct="0">
              <a:defRPr/>
            </a:pPr>
            <a:endParaRPr lang="zh-CN" altLang="en-US"/>
          </a:p>
        </p:txBody>
      </p:sp>
      <p:grpSp>
        <p:nvGrpSpPr>
          <p:cNvPr id="9" name="Group 25"/>
          <p:cNvGrpSpPr/>
          <p:nvPr/>
        </p:nvGrpSpPr>
        <p:grpSpPr bwMode="auto">
          <a:xfrm>
            <a:off x="296863" y="3249613"/>
            <a:ext cx="1295400" cy="1371600"/>
            <a:chOff x="4992" y="816"/>
            <a:chExt cx="576" cy="576"/>
          </a:xfrm>
        </p:grpSpPr>
        <p:sp>
          <p:nvSpPr>
            <p:cNvPr id="10" name="Oval 26"/>
            <p:cNvSpPr>
              <a:spLocks noChangeArrowheads="1"/>
            </p:cNvSpPr>
            <p:nvPr/>
          </p:nvSpPr>
          <p:spPr bwMode="gray">
            <a:xfrm>
              <a:off x="4992" y="816"/>
              <a:ext cx="576" cy="576"/>
            </a:xfrm>
            <a:prstGeom prst="ellipse">
              <a:avLst/>
            </a:prstGeom>
            <a:solidFill>
              <a:schemeClr val="accent1">
                <a:lumMod val="50000"/>
                <a:alpha val="53000"/>
              </a:schemeClr>
            </a:solidFill>
            <a:ln w="9525">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kern="0" smtClean="0">
                <a:solidFill>
                  <a:srgbClr val="000000"/>
                </a:solidFill>
              </a:endParaRPr>
            </a:p>
          </p:txBody>
        </p:sp>
        <p:sp>
          <p:nvSpPr>
            <p:cNvPr id="11" name="Oval 27"/>
            <p:cNvSpPr>
              <a:spLocks noChangeArrowheads="1"/>
            </p:cNvSpPr>
            <p:nvPr/>
          </p:nvSpPr>
          <p:spPr bwMode="gray">
            <a:xfrm>
              <a:off x="4992" y="912"/>
              <a:ext cx="480" cy="384"/>
            </a:xfrm>
            <a:prstGeom prst="ellipse">
              <a:avLst/>
            </a:prstGeom>
            <a:gradFill rotWithShape="1">
              <a:gsLst>
                <a:gs pos="0">
                  <a:srgbClr val="FFFFFF"/>
                </a:gs>
                <a:gs pos="100000">
                  <a:srgbClr val="FFFFFF">
                    <a:alpha val="0"/>
                  </a:srgbClr>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solidFill>
                  <a:srgbClr val="000000"/>
                </a:solidFill>
              </a:endParaRPr>
            </a:p>
          </p:txBody>
        </p:sp>
      </p:grpSp>
      <p:grpSp>
        <p:nvGrpSpPr>
          <p:cNvPr id="12" name="Group 19"/>
          <p:cNvGrpSpPr/>
          <p:nvPr/>
        </p:nvGrpSpPr>
        <p:grpSpPr bwMode="auto">
          <a:xfrm>
            <a:off x="7102475" y="1755775"/>
            <a:ext cx="533400" cy="533400"/>
            <a:chOff x="4752" y="1200"/>
            <a:chExt cx="288" cy="288"/>
          </a:xfrm>
        </p:grpSpPr>
        <p:sp>
          <p:nvSpPr>
            <p:cNvPr id="13" name="Oval 20"/>
            <p:cNvSpPr>
              <a:spLocks noChangeArrowheads="1"/>
            </p:cNvSpPr>
            <p:nvPr/>
          </p:nvSpPr>
          <p:spPr bwMode="gray">
            <a:xfrm>
              <a:off x="4752" y="1200"/>
              <a:ext cx="288" cy="288"/>
            </a:xfrm>
            <a:prstGeom prst="ellipse">
              <a:avLst/>
            </a:prstGeom>
            <a:gradFill rotWithShape="1">
              <a:gsLst>
                <a:gs pos="0">
                  <a:srgbClr val="233DA9">
                    <a:gamma/>
                    <a:tint val="25490"/>
                    <a:invGamma/>
                  </a:srgbClr>
                </a:gs>
                <a:gs pos="100000">
                  <a:schemeClr val="accent1">
                    <a:lumMod val="50000"/>
                  </a:schemeClr>
                </a:gs>
              </a:gsLst>
              <a:path path="shape">
                <a:fillToRect l="50000" t="50000" r="50000" b="50000"/>
              </a:path>
            </a:gradFill>
            <a:ln w="9525">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kern="0" smtClean="0">
                <a:solidFill>
                  <a:srgbClr val="000000"/>
                </a:solidFill>
              </a:endParaRPr>
            </a:p>
          </p:txBody>
        </p:sp>
        <p:sp>
          <p:nvSpPr>
            <p:cNvPr id="14" name="Oval 21"/>
            <p:cNvSpPr>
              <a:spLocks noChangeArrowheads="1"/>
            </p:cNvSpPr>
            <p:nvPr/>
          </p:nvSpPr>
          <p:spPr bwMode="gray">
            <a:xfrm>
              <a:off x="4818" y="1248"/>
              <a:ext cx="192" cy="192"/>
            </a:xfrm>
            <a:prstGeom prst="ellipse">
              <a:avLst/>
            </a:prstGeom>
            <a:gradFill rotWithShape="1">
              <a:gsLst>
                <a:gs pos="0">
                  <a:srgbClr val="FFFFFF"/>
                </a:gs>
                <a:gs pos="100000">
                  <a:srgbClr val="FFFFFF">
                    <a:alpha val="0"/>
                  </a:srgbClr>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solidFill>
                  <a:srgbClr val="000000"/>
                </a:solidFill>
              </a:endParaRPr>
            </a:p>
          </p:txBody>
        </p:sp>
      </p:grpSp>
      <p:grpSp>
        <p:nvGrpSpPr>
          <p:cNvPr id="15" name="Group 25"/>
          <p:cNvGrpSpPr/>
          <p:nvPr/>
        </p:nvGrpSpPr>
        <p:grpSpPr bwMode="auto">
          <a:xfrm>
            <a:off x="320675" y="3236913"/>
            <a:ext cx="1295400" cy="1371600"/>
            <a:chOff x="4992" y="816"/>
            <a:chExt cx="576" cy="576"/>
          </a:xfrm>
        </p:grpSpPr>
        <p:sp>
          <p:nvSpPr>
            <p:cNvPr id="16" name="Oval 26"/>
            <p:cNvSpPr>
              <a:spLocks noChangeArrowheads="1"/>
            </p:cNvSpPr>
            <p:nvPr/>
          </p:nvSpPr>
          <p:spPr bwMode="gray">
            <a:xfrm>
              <a:off x="4992" y="816"/>
              <a:ext cx="576" cy="576"/>
            </a:xfrm>
            <a:prstGeom prst="ellipse">
              <a:avLst/>
            </a:prstGeom>
            <a:solidFill>
              <a:schemeClr val="accent1">
                <a:lumMod val="50000"/>
                <a:alpha val="53000"/>
              </a:schemeClr>
            </a:solidFill>
            <a:ln w="9525">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kern="0" smtClean="0">
                <a:solidFill>
                  <a:srgbClr val="000000"/>
                </a:solidFill>
              </a:endParaRPr>
            </a:p>
          </p:txBody>
        </p:sp>
        <p:sp>
          <p:nvSpPr>
            <p:cNvPr id="17" name="Oval 27"/>
            <p:cNvSpPr>
              <a:spLocks noChangeArrowheads="1"/>
            </p:cNvSpPr>
            <p:nvPr/>
          </p:nvSpPr>
          <p:spPr bwMode="gray">
            <a:xfrm>
              <a:off x="4992" y="912"/>
              <a:ext cx="480" cy="384"/>
            </a:xfrm>
            <a:prstGeom prst="ellipse">
              <a:avLst/>
            </a:prstGeom>
            <a:gradFill rotWithShape="1">
              <a:gsLst>
                <a:gs pos="0">
                  <a:srgbClr val="FFFFFF"/>
                </a:gs>
                <a:gs pos="100000">
                  <a:srgbClr val="FFFFFF">
                    <a:alpha val="0"/>
                  </a:srgbClr>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solidFill>
                  <a:srgbClr val="000000"/>
                </a:solidFill>
              </a:endParaRPr>
            </a:p>
          </p:txBody>
        </p:sp>
      </p:grpSp>
      <p:grpSp>
        <p:nvGrpSpPr>
          <p:cNvPr id="18" name="Group 25"/>
          <p:cNvGrpSpPr/>
          <p:nvPr/>
        </p:nvGrpSpPr>
        <p:grpSpPr bwMode="auto">
          <a:xfrm>
            <a:off x="7702550" y="1112838"/>
            <a:ext cx="955675" cy="935037"/>
            <a:chOff x="4992" y="816"/>
            <a:chExt cx="576" cy="576"/>
          </a:xfrm>
        </p:grpSpPr>
        <p:sp>
          <p:nvSpPr>
            <p:cNvPr id="19" name="Oval 26"/>
            <p:cNvSpPr>
              <a:spLocks noChangeArrowheads="1"/>
            </p:cNvSpPr>
            <p:nvPr/>
          </p:nvSpPr>
          <p:spPr bwMode="gray">
            <a:xfrm>
              <a:off x="4992" y="816"/>
              <a:ext cx="576" cy="576"/>
            </a:xfrm>
            <a:prstGeom prst="ellipse">
              <a:avLst/>
            </a:prstGeom>
            <a:solidFill>
              <a:schemeClr val="accent1">
                <a:lumMod val="50000"/>
                <a:alpha val="53000"/>
              </a:schemeClr>
            </a:solidFill>
            <a:ln w="9525">
              <a:no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kern="0" smtClean="0">
                <a:solidFill>
                  <a:srgbClr val="000000"/>
                </a:solidFill>
              </a:endParaRPr>
            </a:p>
          </p:txBody>
        </p:sp>
        <p:sp>
          <p:nvSpPr>
            <p:cNvPr id="20" name="Oval 27"/>
            <p:cNvSpPr>
              <a:spLocks noChangeArrowheads="1"/>
            </p:cNvSpPr>
            <p:nvPr/>
          </p:nvSpPr>
          <p:spPr bwMode="gray">
            <a:xfrm>
              <a:off x="4992" y="912"/>
              <a:ext cx="480" cy="384"/>
            </a:xfrm>
            <a:prstGeom prst="ellipse">
              <a:avLst/>
            </a:prstGeom>
            <a:gradFill rotWithShape="1">
              <a:gsLst>
                <a:gs pos="0">
                  <a:srgbClr val="FFFFFF"/>
                </a:gs>
                <a:gs pos="100000">
                  <a:srgbClr val="FFFFFF">
                    <a:alpha val="0"/>
                  </a:srgbClr>
                </a:gs>
              </a:gsLst>
              <a:path path="shape">
                <a:fillToRect l="50000" t="50000" r="50000" b="50000"/>
              </a:path>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solidFill>
                  <a:srgbClr val="000000"/>
                </a:solidFill>
              </a:endParaRPr>
            </a:p>
          </p:txBody>
        </p:sp>
      </p:grpSp>
      <p:sp>
        <p:nvSpPr>
          <p:cNvPr id="7" name="KSO_CT1"/>
          <p:cNvSpPr>
            <a:spLocks noGrp="1"/>
          </p:cNvSpPr>
          <p:nvPr>
            <p:ph type="title"/>
          </p:nvPr>
        </p:nvSpPr>
        <p:spPr>
          <a:xfrm>
            <a:off x="1891009" y="2408141"/>
            <a:ext cx="5144891" cy="1720077"/>
          </a:xfrm>
        </p:spPr>
        <p:txBody>
          <a:bodyPr>
            <a:noAutofit/>
          </a:bodyPr>
          <a:lstStyle>
            <a:lvl1pPr algn="ctr">
              <a:lnSpc>
                <a:spcPct val="110000"/>
              </a:lnSpc>
              <a:defRPr sz="3600" b="0" baseline="0">
                <a:solidFill>
                  <a:schemeClr val="accent1"/>
                </a:solidFill>
                <a:effectLst/>
                <a:latin typeface="黑体" panose="02010609060101010101" pitchFamily="49" charset="-122"/>
                <a:ea typeface="黑体" panose="02010609060101010101" pitchFamily="49" charset="-122"/>
              </a:defRPr>
            </a:lvl1pPr>
          </a:lstStyle>
          <a:p>
            <a:r>
              <a:rPr lang="zh-CN" altLang="en-US" noProof="1" smtClean="0"/>
              <a:t>单击此处编辑母版标题样式</a:t>
            </a:r>
            <a:endParaRPr lang="zh-CN" altLang="en-US" noProof="1"/>
          </a:p>
        </p:txBody>
      </p:sp>
      <p:sp>
        <p:nvSpPr>
          <p:cNvPr id="21" name="KSO_FD"/>
          <p:cNvSpPr>
            <a:spLocks noGrp="1"/>
          </p:cNvSpPr>
          <p:nvPr>
            <p:ph type="dt" sz="half" idx="10"/>
          </p:nvPr>
        </p:nvSpPr>
        <p:spPr>
          <a:xfrm>
            <a:off x="628650" y="6356350"/>
            <a:ext cx="20574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endParaRPr lang="zh-CN" altLang="zh-CN"/>
          </a:p>
        </p:txBody>
      </p:sp>
      <p:sp>
        <p:nvSpPr>
          <p:cNvPr id="22" name="KSO_FT"/>
          <p:cNvSpPr>
            <a:spLocks noGrp="1"/>
          </p:cNvSpPr>
          <p:nvPr>
            <p:ph type="ftr" sz="quarter" idx="11"/>
          </p:nvPr>
        </p:nvSpPr>
        <p:spPr>
          <a:xfrm>
            <a:off x="3028950" y="6356350"/>
            <a:ext cx="3086100" cy="365125"/>
          </a:xfrm>
          <a:prstGeom prst="rect">
            <a:avLst/>
          </a:prstGeom>
        </p:spPr>
        <p:txBody>
          <a:bodyPr/>
          <a:lstStyle>
            <a:lvl1pPr eaLnBrk="1" hangingPunct="1">
              <a:defRPr>
                <a:solidFill>
                  <a:schemeClr val="bg1"/>
                </a:solidFill>
                <a:latin typeface="Arial" panose="020B0604020202020204" pitchFamily="34" charset="0"/>
              </a:defRPr>
            </a:lvl1pPr>
          </a:lstStyle>
          <a:p>
            <a:pPr>
              <a:defRPr/>
            </a:pPr>
            <a:r>
              <a:rPr lang="zh-CN" altLang="en-US" smtClean="0"/>
              <a:t>Unit5</a:t>
            </a:r>
            <a:endParaRPr lang="en-US" altLang="zh-CN"/>
          </a:p>
        </p:txBody>
      </p:sp>
      <p:sp>
        <p:nvSpPr>
          <p:cNvPr id="23"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solidFill>
                  <a:schemeClr val="bg1"/>
                </a:solidFill>
              </a:defRPr>
            </a:lvl1pPr>
          </a:lstStyle>
          <a:p>
            <a:pPr>
              <a:defRPr/>
            </a:pPr>
            <a:fld id="{9D8DA5CC-2AB4-41A6-9EB3-E4AADDDADDD2}" type="slidenum">
              <a:rPr lang="zh-CN" altLang="en-US" smtClean="0"/>
              <a:t>‹#›</a:t>
            </a:fld>
            <a:endParaRPr lang="en-US" altLang="zh-CN"/>
          </a:p>
        </p:txBody>
      </p:sp>
    </p:spTree>
  </p:cSld>
  <p:clrMapOvr>
    <a:masterClrMapping/>
  </p:clrMapOvr>
  <p:transition spd="slow"/>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419098" y="352329"/>
            <a:ext cx="8292045" cy="699594"/>
          </a:xfrm>
        </p:spPr>
        <p:txBody>
          <a:bodyPr/>
          <a:lstStyle>
            <a:lvl1pPr>
              <a:defRPr>
                <a:solidFill>
                  <a:schemeClr val="accent1"/>
                </a:solidFill>
              </a:defRPr>
            </a:lvl1pPr>
          </a:lstStyle>
          <a:p>
            <a:r>
              <a:rPr lang="zh-CN" altLang="en-US" noProof="1" smtClean="0"/>
              <a:t>单击此处编辑母版标题样式</a:t>
            </a:r>
            <a:endParaRPr lang="en-US" noProof="1"/>
          </a:p>
        </p:txBody>
      </p:sp>
      <p:sp>
        <p:nvSpPr>
          <p:cNvPr id="3" name="KSO_BC1"/>
          <p:cNvSpPr>
            <a:spLocks noGrp="1"/>
          </p:cNvSpPr>
          <p:nvPr>
            <p:ph idx="1"/>
          </p:nvPr>
        </p:nvSpPr>
        <p:spPr>
          <a:xfrm>
            <a:off x="419099" y="1242197"/>
            <a:ext cx="8292045" cy="5107019"/>
          </a:xfrm>
        </p:spPr>
        <p:txBody>
          <a:bodyPr/>
          <a:lstStyle>
            <a:lvl1pPr>
              <a:defRPr>
                <a:solidFill>
                  <a:schemeClr val="accent2"/>
                </a:solidFill>
              </a:defRPr>
            </a:lvl1pPr>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zh-CN" altLang="zh-CN"/>
          </a:p>
        </p:txBody>
      </p:sp>
      <p:sp>
        <p:nvSpPr>
          <p:cNvPr id="5"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r>
              <a:rPr lang="zh-CN" altLang="en-US" smtClean="0"/>
              <a:t>Unit5</a:t>
            </a:r>
            <a:endParaRPr lang="en-US" altLang="zh-CN"/>
          </a:p>
        </p:txBody>
      </p:sp>
      <p:sp>
        <p:nvSpPr>
          <p:cNvPr id="6"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29B3262D-40EF-41DC-8037-727ACECA1383}" type="slidenum">
              <a:rPr lang="zh-CN" altLang="en-US" smtClean="0"/>
              <a:t>‹#›</a:t>
            </a:fld>
            <a:endParaRPr lang="en-US" altLang="zh-CN" sz="1800">
              <a:solidFill>
                <a:schemeClr val="tx1"/>
              </a:solidFill>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108199"/>
            <a:ext cx="5995988" cy="1235075"/>
          </a:xfrm>
        </p:spPr>
        <p:txBody>
          <a:bodyPr>
            <a:normAutofit/>
          </a:bodyPr>
          <a:lstStyle>
            <a:lvl1pPr algn="ctr">
              <a:defRPr sz="3600">
                <a:solidFill>
                  <a:schemeClr val="accent1"/>
                </a:solidFill>
                <a:effectLst/>
              </a:defRPr>
            </a:lvl1pPr>
          </a:lstStyle>
          <a:p>
            <a:r>
              <a:rPr lang="zh-CN" altLang="en-US" noProof="1" smtClean="0"/>
              <a:t>单击此处编辑母版标题样式</a:t>
            </a:r>
            <a:endParaRPr lang="en-US" noProof="1"/>
          </a:p>
        </p:txBody>
      </p:sp>
      <p:sp>
        <p:nvSpPr>
          <p:cNvPr id="3" name="KSO_ST2"/>
          <p:cNvSpPr>
            <a:spLocks noGrp="1"/>
          </p:cNvSpPr>
          <p:nvPr>
            <p:ph type="body" idx="1"/>
          </p:nvPr>
        </p:nvSpPr>
        <p:spPr>
          <a:xfrm>
            <a:off x="3038169" y="3400425"/>
            <a:ext cx="3067663" cy="357478"/>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4"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zh-CN" altLang="zh-CN"/>
          </a:p>
        </p:txBody>
      </p:sp>
      <p:sp>
        <p:nvSpPr>
          <p:cNvPr id="5"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r>
              <a:rPr lang="zh-CN" altLang="en-US" smtClean="0"/>
              <a:t>Unit5</a:t>
            </a:r>
            <a:endParaRPr lang="en-US" altLang="zh-CN"/>
          </a:p>
        </p:txBody>
      </p:sp>
      <p:sp>
        <p:nvSpPr>
          <p:cNvPr id="6"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C43D2E78-7360-4098-9551-8A5D7AE50E94}" type="slidenum">
              <a:rPr lang="zh-CN" altLang="en-US" smtClean="0"/>
              <a:t>‹#›</a:t>
            </a:fld>
            <a:endParaRPr lang="en-US" altLang="zh-CN" sz="1800">
              <a:solidFill>
                <a:schemeClr val="tx1"/>
              </a:solidFill>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BC1"/>
          <p:cNvSpPr>
            <a:spLocks noGrp="1"/>
          </p:cNvSpPr>
          <p:nvPr>
            <p:ph sz="half" idx="1"/>
          </p:nvPr>
        </p:nvSpPr>
        <p:spPr>
          <a:xfrm>
            <a:off x="1049867" y="1244600"/>
            <a:ext cx="3810000" cy="4932363"/>
          </a:xfrm>
        </p:spPr>
        <p:txBody>
          <a:bodyPr/>
          <a:lstStyle/>
          <a:p>
            <a:pPr lvl="0"/>
            <a:r>
              <a:rPr lang="zh-CN" altLang="en-US" noProof="1" smtClean="0"/>
              <a:t>单击此处编辑母版文本样式</a:t>
            </a:r>
          </a:p>
          <a:p>
            <a:pPr lvl="1"/>
            <a:r>
              <a:rPr lang="zh-CN" altLang="en-US" noProof="1" smtClean="0"/>
              <a:t>第二级</a:t>
            </a:r>
          </a:p>
        </p:txBody>
      </p:sp>
      <p:sp>
        <p:nvSpPr>
          <p:cNvPr id="4" name="KSO_BC2"/>
          <p:cNvSpPr>
            <a:spLocks noGrp="1"/>
          </p:cNvSpPr>
          <p:nvPr>
            <p:ph sz="half" idx="2"/>
          </p:nvPr>
        </p:nvSpPr>
        <p:spPr>
          <a:xfrm>
            <a:off x="4889499" y="1244600"/>
            <a:ext cx="3820587" cy="4932363"/>
          </a:xfrm>
        </p:spPr>
        <p:txBody>
          <a:bodyPr/>
          <a:lstStyle/>
          <a:p>
            <a:pPr lvl="0"/>
            <a:r>
              <a:rPr lang="zh-CN" altLang="en-US" noProof="1" smtClean="0"/>
              <a:t>单击此处编辑母版文本样式</a:t>
            </a:r>
          </a:p>
          <a:p>
            <a:pPr lvl="1"/>
            <a:r>
              <a:rPr lang="zh-CN" altLang="en-US" noProof="1" smtClean="0"/>
              <a:t>第二级</a:t>
            </a:r>
          </a:p>
        </p:txBody>
      </p:sp>
      <p:sp>
        <p:nvSpPr>
          <p:cNvPr id="5"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zh-CN" altLang="zh-CN"/>
          </a:p>
        </p:txBody>
      </p:sp>
      <p:sp>
        <p:nvSpPr>
          <p:cNvPr id="6"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r>
              <a:rPr lang="zh-CN" altLang="en-US" smtClean="0"/>
              <a:t>Unit5</a:t>
            </a:r>
            <a:endParaRPr lang="en-US" altLang="zh-CN"/>
          </a:p>
        </p:txBody>
      </p:sp>
      <p:sp>
        <p:nvSpPr>
          <p:cNvPr id="7"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C4387AD5-A4B8-4B4A-99C1-0253B69C128B}" type="slidenum">
              <a:rPr lang="zh-CN" altLang="en-US" smtClean="0"/>
              <a:t>‹#›</a:t>
            </a:fld>
            <a:endParaRPr lang="en-US" altLang="zh-CN" sz="1800">
              <a:solidFill>
                <a:schemeClr val="tx1"/>
              </a:solidFill>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KSO_BC1"/>
          <p:cNvSpPr>
            <a:spLocks noGrp="1"/>
          </p:cNvSpPr>
          <p:nvPr>
            <p:ph sz="half" idx="2"/>
          </p:nvPr>
        </p:nvSpPr>
        <p:spPr>
          <a:xfrm>
            <a:off x="824576" y="2200274"/>
            <a:ext cx="3868340" cy="3684588"/>
          </a:xfrm>
        </p:spPr>
        <p:txBody>
          <a:bodyPr/>
          <a:lstStyle/>
          <a:p>
            <a:pPr lvl="0"/>
            <a:r>
              <a:rPr lang="zh-CN" altLang="en-US" noProof="1" smtClean="0"/>
              <a:t>单击此处编辑母版文本样式</a:t>
            </a:r>
          </a:p>
          <a:p>
            <a:pPr lvl="1"/>
            <a:r>
              <a:rPr lang="zh-CN" altLang="en-US" noProof="1" smtClean="0"/>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KSO_BC2"/>
          <p:cNvSpPr>
            <a:spLocks noGrp="1"/>
          </p:cNvSpPr>
          <p:nvPr>
            <p:ph sz="quarter" idx="4"/>
          </p:nvPr>
        </p:nvSpPr>
        <p:spPr>
          <a:xfrm>
            <a:off x="4823884" y="2200274"/>
            <a:ext cx="3887391" cy="3684588"/>
          </a:xfrm>
        </p:spPr>
        <p:txBody>
          <a:bodyPr/>
          <a:lstStyle/>
          <a:p>
            <a:pPr lvl="0"/>
            <a:r>
              <a:rPr lang="zh-CN" altLang="en-US" noProof="1" smtClean="0"/>
              <a:t>单击此处编辑母版文本样式</a:t>
            </a:r>
          </a:p>
          <a:p>
            <a:pPr lvl="1"/>
            <a:r>
              <a:rPr lang="zh-CN" altLang="en-US" noProof="1" smtClean="0"/>
              <a:t>第二级</a:t>
            </a:r>
          </a:p>
        </p:txBody>
      </p:sp>
      <p:sp>
        <p:nvSpPr>
          <p:cNvPr id="7"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zh-CN" altLang="zh-CN"/>
          </a:p>
        </p:txBody>
      </p:sp>
      <p:sp>
        <p:nvSpPr>
          <p:cNvPr id="8"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r>
              <a:rPr lang="zh-CN" altLang="en-US" smtClean="0"/>
              <a:t>Unit5</a:t>
            </a:r>
            <a:endParaRPr lang="en-US" altLang="zh-CN"/>
          </a:p>
        </p:txBody>
      </p:sp>
      <p:sp>
        <p:nvSpPr>
          <p:cNvPr id="9"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373710A3-4ECB-446A-9835-11E8C5AACBA4}" type="slidenum">
              <a:rPr lang="zh-CN" altLang="en-US" smtClean="0"/>
              <a:t>‹#›</a:t>
            </a:fld>
            <a:endParaRPr lang="en-US" altLang="zh-CN" sz="1800">
              <a:solidFill>
                <a:schemeClr val="tx1"/>
              </a:solidFill>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FD"/>
          <p:cNvSpPr>
            <a:spLocks noGrp="1"/>
          </p:cNvSpPr>
          <p:nvPr>
            <p:ph type="dt" sz="half" idx="10"/>
          </p:nvPr>
        </p:nvSpPr>
        <p:spPr>
          <a:xfrm>
            <a:off x="628650" y="6356350"/>
            <a:ext cx="2057400" cy="365125"/>
          </a:xfrm>
          <a:prstGeom prst="rect">
            <a:avLst/>
          </a:prstGeom>
        </p:spPr>
        <p:txBody>
          <a:bodyPr/>
          <a:lstStyle>
            <a:lvl1pPr eaLnBrk="1" hangingPunct="1">
              <a:defRPr>
                <a:latin typeface="Arial" panose="020B0604020202020204" pitchFamily="34" charset="0"/>
              </a:defRPr>
            </a:lvl1pPr>
          </a:lstStyle>
          <a:p>
            <a:pPr>
              <a:defRPr/>
            </a:pPr>
            <a:endParaRPr lang="zh-CN" altLang="zh-CN"/>
          </a:p>
        </p:txBody>
      </p:sp>
      <p:sp>
        <p:nvSpPr>
          <p:cNvPr id="4" name="KSO_FT"/>
          <p:cNvSpPr>
            <a:spLocks noGrp="1"/>
          </p:cNvSpPr>
          <p:nvPr>
            <p:ph type="ftr" sz="quarter" idx="11"/>
          </p:nvPr>
        </p:nvSpPr>
        <p:spPr>
          <a:xfrm>
            <a:off x="3028950" y="6356350"/>
            <a:ext cx="3086100" cy="365125"/>
          </a:xfrm>
          <a:prstGeom prst="rect">
            <a:avLst/>
          </a:prstGeom>
        </p:spPr>
        <p:txBody>
          <a:bodyPr/>
          <a:lstStyle>
            <a:lvl1pPr eaLnBrk="1" hangingPunct="1">
              <a:defRPr>
                <a:latin typeface="Arial" panose="020B0604020202020204" pitchFamily="34" charset="0"/>
              </a:defRPr>
            </a:lvl1pPr>
          </a:lstStyle>
          <a:p>
            <a:pPr>
              <a:defRPr/>
            </a:pPr>
            <a:r>
              <a:rPr lang="zh-CN" altLang="en-US" smtClean="0"/>
              <a:t>Unit5</a:t>
            </a:r>
            <a:endParaRPr lang="en-US" altLang="zh-CN"/>
          </a:p>
        </p:txBody>
      </p:sp>
      <p:sp>
        <p:nvSpPr>
          <p:cNvPr id="5" name="KSO_FN"/>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lstStyle>
            <a:lvl1pPr>
              <a:defRPr/>
            </a:lvl1pPr>
          </a:lstStyle>
          <a:p>
            <a:pPr>
              <a:defRPr/>
            </a:pPr>
            <a:fld id="{5BDE869A-4B2F-400A-9280-644FC27D8863}" type="slidenum">
              <a:rPr lang="zh-CN" altLang="en-US" smtClean="0"/>
              <a:t>‹#›</a:t>
            </a:fld>
            <a:endParaRPr lang="en-US" altLang="zh-CN" sz="1800">
              <a:solidFill>
                <a:schemeClr val="tx1"/>
              </a:solidFill>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7" name="图片 6" descr="食品1_2.jpg"/>
          <p:cNvPicPr>
            <a:picLocks noChangeAspect="1" noChangeArrowheads="1"/>
          </p:cNvPicPr>
          <p:nvPr/>
        </p:nvPicPr>
        <p:blipFill>
          <a:blip r:embed="rId22"/>
          <a:srcRect/>
          <a:stretch>
            <a:fillRect/>
          </a:stretch>
        </p:blipFill>
        <p:spPr bwMode="auto">
          <a:xfrm>
            <a:off x="355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KSO_BC1"/>
          <p:cNvSpPr>
            <a:spLocks noGrp="1" noChangeArrowheads="1"/>
          </p:cNvSpPr>
          <p:nvPr>
            <p:ph type="body" idx="4294967295"/>
          </p:nvPr>
        </p:nvSpPr>
        <p:spPr bwMode="auto">
          <a:xfrm>
            <a:off x="392113" y="1274763"/>
            <a:ext cx="8291512"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p:txBody>
      </p:sp>
      <p:sp>
        <p:nvSpPr>
          <p:cNvPr id="1029" name="KSO_BT1"/>
          <p:cNvSpPr>
            <a:spLocks noGrp="1" noChangeArrowheads="1"/>
          </p:cNvSpPr>
          <p:nvPr>
            <p:ph type="title" idx="9"/>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dt="0"/>
  <p:txStyles>
    <p:titleStyle>
      <a:lvl1pPr algn="l" rtl="0" eaLnBrk="1" fontAlgn="base" hangingPunct="1">
        <a:lnSpc>
          <a:spcPct val="90000"/>
        </a:lnSpc>
        <a:spcBef>
          <a:spcPct val="0"/>
        </a:spcBef>
        <a:spcAft>
          <a:spcPct val="0"/>
        </a:spcAft>
        <a:defRPr sz="3200" kern="1200">
          <a:solidFill>
            <a:schemeClr val="accent1"/>
          </a:solidFill>
          <a:latin typeface="黑体" panose="02010609060101010101" pitchFamily="49" charset="-122"/>
          <a:ea typeface="黑体" panose="02010609060101010101" pitchFamily="49" charset="-122"/>
          <a:cs typeface="+mj-cs"/>
        </a:defRPr>
      </a:lvl1pPr>
      <a:lvl2pPr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6pPr>
      <a:lvl7pPr marL="914400"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7pPr>
      <a:lvl8pPr marL="1371600"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8pPr>
      <a:lvl9pPr marL="1828800" algn="l" rtl="0" eaLnBrk="1" fontAlgn="base" hangingPunct="1">
        <a:lnSpc>
          <a:spcPct val="90000"/>
        </a:lnSpc>
        <a:spcBef>
          <a:spcPct val="0"/>
        </a:spcBef>
        <a:spcAft>
          <a:spcPct val="0"/>
        </a:spcAft>
        <a:defRPr sz="3200">
          <a:solidFill>
            <a:schemeClr val="accent1"/>
          </a:solidFill>
          <a:latin typeface="黑体" panose="02010609060101010101" pitchFamily="49" charset="-122"/>
          <a:ea typeface="黑体" panose="02010609060101010101" pitchFamily="49" charset="-122"/>
        </a:defRPr>
      </a:lvl9pPr>
    </p:titleStyle>
    <p:bodyStyle>
      <a:lvl1pPr marL="357505" indent="-271780" algn="just" rtl="0" eaLnBrk="1" fontAlgn="base" hangingPunct="1">
        <a:lnSpc>
          <a:spcPct val="110000"/>
        </a:lnSpc>
        <a:spcBef>
          <a:spcPts val="1800"/>
        </a:spcBef>
        <a:spcAft>
          <a:spcPct val="0"/>
        </a:spcAft>
        <a:buClr>
          <a:schemeClr val="accent2"/>
        </a:buClr>
        <a:buSzPct val="70000"/>
        <a:buFont typeface="Wingdings 2" panose="05020102010507070707" pitchFamily="18" charset="2"/>
        <a:buChar char=""/>
        <a:defRPr lang="zh-CN" altLang="en-US" sz="2800" kern="1200" dirty="0">
          <a:solidFill>
            <a:schemeClr val="tx1"/>
          </a:solidFill>
          <a:latin typeface="黑体" panose="02010609060101010101" pitchFamily="49" charset="-122"/>
          <a:ea typeface="黑体" panose="02010609060101010101" pitchFamily="49" charset="-122"/>
          <a:cs typeface="+mn-cs"/>
        </a:defRPr>
      </a:lvl1pPr>
      <a:lvl2pPr marL="357505" indent="-357505" algn="just" rtl="0" eaLnBrk="1" fontAlgn="base" hangingPunct="1">
        <a:lnSpc>
          <a:spcPct val="130000"/>
        </a:lnSpc>
        <a:spcBef>
          <a:spcPct val="0"/>
        </a:spcBef>
        <a:spcAft>
          <a:spcPts val="600"/>
        </a:spcAft>
        <a:buClr>
          <a:srgbClr val="F4C197"/>
        </a:buClr>
        <a:buFont typeface="幼圆" panose="02010509060101010101" pitchFamily="49" charset="-122"/>
        <a:buChar char=" "/>
        <a:defRPr sz="2800"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WordArt 21"/>
          <p:cNvSpPr>
            <a:spLocks noChangeArrowheads="1" noChangeShapeType="1"/>
          </p:cNvSpPr>
          <p:nvPr/>
        </p:nvSpPr>
        <p:spPr bwMode="auto">
          <a:xfrm>
            <a:off x="539405" y="1484865"/>
            <a:ext cx="8220075" cy="91418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fi-FI" altLang="zh-CN" sz="3600" kern="10" dirty="0">
                <a:solidFill>
                  <a:srgbClr val="FF0000"/>
                </a:solidFill>
                <a:effectLst>
                  <a:outerShdw dist="35921" dir="2700000" algn="ctr" rotWithShape="0">
                    <a:srgbClr val="C0C0C0">
                      <a:alpha val="78000"/>
                    </a:srgbClr>
                  </a:outerShdw>
                </a:effectLst>
                <a:latin typeface="Adobe Caslon Pro Bold" pitchFamily="18" charset="0"/>
              </a:rPr>
              <a:t>Unit 5 Dr Sun Yatsen</a:t>
            </a:r>
            <a:endParaRPr lang="zh-CN" altLang="en-US" sz="3600" kern="10" dirty="0">
              <a:solidFill>
                <a:srgbClr val="FF0000"/>
              </a:solidFill>
              <a:effectLst>
                <a:outerShdw dist="35921" dir="2700000" algn="ctr" rotWithShape="0">
                  <a:srgbClr val="C0C0C0">
                    <a:alpha val="78000"/>
                  </a:srgbClr>
                </a:outerShdw>
              </a:effectLst>
              <a:latin typeface="Adobe Caslon Pro Bold" pitchFamily="18" charset="0"/>
            </a:endParaRPr>
          </a:p>
        </p:txBody>
      </p:sp>
      <p:sp>
        <p:nvSpPr>
          <p:cNvPr id="14" name="矩形 13"/>
          <p:cNvSpPr/>
          <p:nvPr/>
        </p:nvSpPr>
        <p:spPr>
          <a:xfrm>
            <a:off x="0" y="5445140"/>
            <a:ext cx="9144000" cy="97091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600" kern="0" smtClean="0">
                <a:solidFill>
                  <a:srgbClr val="000000"/>
                </a:solidFill>
                <a:latin typeface="微软雅黑" panose="020B0503020204020204" pitchFamily="34" charset="-122"/>
                <a:ea typeface="微软雅黑" panose="020B0503020204020204" pitchFamily="34" charset="-122"/>
                <a:sym typeface="+mn-ea"/>
              </a:rPr>
              <a:t>WWW.PPT818.COM</a:t>
            </a:r>
          </a:p>
          <a:p>
            <a:pPr marL="342900" lvl="0" indent="-342900" algn="ctr" fontAlgn="base">
              <a:lnSpc>
                <a:spcPct val="110000"/>
              </a:lnSpc>
              <a:spcBef>
                <a:spcPct val="0"/>
              </a:spcBef>
              <a:spcAft>
                <a:spcPct val="0"/>
              </a:spcAft>
            </a:pPr>
            <a:endParaRPr lang="en-US" altLang="zh-CN" sz="26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1"/>
          </p:nvPr>
        </p:nvSpPr>
        <p:spPr/>
        <p:txBody>
          <a:bodyPr/>
          <a:lstStyle/>
          <a:p>
            <a:pPr>
              <a:defRPr/>
            </a:pPr>
            <a:r>
              <a:rPr lang="zh-CN" altLang="en-US"/>
              <a:t>Unit5</a:t>
            </a:r>
            <a:endParaRPr lang="en-US" altLang="zh-CN"/>
          </a:p>
        </p:txBody>
      </p:sp>
      <p:sp>
        <p:nvSpPr>
          <p:cNvPr id="9" name="灯片编号占位符 8"/>
          <p:cNvSpPr>
            <a:spLocks noGrp="1"/>
          </p:cNvSpPr>
          <p:nvPr>
            <p:ph type="sldNum" sz="quarter" idx="12"/>
          </p:nvPr>
        </p:nvSpPr>
        <p:spPr/>
        <p:txBody>
          <a:bodyPr/>
          <a:lstStyle/>
          <a:p>
            <a:pPr>
              <a:defRPr/>
            </a:pPr>
            <a:fld id="{62FB064D-327D-4F08-9534-37A0E938428E}" type="slidenum">
              <a:rPr lang="zh-CN" altLang="en-US" sz="2800" b="1">
                <a:solidFill>
                  <a:schemeClr val="tx1"/>
                </a:solidFill>
              </a:rPr>
              <a:t>10</a:t>
            </a:fld>
            <a:endParaRPr lang="en-US" altLang="zh-CN" sz="2800" b="1" dirty="0">
              <a:solidFill>
                <a:schemeClr val="tx1"/>
              </a:solidFill>
              <a:latin typeface="Arial" panose="020B0604020202020204" pitchFamily="34" charset="0"/>
            </a:endParaRPr>
          </a:p>
        </p:txBody>
      </p:sp>
      <p:pic>
        <p:nvPicPr>
          <p:cNvPr id="31749" name="Picture 2"/>
          <p:cNvPicPr>
            <a:picLocks noChangeAspect="1" noChangeArrowheads="1"/>
          </p:cNvPicPr>
          <p:nvPr/>
        </p:nvPicPr>
        <p:blipFill>
          <a:blip r:embed="rId2"/>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标题 1"/>
          <p:cNvSpPr txBox="1">
            <a:spLocks noChangeArrowheads="1"/>
          </p:cNvSpPr>
          <p:nvPr/>
        </p:nvSpPr>
        <p:spPr bwMode="auto">
          <a:xfrm>
            <a:off x="2987675" y="1268413"/>
            <a:ext cx="4786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zh-CN" altLang="en-US" sz="4400" dirty="0">
                <a:solidFill>
                  <a:srgbClr val="7030A0"/>
                </a:solidFill>
                <a:latin typeface="Comic Sans MS" panose="030F0702030302020204" pitchFamily="66" charset="0"/>
                <a:sym typeface="MS PGothic" panose="020B0600070205080204" pitchFamily="34" charset="-128"/>
              </a:rPr>
              <a:t>本节课实现目标</a:t>
            </a:r>
          </a:p>
        </p:txBody>
      </p:sp>
      <p:sp>
        <p:nvSpPr>
          <p:cNvPr id="31751" name="TextBox 6"/>
          <p:cNvSpPr txBox="1">
            <a:spLocks noChangeArrowheads="1"/>
          </p:cNvSpPr>
          <p:nvPr/>
        </p:nvSpPr>
        <p:spPr bwMode="auto">
          <a:xfrm>
            <a:off x="4357688" y="4357688"/>
            <a:ext cx="500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endParaRPr lang="zh-CN" altLang="en-US">
              <a:sym typeface="MS PGothic" panose="020B0600070205080204" pitchFamily="34" charset="-128"/>
            </a:endParaRPr>
          </a:p>
        </p:txBody>
      </p:sp>
      <p:sp>
        <p:nvSpPr>
          <p:cNvPr id="31752" name="TextBox 6"/>
          <p:cNvSpPr txBox="1">
            <a:spLocks noChangeArrowheads="1"/>
          </p:cNvSpPr>
          <p:nvPr/>
        </p:nvSpPr>
        <p:spPr bwMode="auto">
          <a:xfrm>
            <a:off x="2627313" y="2133600"/>
            <a:ext cx="5462587" cy="4400550"/>
          </a:xfrm>
          <a:prstGeom prst="rect">
            <a:avLst/>
          </a:prstGeom>
          <a:solidFill>
            <a:schemeClr val="accent1"/>
          </a:solidFill>
          <a:ln w="9525">
            <a:solidFill>
              <a:schemeClr val="tx1"/>
            </a:solidFill>
            <a:miter lim="800000"/>
          </a:ln>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800" dirty="0">
                <a:sym typeface="MS PGothic" panose="020B0600070205080204" pitchFamily="34" charset="-128"/>
              </a:rPr>
              <a:t>1. </a:t>
            </a:r>
            <a:r>
              <a:rPr lang="zh-CN" altLang="en-US" sz="2800" dirty="0">
                <a:sym typeface="MS PGothic" panose="020B0600070205080204" pitchFamily="34" charset="-128"/>
              </a:rPr>
              <a:t>能在听说读写的语言活动中理解和运用下列单词和词组：</a:t>
            </a:r>
          </a:p>
          <a:p>
            <a:r>
              <a:rPr lang="en-US" altLang="zh-CN" sz="2800" dirty="0">
                <a:sym typeface="MS PGothic" panose="020B0600070205080204" pitchFamily="34" charset="-128"/>
              </a:rPr>
              <a:t>famous, person, history, leader, free, make, inventor, invent, light bulb, actor, funny, movie, musician</a:t>
            </a:r>
            <a:r>
              <a:rPr lang="zh-CN" altLang="en-US" sz="2800" dirty="0">
                <a:sym typeface="MS PGothic" panose="020B0600070205080204" pitchFamily="34" charset="-128"/>
              </a:rPr>
              <a:t>。</a:t>
            </a:r>
            <a:endParaRPr lang="en-US" sz="2800" dirty="0">
              <a:sym typeface="MS PGothic" panose="020B0600070205080204" pitchFamily="34" charset="-128"/>
            </a:endParaRPr>
          </a:p>
          <a:p>
            <a:r>
              <a:rPr lang="en-US" altLang="zh-CN" sz="2800" dirty="0">
                <a:sym typeface="MS PGothic" panose="020B0600070205080204" pitchFamily="34" charset="-128"/>
              </a:rPr>
              <a:t>2. </a:t>
            </a:r>
            <a:r>
              <a:rPr lang="zh-CN" altLang="en-US" sz="2800" dirty="0">
                <a:sym typeface="MS PGothic" panose="020B0600070205080204" pitchFamily="34" charset="-128"/>
              </a:rPr>
              <a:t>能理解和流利朗读课文对话。</a:t>
            </a:r>
          </a:p>
          <a:p>
            <a:r>
              <a:rPr lang="en-US" altLang="zh-CN" sz="2800" dirty="0">
                <a:sym typeface="MS PGothic" panose="020B0600070205080204" pitchFamily="34" charset="-128"/>
              </a:rPr>
              <a:t>3. </a:t>
            </a:r>
            <a:r>
              <a:rPr lang="zh-CN" altLang="en-US" sz="2800" dirty="0">
                <a:sym typeface="MS PGothic" panose="020B0600070205080204" pitchFamily="34" charset="-128"/>
              </a:rPr>
              <a:t>能根据自己的实际情况，选择教师提供的适当方式，口头完成对课文对话的复述。</a:t>
            </a:r>
            <a:endParaRPr lang="en-US" sz="2800" dirty="0">
              <a:sym typeface="MS PGothic" panose="020B0600070205080204"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1"/>
          <p:cNvSpPr>
            <a:spLocks noGrp="1"/>
          </p:cNvSpPr>
          <p:nvPr>
            <p:ph type="ftr" sz="quarter" idx="11"/>
          </p:nvPr>
        </p:nvSpPr>
        <p:spPr/>
        <p:txBody>
          <a:bodyPr/>
          <a:lstStyle/>
          <a:p>
            <a:pPr>
              <a:defRPr/>
            </a:pPr>
            <a:r>
              <a:rPr lang="zh-CN" altLang="en-US" sz="2800" b="1" dirty="0">
                <a:solidFill>
                  <a:schemeClr val="tx1"/>
                </a:solidFill>
              </a:rPr>
              <a:t>Unit5</a:t>
            </a:r>
            <a:endParaRPr lang="en-US" altLang="zh-CN" sz="2800" b="1" dirty="0">
              <a:solidFill>
                <a:schemeClr val="tx1"/>
              </a:solidFill>
            </a:endParaRPr>
          </a:p>
        </p:txBody>
      </p:sp>
      <p:sp>
        <p:nvSpPr>
          <p:cNvPr id="17" name="灯片编号占位符 16"/>
          <p:cNvSpPr>
            <a:spLocks noGrp="1"/>
          </p:cNvSpPr>
          <p:nvPr>
            <p:ph type="sldNum" sz="quarter" idx="12"/>
          </p:nvPr>
        </p:nvSpPr>
        <p:spPr/>
        <p:txBody>
          <a:bodyPr/>
          <a:lstStyle/>
          <a:p>
            <a:pPr>
              <a:defRPr/>
            </a:pPr>
            <a:fld id="{1855F796-9091-4C73-BCD6-B36EB2DCBF0A}" type="slidenum">
              <a:rPr lang="zh-CN" altLang="en-US" sz="2800" b="1">
                <a:solidFill>
                  <a:schemeClr val="tx1"/>
                </a:solidFill>
              </a:rPr>
              <a:t>11</a:t>
            </a:fld>
            <a:endParaRPr lang="en-US" altLang="zh-CN" sz="2800" b="1" dirty="0">
              <a:solidFill>
                <a:schemeClr val="tx1"/>
              </a:solidFill>
              <a:latin typeface="Arial" panose="020B0604020202020204" pitchFamily="34" charset="0"/>
            </a:endParaRPr>
          </a:p>
        </p:txBody>
      </p:sp>
      <p:pic>
        <p:nvPicPr>
          <p:cNvPr id="8194" name="Picture 2"/>
          <p:cNvPicPr>
            <a:picLocks noChangeAspect="1" noChangeArrowheads="1"/>
          </p:cNvPicPr>
          <p:nvPr/>
        </p:nvPicPr>
        <p:blipFill>
          <a:blip r:embed="rId2"/>
          <a:srcRect/>
          <a:stretch>
            <a:fillRect/>
          </a:stretch>
        </p:blipFill>
        <p:spPr bwMode="auto">
          <a:xfrm>
            <a:off x="0" y="0"/>
            <a:ext cx="9144000" cy="6308725"/>
          </a:xfrm>
          <a:prstGeom prst="rect">
            <a:avLst/>
          </a:prstGeom>
          <a:noFill/>
          <a:ln w="9525">
            <a:noFill/>
            <a:miter lim="800000"/>
            <a:headEnd/>
            <a:tailEnd/>
          </a:ln>
          <a:effectLst>
            <a:outerShdw dist="35921" dir="2700000" algn="ctr" rotWithShape="0">
              <a:srgbClr val="990000"/>
            </a:outerShdw>
          </a:effectLst>
        </p:spPr>
      </p:pic>
      <p:pic>
        <p:nvPicPr>
          <p:cNvPr id="32772" name="Picture 2"/>
          <p:cNvPicPr>
            <a:picLocks noChangeAspect="1" noChangeArrowheads="1"/>
          </p:cNvPicPr>
          <p:nvPr/>
        </p:nvPicPr>
        <p:blipFill>
          <a:blip r:embed="rId3" cstate="email"/>
          <a:srcRect/>
          <a:stretch>
            <a:fillRect/>
          </a:stretch>
        </p:blipFill>
        <p:spPr bwMode="auto">
          <a:xfrm>
            <a:off x="1403350" y="4292600"/>
            <a:ext cx="857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4" cstate="email"/>
          <a:srcRect/>
          <a:stretch>
            <a:fillRect/>
          </a:stretch>
        </p:blipFill>
        <p:spPr bwMode="auto">
          <a:xfrm>
            <a:off x="7215188" y="1323975"/>
            <a:ext cx="8143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p:cNvPicPr>
            <a:picLocks noChangeAspect="1" noChangeArrowheads="1"/>
          </p:cNvPicPr>
          <p:nvPr/>
        </p:nvPicPr>
        <p:blipFill>
          <a:blip r:embed="rId5" cstate="email"/>
          <a:srcRect/>
          <a:stretch>
            <a:fillRect/>
          </a:stretch>
        </p:blipFill>
        <p:spPr bwMode="auto">
          <a:xfrm>
            <a:off x="1214438" y="1220788"/>
            <a:ext cx="8572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p:cNvPicPr>
            <a:picLocks noChangeAspect="1" noChangeArrowheads="1"/>
          </p:cNvPicPr>
          <p:nvPr/>
        </p:nvPicPr>
        <p:blipFill>
          <a:blip r:embed="rId6" cstate="email"/>
          <a:srcRect/>
          <a:stretch>
            <a:fillRect/>
          </a:stretch>
        </p:blipFill>
        <p:spPr bwMode="auto">
          <a:xfrm>
            <a:off x="4286250" y="1214438"/>
            <a:ext cx="92868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6"/>
          <p:cNvPicPr>
            <a:picLocks noChangeAspect="1" noChangeArrowheads="1"/>
          </p:cNvPicPr>
          <p:nvPr/>
        </p:nvPicPr>
        <p:blipFill>
          <a:blip r:embed="rId7" cstate="email"/>
          <a:srcRect/>
          <a:stretch>
            <a:fillRect/>
          </a:stretch>
        </p:blipFill>
        <p:spPr bwMode="auto">
          <a:xfrm>
            <a:off x="5857875" y="1401763"/>
            <a:ext cx="8572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7"/>
          <p:cNvPicPr>
            <a:picLocks noChangeAspect="1" noChangeArrowheads="1"/>
          </p:cNvPicPr>
          <p:nvPr/>
        </p:nvPicPr>
        <p:blipFill>
          <a:blip r:embed="rId8" cstate="email"/>
          <a:srcRect/>
          <a:stretch>
            <a:fillRect/>
          </a:stretch>
        </p:blipFill>
        <p:spPr bwMode="auto">
          <a:xfrm>
            <a:off x="2786063" y="1403350"/>
            <a:ext cx="8572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8"/>
          <p:cNvPicPr>
            <a:picLocks noChangeAspect="1" noChangeArrowheads="1"/>
          </p:cNvPicPr>
          <p:nvPr/>
        </p:nvPicPr>
        <p:blipFill>
          <a:blip r:embed="rId9" cstate="email"/>
          <a:srcRect/>
          <a:stretch>
            <a:fillRect/>
          </a:stretch>
        </p:blipFill>
        <p:spPr bwMode="auto">
          <a:xfrm>
            <a:off x="4067175" y="4508500"/>
            <a:ext cx="78581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0"/>
          <p:cNvPicPr>
            <a:picLocks noChangeAspect="1" noChangeArrowheads="1"/>
          </p:cNvPicPr>
          <p:nvPr/>
        </p:nvPicPr>
        <p:blipFill>
          <a:blip r:embed="rId10" cstate="email"/>
          <a:srcRect/>
          <a:stretch>
            <a:fillRect/>
          </a:stretch>
        </p:blipFill>
        <p:spPr bwMode="auto">
          <a:xfrm>
            <a:off x="6948488" y="4221163"/>
            <a:ext cx="8001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Box 14"/>
          <p:cNvSpPr txBox="1">
            <a:spLocks noChangeArrowheads="1"/>
          </p:cNvSpPr>
          <p:nvPr/>
        </p:nvSpPr>
        <p:spPr bwMode="auto">
          <a:xfrm>
            <a:off x="1857375" y="2786063"/>
            <a:ext cx="55006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6000">
                <a:solidFill>
                  <a:srgbClr val="7030A0"/>
                </a:solidFill>
                <a:latin typeface="Comic Sans MS" panose="030F0702030302020204" pitchFamily="66" charset="0"/>
                <a:sym typeface="MS PGothic" panose="020B0600070205080204" pitchFamily="34" charset="-128"/>
              </a:rPr>
              <a:t>Famous people</a:t>
            </a:r>
          </a:p>
        </p:txBody>
      </p:sp>
      <p:sp>
        <p:nvSpPr>
          <p:cNvPr id="14" name="TextBox 13"/>
          <p:cNvSpPr txBox="1">
            <a:spLocks noChangeArrowheads="1"/>
          </p:cNvSpPr>
          <p:nvPr/>
        </p:nvSpPr>
        <p:spPr bwMode="auto">
          <a:xfrm>
            <a:off x="0" y="2420938"/>
            <a:ext cx="3065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800">
                <a:solidFill>
                  <a:srgbClr val="0000CC"/>
                </a:solidFill>
              </a:rPr>
              <a:t>Li Yong,compere</a:t>
            </a:r>
            <a:endParaRPr lang="zh-CN" altLang="en-US" sz="2800">
              <a:solidFill>
                <a:srgbClr val="0000CC"/>
              </a:solidFill>
            </a:endParaRPr>
          </a:p>
        </p:txBody>
      </p:sp>
      <p:sp>
        <p:nvSpPr>
          <p:cNvPr id="15" name="TextBox 14"/>
          <p:cNvSpPr txBox="1">
            <a:spLocks noChangeArrowheads="1"/>
          </p:cNvSpPr>
          <p:nvPr/>
        </p:nvSpPr>
        <p:spPr bwMode="auto">
          <a:xfrm>
            <a:off x="1260475" y="836613"/>
            <a:ext cx="3036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800">
                <a:solidFill>
                  <a:srgbClr val="0000CC"/>
                </a:solidFill>
              </a:rPr>
              <a:t>Liu Xiang,runner</a:t>
            </a:r>
            <a:endParaRPr lang="zh-CN" altLang="en-US" sz="2800">
              <a:solidFill>
                <a:srgbClr val="0000CC"/>
              </a:solidFill>
            </a:endParaRPr>
          </a:p>
        </p:txBody>
      </p:sp>
      <p:sp>
        <p:nvSpPr>
          <p:cNvPr id="18" name="TextBox 17"/>
          <p:cNvSpPr txBox="1">
            <a:spLocks noChangeArrowheads="1"/>
          </p:cNvSpPr>
          <p:nvPr/>
        </p:nvSpPr>
        <p:spPr bwMode="auto">
          <a:xfrm>
            <a:off x="3132138" y="2492375"/>
            <a:ext cx="2660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800">
                <a:solidFill>
                  <a:srgbClr val="0000CC"/>
                </a:solidFill>
              </a:rPr>
              <a:t>Chairman Mao</a:t>
            </a:r>
            <a:endParaRPr lang="zh-CN" altLang="en-US" sz="2800">
              <a:solidFill>
                <a:srgbClr val="0000CC"/>
              </a:solidFill>
            </a:endParaRPr>
          </a:p>
        </p:txBody>
      </p:sp>
      <p:sp>
        <p:nvSpPr>
          <p:cNvPr id="19" name="TextBox 18"/>
          <p:cNvSpPr txBox="1">
            <a:spLocks noChangeArrowheads="1"/>
          </p:cNvSpPr>
          <p:nvPr/>
        </p:nvSpPr>
        <p:spPr bwMode="auto">
          <a:xfrm>
            <a:off x="4364038" y="765175"/>
            <a:ext cx="47799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800">
                <a:solidFill>
                  <a:srgbClr val="0000CC"/>
                </a:solidFill>
              </a:rPr>
              <a:t>Yao Ming,basketball player</a:t>
            </a:r>
            <a:endParaRPr lang="zh-CN" altLang="en-US" sz="2800">
              <a:solidFill>
                <a:srgbClr val="0000CC"/>
              </a:solidFill>
            </a:endParaRPr>
          </a:p>
        </p:txBody>
      </p:sp>
      <p:sp>
        <p:nvSpPr>
          <p:cNvPr id="20" name="TextBox 19"/>
          <p:cNvSpPr txBox="1">
            <a:spLocks noChangeArrowheads="1"/>
          </p:cNvSpPr>
          <p:nvPr/>
        </p:nvSpPr>
        <p:spPr bwMode="auto">
          <a:xfrm>
            <a:off x="5264150" y="2205038"/>
            <a:ext cx="387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800">
                <a:solidFill>
                  <a:srgbClr val="0000CC"/>
                </a:solidFill>
              </a:rPr>
              <a:t>Pan Changjiang,actor</a:t>
            </a:r>
            <a:endParaRPr lang="zh-CN" altLang="en-US" sz="2800">
              <a:solidFill>
                <a:srgbClr val="0000CC"/>
              </a:solidFill>
            </a:endParaRPr>
          </a:p>
        </p:txBody>
      </p:sp>
      <p:sp>
        <p:nvSpPr>
          <p:cNvPr id="21" name="TextBox 20"/>
          <p:cNvSpPr txBox="1">
            <a:spLocks noChangeArrowheads="1"/>
          </p:cNvSpPr>
          <p:nvPr/>
        </p:nvSpPr>
        <p:spPr bwMode="auto">
          <a:xfrm>
            <a:off x="468313" y="3716338"/>
            <a:ext cx="326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800">
                <a:solidFill>
                  <a:srgbClr val="0000CC"/>
                </a:solidFill>
              </a:rPr>
              <a:t>Jackie Chan,actor</a:t>
            </a:r>
            <a:endParaRPr lang="zh-CN" altLang="en-US" sz="2800">
              <a:solidFill>
                <a:srgbClr val="0000CC"/>
              </a:solidFill>
            </a:endParaRPr>
          </a:p>
        </p:txBody>
      </p:sp>
      <p:sp>
        <p:nvSpPr>
          <p:cNvPr id="22" name="TextBox 21"/>
          <p:cNvSpPr txBox="1">
            <a:spLocks noChangeArrowheads="1"/>
          </p:cNvSpPr>
          <p:nvPr/>
        </p:nvSpPr>
        <p:spPr bwMode="auto">
          <a:xfrm>
            <a:off x="2916238" y="5373688"/>
            <a:ext cx="3641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800">
                <a:solidFill>
                  <a:srgbClr val="0000CC"/>
                </a:solidFill>
              </a:rPr>
              <a:t>Zhao Benshan,actor</a:t>
            </a:r>
            <a:endParaRPr lang="zh-CN" altLang="en-US" sz="2800">
              <a:solidFill>
                <a:srgbClr val="0000CC"/>
              </a:solidFill>
            </a:endParaRPr>
          </a:p>
        </p:txBody>
      </p:sp>
      <p:sp>
        <p:nvSpPr>
          <p:cNvPr id="23" name="TextBox 22"/>
          <p:cNvSpPr txBox="1">
            <a:spLocks noChangeArrowheads="1"/>
          </p:cNvSpPr>
          <p:nvPr/>
        </p:nvSpPr>
        <p:spPr bwMode="auto">
          <a:xfrm>
            <a:off x="5364163" y="3644900"/>
            <a:ext cx="3241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800">
                <a:solidFill>
                  <a:srgbClr val="0000CC"/>
                </a:solidFill>
              </a:rPr>
              <a:t>Einstein,physicist</a:t>
            </a:r>
            <a:endParaRPr lang="zh-CN" altLang="en-US" sz="28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1"/>
          <p:cNvSpPr>
            <a:spLocks noGrp="1"/>
          </p:cNvSpPr>
          <p:nvPr>
            <p:ph type="ftr" sz="quarter" idx="11"/>
          </p:nvPr>
        </p:nvSpPr>
        <p:spPr/>
        <p:txBody>
          <a:bodyPr/>
          <a:lstStyle/>
          <a:p>
            <a:pPr>
              <a:defRPr/>
            </a:pPr>
            <a:r>
              <a:rPr lang="zh-CN" altLang="en-US"/>
              <a:t>Unit5</a:t>
            </a:r>
            <a:endParaRPr lang="en-US" altLang="zh-CN"/>
          </a:p>
        </p:txBody>
      </p:sp>
      <p:sp>
        <p:nvSpPr>
          <p:cNvPr id="17" name="灯片编号占位符 16"/>
          <p:cNvSpPr>
            <a:spLocks noGrp="1"/>
          </p:cNvSpPr>
          <p:nvPr>
            <p:ph type="sldNum" sz="quarter" idx="12"/>
          </p:nvPr>
        </p:nvSpPr>
        <p:spPr/>
        <p:txBody>
          <a:bodyPr/>
          <a:lstStyle/>
          <a:p>
            <a:pPr>
              <a:defRPr/>
            </a:pPr>
            <a:fld id="{45EB8C5A-840D-40EF-8133-1FEE2E4E45E0}" type="slidenum">
              <a:rPr lang="zh-CN" altLang="en-US" sz="2800" b="1">
                <a:solidFill>
                  <a:schemeClr val="tx1"/>
                </a:solidFill>
              </a:rPr>
              <a:t>12</a:t>
            </a:fld>
            <a:endParaRPr lang="en-US" altLang="zh-CN" sz="2800" b="1" dirty="0">
              <a:solidFill>
                <a:schemeClr val="tx1"/>
              </a:solidFill>
              <a:latin typeface="Arial" panose="020B0604020202020204" pitchFamily="34" charset="0"/>
            </a:endParaRPr>
          </a:p>
        </p:txBody>
      </p:sp>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a:outerShdw dist="35921" dir="2700000" algn="ctr" rotWithShape="0">
              <a:srgbClr val="990000"/>
            </a:outerShdw>
          </a:effectLst>
        </p:spPr>
      </p:pic>
      <p:pic>
        <p:nvPicPr>
          <p:cNvPr id="33796" name="Picture 2"/>
          <p:cNvPicPr>
            <a:picLocks noChangeAspect="1" noChangeArrowheads="1"/>
          </p:cNvPicPr>
          <p:nvPr/>
        </p:nvPicPr>
        <p:blipFill>
          <a:blip r:embed="rId3" cstate="email"/>
          <a:srcRect/>
          <a:stretch>
            <a:fillRect/>
          </a:stretch>
        </p:blipFill>
        <p:spPr bwMode="auto">
          <a:xfrm>
            <a:off x="1143000" y="4714875"/>
            <a:ext cx="857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p:cNvPicPr>
            <a:picLocks noChangeAspect="1" noChangeArrowheads="1"/>
          </p:cNvPicPr>
          <p:nvPr/>
        </p:nvPicPr>
        <p:blipFill>
          <a:blip r:embed="rId4" cstate="email"/>
          <a:srcRect/>
          <a:stretch>
            <a:fillRect/>
          </a:stretch>
        </p:blipFill>
        <p:spPr bwMode="auto">
          <a:xfrm>
            <a:off x="7215188" y="1323975"/>
            <a:ext cx="8143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p:cNvPicPr>
            <a:picLocks noChangeAspect="1" noChangeArrowheads="1"/>
          </p:cNvPicPr>
          <p:nvPr/>
        </p:nvPicPr>
        <p:blipFill>
          <a:blip r:embed="rId5" cstate="email"/>
          <a:srcRect/>
          <a:stretch>
            <a:fillRect/>
          </a:stretch>
        </p:blipFill>
        <p:spPr bwMode="auto">
          <a:xfrm>
            <a:off x="1214438" y="1220788"/>
            <a:ext cx="8572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5"/>
          <p:cNvPicPr>
            <a:picLocks noChangeAspect="1" noChangeArrowheads="1"/>
          </p:cNvPicPr>
          <p:nvPr/>
        </p:nvPicPr>
        <p:blipFill>
          <a:blip r:embed="rId6" cstate="email"/>
          <a:srcRect/>
          <a:stretch>
            <a:fillRect/>
          </a:stretch>
        </p:blipFill>
        <p:spPr bwMode="auto">
          <a:xfrm>
            <a:off x="4286250" y="1214438"/>
            <a:ext cx="92868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6"/>
          <p:cNvPicPr>
            <a:picLocks noChangeAspect="1" noChangeArrowheads="1"/>
          </p:cNvPicPr>
          <p:nvPr/>
        </p:nvPicPr>
        <p:blipFill>
          <a:blip r:embed="rId7" cstate="email"/>
          <a:srcRect/>
          <a:stretch>
            <a:fillRect/>
          </a:stretch>
        </p:blipFill>
        <p:spPr bwMode="auto">
          <a:xfrm>
            <a:off x="5857875" y="1401763"/>
            <a:ext cx="8572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7"/>
          <p:cNvPicPr>
            <a:picLocks noChangeAspect="1" noChangeArrowheads="1"/>
          </p:cNvPicPr>
          <p:nvPr/>
        </p:nvPicPr>
        <p:blipFill>
          <a:blip r:embed="rId8" cstate="email"/>
          <a:srcRect/>
          <a:stretch>
            <a:fillRect/>
          </a:stretch>
        </p:blipFill>
        <p:spPr bwMode="auto">
          <a:xfrm>
            <a:off x="2786063" y="1403350"/>
            <a:ext cx="8572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8"/>
          <p:cNvPicPr>
            <a:picLocks noChangeAspect="1" noChangeArrowheads="1"/>
          </p:cNvPicPr>
          <p:nvPr/>
        </p:nvPicPr>
        <p:blipFill>
          <a:blip r:embed="rId9" cstate="email"/>
          <a:srcRect/>
          <a:stretch>
            <a:fillRect/>
          </a:stretch>
        </p:blipFill>
        <p:spPr bwMode="auto">
          <a:xfrm>
            <a:off x="4000500" y="4714875"/>
            <a:ext cx="78581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0"/>
          <p:cNvPicPr>
            <a:picLocks noChangeAspect="1" noChangeArrowheads="1"/>
          </p:cNvPicPr>
          <p:nvPr/>
        </p:nvPicPr>
        <p:blipFill>
          <a:blip r:embed="rId10" cstate="email"/>
          <a:srcRect/>
          <a:stretch>
            <a:fillRect/>
          </a:stretch>
        </p:blipFill>
        <p:spPr bwMode="auto">
          <a:xfrm>
            <a:off x="6875463" y="4437063"/>
            <a:ext cx="8001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Box 14"/>
          <p:cNvSpPr txBox="1">
            <a:spLocks noChangeArrowheads="1"/>
          </p:cNvSpPr>
          <p:nvPr/>
        </p:nvSpPr>
        <p:spPr bwMode="auto">
          <a:xfrm>
            <a:off x="431800" y="2924175"/>
            <a:ext cx="871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5400">
                <a:solidFill>
                  <a:srgbClr val="7030A0"/>
                </a:solidFill>
                <a:latin typeface="Comic Sans MS" panose="030F0702030302020204" pitchFamily="66" charset="0"/>
                <a:sym typeface="MS PGothic" panose="020B0600070205080204" pitchFamily="34" charset="-128"/>
              </a:rPr>
              <a:t>Famous </a:t>
            </a:r>
            <a:r>
              <a:rPr lang="en-US" altLang="zh-CN" sz="5400">
                <a:solidFill>
                  <a:srgbClr val="FF0000"/>
                </a:solidFill>
                <a:latin typeface="Comic Sans MS" panose="030F0702030302020204" pitchFamily="66" charset="0"/>
                <a:sym typeface="MS PGothic" panose="020B0600070205080204" pitchFamily="34" charset="-128"/>
              </a:rPr>
              <a:t>persons</a:t>
            </a:r>
            <a:r>
              <a:rPr lang="en-US" altLang="zh-CN" sz="5400"/>
              <a:t>[ˈpɜːsnz]</a:t>
            </a:r>
            <a:endParaRPr lang="en-US" altLang="zh-CN" sz="5400">
              <a:solidFill>
                <a:srgbClr val="FF0000"/>
              </a:solidFill>
              <a:latin typeface="Comic Sans MS" panose="030F0702030302020204" pitchFamily="66" charset="0"/>
              <a:sym typeface="MS PGothic" panose="020B0600070205080204"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1"/>
          <p:cNvSpPr>
            <a:spLocks noGrp="1"/>
          </p:cNvSpPr>
          <p:nvPr>
            <p:ph type="ftr" sz="quarter" idx="11"/>
          </p:nvPr>
        </p:nvSpPr>
        <p:spPr/>
        <p:txBody>
          <a:bodyPr/>
          <a:lstStyle/>
          <a:p>
            <a:pPr>
              <a:defRPr/>
            </a:pPr>
            <a:r>
              <a:rPr lang="zh-CN" altLang="en-US" sz="2800" b="1" dirty="0">
                <a:solidFill>
                  <a:schemeClr val="tx1"/>
                </a:solidFill>
              </a:rPr>
              <a:t>Unit5</a:t>
            </a:r>
            <a:endParaRPr lang="en-US" altLang="zh-CN" sz="2800" b="1" dirty="0">
              <a:solidFill>
                <a:schemeClr val="tx1"/>
              </a:solidFill>
            </a:endParaRPr>
          </a:p>
        </p:txBody>
      </p:sp>
      <p:sp>
        <p:nvSpPr>
          <p:cNvPr id="5" name="灯片编号占位符 4"/>
          <p:cNvSpPr>
            <a:spLocks noGrp="1"/>
          </p:cNvSpPr>
          <p:nvPr>
            <p:ph type="sldNum" sz="quarter" idx="12"/>
          </p:nvPr>
        </p:nvSpPr>
        <p:spPr/>
        <p:txBody>
          <a:bodyPr/>
          <a:lstStyle/>
          <a:p>
            <a:pPr>
              <a:defRPr/>
            </a:pPr>
            <a:fld id="{90C48952-DD1D-4596-8368-2B5B8E72C6B2}" type="slidenum">
              <a:rPr lang="zh-CN" altLang="en-US" sz="2800" b="1">
                <a:solidFill>
                  <a:schemeClr val="tx1"/>
                </a:solidFill>
              </a:rPr>
              <a:t>13</a:t>
            </a:fld>
            <a:endParaRPr lang="en-US" altLang="zh-CN" sz="2800" b="1" dirty="0">
              <a:solidFill>
                <a:schemeClr val="tx1"/>
              </a:solidFill>
              <a:latin typeface="Arial" panose="020B0604020202020204" pitchFamily="34" charset="0"/>
            </a:endParaRPr>
          </a:p>
        </p:txBody>
      </p:sp>
      <p:pic>
        <p:nvPicPr>
          <p:cNvPr id="11266" name="Picture 4"/>
          <p:cNvPicPr>
            <a:picLocks noChangeAspect="1" noChangeArrowheads="1"/>
          </p:cNvPicPr>
          <p:nvPr/>
        </p:nvPicPr>
        <p:blipFill>
          <a:blip r:embed="rId2"/>
          <a:srcRect/>
          <a:stretch>
            <a:fillRect/>
          </a:stretch>
        </p:blipFill>
        <p:spPr bwMode="auto">
          <a:xfrm>
            <a:off x="0" y="2000250"/>
            <a:ext cx="8950325" cy="3952875"/>
          </a:xfrm>
          <a:prstGeom prst="rect">
            <a:avLst/>
          </a:prstGeom>
          <a:noFill/>
          <a:ln w="9525">
            <a:noFill/>
            <a:miter lim="800000"/>
            <a:headEnd/>
            <a:tailEnd/>
          </a:ln>
          <a:effectLst>
            <a:outerShdw dist="35921" dir="2700000" algn="ctr" rotWithShape="0">
              <a:srgbClr val="990000"/>
            </a:outerShdw>
          </a:effectLst>
        </p:spPr>
      </p:pic>
      <p:sp>
        <p:nvSpPr>
          <p:cNvPr id="35844" name="Rectangle 3"/>
          <p:cNvSpPr>
            <a:spLocks noGrp="1" noChangeArrowheads="1"/>
          </p:cNvSpPr>
          <p:nvPr/>
        </p:nvSpPr>
        <p:spPr bwMode="auto">
          <a:xfrm>
            <a:off x="828675" y="260350"/>
            <a:ext cx="82296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342900" indent="-342900" algn="ctr" defTabSz="0">
              <a:lnSpc>
                <a:spcPct val="90000"/>
              </a:lnSpc>
              <a:spcBef>
                <a:spcPct val="20000"/>
              </a:spcBef>
            </a:pPr>
            <a:r>
              <a:rPr lang="zh-CN" altLang="zh-CN" sz="3600" b="0">
                <a:latin typeface="MS PGothic" panose="020B0600070205080204" pitchFamily="34" charset="-128"/>
                <a:sym typeface="MS PGothic" panose="020B0600070205080204" pitchFamily="34" charset="-128"/>
              </a:rPr>
              <a:t>  </a:t>
            </a:r>
            <a:r>
              <a:rPr lang="zh-CN" altLang="zh-CN" sz="3600" b="0">
                <a:latin typeface="Arial Unicode MS" pitchFamily="34" charset="-122"/>
                <a:ea typeface="Arial Unicode MS" pitchFamily="34" charset="-122"/>
                <a:sym typeface="MS PGothic" panose="020B0600070205080204" pitchFamily="34" charset="-128"/>
              </a:rPr>
              <a:t>Xiaoling is reading a book about him. Let's listen to Xiaoling. </a:t>
            </a:r>
            <a:endParaRPr lang="zh-CN" altLang="zh-CN" sz="3200" b="0">
              <a:latin typeface="Arial Unicode MS" pitchFamily="34" charset="-122"/>
              <a:ea typeface="Arial Unicode MS" pitchFamily="34" charset="-122"/>
              <a:sym typeface="MS PGothic" panose="020B0600070205080204"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1"/>
          </p:nvPr>
        </p:nvSpPr>
        <p:spPr/>
        <p:txBody>
          <a:bodyPr/>
          <a:lstStyle/>
          <a:p>
            <a:pPr>
              <a:defRPr/>
            </a:pPr>
            <a:r>
              <a:rPr lang="zh-CN" altLang="en-US" sz="2800" b="1" dirty="0">
                <a:solidFill>
                  <a:schemeClr val="tx1"/>
                </a:solidFill>
              </a:rPr>
              <a:t>Unit5</a:t>
            </a:r>
            <a:endParaRPr lang="en-US" altLang="zh-CN" sz="2800" b="1" dirty="0">
              <a:solidFill>
                <a:schemeClr val="tx1"/>
              </a:solidFill>
            </a:endParaRPr>
          </a:p>
        </p:txBody>
      </p:sp>
      <p:sp>
        <p:nvSpPr>
          <p:cNvPr id="10" name="灯片编号占位符 9"/>
          <p:cNvSpPr>
            <a:spLocks noGrp="1"/>
          </p:cNvSpPr>
          <p:nvPr>
            <p:ph type="sldNum" sz="quarter" idx="12"/>
          </p:nvPr>
        </p:nvSpPr>
        <p:spPr/>
        <p:txBody>
          <a:bodyPr/>
          <a:lstStyle/>
          <a:p>
            <a:pPr>
              <a:defRPr/>
            </a:pPr>
            <a:fld id="{C307A1B2-212D-4F7D-9643-868850BC27E3}" type="slidenum">
              <a:rPr lang="zh-CN" altLang="en-US" sz="2800" b="1">
                <a:solidFill>
                  <a:schemeClr val="tx1"/>
                </a:solidFill>
              </a:rPr>
              <a:t>14</a:t>
            </a:fld>
            <a:endParaRPr lang="en-US" altLang="zh-CN" sz="2800" b="1" dirty="0">
              <a:solidFill>
                <a:schemeClr val="tx1"/>
              </a:solidFill>
              <a:latin typeface="Arial" panose="020B0604020202020204" pitchFamily="34" charset="0"/>
            </a:endParaRPr>
          </a:p>
        </p:txBody>
      </p:sp>
      <p:pic>
        <p:nvPicPr>
          <p:cNvPr id="36869" name="Picture 2"/>
          <p:cNvPicPr>
            <a:picLocks noChangeAspect="1" noChangeArrowheads="1"/>
          </p:cNvPicPr>
          <p:nvPr/>
        </p:nvPicPr>
        <p:blipFill>
          <a:blip r:embed="rId2"/>
          <a:srcRect/>
          <a:stretch>
            <a:fillRect/>
          </a:stretch>
        </p:blipFill>
        <p:spPr bwMode="auto">
          <a:xfrm>
            <a:off x="271463" y="142875"/>
            <a:ext cx="8620125"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标题 1"/>
          <p:cNvSpPr txBox="1">
            <a:spLocks noChangeArrowheads="1"/>
          </p:cNvSpPr>
          <p:nvPr/>
        </p:nvSpPr>
        <p:spPr bwMode="auto">
          <a:xfrm>
            <a:off x="2411413" y="2997200"/>
            <a:ext cx="5565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4400">
                <a:solidFill>
                  <a:srgbClr val="7030A0"/>
                </a:solidFill>
                <a:latin typeface="Arial Unicode MS" pitchFamily="34" charset="-122"/>
                <a:ea typeface="Arial Unicode MS" pitchFamily="34" charset="-122"/>
                <a:sym typeface="MS PGothic" panose="020B0600070205080204" pitchFamily="34" charset="-128"/>
              </a:rPr>
              <a:t>Listen for meaning</a:t>
            </a:r>
            <a:endParaRPr lang="zh-CN" altLang="en-US" sz="4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36871" name="TextBox 6"/>
          <p:cNvSpPr txBox="1">
            <a:spLocks noChangeArrowheads="1"/>
          </p:cNvSpPr>
          <p:nvPr/>
        </p:nvSpPr>
        <p:spPr bwMode="auto">
          <a:xfrm>
            <a:off x="4357688" y="4357688"/>
            <a:ext cx="500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sym typeface="MS PGothic" panose="020B0600070205080204" pitchFamily="34" charset="-128"/>
            </a:endParaRPr>
          </a:p>
        </p:txBody>
      </p:sp>
      <p:sp>
        <p:nvSpPr>
          <p:cNvPr id="36872" name="标题 1"/>
          <p:cNvSpPr txBox="1">
            <a:spLocks noChangeArrowheads="1"/>
          </p:cNvSpPr>
          <p:nvPr/>
        </p:nvSpPr>
        <p:spPr bwMode="auto">
          <a:xfrm>
            <a:off x="3203575" y="1700213"/>
            <a:ext cx="436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a:solidFill>
                  <a:schemeClr val="accent2"/>
                </a:solidFill>
                <a:latin typeface="Arial Unicode MS" pitchFamily="34" charset="-122"/>
                <a:ea typeface="Arial Unicode MS" pitchFamily="34" charset="-122"/>
                <a:sym typeface="MS PGothic" panose="020B0600070205080204" pitchFamily="34" charset="-128"/>
              </a:rPr>
              <a:t>listen to the dialogues</a:t>
            </a:r>
          </a:p>
          <a:p>
            <a:pPr algn="ctr" eaLnBrk="1" hangingPunct="1"/>
            <a:r>
              <a:rPr lang="en-US" altLang="zh-CN" sz="3600">
                <a:solidFill>
                  <a:schemeClr val="accent2"/>
                </a:solidFill>
                <a:latin typeface="Arial Unicode MS" pitchFamily="34" charset="-122"/>
                <a:ea typeface="Arial Unicode MS" pitchFamily="34" charset="-122"/>
                <a:sym typeface="MS PGothic" panose="020B0600070205080204" pitchFamily="34" charset="-128"/>
              </a:rPr>
              <a:t> for the first time.</a:t>
            </a:r>
            <a:endParaRPr lang="zh-CN" altLang="en-US" sz="3600">
              <a:solidFill>
                <a:schemeClr val="accent2"/>
              </a:solidFill>
              <a:latin typeface="Arial Unicode MS" pitchFamily="34" charset="-122"/>
              <a:ea typeface="Arial Unicode MS" pitchFamily="34" charset="-122"/>
              <a:sym typeface="MS PGothic" panose="020B060007020508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1"/>
          </p:nvPr>
        </p:nvSpPr>
        <p:spPr/>
        <p:txBody>
          <a:bodyPr/>
          <a:lstStyle/>
          <a:p>
            <a:pPr>
              <a:defRPr/>
            </a:pPr>
            <a:r>
              <a:rPr lang="zh-CN" altLang="en-US" sz="2800" b="1" dirty="0">
                <a:solidFill>
                  <a:schemeClr val="tx1"/>
                </a:solidFill>
              </a:rPr>
              <a:t>Unit5</a:t>
            </a:r>
            <a:endParaRPr lang="en-US" altLang="zh-CN" sz="2800" b="1" dirty="0">
              <a:solidFill>
                <a:schemeClr val="tx1"/>
              </a:solidFill>
            </a:endParaRPr>
          </a:p>
        </p:txBody>
      </p:sp>
      <p:sp>
        <p:nvSpPr>
          <p:cNvPr id="10" name="灯片编号占位符 9"/>
          <p:cNvSpPr>
            <a:spLocks noGrp="1"/>
          </p:cNvSpPr>
          <p:nvPr>
            <p:ph type="sldNum" sz="quarter" idx="12"/>
          </p:nvPr>
        </p:nvSpPr>
        <p:spPr/>
        <p:txBody>
          <a:bodyPr/>
          <a:lstStyle/>
          <a:p>
            <a:pPr>
              <a:defRPr/>
            </a:pPr>
            <a:fld id="{93D662AC-7078-4818-9D76-37E34090F091}" type="slidenum">
              <a:rPr lang="zh-CN" altLang="en-US" sz="2800" b="1">
                <a:solidFill>
                  <a:schemeClr val="tx1"/>
                </a:solidFill>
              </a:rPr>
              <a:t>15</a:t>
            </a:fld>
            <a:endParaRPr lang="en-US" altLang="zh-CN" sz="2800" b="1" dirty="0">
              <a:solidFill>
                <a:schemeClr val="tx1"/>
              </a:solidFill>
              <a:latin typeface="Arial" panose="020B0604020202020204" pitchFamily="34" charset="0"/>
            </a:endParaRPr>
          </a:p>
        </p:txBody>
      </p:sp>
      <p:pic>
        <p:nvPicPr>
          <p:cNvPr id="37893" name="Picture 2"/>
          <p:cNvPicPr>
            <a:picLocks noChangeAspect="1" noChangeArrowheads="1"/>
          </p:cNvPicPr>
          <p:nvPr/>
        </p:nvPicPr>
        <p:blipFill>
          <a:blip r:embed="rId3"/>
          <a:srcRect/>
          <a:stretch>
            <a:fillRect/>
          </a:stretch>
        </p:blipFill>
        <p:spPr bwMode="auto">
          <a:xfrm>
            <a:off x="271463" y="142875"/>
            <a:ext cx="8620125"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标题 1"/>
          <p:cNvSpPr txBox="1">
            <a:spLocks noChangeArrowheads="1"/>
          </p:cNvSpPr>
          <p:nvPr/>
        </p:nvSpPr>
        <p:spPr bwMode="auto">
          <a:xfrm>
            <a:off x="2555875" y="2997200"/>
            <a:ext cx="5565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4400">
                <a:solidFill>
                  <a:srgbClr val="7030A0"/>
                </a:solidFill>
                <a:latin typeface="Arial Unicode MS" pitchFamily="34" charset="-122"/>
                <a:ea typeface="Arial Unicode MS" pitchFamily="34" charset="-122"/>
                <a:sym typeface="MS PGothic" panose="020B0600070205080204" pitchFamily="34" charset="-128"/>
              </a:rPr>
              <a:t>Listen &amp; Judge</a:t>
            </a:r>
            <a:endParaRPr lang="zh-CN" altLang="en-US" sz="4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37895" name="TextBox 6"/>
          <p:cNvSpPr txBox="1">
            <a:spLocks noChangeArrowheads="1"/>
          </p:cNvSpPr>
          <p:nvPr/>
        </p:nvSpPr>
        <p:spPr bwMode="auto">
          <a:xfrm>
            <a:off x="4357688" y="4357688"/>
            <a:ext cx="500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sym typeface="MS PGothic" panose="020B0600070205080204" pitchFamily="34" charset="-128"/>
            </a:endParaRPr>
          </a:p>
        </p:txBody>
      </p:sp>
      <p:sp>
        <p:nvSpPr>
          <p:cNvPr id="37896" name="标题 1"/>
          <p:cNvSpPr txBox="1">
            <a:spLocks noChangeArrowheads="1"/>
          </p:cNvSpPr>
          <p:nvPr/>
        </p:nvSpPr>
        <p:spPr bwMode="auto">
          <a:xfrm>
            <a:off x="3635375" y="1700213"/>
            <a:ext cx="3600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a:solidFill>
                  <a:schemeClr val="accent2"/>
                </a:solidFill>
                <a:latin typeface="Arial Unicode MS" pitchFamily="34" charset="-122"/>
                <a:ea typeface="Arial Unicode MS" pitchFamily="34" charset="-122"/>
                <a:sym typeface="MS PGothic" panose="020B0600070205080204" pitchFamily="34" charset="-128"/>
              </a:rPr>
              <a:t>listen to the dialogues    for the second time.</a:t>
            </a:r>
            <a:endParaRPr lang="zh-CN" altLang="en-US" sz="3600">
              <a:solidFill>
                <a:schemeClr val="accent2"/>
              </a:solidFill>
              <a:latin typeface="Arial Unicode MS" pitchFamily="34" charset="-122"/>
              <a:ea typeface="Arial Unicode MS" pitchFamily="34" charset="-122"/>
              <a:sym typeface="MS PGothic" panose="020B0600070205080204"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1"/>
          <p:cNvSpPr>
            <a:spLocks noGrp="1"/>
          </p:cNvSpPr>
          <p:nvPr>
            <p:ph type="ftr" sz="quarter" idx="11"/>
          </p:nvPr>
        </p:nvSpPr>
        <p:spPr/>
        <p:txBody>
          <a:bodyPr/>
          <a:lstStyle/>
          <a:p>
            <a:pPr>
              <a:defRPr/>
            </a:pPr>
            <a:r>
              <a:rPr lang="zh-CN" altLang="en-US"/>
              <a:t>Unit5</a:t>
            </a:r>
            <a:endParaRPr lang="en-US" altLang="zh-CN"/>
          </a:p>
        </p:txBody>
      </p:sp>
      <p:sp>
        <p:nvSpPr>
          <p:cNvPr id="20" name="灯片编号占位符 19"/>
          <p:cNvSpPr>
            <a:spLocks noGrp="1"/>
          </p:cNvSpPr>
          <p:nvPr>
            <p:ph type="sldNum" sz="quarter" idx="12"/>
          </p:nvPr>
        </p:nvSpPr>
        <p:spPr/>
        <p:txBody>
          <a:bodyPr/>
          <a:lstStyle/>
          <a:p>
            <a:pPr>
              <a:defRPr/>
            </a:pPr>
            <a:fld id="{CB829FF3-D9CA-4C71-AAAD-B6E8F2709C52}" type="slidenum">
              <a:rPr lang="zh-CN" altLang="en-US" sz="2800" b="1">
                <a:solidFill>
                  <a:schemeClr val="tx1"/>
                </a:solidFill>
              </a:rPr>
              <a:t>16</a:t>
            </a:fld>
            <a:endParaRPr lang="en-US" altLang="zh-CN" sz="2800" b="1" dirty="0">
              <a:solidFill>
                <a:schemeClr val="tx1"/>
              </a:solidFill>
              <a:latin typeface="Arial" panose="020B0604020202020204" pitchFamily="34" charset="0"/>
            </a:endParaRPr>
          </a:p>
        </p:txBody>
      </p:sp>
      <p:sp>
        <p:nvSpPr>
          <p:cNvPr id="38916" name="内容占位符 2"/>
          <p:cNvSpPr>
            <a:spLocks noGrp="1"/>
          </p:cNvSpPr>
          <p:nvPr>
            <p:ph idx="4294967295"/>
          </p:nvPr>
        </p:nvSpPr>
        <p:spPr>
          <a:xfrm>
            <a:off x="914400" y="2332038"/>
            <a:ext cx="8229600" cy="3689350"/>
          </a:xfrm>
        </p:spPr>
        <p:txBody>
          <a:bodyPr/>
          <a:lstStyle/>
          <a:p>
            <a:pPr marL="0" indent="0">
              <a:buFont typeface="Arial" panose="020B0604020202020204" pitchFamily="34" charset="0"/>
              <a:buNone/>
            </a:pPr>
            <a:r>
              <a:rPr lang="en-US" altLang="zh-CN" sz="3600" b="1" smtClean="0">
                <a:latin typeface="Comic Sans MS" panose="030F0702030302020204" pitchFamily="66" charset="0"/>
              </a:rPr>
              <a:t>(    ) 1. Jiamin is reading a book about Dr Sun Yatsen.</a:t>
            </a:r>
          </a:p>
          <a:p>
            <a:pPr marL="0" indent="0">
              <a:buFont typeface="Arial" panose="020B0604020202020204" pitchFamily="34" charset="0"/>
              <a:buNone/>
            </a:pPr>
            <a:endParaRPr lang="en-US" altLang="zh-CN" sz="3600" b="1" smtClean="0">
              <a:latin typeface="Comic Sans MS" panose="030F0702030302020204" pitchFamily="66" charset="0"/>
            </a:endParaRPr>
          </a:p>
          <a:p>
            <a:pPr marL="0" indent="0">
              <a:buFont typeface="Arial" panose="020B0604020202020204" pitchFamily="34" charset="0"/>
              <a:buNone/>
            </a:pPr>
            <a:r>
              <a:rPr lang="en-US" altLang="zh-CN" sz="3600" b="1" smtClean="0">
                <a:latin typeface="Comic Sans MS" panose="030F0702030302020204" pitchFamily="66" charset="0"/>
              </a:rPr>
              <a:t>(    ) 2. Sun Yatsen was a great leader. He is very important and famous in Chinese history.</a:t>
            </a:r>
          </a:p>
          <a:p>
            <a:pPr marL="0" indent="0">
              <a:buFont typeface="Arial" panose="020B0604020202020204" pitchFamily="34" charset="0"/>
              <a:buNone/>
            </a:pPr>
            <a:endParaRPr lang="zh-CN" altLang="en-US" sz="2000" b="1" smtClean="0">
              <a:latin typeface="Comic Sans MS" panose="030F0702030302020204" pitchFamily="66" charset="0"/>
            </a:endParaRPr>
          </a:p>
          <a:p>
            <a:pPr marL="0" indent="0">
              <a:buFont typeface="Arial" panose="020B0604020202020204" pitchFamily="34" charset="0"/>
              <a:buNone/>
            </a:pPr>
            <a:endParaRPr lang="zh-CN" altLang="en-US" b="1" smtClean="0">
              <a:latin typeface="Comic Sans MS" panose="030F0702030302020204" pitchFamily="66" charset="0"/>
            </a:endParaRPr>
          </a:p>
        </p:txBody>
      </p:sp>
      <p:pic>
        <p:nvPicPr>
          <p:cNvPr id="38915" name="Picture 10"/>
          <p:cNvPicPr>
            <a:picLocks noChangeAspect="1" noChangeArrowheads="1"/>
          </p:cNvPicPr>
          <p:nvPr/>
        </p:nvPicPr>
        <p:blipFill>
          <a:blip r:embed="rId2"/>
          <a:srcRect/>
          <a:stretch>
            <a:fillRect/>
          </a:stretch>
        </p:blipFill>
        <p:spPr bwMode="auto">
          <a:xfrm>
            <a:off x="0" y="-12700"/>
            <a:ext cx="9396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11"/>
          <p:cNvSpPr txBox="1">
            <a:spLocks noChangeArrowheads="1"/>
          </p:cNvSpPr>
          <p:nvPr/>
        </p:nvSpPr>
        <p:spPr bwMode="auto">
          <a:xfrm>
            <a:off x="928688" y="714375"/>
            <a:ext cx="74183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600" dirty="0">
                <a:solidFill>
                  <a:srgbClr val="7030A0"/>
                </a:solidFill>
                <a:latin typeface="宋体" panose="02010600030101010101" pitchFamily="2" charset="-122"/>
                <a:ea typeface="Arial Unicode MS" pitchFamily="34" charset="-122"/>
                <a:sym typeface="MS PGothic" panose="020B0600070205080204" pitchFamily="34" charset="-128"/>
              </a:rPr>
              <a:t>Listen &amp; Write T or F</a:t>
            </a:r>
            <a:r>
              <a:rPr lang="zh-CN" altLang="en-US" sz="3600" dirty="0">
                <a:solidFill>
                  <a:srgbClr val="7030A0"/>
                </a:solidFill>
                <a:latin typeface="宋体" panose="02010600030101010101" pitchFamily="2" charset="-122"/>
                <a:ea typeface="Arial Unicode MS" pitchFamily="34" charset="-122"/>
                <a:sym typeface="MS PGothic" panose="020B0600070205080204" pitchFamily="34" charset="-128"/>
              </a:rPr>
              <a:t>（判断句子正误，正确的写</a:t>
            </a:r>
            <a:r>
              <a:rPr lang="en-US" altLang="zh-CN" sz="3600" dirty="0">
                <a:solidFill>
                  <a:srgbClr val="7030A0"/>
                </a:solidFill>
                <a:latin typeface="宋体" panose="02010600030101010101" pitchFamily="2" charset="-122"/>
                <a:ea typeface="Arial Unicode MS" pitchFamily="34" charset="-122"/>
                <a:sym typeface="MS PGothic" panose="020B0600070205080204" pitchFamily="34" charset="-128"/>
              </a:rPr>
              <a:t>T</a:t>
            </a:r>
            <a:r>
              <a:rPr lang="zh-CN" altLang="en-US" sz="3600" dirty="0">
                <a:solidFill>
                  <a:srgbClr val="7030A0"/>
                </a:solidFill>
                <a:latin typeface="宋体" panose="02010600030101010101" pitchFamily="2" charset="-122"/>
                <a:ea typeface="Arial Unicode MS" pitchFamily="34" charset="-122"/>
                <a:sym typeface="MS PGothic" panose="020B0600070205080204" pitchFamily="34" charset="-128"/>
              </a:rPr>
              <a:t>，错误的写</a:t>
            </a:r>
            <a:r>
              <a:rPr lang="en-US" altLang="zh-CN" sz="3600" dirty="0">
                <a:solidFill>
                  <a:srgbClr val="7030A0"/>
                </a:solidFill>
                <a:latin typeface="宋体" panose="02010600030101010101" pitchFamily="2" charset="-122"/>
                <a:ea typeface="Arial Unicode MS" pitchFamily="34" charset="-122"/>
                <a:sym typeface="MS PGothic" panose="020B0600070205080204" pitchFamily="34" charset="-128"/>
              </a:rPr>
              <a:t>F</a:t>
            </a:r>
            <a:r>
              <a:rPr lang="zh-CN" altLang="en-US" sz="3600" dirty="0">
                <a:solidFill>
                  <a:srgbClr val="7030A0"/>
                </a:solidFill>
                <a:latin typeface="宋体" panose="02010600030101010101" pitchFamily="2" charset="-122"/>
                <a:ea typeface="Arial Unicode MS" pitchFamily="34" charset="-122"/>
                <a:sym typeface="MS PGothic" panose="020B0600070205080204" pitchFamily="34" charset="-128"/>
              </a:rPr>
              <a:t>，并把错误的改正）</a:t>
            </a:r>
          </a:p>
        </p:txBody>
      </p:sp>
      <p:sp>
        <p:nvSpPr>
          <p:cNvPr id="16389" name="TextBox 5"/>
          <p:cNvSpPr txBox="1">
            <a:spLocks noChangeArrowheads="1"/>
          </p:cNvSpPr>
          <p:nvPr/>
        </p:nvSpPr>
        <p:spPr bwMode="auto">
          <a:xfrm>
            <a:off x="1116013" y="2349500"/>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rgbClr val="7030A0"/>
                </a:solidFill>
                <a:sym typeface="MS PGothic" panose="020B0600070205080204" pitchFamily="34" charset="-128"/>
              </a:rPr>
              <a:t>F</a:t>
            </a:r>
            <a:endParaRPr lang="zh-CN" altLang="en-US" sz="3600">
              <a:solidFill>
                <a:srgbClr val="7030A0"/>
              </a:solidFill>
              <a:sym typeface="MS PGothic" panose="020B0600070205080204" pitchFamily="34" charset="-128"/>
            </a:endParaRPr>
          </a:p>
        </p:txBody>
      </p:sp>
      <p:sp>
        <p:nvSpPr>
          <p:cNvPr id="16390" name="椭圆 11"/>
          <p:cNvSpPr>
            <a:spLocks noChangeArrowheads="1"/>
          </p:cNvSpPr>
          <p:nvPr/>
        </p:nvSpPr>
        <p:spPr bwMode="auto">
          <a:xfrm>
            <a:off x="3059113" y="2349500"/>
            <a:ext cx="928687" cy="571500"/>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MS PGothic" panose="020B0600070205080204" pitchFamily="34" charset="-128"/>
              <a:sym typeface="MS PGothic" panose="020B0600070205080204" pitchFamily="34" charset="-128"/>
            </a:endParaRPr>
          </a:p>
        </p:txBody>
      </p:sp>
      <p:sp>
        <p:nvSpPr>
          <p:cNvPr id="16391" name="TextBox 12"/>
          <p:cNvSpPr txBox="1">
            <a:spLocks noChangeArrowheads="1"/>
          </p:cNvSpPr>
          <p:nvPr/>
        </p:nvSpPr>
        <p:spPr bwMode="auto">
          <a:xfrm>
            <a:off x="2555875" y="3500438"/>
            <a:ext cx="2232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a:solidFill>
                  <a:srgbClr val="9933FF"/>
                </a:solidFill>
                <a:latin typeface="Comic Sans MS" panose="030F0702030302020204" pitchFamily="66" charset="0"/>
                <a:sym typeface="MS PGothic" panose="020B0600070205080204" pitchFamily="34" charset="-128"/>
              </a:rPr>
              <a:t>Xiaoling</a:t>
            </a:r>
            <a:endParaRPr lang="zh-CN" altLang="en-US" sz="3600">
              <a:solidFill>
                <a:srgbClr val="9933FF"/>
              </a:solidFill>
              <a:latin typeface="Comic Sans MS" panose="030F0702030302020204" pitchFamily="66" charset="0"/>
              <a:sym typeface="MS PGothic" panose="020B0600070205080204" pitchFamily="34" charset="-128"/>
            </a:endParaRPr>
          </a:p>
        </p:txBody>
      </p:sp>
      <p:sp>
        <p:nvSpPr>
          <p:cNvPr id="16392" name="TextBox 7"/>
          <p:cNvSpPr txBox="1">
            <a:spLocks noChangeArrowheads="1"/>
          </p:cNvSpPr>
          <p:nvPr/>
        </p:nvSpPr>
        <p:spPr bwMode="auto">
          <a:xfrm>
            <a:off x="1042988" y="4292600"/>
            <a:ext cx="468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rgbClr val="7030A0"/>
                </a:solidFill>
                <a:sym typeface="MS PGothic" panose="020B0600070205080204" pitchFamily="34" charset="-128"/>
              </a:rPr>
              <a:t>T</a:t>
            </a:r>
            <a:endParaRPr lang="zh-CN" altLang="en-US" sz="3600">
              <a:solidFill>
                <a:srgbClr val="7030A0"/>
              </a:solidFill>
              <a:sym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blinds(horizontal)">
                                      <p:cBhvr>
                                        <p:cTn id="11" dur="500"/>
                                        <p:tgtEl>
                                          <p:spTgt spid="1639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39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nimBg="1" autoUpdateAnimBg="0"/>
      <p:bldP spid="16391" grpId="0" autoUpdateAnimBg="0"/>
      <p:bldP spid="1639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1"/>
          <p:cNvSpPr>
            <a:spLocks noGrp="1"/>
          </p:cNvSpPr>
          <p:nvPr>
            <p:ph type="ftr" sz="quarter" idx="11"/>
          </p:nvPr>
        </p:nvSpPr>
        <p:spPr/>
        <p:txBody>
          <a:bodyPr/>
          <a:lstStyle/>
          <a:p>
            <a:pPr>
              <a:defRPr/>
            </a:pPr>
            <a:r>
              <a:rPr lang="zh-CN" altLang="en-US"/>
              <a:t>Unit5</a:t>
            </a:r>
            <a:endParaRPr lang="en-US" altLang="zh-CN"/>
          </a:p>
        </p:txBody>
      </p:sp>
      <p:sp>
        <p:nvSpPr>
          <p:cNvPr id="20" name="灯片编号占位符 19"/>
          <p:cNvSpPr>
            <a:spLocks noGrp="1"/>
          </p:cNvSpPr>
          <p:nvPr>
            <p:ph type="sldNum" sz="quarter" idx="12"/>
          </p:nvPr>
        </p:nvSpPr>
        <p:spPr/>
        <p:txBody>
          <a:bodyPr/>
          <a:lstStyle/>
          <a:p>
            <a:pPr>
              <a:defRPr/>
            </a:pPr>
            <a:fld id="{809BA16F-BB8D-4EEC-9DB7-A0BE9D7D6333}" type="slidenum">
              <a:rPr lang="zh-CN" altLang="en-US" sz="2800" b="1">
                <a:solidFill>
                  <a:schemeClr val="tx1"/>
                </a:solidFill>
              </a:rPr>
              <a:t>17</a:t>
            </a:fld>
            <a:endParaRPr lang="en-US" altLang="zh-CN" sz="2800" b="1" dirty="0">
              <a:solidFill>
                <a:schemeClr val="tx1"/>
              </a:solidFill>
              <a:latin typeface="Arial" panose="020B0604020202020204" pitchFamily="34" charset="0"/>
            </a:endParaRPr>
          </a:p>
        </p:txBody>
      </p:sp>
      <p:sp>
        <p:nvSpPr>
          <p:cNvPr id="39940" name="内容占位符 2"/>
          <p:cNvSpPr>
            <a:spLocks noGrp="1"/>
          </p:cNvSpPr>
          <p:nvPr>
            <p:ph idx="4294967295"/>
          </p:nvPr>
        </p:nvSpPr>
        <p:spPr>
          <a:xfrm>
            <a:off x="914400" y="1196975"/>
            <a:ext cx="8229600" cy="4525963"/>
          </a:xfrm>
        </p:spPr>
        <p:txBody>
          <a:bodyPr/>
          <a:lstStyle/>
          <a:p>
            <a:pPr marL="0" indent="0">
              <a:buFont typeface="Arial" panose="020B0604020202020204" pitchFamily="34" charset="0"/>
              <a:buNone/>
            </a:pPr>
            <a:endParaRPr lang="zh-CN" altLang="en-US" sz="2000" b="1" smtClean="0">
              <a:latin typeface="Comic Sans MS" panose="030F0702030302020204" pitchFamily="66" charset="0"/>
            </a:endParaRPr>
          </a:p>
          <a:p>
            <a:pPr marL="0" indent="0">
              <a:buFont typeface="Arial" panose="020B0604020202020204" pitchFamily="34" charset="0"/>
              <a:buNone/>
            </a:pPr>
            <a:r>
              <a:rPr lang="en-US" altLang="zh-CN" sz="2800" b="1" smtClean="0">
                <a:latin typeface="Comic Sans MS" panose="030F0702030302020204" pitchFamily="66" charset="0"/>
              </a:rPr>
              <a:t>(    ) 3. Sun Yatsen is a great leader now, just like Chairman Xi. </a:t>
            </a:r>
          </a:p>
          <a:p>
            <a:pPr marL="0" indent="0">
              <a:buFont typeface="Arial" panose="020B0604020202020204" pitchFamily="34" charset="0"/>
              <a:buNone/>
            </a:pPr>
            <a:endParaRPr lang="zh-CN" altLang="en-US" sz="2800" b="1" smtClean="0">
              <a:latin typeface="Comic Sans MS" panose="030F0702030302020204" pitchFamily="66" charset="0"/>
            </a:endParaRPr>
          </a:p>
          <a:p>
            <a:pPr marL="0" indent="0">
              <a:buFont typeface="Arial" panose="020B0604020202020204" pitchFamily="34" charset="0"/>
              <a:buNone/>
            </a:pPr>
            <a:endParaRPr lang="en-US" altLang="zh-CN" sz="2800" b="1" smtClean="0">
              <a:latin typeface="Comic Sans MS" panose="030F0702030302020204" pitchFamily="66" charset="0"/>
            </a:endParaRPr>
          </a:p>
          <a:p>
            <a:pPr marL="0" indent="0">
              <a:buFont typeface="Arial" panose="020B0604020202020204" pitchFamily="34" charset="0"/>
              <a:buNone/>
            </a:pPr>
            <a:r>
              <a:rPr lang="en-US" altLang="zh-CN" sz="2800" b="1" smtClean="0">
                <a:latin typeface="Comic Sans MS" panose="030F0702030302020204" pitchFamily="66" charset="0"/>
              </a:rPr>
              <a:t>(    ) 4. Sun Yatsen loved the Chinese people and tried to free them and make their lives better. </a:t>
            </a:r>
          </a:p>
          <a:p>
            <a:pPr marL="0" indent="0">
              <a:buFont typeface="Arial" panose="020B0604020202020204" pitchFamily="34" charset="0"/>
              <a:buNone/>
            </a:pPr>
            <a:r>
              <a:rPr lang="en-US" altLang="zh-CN" sz="2800" b="1" smtClean="0">
                <a:latin typeface="Comic Sans MS" panose="030F0702030302020204" pitchFamily="66" charset="0"/>
              </a:rPr>
              <a:t>(    ) 5. Chinese people love Dr Sun Yatsen. Many streets , schools and parks have his name.</a:t>
            </a:r>
          </a:p>
          <a:p>
            <a:pPr marL="0" indent="0">
              <a:buFont typeface="Arial" panose="020B0604020202020204" pitchFamily="34" charset="0"/>
              <a:buNone/>
            </a:pPr>
            <a:endParaRPr lang="zh-CN" altLang="en-US" b="1" smtClean="0">
              <a:latin typeface="Comic Sans MS" panose="030F0702030302020204" pitchFamily="66" charset="0"/>
            </a:endParaRPr>
          </a:p>
        </p:txBody>
      </p:sp>
      <p:pic>
        <p:nvPicPr>
          <p:cNvPr id="39939" name="Picture 10"/>
          <p:cNvPicPr>
            <a:picLocks noChangeAspect="1" noChangeArrowheads="1"/>
          </p:cNvPicPr>
          <p:nvPr/>
        </p:nvPicPr>
        <p:blipFill>
          <a:blip r:embed="rId2"/>
          <a:srcRect/>
          <a:stretch>
            <a:fillRect/>
          </a:stretch>
        </p:blipFill>
        <p:spPr bwMode="auto">
          <a:xfrm>
            <a:off x="0" y="-12700"/>
            <a:ext cx="9396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11"/>
          <p:cNvSpPr txBox="1">
            <a:spLocks noChangeArrowheads="1"/>
          </p:cNvSpPr>
          <p:nvPr/>
        </p:nvSpPr>
        <p:spPr bwMode="auto">
          <a:xfrm>
            <a:off x="928688" y="714375"/>
            <a:ext cx="74183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7030A0"/>
                </a:solidFill>
                <a:latin typeface="宋体" panose="02010600030101010101" pitchFamily="2" charset="-122"/>
                <a:ea typeface="Arial Unicode MS" pitchFamily="34" charset="-122"/>
                <a:sym typeface="MS PGothic" panose="020B0600070205080204" pitchFamily="34" charset="-128"/>
              </a:rPr>
              <a:t>Listen &amp; Write T or F</a:t>
            </a:r>
            <a:r>
              <a:rPr lang="zh-CN" altLang="en-US" sz="2800">
                <a:solidFill>
                  <a:srgbClr val="7030A0"/>
                </a:solidFill>
                <a:latin typeface="宋体" panose="02010600030101010101" pitchFamily="2" charset="-122"/>
                <a:ea typeface="Arial Unicode MS" pitchFamily="34" charset="-122"/>
                <a:sym typeface="MS PGothic" panose="020B0600070205080204" pitchFamily="34" charset="-128"/>
              </a:rPr>
              <a:t>（判断句子正误，正确的写</a:t>
            </a:r>
            <a:r>
              <a:rPr lang="en-US" altLang="zh-CN" sz="2800">
                <a:solidFill>
                  <a:srgbClr val="7030A0"/>
                </a:solidFill>
                <a:latin typeface="宋体" panose="02010600030101010101" pitchFamily="2" charset="-122"/>
                <a:ea typeface="Arial Unicode MS" pitchFamily="34" charset="-122"/>
                <a:sym typeface="MS PGothic" panose="020B0600070205080204" pitchFamily="34" charset="-128"/>
              </a:rPr>
              <a:t>T</a:t>
            </a:r>
            <a:r>
              <a:rPr lang="zh-CN" altLang="en-US" sz="2800">
                <a:solidFill>
                  <a:srgbClr val="7030A0"/>
                </a:solidFill>
                <a:latin typeface="宋体" panose="02010600030101010101" pitchFamily="2" charset="-122"/>
                <a:ea typeface="Arial Unicode MS" pitchFamily="34" charset="-122"/>
                <a:sym typeface="MS PGothic" panose="020B0600070205080204" pitchFamily="34" charset="-128"/>
              </a:rPr>
              <a:t>，错误的写</a:t>
            </a:r>
            <a:r>
              <a:rPr lang="en-US" altLang="zh-CN" sz="2800">
                <a:solidFill>
                  <a:srgbClr val="7030A0"/>
                </a:solidFill>
                <a:latin typeface="宋体" panose="02010600030101010101" pitchFamily="2" charset="-122"/>
                <a:ea typeface="Arial Unicode MS" pitchFamily="34" charset="-122"/>
                <a:sym typeface="MS PGothic" panose="020B0600070205080204" pitchFamily="34" charset="-128"/>
              </a:rPr>
              <a:t>F</a:t>
            </a:r>
            <a:r>
              <a:rPr lang="zh-CN" altLang="en-US" sz="2800">
                <a:solidFill>
                  <a:srgbClr val="7030A0"/>
                </a:solidFill>
                <a:latin typeface="宋体" panose="02010600030101010101" pitchFamily="2" charset="-122"/>
                <a:ea typeface="Arial Unicode MS" pitchFamily="34" charset="-122"/>
                <a:sym typeface="MS PGothic" panose="020B0600070205080204" pitchFamily="34" charset="-128"/>
              </a:rPr>
              <a:t>，并把错误的改正）</a:t>
            </a:r>
          </a:p>
        </p:txBody>
      </p:sp>
      <p:sp>
        <p:nvSpPr>
          <p:cNvPr id="16393" name="TextBox 5"/>
          <p:cNvSpPr txBox="1">
            <a:spLocks noChangeArrowheads="1"/>
          </p:cNvSpPr>
          <p:nvPr/>
        </p:nvSpPr>
        <p:spPr bwMode="auto">
          <a:xfrm>
            <a:off x="1042988" y="1628775"/>
            <a:ext cx="40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7030A0"/>
                </a:solidFill>
                <a:sym typeface="MS PGothic" panose="020B0600070205080204" pitchFamily="34" charset="-128"/>
              </a:rPr>
              <a:t>F</a:t>
            </a:r>
            <a:endParaRPr lang="zh-CN" altLang="en-US" sz="2800">
              <a:solidFill>
                <a:srgbClr val="7030A0"/>
              </a:solidFill>
              <a:sym typeface="MS PGothic" panose="020B0600070205080204" pitchFamily="34" charset="-128"/>
            </a:endParaRPr>
          </a:p>
        </p:txBody>
      </p:sp>
      <p:sp>
        <p:nvSpPr>
          <p:cNvPr id="16394" name="椭圆 11"/>
          <p:cNvSpPr>
            <a:spLocks noChangeArrowheads="1"/>
          </p:cNvSpPr>
          <p:nvPr/>
        </p:nvSpPr>
        <p:spPr bwMode="auto">
          <a:xfrm>
            <a:off x="4356100" y="1700213"/>
            <a:ext cx="357188" cy="357187"/>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MS PGothic" panose="020B0600070205080204" pitchFamily="34" charset="-128"/>
              <a:sym typeface="MS PGothic" panose="020B0600070205080204" pitchFamily="34" charset="-128"/>
            </a:endParaRPr>
          </a:p>
        </p:txBody>
      </p:sp>
      <p:sp>
        <p:nvSpPr>
          <p:cNvPr id="16395" name="TextBox 12"/>
          <p:cNvSpPr txBox="1">
            <a:spLocks noChangeArrowheads="1"/>
          </p:cNvSpPr>
          <p:nvPr/>
        </p:nvSpPr>
        <p:spPr bwMode="auto">
          <a:xfrm>
            <a:off x="4140200" y="1989138"/>
            <a:ext cx="1714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rgbClr val="9933FF"/>
                </a:solidFill>
                <a:latin typeface="Comic Sans MS" panose="030F0702030302020204" pitchFamily="66" charset="0"/>
                <a:sym typeface="MS PGothic" panose="020B0600070205080204" pitchFamily="34" charset="-128"/>
              </a:rPr>
              <a:t>was</a:t>
            </a:r>
            <a:endParaRPr lang="zh-CN" altLang="en-US" sz="2800">
              <a:solidFill>
                <a:srgbClr val="9933FF"/>
              </a:solidFill>
              <a:latin typeface="Comic Sans MS" panose="030F0702030302020204" pitchFamily="66" charset="0"/>
              <a:sym typeface="MS PGothic" panose="020B0600070205080204" pitchFamily="34" charset="-128"/>
            </a:endParaRPr>
          </a:p>
        </p:txBody>
      </p:sp>
      <p:sp>
        <p:nvSpPr>
          <p:cNvPr id="16396" name="椭圆 11"/>
          <p:cNvSpPr>
            <a:spLocks noChangeArrowheads="1"/>
          </p:cNvSpPr>
          <p:nvPr/>
        </p:nvSpPr>
        <p:spPr bwMode="auto">
          <a:xfrm>
            <a:off x="7524750" y="1700213"/>
            <a:ext cx="571500" cy="357187"/>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MS PGothic" panose="020B0600070205080204" pitchFamily="34" charset="-128"/>
              <a:sym typeface="MS PGothic" panose="020B0600070205080204" pitchFamily="34" charset="-128"/>
            </a:endParaRPr>
          </a:p>
        </p:txBody>
      </p:sp>
      <p:sp>
        <p:nvSpPr>
          <p:cNvPr id="16397" name="TextBox 12"/>
          <p:cNvSpPr txBox="1">
            <a:spLocks noChangeArrowheads="1"/>
          </p:cNvSpPr>
          <p:nvPr/>
        </p:nvSpPr>
        <p:spPr bwMode="auto">
          <a:xfrm>
            <a:off x="7019925" y="1916113"/>
            <a:ext cx="171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solidFill>
                  <a:srgbClr val="9933FF"/>
                </a:solidFill>
                <a:latin typeface="Comic Sans MS" panose="030F0702030302020204" pitchFamily="66" charset="0"/>
                <a:sym typeface="MS PGothic" panose="020B0600070205080204" pitchFamily="34" charset="-128"/>
              </a:rPr>
              <a:t>then</a:t>
            </a:r>
            <a:endParaRPr lang="zh-CN" altLang="en-US" sz="2800">
              <a:solidFill>
                <a:srgbClr val="9933FF"/>
              </a:solidFill>
              <a:latin typeface="Comic Sans MS" panose="030F0702030302020204" pitchFamily="66" charset="0"/>
              <a:sym typeface="MS PGothic" panose="020B0600070205080204" pitchFamily="34" charset="-128"/>
            </a:endParaRPr>
          </a:p>
        </p:txBody>
      </p:sp>
      <p:sp>
        <p:nvSpPr>
          <p:cNvPr id="16398" name="椭圆 13"/>
          <p:cNvSpPr>
            <a:spLocks noChangeArrowheads="1"/>
          </p:cNvSpPr>
          <p:nvPr/>
        </p:nvSpPr>
        <p:spPr bwMode="auto">
          <a:xfrm>
            <a:off x="1835150" y="1989138"/>
            <a:ext cx="2500313" cy="642937"/>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MS PGothic" panose="020B0600070205080204" pitchFamily="34" charset="-128"/>
              <a:sym typeface="MS PGothic" panose="020B0600070205080204" pitchFamily="34" charset="-128"/>
            </a:endParaRPr>
          </a:p>
        </p:txBody>
      </p:sp>
      <p:sp>
        <p:nvSpPr>
          <p:cNvPr id="16399" name="椭圆 14"/>
          <p:cNvSpPr>
            <a:spLocks noChangeArrowheads="1"/>
          </p:cNvSpPr>
          <p:nvPr/>
        </p:nvSpPr>
        <p:spPr bwMode="auto">
          <a:xfrm>
            <a:off x="900113" y="2133600"/>
            <a:ext cx="571500" cy="357188"/>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latin typeface="MS PGothic" panose="020B0600070205080204" pitchFamily="34" charset="-128"/>
              <a:sym typeface="MS PGothic" panose="020B0600070205080204" pitchFamily="34" charset="-128"/>
            </a:endParaRPr>
          </a:p>
        </p:txBody>
      </p:sp>
      <p:sp>
        <p:nvSpPr>
          <p:cNvPr id="16400" name="TextBox 12"/>
          <p:cNvSpPr txBox="1">
            <a:spLocks noChangeArrowheads="1"/>
          </p:cNvSpPr>
          <p:nvPr/>
        </p:nvSpPr>
        <p:spPr bwMode="auto">
          <a:xfrm>
            <a:off x="1260475" y="2492375"/>
            <a:ext cx="7429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9933FF"/>
                </a:solidFill>
                <a:latin typeface="Comic Sans MS" panose="030F0702030302020204" pitchFamily="66" charset="0"/>
                <a:sym typeface="MS PGothic" panose="020B0600070205080204" pitchFamily="34" charset="-128"/>
              </a:rPr>
              <a:t>Sun Yatsen was a great leader then. Chairman Xi is a great leader now.</a:t>
            </a:r>
            <a:endParaRPr lang="zh-CN" altLang="en-US" sz="2800">
              <a:solidFill>
                <a:srgbClr val="9933FF"/>
              </a:solidFill>
              <a:latin typeface="Comic Sans MS" panose="030F0702030302020204" pitchFamily="66" charset="0"/>
              <a:sym typeface="MS PGothic" panose="020B0600070205080204" pitchFamily="34" charset="-128"/>
            </a:endParaRPr>
          </a:p>
        </p:txBody>
      </p:sp>
      <p:sp>
        <p:nvSpPr>
          <p:cNvPr id="16401" name="TextBox 16"/>
          <p:cNvSpPr txBox="1">
            <a:spLocks noChangeArrowheads="1"/>
          </p:cNvSpPr>
          <p:nvPr/>
        </p:nvSpPr>
        <p:spPr bwMode="auto">
          <a:xfrm>
            <a:off x="971550" y="3429000"/>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rgbClr val="7030A0"/>
                </a:solidFill>
                <a:sym typeface="MS PGothic" panose="020B0600070205080204" pitchFamily="34" charset="-128"/>
              </a:rPr>
              <a:t>T</a:t>
            </a:r>
            <a:endParaRPr lang="zh-CN" altLang="en-US" sz="3600">
              <a:solidFill>
                <a:srgbClr val="7030A0"/>
              </a:solidFill>
              <a:sym typeface="MS PGothic" panose="020B0600070205080204" pitchFamily="34" charset="-128"/>
            </a:endParaRPr>
          </a:p>
        </p:txBody>
      </p:sp>
      <p:sp>
        <p:nvSpPr>
          <p:cNvPr id="16402" name="TextBox 17"/>
          <p:cNvSpPr txBox="1">
            <a:spLocks noChangeArrowheads="1"/>
          </p:cNvSpPr>
          <p:nvPr/>
        </p:nvSpPr>
        <p:spPr bwMode="auto">
          <a:xfrm>
            <a:off x="971550" y="4868863"/>
            <a:ext cx="434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7030A0"/>
                </a:solidFill>
                <a:sym typeface="MS PGothic" panose="020B0600070205080204" pitchFamily="34" charset="-128"/>
              </a:rPr>
              <a:t>T</a:t>
            </a:r>
            <a:endParaRPr lang="zh-CN" altLang="en-US" sz="3200">
              <a:solidFill>
                <a:srgbClr val="7030A0"/>
              </a:solidFill>
              <a:sym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6394"/>
                                        </p:tgtEl>
                                        <p:attrNameLst>
                                          <p:attrName>style.visibility</p:attrName>
                                        </p:attrNameLst>
                                      </p:cBhvr>
                                      <p:to>
                                        <p:strVal val="visible"/>
                                      </p:to>
                                    </p:set>
                                    <p:animEffect transition="in" filter="blinds(horizontal)">
                                      <p:cBhvr>
                                        <p:cTn id="11" dur="500"/>
                                        <p:tgtEl>
                                          <p:spTgt spid="1639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39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396"/>
                                        </p:tgtEl>
                                        <p:attrNameLst>
                                          <p:attrName>style.visibility</p:attrName>
                                        </p:attrNameLst>
                                      </p:cBhvr>
                                      <p:to>
                                        <p:strVal val="visible"/>
                                      </p:to>
                                    </p:set>
                                    <p:animEffect transition="in" filter="blinds(horizontal)">
                                      <p:cBhvr>
                                        <p:cTn id="20" dur="500"/>
                                        <p:tgtEl>
                                          <p:spTgt spid="1639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398"/>
                                        </p:tgtEl>
                                        <p:attrNameLst>
                                          <p:attrName>style.visibility</p:attrName>
                                        </p:attrNameLst>
                                      </p:cBhvr>
                                      <p:to>
                                        <p:strVal val="visible"/>
                                      </p:to>
                                    </p:set>
                                    <p:animEffect transition="in" filter="blinds(horizontal)">
                                      <p:cBhvr>
                                        <p:cTn id="29" dur="500"/>
                                        <p:tgtEl>
                                          <p:spTgt spid="1639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399"/>
                                        </p:tgtEl>
                                        <p:attrNameLst>
                                          <p:attrName>style.visibility</p:attrName>
                                        </p:attrNameLst>
                                      </p:cBhvr>
                                      <p:to>
                                        <p:strVal val="visible"/>
                                      </p:to>
                                    </p:set>
                                    <p:animEffect transition="in" filter="blinds(horizontal)">
                                      <p:cBhvr>
                                        <p:cTn id="34" dur="500"/>
                                        <p:tgtEl>
                                          <p:spTgt spid="1639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4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4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utoUpdateAnimBg="0"/>
      <p:bldP spid="16394" grpId="0" animBg="1" autoUpdateAnimBg="0"/>
      <p:bldP spid="16395" grpId="0" autoUpdateAnimBg="0"/>
      <p:bldP spid="16396" grpId="0" animBg="1" autoUpdateAnimBg="0"/>
      <p:bldP spid="16397" grpId="0" autoUpdateAnimBg="0"/>
      <p:bldP spid="16398" grpId="0" animBg="1" autoUpdateAnimBg="0"/>
      <p:bldP spid="16399" grpId="0" animBg="1" autoUpdateAnimBg="0"/>
      <p:bldP spid="16400" grpId="0" autoUpdateAnimBg="0"/>
      <p:bldP spid="16401" grpId="0" autoUpdateAnimBg="0"/>
      <p:bldP spid="1640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1"/>
          </p:nvPr>
        </p:nvSpPr>
        <p:spPr/>
        <p:txBody>
          <a:bodyPr/>
          <a:lstStyle/>
          <a:p>
            <a:pPr>
              <a:defRPr/>
            </a:pPr>
            <a:r>
              <a:rPr lang="zh-CN" altLang="en-US" sz="2800" b="1" dirty="0">
                <a:solidFill>
                  <a:schemeClr val="tx1"/>
                </a:solidFill>
              </a:rPr>
              <a:t>Unit5</a:t>
            </a:r>
            <a:endParaRPr lang="en-US" altLang="zh-CN" sz="2800" b="1" dirty="0">
              <a:solidFill>
                <a:schemeClr val="tx1"/>
              </a:solidFill>
            </a:endParaRPr>
          </a:p>
        </p:txBody>
      </p:sp>
      <p:sp>
        <p:nvSpPr>
          <p:cNvPr id="10" name="灯片编号占位符 9"/>
          <p:cNvSpPr>
            <a:spLocks noGrp="1"/>
          </p:cNvSpPr>
          <p:nvPr>
            <p:ph type="sldNum" sz="quarter" idx="12"/>
          </p:nvPr>
        </p:nvSpPr>
        <p:spPr/>
        <p:txBody>
          <a:bodyPr/>
          <a:lstStyle/>
          <a:p>
            <a:pPr>
              <a:defRPr/>
            </a:pPr>
            <a:fld id="{974CD7F0-D9AD-4F3C-8A05-C6C4AB647713}" type="slidenum">
              <a:rPr lang="zh-CN" altLang="en-US" sz="2800" b="1">
                <a:solidFill>
                  <a:schemeClr val="tx1"/>
                </a:solidFill>
              </a:rPr>
              <a:t>18</a:t>
            </a:fld>
            <a:endParaRPr lang="en-US" altLang="zh-CN" sz="2800" b="1" dirty="0">
              <a:solidFill>
                <a:schemeClr val="tx1"/>
              </a:solidFill>
              <a:latin typeface="Arial" panose="020B0604020202020204" pitchFamily="34" charset="0"/>
            </a:endParaRPr>
          </a:p>
        </p:txBody>
      </p:sp>
      <p:pic>
        <p:nvPicPr>
          <p:cNvPr id="40965" name="Picture 2"/>
          <p:cNvPicPr>
            <a:picLocks noChangeAspect="1" noChangeArrowheads="1"/>
          </p:cNvPicPr>
          <p:nvPr/>
        </p:nvPicPr>
        <p:blipFill>
          <a:blip r:embed="rId2"/>
          <a:srcRect/>
          <a:stretch>
            <a:fillRect/>
          </a:stretch>
        </p:blipFill>
        <p:spPr bwMode="auto">
          <a:xfrm>
            <a:off x="271463" y="157163"/>
            <a:ext cx="8620125" cy="615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标题 1"/>
          <p:cNvSpPr txBox="1">
            <a:spLocks noChangeArrowheads="1"/>
          </p:cNvSpPr>
          <p:nvPr/>
        </p:nvSpPr>
        <p:spPr bwMode="auto">
          <a:xfrm>
            <a:off x="2555875" y="2205038"/>
            <a:ext cx="5565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4400">
                <a:solidFill>
                  <a:srgbClr val="7030A0"/>
                </a:solidFill>
                <a:latin typeface="Arial Unicode MS" pitchFamily="34" charset="-122"/>
                <a:ea typeface="Arial Unicode MS" pitchFamily="34" charset="-122"/>
                <a:sym typeface="MS PGothic" panose="020B0600070205080204" pitchFamily="34" charset="-128"/>
              </a:rPr>
              <a:t>Read the dialogue</a:t>
            </a:r>
            <a:endParaRPr lang="zh-CN" altLang="en-US" sz="4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40967" name="TextBox 6"/>
          <p:cNvSpPr txBox="1">
            <a:spLocks noChangeArrowheads="1"/>
          </p:cNvSpPr>
          <p:nvPr/>
        </p:nvSpPr>
        <p:spPr bwMode="auto">
          <a:xfrm>
            <a:off x="4357688" y="4357688"/>
            <a:ext cx="500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sym typeface="MS PGothic" panose="020B0600070205080204" pitchFamily="34" charset="-128"/>
            </a:endParaRPr>
          </a:p>
        </p:txBody>
      </p:sp>
      <p:sp>
        <p:nvSpPr>
          <p:cNvPr id="40968" name="TextBox 6"/>
          <p:cNvSpPr txBox="1">
            <a:spLocks noChangeArrowheads="1"/>
          </p:cNvSpPr>
          <p:nvPr/>
        </p:nvSpPr>
        <p:spPr bwMode="auto">
          <a:xfrm>
            <a:off x="900113" y="3141663"/>
            <a:ext cx="6985000" cy="3416300"/>
          </a:xfrm>
          <a:prstGeom prst="rect">
            <a:avLst/>
          </a:prstGeom>
          <a:solidFill>
            <a:schemeClr val="accent1"/>
          </a:solidFill>
          <a:ln w="9525">
            <a:solidFill>
              <a:schemeClr val="tx1"/>
            </a:solidFill>
            <a:miter lim="800000"/>
          </a:ln>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600" dirty="0">
                <a:sym typeface="MS PGothic" panose="020B0600070205080204" pitchFamily="34" charset="-128"/>
              </a:rPr>
              <a:t>Students:</a:t>
            </a:r>
          </a:p>
          <a:p>
            <a:pPr eaLnBrk="1" hangingPunct="1"/>
            <a:r>
              <a:rPr lang="en-US" altLang="zh-CN" sz="3600" dirty="0">
                <a:sym typeface="MS PGothic" panose="020B0600070205080204" pitchFamily="34" charset="-128"/>
              </a:rPr>
              <a:t>1. Follow the teacher and read.</a:t>
            </a:r>
          </a:p>
          <a:p>
            <a:pPr eaLnBrk="1" hangingPunct="1"/>
            <a:r>
              <a:rPr lang="en-US" altLang="zh-CN" sz="3600" dirty="0">
                <a:sym typeface="MS PGothic" panose="020B0600070205080204" pitchFamily="34" charset="-128"/>
              </a:rPr>
              <a:t>2. Read together all the way through.</a:t>
            </a:r>
          </a:p>
          <a:p>
            <a:pPr eaLnBrk="1" hangingPunct="1"/>
            <a:r>
              <a:rPr lang="en-US" altLang="zh-CN" sz="3600" dirty="0">
                <a:sym typeface="MS PGothic" panose="020B0600070205080204" pitchFamily="34" charset="-128"/>
              </a:rPr>
              <a:t>3. Role-play and read in your groups.</a:t>
            </a:r>
            <a:endParaRPr lang="zh-CN" altLang="en-US" sz="3600" dirty="0">
              <a:sym typeface="MS PGothic" panose="020B0600070205080204" pitchFamily="34" charset="-128"/>
            </a:endParaRPr>
          </a:p>
        </p:txBody>
      </p:sp>
      <p:sp>
        <p:nvSpPr>
          <p:cNvPr id="40969" name="标题 1"/>
          <p:cNvSpPr txBox="1">
            <a:spLocks noChangeArrowheads="1"/>
          </p:cNvSpPr>
          <p:nvPr/>
        </p:nvSpPr>
        <p:spPr bwMode="auto">
          <a:xfrm>
            <a:off x="2771775" y="1484313"/>
            <a:ext cx="5184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dirty="0">
                <a:solidFill>
                  <a:schemeClr val="accent2"/>
                </a:solidFill>
                <a:latin typeface="Arial Unicode MS" pitchFamily="34" charset="-122"/>
                <a:ea typeface="Arial Unicode MS" pitchFamily="34" charset="-122"/>
                <a:sym typeface="MS PGothic" panose="020B0600070205080204" pitchFamily="34" charset="-128"/>
              </a:rPr>
              <a:t>Read the dialogue </a:t>
            </a:r>
          </a:p>
          <a:p>
            <a:pPr algn="ctr" eaLnBrk="1" hangingPunct="1"/>
            <a:r>
              <a:rPr lang="en-US" altLang="zh-CN" sz="2800" dirty="0">
                <a:solidFill>
                  <a:schemeClr val="accent2"/>
                </a:solidFill>
                <a:latin typeface="Arial Unicode MS" pitchFamily="34" charset="-122"/>
                <a:ea typeface="Arial Unicode MS" pitchFamily="34" charset="-122"/>
                <a:sym typeface="MS PGothic" panose="020B0600070205080204" pitchFamily="34" charset="-128"/>
              </a:rPr>
              <a:t>with different forms.</a:t>
            </a:r>
            <a:endParaRPr lang="zh-CN" altLang="en-US" sz="2800" dirty="0">
              <a:solidFill>
                <a:schemeClr val="accent2"/>
              </a:solidFill>
              <a:latin typeface="Arial Unicode MS" pitchFamily="34" charset="-122"/>
              <a:ea typeface="Arial Unicode MS" pitchFamily="34" charset="-122"/>
              <a:sym typeface="MS PGothic" panose="020B0600070205080204"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1"/>
          </p:nvPr>
        </p:nvSpPr>
        <p:spPr/>
        <p:txBody>
          <a:bodyPr/>
          <a:lstStyle/>
          <a:p>
            <a:pPr>
              <a:defRPr/>
            </a:pPr>
            <a:r>
              <a:rPr lang="zh-CN" altLang="en-US" sz="2800" b="1" dirty="0">
                <a:solidFill>
                  <a:schemeClr val="tx1"/>
                </a:solidFill>
              </a:rPr>
              <a:t>Unit5</a:t>
            </a:r>
            <a:endParaRPr lang="en-US" altLang="zh-CN" sz="2800" b="1" dirty="0">
              <a:solidFill>
                <a:schemeClr val="tx1"/>
              </a:solidFill>
            </a:endParaRPr>
          </a:p>
        </p:txBody>
      </p:sp>
      <p:sp>
        <p:nvSpPr>
          <p:cNvPr id="10" name="灯片编号占位符 9"/>
          <p:cNvSpPr>
            <a:spLocks noGrp="1"/>
          </p:cNvSpPr>
          <p:nvPr>
            <p:ph type="sldNum" sz="quarter" idx="12"/>
          </p:nvPr>
        </p:nvSpPr>
        <p:spPr/>
        <p:txBody>
          <a:bodyPr/>
          <a:lstStyle/>
          <a:p>
            <a:pPr>
              <a:defRPr/>
            </a:pPr>
            <a:fld id="{1945607B-D2D6-40DF-9B10-32E1F64F91E8}" type="slidenum">
              <a:rPr lang="zh-CN" altLang="en-US" sz="2800" b="1">
                <a:solidFill>
                  <a:schemeClr val="tx1"/>
                </a:solidFill>
              </a:rPr>
              <a:t>19</a:t>
            </a:fld>
            <a:endParaRPr lang="en-US" altLang="zh-CN" sz="2800" b="1" dirty="0">
              <a:solidFill>
                <a:schemeClr val="tx1"/>
              </a:solidFill>
              <a:latin typeface="Arial" panose="020B0604020202020204" pitchFamily="34" charset="0"/>
            </a:endParaRPr>
          </a:p>
        </p:txBody>
      </p:sp>
      <p:pic>
        <p:nvPicPr>
          <p:cNvPr id="41989" name="Picture 2"/>
          <p:cNvPicPr>
            <a:picLocks noChangeAspect="1" noChangeArrowheads="1"/>
          </p:cNvPicPr>
          <p:nvPr/>
        </p:nvPicPr>
        <p:blipFill>
          <a:blip r:embed="rId2"/>
          <a:srcRect/>
          <a:stretch>
            <a:fillRect/>
          </a:stretch>
        </p:blipFill>
        <p:spPr bwMode="auto">
          <a:xfrm>
            <a:off x="271463" y="157163"/>
            <a:ext cx="8620125"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标题 1"/>
          <p:cNvSpPr txBox="1">
            <a:spLocks noChangeArrowheads="1"/>
          </p:cNvSpPr>
          <p:nvPr/>
        </p:nvSpPr>
        <p:spPr bwMode="auto">
          <a:xfrm>
            <a:off x="2533650" y="2428875"/>
            <a:ext cx="5565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4400" dirty="0">
                <a:solidFill>
                  <a:srgbClr val="7030A0"/>
                </a:solidFill>
                <a:latin typeface="Arial Unicode MS" pitchFamily="34" charset="-122"/>
                <a:ea typeface="Arial Unicode MS" pitchFamily="34" charset="-122"/>
                <a:sym typeface="MS PGothic" panose="020B0600070205080204" pitchFamily="34" charset="-128"/>
              </a:rPr>
              <a:t>Retell the text</a:t>
            </a:r>
            <a:endParaRPr lang="zh-CN" altLang="en-US" sz="4400" dirty="0">
              <a:solidFill>
                <a:srgbClr val="7030A0"/>
              </a:solidFill>
              <a:latin typeface="Arial Unicode MS" pitchFamily="34" charset="-122"/>
              <a:ea typeface="Arial Unicode MS" pitchFamily="34" charset="-122"/>
              <a:sym typeface="MS PGothic" panose="020B0600070205080204" pitchFamily="34" charset="-128"/>
            </a:endParaRPr>
          </a:p>
        </p:txBody>
      </p:sp>
      <p:sp>
        <p:nvSpPr>
          <p:cNvPr id="41991" name="TextBox 6"/>
          <p:cNvSpPr txBox="1">
            <a:spLocks noChangeArrowheads="1"/>
          </p:cNvSpPr>
          <p:nvPr/>
        </p:nvSpPr>
        <p:spPr bwMode="auto">
          <a:xfrm>
            <a:off x="4357688" y="4357688"/>
            <a:ext cx="500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sym typeface="MS PGothic" panose="020B0600070205080204" pitchFamily="34" charset="-128"/>
            </a:endParaRPr>
          </a:p>
        </p:txBody>
      </p:sp>
      <p:sp>
        <p:nvSpPr>
          <p:cNvPr id="41992" name="TextBox 6"/>
          <p:cNvSpPr txBox="1">
            <a:spLocks noChangeArrowheads="1"/>
          </p:cNvSpPr>
          <p:nvPr/>
        </p:nvSpPr>
        <p:spPr bwMode="auto">
          <a:xfrm>
            <a:off x="3929063" y="3714750"/>
            <a:ext cx="4243387" cy="2246313"/>
          </a:xfrm>
          <a:prstGeom prst="rect">
            <a:avLst/>
          </a:prstGeom>
          <a:solidFill>
            <a:schemeClr val="accent1"/>
          </a:solidFill>
          <a:ln w="9525">
            <a:solidFill>
              <a:schemeClr val="tx1"/>
            </a:solidFill>
            <a:miter lim="800000"/>
          </a:ln>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800">
                <a:sym typeface="MS PGothic" panose="020B0600070205080204" pitchFamily="34" charset="-128"/>
              </a:rPr>
              <a:t>老师将对课文设计成两个层次进行复述。（待会请大家口头进行复述，课后大家再把复述内容写下来。）</a:t>
            </a:r>
          </a:p>
        </p:txBody>
      </p:sp>
      <p:sp>
        <p:nvSpPr>
          <p:cNvPr id="41993" name="标题 1"/>
          <p:cNvSpPr txBox="1">
            <a:spLocks noChangeArrowheads="1"/>
          </p:cNvSpPr>
          <p:nvPr/>
        </p:nvSpPr>
        <p:spPr bwMode="auto">
          <a:xfrm>
            <a:off x="2724150" y="1668463"/>
            <a:ext cx="5184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accent2"/>
              </a:solidFill>
              <a:latin typeface="Comic Sans MS" panose="030F0702030302020204" pitchFamily="66" charset="0"/>
              <a:sym typeface="MS PGothic" panose="020B0600070205080204"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611188" y="0"/>
            <a:ext cx="7772400" cy="1470025"/>
          </a:xfrm>
        </p:spPr>
        <p:txBody>
          <a:bodyPr/>
          <a:lstStyle/>
          <a:p>
            <a:r>
              <a:rPr lang="en-US" altLang="zh-CN" b="1" smtClean="0"/>
              <a:t>Unit5 Dr Sun Yatsen</a:t>
            </a:r>
            <a:br>
              <a:rPr lang="en-US" altLang="zh-CN" b="1" smtClean="0"/>
            </a:br>
            <a:r>
              <a:rPr lang="en-US" altLang="zh-CN" b="1" smtClean="0"/>
              <a:t> translation</a:t>
            </a:r>
            <a:r>
              <a:rPr lang="zh-CN" altLang="en-US" b="1" smtClean="0"/>
              <a:t>（翻译）</a:t>
            </a:r>
          </a:p>
        </p:txBody>
      </p:sp>
      <p:sp>
        <p:nvSpPr>
          <p:cNvPr id="4" name="页脚占位符 3"/>
          <p:cNvSpPr>
            <a:spLocks noGrp="1"/>
          </p:cNvSpPr>
          <p:nvPr>
            <p:ph type="ftr" sz="quarter" idx="11"/>
          </p:nvPr>
        </p:nvSpPr>
        <p:spPr>
          <a:xfrm>
            <a:off x="4284663" y="6237288"/>
            <a:ext cx="2133600" cy="365125"/>
          </a:xfrm>
        </p:spPr>
        <p:txBody>
          <a:bodyPr/>
          <a:lstStyle/>
          <a:p>
            <a:pPr algn="r">
              <a:defRPr/>
            </a:pPr>
            <a:r>
              <a:rPr lang="en-US" altLang="zh-CN" sz="2800" b="1" dirty="0" smtClean="0">
                <a:solidFill>
                  <a:schemeClr val="tx1"/>
                </a:solidFill>
              </a:rPr>
              <a:t>Unit5</a:t>
            </a:r>
            <a:endParaRPr lang="zh-CN" altLang="en-US" sz="2800" b="1" dirty="0">
              <a:solidFill>
                <a:schemeClr val="tx1"/>
              </a:solidFill>
            </a:endParaRPr>
          </a:p>
        </p:txBody>
      </p:sp>
      <p:sp>
        <p:nvSpPr>
          <p:cNvPr id="5" name="灯片编号占位符 4"/>
          <p:cNvSpPr>
            <a:spLocks noGrp="1"/>
          </p:cNvSpPr>
          <p:nvPr>
            <p:ph type="sldNum" sz="quarter" idx="12"/>
          </p:nvPr>
        </p:nvSpPr>
        <p:spPr>
          <a:xfrm>
            <a:off x="7667625" y="6237288"/>
            <a:ext cx="1090613" cy="365125"/>
          </a:xfrm>
        </p:spPr>
        <p:txBody>
          <a:bodyPr/>
          <a:lstStyle/>
          <a:p>
            <a:pPr>
              <a:defRPr/>
            </a:pPr>
            <a:fld id="{10B24FC6-265F-4D76-938E-82110C61C848}" type="slidenum">
              <a:rPr lang="zh-CN" altLang="en-US" sz="2800" b="1" smtClean="0">
                <a:solidFill>
                  <a:schemeClr val="tx1"/>
                </a:solidFill>
              </a:rPr>
              <a:t>2</a:t>
            </a:fld>
            <a:endParaRPr lang="zh-CN" altLang="en-US" sz="2800" b="1" dirty="0">
              <a:solidFill>
                <a:schemeClr val="tx1"/>
              </a:solidFill>
            </a:endParaRPr>
          </a:p>
        </p:txBody>
      </p:sp>
      <p:sp>
        <p:nvSpPr>
          <p:cNvPr id="7" name="副标题 2"/>
          <p:cNvSpPr txBox="1"/>
          <p:nvPr/>
        </p:nvSpPr>
        <p:spPr>
          <a:xfrm>
            <a:off x="11105" y="2132910"/>
            <a:ext cx="9144000" cy="1225550"/>
          </a:xfrm>
          <a:prstGeom prst="rect">
            <a:avLst/>
          </a:prstGeom>
        </p:spPr>
        <p:txBody>
          <a:bodyPr>
            <a:normAutofit fontScale="25000" lnSpcReduction="20000"/>
          </a:bodyPr>
          <a:lstStyle/>
          <a:p>
            <a:pPr>
              <a:spcBef>
                <a:spcPct val="20000"/>
              </a:spcBef>
              <a:defRPr/>
            </a:pPr>
            <a:r>
              <a:rPr lang="en-US" altLang="zh-CN" sz="14400" dirty="0"/>
              <a:t>Ben: What are you </a:t>
            </a:r>
            <a:r>
              <a:rPr lang="en-US" altLang="zh-CN" sz="14400" dirty="0" err="1"/>
              <a:t>reading,Xiaoling</a:t>
            </a:r>
            <a:r>
              <a:rPr lang="en-US" altLang="zh-CN" sz="14400" dirty="0"/>
              <a:t>?</a:t>
            </a:r>
          </a:p>
          <a:p>
            <a:pPr>
              <a:spcBef>
                <a:spcPct val="20000"/>
              </a:spcBef>
              <a:defRPr/>
            </a:pPr>
            <a:r>
              <a:rPr lang="en-US" altLang="zh-CN" sz="14400" dirty="0" err="1"/>
              <a:t>Xiaoling</a:t>
            </a:r>
            <a:r>
              <a:rPr lang="en-US" altLang="zh-CN" sz="14400" dirty="0"/>
              <a:t>: A book about Dr Sun </a:t>
            </a:r>
            <a:r>
              <a:rPr lang="en-US" altLang="zh-CN" sz="14400" dirty="0" err="1"/>
              <a:t>Yatsen</a:t>
            </a:r>
            <a:r>
              <a:rPr lang="en-US" altLang="zh-CN" sz="14400" dirty="0"/>
              <a:t>.</a:t>
            </a:r>
            <a:endParaRPr lang="zh-CN" altLang="en-US" sz="14400" dirty="0"/>
          </a:p>
          <a:p>
            <a:pPr>
              <a:spcBef>
                <a:spcPct val="20000"/>
              </a:spcBef>
              <a:defRPr/>
            </a:pPr>
            <a:endParaRPr lang="zh-CN" altLang="en-US" sz="16000" dirty="0">
              <a:solidFill>
                <a:schemeClr val="tx1">
                  <a:tint val="75000"/>
                </a:schemeClr>
              </a:solidFill>
              <a:latin typeface="+mn-lt"/>
              <a:ea typeface="+mn-ea"/>
            </a:endParaRPr>
          </a:p>
        </p:txBody>
      </p:sp>
      <p:sp>
        <p:nvSpPr>
          <p:cNvPr id="8" name="副标题 2"/>
          <p:cNvSpPr txBox="1"/>
          <p:nvPr/>
        </p:nvSpPr>
        <p:spPr bwMode="auto">
          <a:xfrm>
            <a:off x="0" y="4076700"/>
            <a:ext cx="9144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sz="4400" dirty="0">
                <a:solidFill>
                  <a:srgbClr val="C00000"/>
                </a:solidFill>
              </a:rPr>
              <a:t>本</a:t>
            </a:r>
            <a:r>
              <a:rPr lang="en-US" altLang="zh-CN" sz="4400" dirty="0">
                <a:solidFill>
                  <a:srgbClr val="C00000"/>
                </a:solidFill>
              </a:rPr>
              <a:t>:</a:t>
            </a:r>
            <a:r>
              <a:rPr lang="zh-CN" altLang="en-US" sz="4400" dirty="0">
                <a:solidFill>
                  <a:srgbClr val="C00000"/>
                </a:solidFill>
              </a:rPr>
              <a:t>晓玲，你在看什么书？</a:t>
            </a:r>
            <a:endParaRPr lang="en-US" altLang="zh-CN" sz="4400" dirty="0">
              <a:solidFill>
                <a:srgbClr val="C00000"/>
              </a:solidFill>
            </a:endParaRPr>
          </a:p>
          <a:p>
            <a:pPr>
              <a:spcBef>
                <a:spcPct val="20000"/>
              </a:spcBef>
            </a:pPr>
            <a:r>
              <a:rPr lang="zh-CN" altLang="en-US" sz="4400" dirty="0">
                <a:solidFill>
                  <a:srgbClr val="C00000"/>
                </a:solidFill>
              </a:rPr>
              <a:t>晓玲：一本关于孙逸仙博士（孙中山）的书。</a:t>
            </a:r>
          </a:p>
          <a:p>
            <a:pPr>
              <a:spcBef>
                <a:spcPct val="20000"/>
              </a:spcBef>
            </a:pPr>
            <a:endParaRPr lang="zh-CN" altLang="en-US" sz="4000" dirty="0"/>
          </a:p>
        </p:txBody>
      </p:sp>
      <p:sp>
        <p:nvSpPr>
          <p:cNvPr id="11" name="副标题 2"/>
          <p:cNvSpPr txBox="1"/>
          <p:nvPr/>
        </p:nvSpPr>
        <p:spPr>
          <a:xfrm>
            <a:off x="0" y="2852738"/>
            <a:ext cx="9144000" cy="647700"/>
          </a:xfrm>
          <a:prstGeom prst="rect">
            <a:avLst/>
          </a:prstGeom>
        </p:spPr>
        <p:txBody>
          <a:bodyPr>
            <a:normAutofit/>
          </a:bodyPr>
          <a:lstStyle/>
          <a:p>
            <a:pPr>
              <a:spcBef>
                <a:spcPct val="20000"/>
              </a:spcBef>
              <a:defRPr/>
            </a:pPr>
            <a:endParaRPr lang="zh-CN" altLang="en-US" sz="3600" dirty="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1"/>
          <p:cNvSpPr>
            <a:spLocks noGrp="1"/>
          </p:cNvSpPr>
          <p:nvPr>
            <p:ph type="ftr" sz="quarter" idx="11"/>
          </p:nvPr>
        </p:nvSpPr>
        <p:spPr/>
        <p:txBody>
          <a:bodyPr/>
          <a:lstStyle/>
          <a:p>
            <a:pPr>
              <a:defRPr/>
            </a:pPr>
            <a:r>
              <a:rPr lang="zh-CN" altLang="en-US" sz="2800" b="1" dirty="0">
                <a:solidFill>
                  <a:schemeClr val="tx1"/>
                </a:solidFill>
              </a:rPr>
              <a:t>Unit5</a:t>
            </a:r>
            <a:endParaRPr lang="en-US" altLang="zh-CN" sz="2800" b="1" dirty="0">
              <a:solidFill>
                <a:schemeClr val="tx1"/>
              </a:solidFill>
            </a:endParaRPr>
          </a:p>
        </p:txBody>
      </p:sp>
      <p:sp>
        <p:nvSpPr>
          <p:cNvPr id="17" name="灯片编号占位符 16"/>
          <p:cNvSpPr>
            <a:spLocks noGrp="1"/>
          </p:cNvSpPr>
          <p:nvPr>
            <p:ph type="sldNum" sz="quarter" idx="12"/>
          </p:nvPr>
        </p:nvSpPr>
        <p:spPr/>
        <p:txBody>
          <a:bodyPr/>
          <a:lstStyle/>
          <a:p>
            <a:pPr>
              <a:defRPr/>
            </a:pPr>
            <a:fld id="{42654963-EC6B-4855-B9E6-5394BA3A3E7E}" type="slidenum">
              <a:rPr lang="zh-CN" altLang="en-US" sz="2800" b="1">
                <a:solidFill>
                  <a:schemeClr val="tx1"/>
                </a:solidFill>
              </a:rPr>
              <a:t>20</a:t>
            </a:fld>
            <a:endParaRPr lang="en-US" altLang="zh-CN" sz="2800" b="1" dirty="0">
              <a:solidFill>
                <a:schemeClr val="tx1"/>
              </a:solidFill>
              <a:latin typeface="Arial" panose="020B0604020202020204" pitchFamily="34" charset="0"/>
            </a:endParaRPr>
          </a:p>
        </p:txBody>
      </p:sp>
      <p:sp>
        <p:nvSpPr>
          <p:cNvPr id="43014" name="TextBox 3"/>
          <p:cNvSpPr txBox="1">
            <a:spLocks noChangeArrowheads="1"/>
          </p:cNvSpPr>
          <p:nvPr/>
        </p:nvSpPr>
        <p:spPr bwMode="auto">
          <a:xfrm>
            <a:off x="467715" y="1341438"/>
            <a:ext cx="777617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400" dirty="0">
                <a:latin typeface="Arial Unicode MS" pitchFamily="34" charset="-122"/>
                <a:ea typeface="Arial Unicode MS" pitchFamily="34" charset="-122"/>
                <a:sym typeface="MS PGothic" panose="020B0600070205080204" pitchFamily="34" charset="-128"/>
              </a:rPr>
              <a:t>Ben: What are you reading, </a:t>
            </a:r>
            <a:r>
              <a:rPr lang="en-US" altLang="zh-CN" sz="2400" dirty="0" err="1">
                <a:latin typeface="Arial Unicode MS" pitchFamily="34" charset="-122"/>
                <a:ea typeface="Arial Unicode MS" pitchFamily="34" charset="-122"/>
                <a:sym typeface="MS PGothic" panose="020B0600070205080204" pitchFamily="34" charset="-128"/>
              </a:rPr>
              <a:t>Xiaoling</a:t>
            </a:r>
            <a:r>
              <a:rPr lang="en-US" altLang="zh-CN" sz="2400" dirty="0">
                <a:latin typeface="Arial Unicode MS" pitchFamily="34" charset="-122"/>
                <a:ea typeface="Arial Unicode MS" pitchFamily="34" charset="-122"/>
                <a:sym typeface="MS PGothic" panose="020B0600070205080204" pitchFamily="34" charset="-128"/>
              </a:rPr>
              <a:t>?</a:t>
            </a:r>
          </a:p>
          <a:p>
            <a:r>
              <a:rPr lang="en-US" altLang="zh-CN" sz="2400" dirty="0" err="1">
                <a:latin typeface="Arial Unicode MS" pitchFamily="34" charset="-122"/>
                <a:ea typeface="Arial Unicode MS" pitchFamily="34" charset="-122"/>
                <a:sym typeface="MS PGothic" panose="020B0600070205080204" pitchFamily="34" charset="-128"/>
              </a:rPr>
              <a:t>Xiaoling</a:t>
            </a:r>
            <a:r>
              <a:rPr lang="en-US" altLang="zh-CN" sz="2400" dirty="0">
                <a:latin typeface="Arial Unicode MS" pitchFamily="34" charset="-122"/>
                <a:ea typeface="Arial Unicode MS" pitchFamily="34" charset="-122"/>
                <a:sym typeface="MS PGothic" panose="020B0600070205080204" pitchFamily="34" charset="-128"/>
              </a:rPr>
              <a:t>: A book about __________________.</a:t>
            </a:r>
          </a:p>
          <a:p>
            <a:r>
              <a:rPr lang="en-US" altLang="zh-CN" sz="2400" dirty="0">
                <a:latin typeface="Arial Unicode MS" pitchFamily="34" charset="-122"/>
                <a:ea typeface="Arial Unicode MS" pitchFamily="34" charset="-122"/>
                <a:sym typeface="MS PGothic" panose="020B0600070205080204" pitchFamily="34" charset="-128"/>
              </a:rPr>
              <a:t>Ben: Who is he?</a:t>
            </a:r>
          </a:p>
          <a:p>
            <a:r>
              <a:rPr lang="en-US" altLang="zh-CN" sz="2400" dirty="0" err="1">
                <a:latin typeface="Arial Unicode MS" pitchFamily="34" charset="-122"/>
                <a:ea typeface="Arial Unicode MS" pitchFamily="34" charset="-122"/>
                <a:sym typeface="MS PGothic" panose="020B0600070205080204" pitchFamily="34" charset="-128"/>
              </a:rPr>
              <a:t>Jiamin</a:t>
            </a:r>
            <a:r>
              <a:rPr lang="en-US" altLang="zh-CN" sz="2400" dirty="0">
                <a:latin typeface="Arial Unicode MS" pitchFamily="34" charset="-122"/>
                <a:ea typeface="Arial Unicode MS" pitchFamily="34" charset="-122"/>
                <a:sym typeface="MS PGothic" panose="020B0600070205080204" pitchFamily="34" charset="-128"/>
              </a:rPr>
              <a:t>: He's a very ________ and _________ person in Chinese </a:t>
            </a:r>
            <a:r>
              <a:rPr lang="en-US" altLang="zh-CN" sz="2400" dirty="0" smtClean="0">
                <a:latin typeface="Arial Unicode MS" pitchFamily="34" charset="-122"/>
                <a:ea typeface="Arial Unicode MS" pitchFamily="34" charset="-122"/>
                <a:sym typeface="MS PGothic" panose="020B0600070205080204" pitchFamily="34" charset="-128"/>
              </a:rPr>
              <a:t>history.</a:t>
            </a:r>
            <a:endParaRPr lang="en-US" altLang="zh-CN" sz="2400" dirty="0">
              <a:latin typeface="Arial Unicode MS" pitchFamily="34" charset="-122"/>
              <a:ea typeface="Arial Unicode MS" pitchFamily="34" charset="-122"/>
              <a:sym typeface="MS PGothic" panose="020B0600070205080204" pitchFamily="34" charset="-128"/>
            </a:endParaRPr>
          </a:p>
          <a:p>
            <a:r>
              <a:rPr lang="en-US" altLang="zh-CN" sz="2400" dirty="0">
                <a:latin typeface="Arial Unicode MS" pitchFamily="34" charset="-122"/>
                <a:ea typeface="Arial Unicode MS" pitchFamily="34" charset="-122"/>
                <a:sym typeface="MS PGothic" panose="020B0600070205080204" pitchFamily="34" charset="-128"/>
              </a:rPr>
              <a:t>Ben: Wow! Can you tell me __________ about him?</a:t>
            </a:r>
          </a:p>
          <a:p>
            <a:r>
              <a:rPr lang="en-US" altLang="zh-CN" sz="2400" dirty="0" err="1">
                <a:latin typeface="Arial Unicode MS" pitchFamily="34" charset="-122"/>
                <a:ea typeface="Arial Unicode MS" pitchFamily="34" charset="-122"/>
                <a:sym typeface="MS PGothic" panose="020B0600070205080204" pitchFamily="34" charset="-128"/>
              </a:rPr>
              <a:t>Jiamin</a:t>
            </a:r>
            <a:r>
              <a:rPr lang="en-US" altLang="zh-CN" sz="2400" dirty="0">
                <a:latin typeface="Arial Unicode MS" pitchFamily="34" charset="-122"/>
                <a:ea typeface="Arial Unicode MS" pitchFamily="34" charset="-122"/>
                <a:sym typeface="MS PGothic" panose="020B0600070205080204" pitchFamily="34" charset="-128"/>
              </a:rPr>
              <a:t>: Yes. He was a great _________. He tried to ______ the Chinese people and _________ their lives better.</a:t>
            </a:r>
          </a:p>
          <a:p>
            <a:r>
              <a:rPr lang="en-US" altLang="zh-CN" sz="2400" dirty="0" err="1">
                <a:latin typeface="Arial Unicode MS" pitchFamily="34" charset="-122"/>
                <a:ea typeface="Arial Unicode MS" pitchFamily="34" charset="-122"/>
                <a:sym typeface="MS PGothic" panose="020B0600070205080204" pitchFamily="34" charset="-128"/>
              </a:rPr>
              <a:t>Xiaoling</a:t>
            </a:r>
            <a:r>
              <a:rPr lang="en-US" altLang="zh-CN" sz="2400" dirty="0">
                <a:latin typeface="Arial Unicode MS" pitchFamily="34" charset="-122"/>
                <a:ea typeface="Arial Unicode MS" pitchFamily="34" charset="-122"/>
                <a:sym typeface="MS PGothic" panose="020B0600070205080204" pitchFamily="34" charset="-128"/>
              </a:rPr>
              <a:t>: Yes. He loved the Chinese people and the Chinese people love him.</a:t>
            </a:r>
          </a:p>
          <a:p>
            <a:r>
              <a:rPr lang="en-US" altLang="zh-CN" sz="2400" dirty="0" err="1">
                <a:latin typeface="Arial Unicode MS" pitchFamily="34" charset="-122"/>
                <a:ea typeface="Arial Unicode MS" pitchFamily="34" charset="-122"/>
                <a:sym typeface="MS PGothic" panose="020B0600070205080204" pitchFamily="34" charset="-128"/>
              </a:rPr>
              <a:t>Jiamin</a:t>
            </a:r>
            <a:r>
              <a:rPr lang="en-US" altLang="zh-CN" sz="2400" dirty="0">
                <a:latin typeface="Arial Unicode MS" pitchFamily="34" charset="-122"/>
                <a:ea typeface="Arial Unicode MS" pitchFamily="34" charset="-122"/>
                <a:sym typeface="MS PGothic" panose="020B0600070205080204" pitchFamily="34" charset="-128"/>
              </a:rPr>
              <a:t>: That's right. Today many streets, schools and parks have his name.</a:t>
            </a:r>
          </a:p>
          <a:p>
            <a:r>
              <a:rPr lang="en-US" altLang="zh-CN" sz="2400" dirty="0">
                <a:latin typeface="Arial Unicode MS" pitchFamily="34" charset="-122"/>
                <a:ea typeface="Arial Unicode MS" pitchFamily="34" charset="-122"/>
                <a:sym typeface="MS PGothic" panose="020B0600070205080204" pitchFamily="34" charset="-128"/>
              </a:rPr>
              <a:t>Ben: Wow, _________ a great man!</a:t>
            </a:r>
            <a:endParaRPr lang="zh-CN" altLang="en-US" sz="2400" dirty="0">
              <a:latin typeface="Arial Unicode MS" pitchFamily="34" charset="-122"/>
              <a:ea typeface="Arial Unicode MS" pitchFamily="34" charset="-122"/>
              <a:sym typeface="MS PGothic" panose="020B0600070205080204" pitchFamily="34" charset="-128"/>
            </a:endParaRPr>
          </a:p>
        </p:txBody>
      </p:sp>
      <p:sp>
        <p:nvSpPr>
          <p:cNvPr id="19462" name="TextBox 4"/>
          <p:cNvSpPr txBox="1">
            <a:spLocks noChangeArrowheads="1"/>
          </p:cNvSpPr>
          <p:nvPr/>
        </p:nvSpPr>
        <p:spPr bwMode="auto">
          <a:xfrm>
            <a:off x="4067175" y="1700213"/>
            <a:ext cx="2951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7030A0"/>
                </a:solidFill>
                <a:latin typeface="Arial Unicode MS" pitchFamily="34" charset="-122"/>
                <a:ea typeface="Arial Unicode MS" pitchFamily="34" charset="-122"/>
                <a:sym typeface="MS PGothic" panose="020B0600070205080204" pitchFamily="34" charset="-128"/>
              </a:rPr>
              <a:t> Dr Sun Yatsen</a:t>
            </a:r>
            <a:endParaRPr lang="zh-CN" altLang="en-US" sz="2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19463" name="TextBox 6"/>
          <p:cNvSpPr txBox="1">
            <a:spLocks noChangeArrowheads="1"/>
          </p:cNvSpPr>
          <p:nvPr/>
        </p:nvSpPr>
        <p:spPr bwMode="auto">
          <a:xfrm>
            <a:off x="3083222" y="2420938"/>
            <a:ext cx="178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dirty="0">
                <a:solidFill>
                  <a:srgbClr val="7030A0"/>
                </a:solidFill>
                <a:latin typeface="Comic Sans MS" panose="030F0702030302020204" pitchFamily="66" charset="0"/>
                <a:sym typeface="MS PGothic" panose="020B0600070205080204" pitchFamily="34" charset="-128"/>
              </a:rPr>
              <a:t> </a:t>
            </a:r>
            <a:r>
              <a:rPr lang="en-US" altLang="zh-CN" sz="2400" dirty="0">
                <a:solidFill>
                  <a:srgbClr val="7030A0"/>
                </a:solidFill>
                <a:latin typeface="Arial Unicode MS" pitchFamily="34" charset="-122"/>
                <a:ea typeface="Arial Unicode MS" pitchFamily="34" charset="-122"/>
                <a:sym typeface="MS PGothic" panose="020B0600070205080204" pitchFamily="34" charset="-128"/>
              </a:rPr>
              <a:t>famous</a:t>
            </a:r>
            <a:endParaRPr lang="zh-CN" altLang="en-US" sz="2400" dirty="0">
              <a:solidFill>
                <a:srgbClr val="7030A0"/>
              </a:solidFill>
              <a:latin typeface="Arial Unicode MS" pitchFamily="34" charset="-122"/>
              <a:ea typeface="Arial Unicode MS" pitchFamily="34" charset="-122"/>
              <a:sym typeface="MS PGothic" panose="020B0600070205080204" pitchFamily="34" charset="-128"/>
            </a:endParaRPr>
          </a:p>
        </p:txBody>
      </p:sp>
      <p:sp>
        <p:nvSpPr>
          <p:cNvPr id="43017" name="TextBox 12"/>
          <p:cNvSpPr txBox="1">
            <a:spLocks noChangeArrowheads="1"/>
          </p:cNvSpPr>
          <p:nvPr/>
        </p:nvSpPr>
        <p:spPr bwMode="auto">
          <a:xfrm>
            <a:off x="1042987" y="879475"/>
            <a:ext cx="763329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400" dirty="0">
                <a:solidFill>
                  <a:srgbClr val="AE4845"/>
                </a:solidFill>
                <a:latin typeface="Arial Unicode MS" pitchFamily="34" charset="-122"/>
                <a:ea typeface="Arial Unicode MS" pitchFamily="34" charset="-122"/>
                <a:sym typeface="MS PGothic" panose="020B0600070205080204" pitchFamily="34" charset="-128"/>
              </a:rPr>
              <a:t>Fill in the blanks according to the dialogue.</a:t>
            </a:r>
            <a:endParaRPr lang="zh-CN" altLang="en-US" sz="2400" dirty="0">
              <a:solidFill>
                <a:srgbClr val="AE4845"/>
              </a:solidFill>
              <a:latin typeface="Arial Unicode MS" pitchFamily="34" charset="-122"/>
              <a:ea typeface="Arial Unicode MS" pitchFamily="34" charset="-122"/>
              <a:sym typeface="MS PGothic" panose="020B0600070205080204" pitchFamily="34" charset="-128"/>
            </a:endParaRPr>
          </a:p>
        </p:txBody>
      </p:sp>
      <p:sp>
        <p:nvSpPr>
          <p:cNvPr id="43018" name="TextBox 5"/>
          <p:cNvSpPr txBox="1">
            <a:spLocks noChangeArrowheads="1"/>
          </p:cNvSpPr>
          <p:nvPr/>
        </p:nvSpPr>
        <p:spPr bwMode="auto">
          <a:xfrm>
            <a:off x="1792288" y="204788"/>
            <a:ext cx="3040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dirty="0">
                <a:solidFill>
                  <a:srgbClr val="FF0066"/>
                </a:solidFill>
                <a:sym typeface="MS PGothic" panose="020B0600070205080204" pitchFamily="34" charset="-128"/>
              </a:rPr>
              <a:t>Level 1</a:t>
            </a:r>
            <a:endParaRPr lang="zh-CN" altLang="en-US" sz="4000" dirty="0">
              <a:solidFill>
                <a:srgbClr val="FF0066"/>
              </a:solidFill>
              <a:sym typeface="MS PGothic" panose="020B0600070205080204" pitchFamily="34" charset="-128"/>
            </a:endParaRPr>
          </a:p>
        </p:txBody>
      </p:sp>
      <p:sp>
        <p:nvSpPr>
          <p:cNvPr id="19466" name="TextBox 6"/>
          <p:cNvSpPr txBox="1">
            <a:spLocks noChangeArrowheads="1"/>
          </p:cNvSpPr>
          <p:nvPr/>
        </p:nvSpPr>
        <p:spPr bwMode="auto">
          <a:xfrm>
            <a:off x="5232400" y="2420938"/>
            <a:ext cx="178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dirty="0" smtClean="0">
                <a:solidFill>
                  <a:srgbClr val="7030A0"/>
                </a:solidFill>
                <a:latin typeface="Arial Unicode MS" pitchFamily="34" charset="-122"/>
                <a:ea typeface="Arial Unicode MS" pitchFamily="34" charset="-122"/>
                <a:sym typeface="MS PGothic" panose="020B0600070205080204" pitchFamily="34" charset="-128"/>
              </a:rPr>
              <a:t>important</a:t>
            </a:r>
            <a:endParaRPr lang="zh-CN" altLang="en-US" sz="2400" dirty="0">
              <a:solidFill>
                <a:srgbClr val="7030A0"/>
              </a:solidFill>
              <a:latin typeface="Arial Unicode MS" pitchFamily="34" charset="-122"/>
              <a:ea typeface="Arial Unicode MS" pitchFamily="34" charset="-122"/>
              <a:sym typeface="MS PGothic" panose="020B0600070205080204" pitchFamily="34" charset="-128"/>
            </a:endParaRPr>
          </a:p>
        </p:txBody>
      </p:sp>
      <p:sp>
        <p:nvSpPr>
          <p:cNvPr id="19467" name="TextBox 6"/>
          <p:cNvSpPr txBox="1">
            <a:spLocks noChangeArrowheads="1"/>
          </p:cNvSpPr>
          <p:nvPr/>
        </p:nvSpPr>
        <p:spPr bwMode="auto">
          <a:xfrm>
            <a:off x="4643438" y="3500438"/>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7030A0"/>
                </a:solidFill>
                <a:latin typeface="Arial Unicode MS" pitchFamily="34" charset="-122"/>
                <a:ea typeface="Arial Unicode MS" pitchFamily="34" charset="-122"/>
                <a:sym typeface="MS PGothic" panose="020B0600070205080204" pitchFamily="34" charset="-128"/>
              </a:rPr>
              <a:t> leader</a:t>
            </a:r>
            <a:endParaRPr lang="zh-CN" altLang="en-US" sz="2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19468" name="TextBox 6"/>
          <p:cNvSpPr txBox="1">
            <a:spLocks noChangeArrowheads="1"/>
          </p:cNvSpPr>
          <p:nvPr/>
        </p:nvSpPr>
        <p:spPr bwMode="auto">
          <a:xfrm>
            <a:off x="6351" y="3854449"/>
            <a:ext cx="1785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7030A0"/>
                </a:solidFill>
                <a:latin typeface="Arial Unicode MS" pitchFamily="34" charset="-122"/>
                <a:ea typeface="Arial Unicode MS" pitchFamily="34" charset="-122"/>
                <a:sym typeface="MS PGothic" panose="020B0600070205080204" pitchFamily="34" charset="-128"/>
              </a:rPr>
              <a:t> free</a:t>
            </a:r>
            <a:endParaRPr lang="zh-CN" altLang="en-US" sz="2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19469" name="TextBox 6"/>
          <p:cNvSpPr txBox="1">
            <a:spLocks noChangeArrowheads="1"/>
          </p:cNvSpPr>
          <p:nvPr/>
        </p:nvSpPr>
        <p:spPr bwMode="auto">
          <a:xfrm>
            <a:off x="4869160" y="3860799"/>
            <a:ext cx="178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rgbClr val="7030A0"/>
                </a:solidFill>
                <a:latin typeface="Arial Unicode MS" pitchFamily="34" charset="-122"/>
                <a:ea typeface="Arial Unicode MS" pitchFamily="34" charset="-122"/>
                <a:sym typeface="MS PGothic" panose="020B0600070205080204" pitchFamily="34" charset="-128"/>
              </a:rPr>
              <a:t> make</a:t>
            </a:r>
            <a:endParaRPr lang="zh-CN" altLang="en-US" sz="2400" dirty="0">
              <a:solidFill>
                <a:srgbClr val="7030A0"/>
              </a:solidFill>
              <a:latin typeface="Arial Unicode MS" pitchFamily="34" charset="-122"/>
              <a:ea typeface="Arial Unicode MS" pitchFamily="34" charset="-122"/>
              <a:sym typeface="MS PGothic" panose="020B0600070205080204" pitchFamily="34" charset="-128"/>
            </a:endParaRPr>
          </a:p>
        </p:txBody>
      </p:sp>
      <p:sp>
        <p:nvSpPr>
          <p:cNvPr id="19470" name="TextBox 6"/>
          <p:cNvSpPr txBox="1">
            <a:spLocks noChangeArrowheads="1"/>
          </p:cNvSpPr>
          <p:nvPr/>
        </p:nvSpPr>
        <p:spPr bwMode="auto">
          <a:xfrm>
            <a:off x="1817113" y="6092824"/>
            <a:ext cx="1785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rgbClr val="7030A0"/>
                </a:solidFill>
                <a:latin typeface="Arial Unicode MS" pitchFamily="34" charset="-122"/>
                <a:ea typeface="Arial Unicode MS" pitchFamily="34" charset="-122"/>
                <a:sym typeface="MS PGothic" panose="020B0600070205080204" pitchFamily="34" charset="-128"/>
              </a:rPr>
              <a:t> what</a:t>
            </a:r>
            <a:endParaRPr lang="zh-CN" altLang="en-US" sz="2400" dirty="0">
              <a:solidFill>
                <a:srgbClr val="7030A0"/>
              </a:solidFill>
              <a:latin typeface="Arial Unicode MS" pitchFamily="34" charset="-122"/>
              <a:ea typeface="Arial Unicode MS" pitchFamily="34" charset="-122"/>
              <a:sym typeface="MS PGothic" panose="020B0600070205080204" pitchFamily="34" charset="-128"/>
            </a:endParaRPr>
          </a:p>
        </p:txBody>
      </p:sp>
      <p:sp>
        <p:nvSpPr>
          <p:cNvPr id="19471" name="TextBox 4"/>
          <p:cNvSpPr txBox="1">
            <a:spLocks noChangeArrowheads="1"/>
          </p:cNvSpPr>
          <p:nvPr/>
        </p:nvSpPr>
        <p:spPr bwMode="auto">
          <a:xfrm>
            <a:off x="3976191" y="3141663"/>
            <a:ext cx="2951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rgbClr val="7030A0"/>
                </a:solidFill>
                <a:latin typeface="Arial Unicode MS" pitchFamily="34" charset="-122"/>
                <a:ea typeface="Arial Unicode MS" pitchFamily="34" charset="-122"/>
                <a:sym typeface="MS PGothic" panose="020B0600070205080204" pitchFamily="34" charset="-128"/>
              </a:rPr>
              <a:t> something</a:t>
            </a:r>
            <a:endParaRPr lang="zh-CN" altLang="en-US" sz="2400" dirty="0">
              <a:solidFill>
                <a:srgbClr val="7030A0"/>
              </a:solidFill>
              <a:latin typeface="Arial Unicode MS" pitchFamily="34" charset="-122"/>
              <a:ea typeface="Arial Unicode MS" pitchFamily="34" charset="-122"/>
              <a:sym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utoUpdateAnimBg="0"/>
      <p:bldP spid="19463" grpId="0" autoUpdateAnimBg="0"/>
      <p:bldP spid="19466" grpId="0" autoUpdateAnimBg="0"/>
      <p:bldP spid="19467" grpId="0" autoUpdateAnimBg="0"/>
      <p:bldP spid="19468" grpId="0" autoUpdateAnimBg="0"/>
      <p:bldP spid="19469" grpId="0" autoUpdateAnimBg="0"/>
      <p:bldP spid="19470" grpId="0" autoUpdateAnimBg="0"/>
      <p:bldP spid="1947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1"/>
          <p:cNvSpPr>
            <a:spLocks noGrp="1"/>
          </p:cNvSpPr>
          <p:nvPr>
            <p:ph type="ftr" sz="quarter" idx="11"/>
          </p:nvPr>
        </p:nvSpPr>
        <p:spPr/>
        <p:txBody>
          <a:bodyPr/>
          <a:lstStyle/>
          <a:p>
            <a:pPr>
              <a:defRPr/>
            </a:pPr>
            <a:r>
              <a:rPr lang="zh-CN" altLang="en-US" sz="2800" b="1" dirty="0">
                <a:solidFill>
                  <a:schemeClr val="tx1"/>
                </a:solidFill>
              </a:rPr>
              <a:t>Unit5</a:t>
            </a:r>
            <a:endParaRPr lang="en-US" altLang="zh-CN" sz="2800" b="1" dirty="0">
              <a:solidFill>
                <a:schemeClr val="tx1"/>
              </a:solidFill>
            </a:endParaRPr>
          </a:p>
        </p:txBody>
      </p:sp>
      <p:sp>
        <p:nvSpPr>
          <p:cNvPr id="17" name="灯片编号占位符 16"/>
          <p:cNvSpPr>
            <a:spLocks noGrp="1"/>
          </p:cNvSpPr>
          <p:nvPr>
            <p:ph type="sldNum" sz="quarter" idx="12"/>
          </p:nvPr>
        </p:nvSpPr>
        <p:spPr/>
        <p:txBody>
          <a:bodyPr/>
          <a:lstStyle/>
          <a:p>
            <a:pPr>
              <a:defRPr/>
            </a:pPr>
            <a:fld id="{C3C3BA6C-D459-49FF-A0FA-35DACDB59BF7}" type="slidenum">
              <a:rPr lang="zh-CN" altLang="en-US" sz="2800" b="1">
                <a:solidFill>
                  <a:schemeClr val="tx1"/>
                </a:solidFill>
              </a:rPr>
              <a:t>21</a:t>
            </a:fld>
            <a:endParaRPr lang="en-US" altLang="zh-CN" sz="2800" b="1" dirty="0">
              <a:solidFill>
                <a:schemeClr val="tx1"/>
              </a:solidFill>
              <a:latin typeface="Arial" panose="020B0604020202020204" pitchFamily="34" charset="0"/>
            </a:endParaRPr>
          </a:p>
        </p:txBody>
      </p:sp>
      <p:pic>
        <p:nvPicPr>
          <p:cNvPr id="44037" name="Picture 2"/>
          <p:cNvPicPr>
            <a:picLocks noChangeAspect="1" noChangeArrowheads="1"/>
          </p:cNvPicPr>
          <p:nvPr/>
        </p:nvPicPr>
        <p:blipFill>
          <a:blip r:embed="rId2"/>
          <a:srcRect/>
          <a:stretch>
            <a:fillRect/>
          </a:stretch>
        </p:blipFill>
        <p:spPr bwMode="auto">
          <a:xfrm>
            <a:off x="0" y="0"/>
            <a:ext cx="8856663"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3"/>
          <p:cNvSpPr txBox="1">
            <a:spLocks noChangeArrowheads="1"/>
          </p:cNvSpPr>
          <p:nvPr/>
        </p:nvSpPr>
        <p:spPr bwMode="auto">
          <a:xfrm>
            <a:off x="1042988" y="1484313"/>
            <a:ext cx="682466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400" dirty="0">
                <a:latin typeface="Arial Unicode MS" pitchFamily="34" charset="-122"/>
                <a:ea typeface="Arial Unicode MS" pitchFamily="34" charset="-122"/>
                <a:sym typeface="MS PGothic" panose="020B0600070205080204" pitchFamily="34" charset="-128"/>
              </a:rPr>
              <a:t>     </a:t>
            </a:r>
            <a:r>
              <a:rPr lang="en-US" altLang="zh-CN" sz="2400" dirty="0" err="1">
                <a:latin typeface="Arial Unicode MS" pitchFamily="34" charset="-122"/>
                <a:ea typeface="Arial Unicode MS" pitchFamily="34" charset="-122"/>
                <a:sym typeface="MS PGothic" panose="020B0600070205080204" pitchFamily="34" charset="-128"/>
              </a:rPr>
              <a:t>Xiaoling</a:t>
            </a:r>
            <a:r>
              <a:rPr lang="en-US" altLang="zh-CN" sz="2400" dirty="0">
                <a:latin typeface="Arial Unicode MS" pitchFamily="34" charset="-122"/>
                <a:ea typeface="Arial Unicode MS" pitchFamily="34" charset="-122"/>
                <a:sym typeface="MS PGothic" panose="020B0600070205080204" pitchFamily="34" charset="-128"/>
              </a:rPr>
              <a:t> is reading a book about _______________.</a:t>
            </a:r>
            <a:br>
              <a:rPr lang="en-US" altLang="zh-CN" sz="2400" dirty="0">
                <a:latin typeface="Arial Unicode MS" pitchFamily="34" charset="-122"/>
                <a:ea typeface="Arial Unicode MS" pitchFamily="34" charset="-122"/>
                <a:sym typeface="MS PGothic" panose="020B0600070205080204" pitchFamily="34" charset="-128"/>
              </a:rPr>
            </a:br>
            <a:r>
              <a:rPr lang="en-US" altLang="zh-CN" sz="2400" dirty="0">
                <a:latin typeface="Arial Unicode MS" pitchFamily="34" charset="-122"/>
                <a:ea typeface="Arial Unicode MS" pitchFamily="34" charset="-122"/>
                <a:sym typeface="MS PGothic" panose="020B0600070205080204" pitchFamily="34" charset="-128"/>
              </a:rPr>
              <a:t>Ben wants to know __________ about him. </a:t>
            </a:r>
            <a:r>
              <a:rPr lang="en-US" altLang="zh-CN" sz="2400" dirty="0" err="1">
                <a:latin typeface="Arial Unicode MS" pitchFamily="34" charset="-122"/>
                <a:ea typeface="Arial Unicode MS" pitchFamily="34" charset="-122"/>
                <a:sym typeface="MS PGothic" panose="020B0600070205080204" pitchFamily="34" charset="-128"/>
              </a:rPr>
              <a:t>Jiamin</a:t>
            </a:r>
            <a:r>
              <a:rPr lang="en-US" altLang="zh-CN" sz="2400" dirty="0">
                <a:latin typeface="Arial Unicode MS" pitchFamily="34" charset="-122"/>
                <a:ea typeface="Arial Unicode MS" pitchFamily="34" charset="-122"/>
                <a:sym typeface="MS PGothic" panose="020B0600070205080204" pitchFamily="34" charset="-128"/>
              </a:rPr>
              <a:t> tells Ben </a:t>
            </a:r>
            <a:r>
              <a:rPr lang="en-US" altLang="zh-CN" sz="2400" dirty="0" err="1">
                <a:latin typeface="Arial Unicode MS" pitchFamily="34" charset="-122"/>
                <a:ea typeface="Arial Unicode MS" pitchFamily="34" charset="-122"/>
                <a:sym typeface="MS PGothic" panose="020B0600070205080204" pitchFamily="34" charset="-128"/>
              </a:rPr>
              <a:t>Dr</a:t>
            </a:r>
            <a:r>
              <a:rPr lang="en-US" altLang="zh-CN" sz="2400" dirty="0">
                <a:latin typeface="Arial Unicode MS" pitchFamily="34" charset="-122"/>
                <a:ea typeface="Arial Unicode MS" pitchFamily="34" charset="-122"/>
                <a:sym typeface="MS PGothic" panose="020B0600070205080204" pitchFamily="34" charset="-128"/>
              </a:rPr>
              <a:t> Sun was ___________________. He tried to </a:t>
            </a:r>
            <a:br>
              <a:rPr lang="en-US" altLang="zh-CN" sz="2400" dirty="0">
                <a:latin typeface="Arial Unicode MS" pitchFamily="34" charset="-122"/>
                <a:ea typeface="Arial Unicode MS" pitchFamily="34" charset="-122"/>
                <a:sym typeface="MS PGothic" panose="020B0600070205080204" pitchFamily="34" charset="-128"/>
              </a:rPr>
            </a:br>
            <a:r>
              <a:rPr lang="en-US" altLang="zh-CN" sz="2400" dirty="0">
                <a:latin typeface="Arial Unicode MS" pitchFamily="34" charset="-122"/>
                <a:ea typeface="Arial Unicode MS" pitchFamily="34" charset="-122"/>
                <a:sym typeface="MS PGothic" panose="020B0600070205080204" pitchFamily="34" charset="-128"/>
              </a:rPr>
              <a:t>______________________ and ___________________.</a:t>
            </a:r>
            <a:br>
              <a:rPr lang="en-US" altLang="zh-CN" sz="2400" dirty="0">
                <a:latin typeface="Arial Unicode MS" pitchFamily="34" charset="-122"/>
                <a:ea typeface="Arial Unicode MS" pitchFamily="34" charset="-122"/>
                <a:sym typeface="MS PGothic" panose="020B0600070205080204" pitchFamily="34" charset="-128"/>
              </a:rPr>
            </a:br>
            <a:r>
              <a:rPr lang="en-US" altLang="zh-CN" sz="2400" dirty="0" err="1">
                <a:latin typeface="Arial Unicode MS" pitchFamily="34" charset="-122"/>
                <a:ea typeface="Arial Unicode MS" pitchFamily="34" charset="-122"/>
                <a:sym typeface="MS PGothic" panose="020B0600070205080204" pitchFamily="34" charset="-128"/>
              </a:rPr>
              <a:t>Xiaoling</a:t>
            </a:r>
            <a:r>
              <a:rPr lang="en-US" altLang="zh-CN" sz="2400" dirty="0">
                <a:latin typeface="Arial Unicode MS" pitchFamily="34" charset="-122"/>
                <a:ea typeface="Arial Unicode MS" pitchFamily="34" charset="-122"/>
                <a:sym typeface="MS PGothic" panose="020B0600070205080204" pitchFamily="34" charset="-128"/>
              </a:rPr>
              <a:t> tells Ben </a:t>
            </a:r>
            <a:r>
              <a:rPr lang="en-US" altLang="zh-CN" sz="2400" dirty="0" err="1">
                <a:latin typeface="Arial Unicode MS" pitchFamily="34" charset="-122"/>
                <a:ea typeface="Arial Unicode MS" pitchFamily="34" charset="-122"/>
                <a:sym typeface="MS PGothic" panose="020B0600070205080204" pitchFamily="34" charset="-128"/>
              </a:rPr>
              <a:t>Dr</a:t>
            </a:r>
            <a:r>
              <a:rPr lang="en-US" altLang="zh-CN" sz="2400" dirty="0">
                <a:latin typeface="Arial Unicode MS" pitchFamily="34" charset="-122"/>
                <a:ea typeface="Arial Unicode MS" pitchFamily="34" charset="-122"/>
                <a:sym typeface="MS PGothic" panose="020B0600070205080204" pitchFamily="34" charset="-128"/>
              </a:rPr>
              <a:t> Sun _________________________</a:t>
            </a:r>
            <a:br>
              <a:rPr lang="en-US" altLang="zh-CN" sz="2400" dirty="0">
                <a:latin typeface="Arial Unicode MS" pitchFamily="34" charset="-122"/>
                <a:ea typeface="Arial Unicode MS" pitchFamily="34" charset="-122"/>
                <a:sym typeface="MS PGothic" panose="020B0600070205080204" pitchFamily="34" charset="-128"/>
              </a:rPr>
            </a:br>
            <a:r>
              <a:rPr lang="en-US" altLang="zh-CN" sz="2400" dirty="0">
                <a:latin typeface="Arial Unicode MS" pitchFamily="34" charset="-122"/>
                <a:ea typeface="Arial Unicode MS" pitchFamily="34" charset="-122"/>
                <a:sym typeface="MS PGothic" panose="020B0600070205080204" pitchFamily="34" charset="-128"/>
              </a:rPr>
              <a:t>and __________________________. Ben thinks </a:t>
            </a:r>
            <a:r>
              <a:rPr lang="en-US" altLang="zh-CN" sz="2400" dirty="0" err="1">
                <a:latin typeface="Arial Unicode MS" pitchFamily="34" charset="-122"/>
                <a:ea typeface="Arial Unicode MS" pitchFamily="34" charset="-122"/>
                <a:sym typeface="MS PGothic" panose="020B0600070205080204" pitchFamily="34" charset="-128"/>
              </a:rPr>
              <a:t>Dr</a:t>
            </a:r>
            <a:r>
              <a:rPr lang="en-US" altLang="zh-CN" sz="2400" dirty="0">
                <a:latin typeface="Arial Unicode MS" pitchFamily="34" charset="-122"/>
                <a:ea typeface="Arial Unicode MS" pitchFamily="34" charset="-122"/>
                <a:sym typeface="MS PGothic" panose="020B0600070205080204" pitchFamily="34" charset="-128"/>
              </a:rPr>
              <a:t> Sun is a ___________________.</a:t>
            </a:r>
            <a:endParaRPr lang="zh-CN" altLang="en-US" sz="2400" dirty="0">
              <a:latin typeface="Arial Unicode MS" pitchFamily="34" charset="-122"/>
              <a:ea typeface="Arial Unicode MS" pitchFamily="34" charset="-122"/>
              <a:sym typeface="MS PGothic" panose="020B0600070205080204" pitchFamily="34" charset="-128"/>
            </a:endParaRPr>
          </a:p>
        </p:txBody>
      </p:sp>
      <p:sp>
        <p:nvSpPr>
          <p:cNvPr id="44039" name="TextBox 12"/>
          <p:cNvSpPr txBox="1">
            <a:spLocks noChangeArrowheads="1"/>
          </p:cNvSpPr>
          <p:nvPr/>
        </p:nvSpPr>
        <p:spPr bwMode="auto">
          <a:xfrm>
            <a:off x="1403350" y="981075"/>
            <a:ext cx="6711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400" dirty="0">
                <a:solidFill>
                  <a:srgbClr val="AE4845"/>
                </a:solidFill>
                <a:latin typeface="Arial Unicode MS" pitchFamily="34" charset="-122"/>
                <a:ea typeface="Arial Unicode MS" pitchFamily="34" charset="-122"/>
                <a:sym typeface="MS PGothic" panose="020B0600070205080204" pitchFamily="34" charset="-128"/>
              </a:rPr>
              <a:t>Retell the dialogue and fill in the blanks.</a:t>
            </a:r>
            <a:endParaRPr lang="zh-CN" altLang="en-US" sz="2400" dirty="0">
              <a:solidFill>
                <a:srgbClr val="AE4845"/>
              </a:solidFill>
              <a:latin typeface="Arial Unicode MS" pitchFamily="34" charset="-122"/>
              <a:ea typeface="Arial Unicode MS" pitchFamily="34" charset="-122"/>
              <a:sym typeface="MS PGothic" panose="020B0600070205080204" pitchFamily="34" charset="-128"/>
            </a:endParaRPr>
          </a:p>
        </p:txBody>
      </p:sp>
      <p:sp>
        <p:nvSpPr>
          <p:cNvPr id="44040" name="TextBox 5"/>
          <p:cNvSpPr txBox="1">
            <a:spLocks noChangeArrowheads="1"/>
          </p:cNvSpPr>
          <p:nvPr/>
        </p:nvSpPr>
        <p:spPr bwMode="auto">
          <a:xfrm>
            <a:off x="1792288" y="204788"/>
            <a:ext cx="3040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FF0066"/>
                </a:solidFill>
                <a:sym typeface="MS PGothic" panose="020B0600070205080204" pitchFamily="34" charset="-128"/>
              </a:rPr>
              <a:t>Level 2</a:t>
            </a:r>
            <a:endParaRPr lang="zh-CN" altLang="en-US" sz="4000">
              <a:solidFill>
                <a:srgbClr val="FF0066"/>
              </a:solidFill>
              <a:sym typeface="MS PGothic" panose="020B0600070205080204" pitchFamily="34" charset="-128"/>
            </a:endParaRPr>
          </a:p>
        </p:txBody>
      </p:sp>
      <p:sp>
        <p:nvSpPr>
          <p:cNvPr id="20488" name="TextBox 4"/>
          <p:cNvSpPr txBox="1">
            <a:spLocks noChangeArrowheads="1"/>
          </p:cNvSpPr>
          <p:nvPr/>
        </p:nvSpPr>
        <p:spPr bwMode="auto">
          <a:xfrm>
            <a:off x="827088" y="1844675"/>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rgbClr val="7030A0"/>
                </a:solidFill>
                <a:latin typeface="Arial Unicode MS" pitchFamily="34" charset="-122"/>
                <a:ea typeface="Arial Unicode MS" pitchFamily="34" charset="-122"/>
                <a:sym typeface="MS PGothic" panose="020B0600070205080204" pitchFamily="34" charset="-128"/>
              </a:rPr>
              <a:t> </a:t>
            </a:r>
            <a:r>
              <a:rPr lang="en-US" altLang="zh-CN" sz="2400" dirty="0" err="1">
                <a:solidFill>
                  <a:srgbClr val="7030A0"/>
                </a:solidFill>
                <a:latin typeface="Arial Unicode MS" pitchFamily="34" charset="-122"/>
                <a:ea typeface="Arial Unicode MS" pitchFamily="34" charset="-122"/>
                <a:sym typeface="MS PGothic" panose="020B0600070205080204" pitchFamily="34" charset="-128"/>
              </a:rPr>
              <a:t>Dr</a:t>
            </a:r>
            <a:r>
              <a:rPr lang="en-US" altLang="zh-CN" sz="2400" dirty="0">
                <a:solidFill>
                  <a:srgbClr val="7030A0"/>
                </a:solidFill>
                <a:latin typeface="Arial Unicode MS" pitchFamily="34" charset="-122"/>
                <a:ea typeface="Arial Unicode MS" pitchFamily="34" charset="-122"/>
                <a:sym typeface="MS PGothic" panose="020B0600070205080204" pitchFamily="34" charset="-128"/>
              </a:rPr>
              <a:t> Sun </a:t>
            </a:r>
            <a:r>
              <a:rPr lang="en-US" altLang="zh-CN" sz="2400" dirty="0" err="1">
                <a:solidFill>
                  <a:srgbClr val="7030A0"/>
                </a:solidFill>
                <a:latin typeface="Arial Unicode MS" pitchFamily="34" charset="-122"/>
                <a:ea typeface="Arial Unicode MS" pitchFamily="34" charset="-122"/>
                <a:sym typeface="MS PGothic" panose="020B0600070205080204" pitchFamily="34" charset="-128"/>
              </a:rPr>
              <a:t>Yatsen</a:t>
            </a:r>
            <a:endParaRPr lang="zh-CN" altLang="en-US" sz="2400" dirty="0">
              <a:solidFill>
                <a:srgbClr val="7030A0"/>
              </a:solidFill>
              <a:latin typeface="Arial Unicode MS" pitchFamily="34" charset="-122"/>
              <a:ea typeface="Arial Unicode MS" pitchFamily="34" charset="-122"/>
              <a:sym typeface="MS PGothic" panose="020B0600070205080204" pitchFamily="34" charset="-128"/>
            </a:endParaRPr>
          </a:p>
        </p:txBody>
      </p:sp>
      <p:sp>
        <p:nvSpPr>
          <p:cNvPr id="20489" name="TextBox 4"/>
          <p:cNvSpPr txBox="1">
            <a:spLocks noChangeArrowheads="1"/>
          </p:cNvSpPr>
          <p:nvPr/>
        </p:nvSpPr>
        <p:spPr bwMode="auto">
          <a:xfrm>
            <a:off x="3059113" y="2133600"/>
            <a:ext cx="2951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7030A0"/>
                </a:solidFill>
                <a:latin typeface="Arial Unicode MS" pitchFamily="34" charset="-122"/>
                <a:ea typeface="Arial Unicode MS" pitchFamily="34" charset="-122"/>
                <a:sym typeface="MS PGothic" panose="020B0600070205080204" pitchFamily="34" charset="-128"/>
              </a:rPr>
              <a:t> something</a:t>
            </a:r>
            <a:endParaRPr lang="zh-CN" altLang="en-US" sz="2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20490" name="TextBox 4"/>
          <p:cNvSpPr txBox="1">
            <a:spLocks noChangeArrowheads="1"/>
          </p:cNvSpPr>
          <p:nvPr/>
        </p:nvSpPr>
        <p:spPr bwMode="auto">
          <a:xfrm>
            <a:off x="1403350" y="2924175"/>
            <a:ext cx="2951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7030A0"/>
                </a:solidFill>
                <a:latin typeface="Arial Unicode MS" pitchFamily="34" charset="-122"/>
                <a:ea typeface="Arial Unicode MS" pitchFamily="34" charset="-122"/>
                <a:sym typeface="MS PGothic" panose="020B0600070205080204" pitchFamily="34" charset="-128"/>
              </a:rPr>
              <a:t> a great  leader</a:t>
            </a:r>
            <a:endParaRPr lang="zh-CN" altLang="en-US" sz="2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20491" name="TextBox 4"/>
          <p:cNvSpPr txBox="1">
            <a:spLocks noChangeArrowheads="1"/>
          </p:cNvSpPr>
          <p:nvPr/>
        </p:nvSpPr>
        <p:spPr bwMode="auto">
          <a:xfrm>
            <a:off x="539750" y="328453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7030A0"/>
                </a:solidFill>
                <a:latin typeface="Comic Sans MS" panose="030F0702030302020204" pitchFamily="66" charset="0"/>
                <a:sym typeface="MS PGothic" panose="020B0600070205080204" pitchFamily="34" charset="-128"/>
              </a:rPr>
              <a:t> </a:t>
            </a:r>
            <a:r>
              <a:rPr lang="en-US" altLang="zh-CN" sz="2400">
                <a:solidFill>
                  <a:srgbClr val="7030A0"/>
                </a:solidFill>
                <a:latin typeface="Arial Unicode MS" pitchFamily="34" charset="-122"/>
                <a:ea typeface="Arial Unicode MS" pitchFamily="34" charset="-122"/>
                <a:sym typeface="MS PGothic" panose="020B0600070205080204" pitchFamily="34" charset="-128"/>
              </a:rPr>
              <a:t>free the Chinese people</a:t>
            </a:r>
            <a:endParaRPr lang="zh-CN" altLang="en-US" sz="2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20492" name="TextBox 4"/>
          <p:cNvSpPr txBox="1">
            <a:spLocks noChangeArrowheads="1"/>
          </p:cNvSpPr>
          <p:nvPr/>
        </p:nvSpPr>
        <p:spPr bwMode="auto">
          <a:xfrm>
            <a:off x="684213" y="3644900"/>
            <a:ext cx="3744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a:solidFill>
                  <a:srgbClr val="7030A0"/>
                </a:solidFill>
                <a:latin typeface="Comic Sans MS" panose="030F0702030302020204" pitchFamily="66" charset="0"/>
                <a:sym typeface="MS PGothic" panose="020B0600070205080204" pitchFamily="34" charset="-128"/>
              </a:rPr>
              <a:t> </a:t>
            </a:r>
            <a:r>
              <a:rPr lang="en-US" altLang="zh-CN" sz="2400">
                <a:solidFill>
                  <a:srgbClr val="7030A0"/>
                </a:solidFill>
                <a:latin typeface="Arial Unicode MS" pitchFamily="34" charset="-122"/>
                <a:ea typeface="Arial Unicode MS" pitchFamily="34" charset="-122"/>
                <a:sym typeface="MS PGothic" panose="020B0600070205080204" pitchFamily="34" charset="-128"/>
              </a:rPr>
              <a:t>make their lives better</a:t>
            </a:r>
            <a:endParaRPr lang="zh-CN" altLang="en-US" sz="2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20493" name="TextBox 4"/>
          <p:cNvSpPr txBox="1">
            <a:spLocks noChangeArrowheads="1"/>
          </p:cNvSpPr>
          <p:nvPr/>
        </p:nvSpPr>
        <p:spPr bwMode="auto">
          <a:xfrm>
            <a:off x="827088" y="4365625"/>
            <a:ext cx="4460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a:solidFill>
                  <a:srgbClr val="7030A0"/>
                </a:solidFill>
                <a:latin typeface="Arial Unicode MS" pitchFamily="34" charset="-122"/>
                <a:ea typeface="Arial Unicode MS" pitchFamily="34" charset="-122"/>
                <a:sym typeface="MS PGothic" panose="020B0600070205080204" pitchFamily="34" charset="-128"/>
              </a:rPr>
              <a:t> </a:t>
            </a:r>
            <a:r>
              <a:rPr lang="en-US" altLang="zh-CN" sz="2400">
                <a:solidFill>
                  <a:srgbClr val="7030A0"/>
                </a:solidFill>
                <a:latin typeface="Arial Unicode MS" pitchFamily="34" charset="-122"/>
                <a:ea typeface="Arial Unicode MS" pitchFamily="34" charset="-122"/>
                <a:sym typeface="MS PGothic" panose="020B0600070205080204" pitchFamily="34" charset="-128"/>
              </a:rPr>
              <a:t>loved the Chinese people</a:t>
            </a:r>
            <a:endParaRPr lang="zh-CN" altLang="en-US" sz="2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20494" name="TextBox 4"/>
          <p:cNvSpPr txBox="1">
            <a:spLocks noChangeArrowheads="1"/>
          </p:cNvSpPr>
          <p:nvPr/>
        </p:nvSpPr>
        <p:spPr bwMode="auto">
          <a:xfrm>
            <a:off x="1403350" y="4724400"/>
            <a:ext cx="453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a:solidFill>
                  <a:srgbClr val="7030A0"/>
                </a:solidFill>
                <a:latin typeface="Arial Unicode MS" pitchFamily="34" charset="-122"/>
                <a:ea typeface="Arial Unicode MS" pitchFamily="34" charset="-122"/>
                <a:sym typeface="MS PGothic" panose="020B0600070205080204" pitchFamily="34" charset="-128"/>
              </a:rPr>
              <a:t> </a:t>
            </a:r>
            <a:r>
              <a:rPr lang="en-US" altLang="zh-CN" sz="2400">
                <a:solidFill>
                  <a:srgbClr val="7030A0"/>
                </a:solidFill>
                <a:latin typeface="Arial Unicode MS" pitchFamily="34" charset="-122"/>
                <a:ea typeface="Arial Unicode MS" pitchFamily="34" charset="-122"/>
                <a:sym typeface="MS PGothic" panose="020B0600070205080204" pitchFamily="34" charset="-128"/>
              </a:rPr>
              <a:t>the Chinese people love him</a:t>
            </a:r>
            <a:endParaRPr lang="zh-CN" altLang="en-US" sz="2400">
              <a:solidFill>
                <a:srgbClr val="7030A0"/>
              </a:solidFill>
              <a:latin typeface="Arial Unicode MS" pitchFamily="34" charset="-122"/>
              <a:ea typeface="Arial Unicode MS" pitchFamily="34" charset="-122"/>
              <a:sym typeface="MS PGothic" panose="020B0600070205080204" pitchFamily="34" charset="-128"/>
            </a:endParaRPr>
          </a:p>
        </p:txBody>
      </p:sp>
      <p:sp>
        <p:nvSpPr>
          <p:cNvPr id="20495" name="TextBox 4"/>
          <p:cNvSpPr txBox="1">
            <a:spLocks noChangeArrowheads="1"/>
          </p:cNvSpPr>
          <p:nvPr/>
        </p:nvSpPr>
        <p:spPr bwMode="auto">
          <a:xfrm>
            <a:off x="1979613" y="5084763"/>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7030A0"/>
                </a:solidFill>
                <a:latin typeface="Arial Unicode MS" pitchFamily="34" charset="-122"/>
                <a:ea typeface="Arial Unicode MS" pitchFamily="34" charset="-122"/>
                <a:sym typeface="MS PGothic" panose="020B0600070205080204" pitchFamily="34" charset="-128"/>
              </a:rPr>
              <a:t> great man</a:t>
            </a:r>
            <a:endParaRPr lang="zh-CN" altLang="en-US" sz="2400">
              <a:solidFill>
                <a:srgbClr val="7030A0"/>
              </a:solidFill>
              <a:latin typeface="Arial Unicode MS" pitchFamily="34" charset="-122"/>
              <a:ea typeface="Arial Unicode MS" pitchFamily="34" charset="-122"/>
              <a:sym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utoUpdateAnimBg="0"/>
      <p:bldP spid="20489" grpId="0" autoUpdateAnimBg="0"/>
      <p:bldP spid="20490" grpId="0" autoUpdateAnimBg="0"/>
      <p:bldP spid="20491" grpId="0" autoUpdateAnimBg="0"/>
      <p:bldP spid="20492" grpId="0" autoUpdateAnimBg="0"/>
      <p:bldP spid="20493" grpId="0" autoUpdateAnimBg="0"/>
      <p:bldP spid="20494" grpId="0" autoUpdateAnimBg="0"/>
      <p:bldP spid="2049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1"/>
          </p:nvPr>
        </p:nvSpPr>
        <p:spPr/>
        <p:txBody>
          <a:bodyPr/>
          <a:lstStyle/>
          <a:p>
            <a:pPr>
              <a:defRPr/>
            </a:pPr>
            <a:r>
              <a:rPr lang="zh-CN" altLang="en-US"/>
              <a:t>Unit5</a:t>
            </a:r>
            <a:endParaRPr lang="en-US" altLang="zh-CN"/>
          </a:p>
        </p:txBody>
      </p:sp>
      <p:sp>
        <p:nvSpPr>
          <p:cNvPr id="10" name="灯片编号占位符 9"/>
          <p:cNvSpPr>
            <a:spLocks noGrp="1"/>
          </p:cNvSpPr>
          <p:nvPr>
            <p:ph type="sldNum" sz="quarter" idx="12"/>
          </p:nvPr>
        </p:nvSpPr>
        <p:spPr/>
        <p:txBody>
          <a:bodyPr/>
          <a:lstStyle/>
          <a:p>
            <a:pPr>
              <a:defRPr/>
            </a:pPr>
            <a:fld id="{EFF68D53-3692-46D9-938B-4DE502B2DF0B}" type="slidenum">
              <a:rPr lang="zh-CN" altLang="en-US" sz="2800" b="1">
                <a:solidFill>
                  <a:schemeClr val="tx1"/>
                </a:solidFill>
              </a:rPr>
              <a:t>22</a:t>
            </a:fld>
            <a:endParaRPr lang="en-US" altLang="zh-CN" sz="2800" b="1" dirty="0">
              <a:solidFill>
                <a:schemeClr val="tx1"/>
              </a:solidFill>
              <a:latin typeface="Arial" panose="020B0604020202020204" pitchFamily="34" charset="0"/>
            </a:endParaRPr>
          </a:p>
        </p:txBody>
      </p:sp>
      <p:pic>
        <p:nvPicPr>
          <p:cNvPr id="45061" name="Picture 2"/>
          <p:cNvPicPr>
            <a:picLocks noChangeAspect="1" noChangeArrowheads="1"/>
          </p:cNvPicPr>
          <p:nvPr/>
        </p:nvPicPr>
        <p:blipFill>
          <a:blip r:embed="rId2"/>
          <a:srcRect/>
          <a:stretch>
            <a:fillRect/>
          </a:stretch>
        </p:blipFill>
        <p:spPr bwMode="auto">
          <a:xfrm>
            <a:off x="271463" y="142875"/>
            <a:ext cx="8620125"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6"/>
          <p:cNvSpPr txBox="1">
            <a:spLocks noChangeArrowheads="1"/>
          </p:cNvSpPr>
          <p:nvPr/>
        </p:nvSpPr>
        <p:spPr bwMode="auto">
          <a:xfrm>
            <a:off x="4357688" y="4357688"/>
            <a:ext cx="500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sym typeface="MS PGothic" panose="020B0600070205080204" pitchFamily="34" charset="-128"/>
            </a:endParaRPr>
          </a:p>
        </p:txBody>
      </p:sp>
      <p:sp>
        <p:nvSpPr>
          <p:cNvPr id="45063" name="标题 1"/>
          <p:cNvSpPr txBox="1">
            <a:spLocks noChangeArrowheads="1"/>
          </p:cNvSpPr>
          <p:nvPr/>
        </p:nvSpPr>
        <p:spPr bwMode="auto">
          <a:xfrm>
            <a:off x="2555875" y="2276475"/>
            <a:ext cx="5184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chemeClr val="accent2"/>
                </a:solidFill>
                <a:latin typeface="Arial Unicode MS" pitchFamily="34" charset="-122"/>
                <a:ea typeface="Arial Unicode MS" pitchFamily="34" charset="-122"/>
                <a:sym typeface="MS PGothic" panose="020B0600070205080204" pitchFamily="34" charset="-128"/>
              </a:rPr>
              <a:t>D</a:t>
            </a:r>
            <a:r>
              <a:rPr lang="zh-CN" altLang="en-US" sz="4000">
                <a:solidFill>
                  <a:schemeClr val="accent2"/>
                </a:solidFill>
                <a:latin typeface="Arial Unicode MS" pitchFamily="34" charset="-122"/>
                <a:ea typeface="Arial Unicode MS" pitchFamily="34" charset="-122"/>
                <a:sym typeface="MS PGothic" panose="020B0600070205080204" pitchFamily="34" charset="-128"/>
              </a:rPr>
              <a:t>o</a:t>
            </a:r>
            <a:r>
              <a:rPr lang="en-US" altLang="zh-CN" sz="4000">
                <a:solidFill>
                  <a:schemeClr val="accent2"/>
                </a:solidFill>
                <a:latin typeface="Arial Unicode MS" pitchFamily="34" charset="-122"/>
                <a:ea typeface="Arial Unicode MS" pitchFamily="34" charset="-122"/>
                <a:sym typeface="MS PGothic" panose="020B0600070205080204" pitchFamily="34" charset="-128"/>
              </a:rPr>
              <a:t> you know them?</a:t>
            </a:r>
          </a:p>
          <a:p>
            <a:pPr algn="ctr" eaLnBrk="1" hangingPunct="1"/>
            <a:r>
              <a:rPr lang="zh-CN" altLang="en-US" sz="4000">
                <a:solidFill>
                  <a:schemeClr val="accent2"/>
                </a:solidFill>
                <a:latin typeface="Arial Unicode MS" pitchFamily="34" charset="-122"/>
                <a:ea typeface="Arial Unicode MS" pitchFamily="34" charset="-122"/>
                <a:sym typeface="MS PGothic" panose="020B0600070205080204" pitchFamily="34" charset="-128"/>
              </a:rPr>
              <a:t>你认识他们吗？</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1"/>
          <p:cNvSpPr>
            <a:spLocks noGrp="1"/>
          </p:cNvSpPr>
          <p:nvPr>
            <p:ph type="ftr" sz="quarter" idx="11"/>
          </p:nvPr>
        </p:nvSpPr>
        <p:spPr/>
        <p:txBody>
          <a:bodyPr/>
          <a:lstStyle/>
          <a:p>
            <a:pPr>
              <a:defRPr/>
            </a:pPr>
            <a:r>
              <a:rPr lang="zh-CN" altLang="en-US"/>
              <a:t>Unit5</a:t>
            </a:r>
            <a:endParaRPr lang="en-US" altLang="zh-CN"/>
          </a:p>
        </p:txBody>
      </p:sp>
      <p:sp>
        <p:nvSpPr>
          <p:cNvPr id="8" name="灯片编号占位符 7"/>
          <p:cNvSpPr>
            <a:spLocks noGrp="1"/>
          </p:cNvSpPr>
          <p:nvPr>
            <p:ph type="sldNum" sz="quarter" idx="12"/>
          </p:nvPr>
        </p:nvSpPr>
        <p:spPr/>
        <p:txBody>
          <a:bodyPr/>
          <a:lstStyle/>
          <a:p>
            <a:pPr>
              <a:defRPr/>
            </a:pPr>
            <a:fld id="{6B2C55BD-C496-48D1-9B0C-0C3315235FAA}" type="slidenum">
              <a:rPr lang="zh-CN" altLang="en-US" sz="2800" b="1">
                <a:solidFill>
                  <a:schemeClr val="tx1"/>
                </a:solidFill>
              </a:rPr>
              <a:t>23</a:t>
            </a:fld>
            <a:endParaRPr lang="en-US" altLang="zh-CN" sz="2800" b="1" dirty="0">
              <a:solidFill>
                <a:schemeClr val="tx1"/>
              </a:solidFill>
              <a:latin typeface="Arial" panose="020B0604020202020204" pitchFamily="34" charset="0"/>
            </a:endParaRPr>
          </a:p>
        </p:txBody>
      </p:sp>
      <p:sp>
        <p:nvSpPr>
          <p:cNvPr id="32771" name="TextBox 5"/>
          <p:cNvSpPr txBox="1">
            <a:spLocks noChangeArrowheads="1"/>
          </p:cNvSpPr>
          <p:nvPr/>
        </p:nvSpPr>
        <p:spPr bwMode="auto">
          <a:xfrm>
            <a:off x="2700338" y="1628775"/>
            <a:ext cx="6105525" cy="4031873"/>
          </a:xfrm>
          <a:prstGeom prst="rect">
            <a:avLst/>
          </a:prstGeom>
          <a:noFill/>
          <a:ln w="9525">
            <a:solidFill>
              <a:srgbClr val="92D05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3200" dirty="0">
                <a:solidFill>
                  <a:srgbClr val="7030A0"/>
                </a:solidFill>
                <a:latin typeface="Arial Unicode MS" pitchFamily="34" charset="-122"/>
                <a:ea typeface="Arial Unicode MS" pitchFamily="34" charset="-122"/>
              </a:rPr>
              <a:t>T: Who is Qi </a:t>
            </a:r>
            <a:r>
              <a:rPr lang="en-US" altLang="zh-CN" sz="3200" dirty="0" err="1">
                <a:solidFill>
                  <a:srgbClr val="7030A0"/>
                </a:solidFill>
                <a:latin typeface="Arial Unicode MS" pitchFamily="34" charset="-122"/>
                <a:ea typeface="Arial Unicode MS" pitchFamily="34" charset="-122"/>
              </a:rPr>
              <a:t>Baishi</a:t>
            </a:r>
            <a:r>
              <a:rPr lang="en-US" altLang="zh-CN" sz="3200" dirty="0">
                <a:solidFill>
                  <a:srgbClr val="7030A0"/>
                </a:solidFill>
                <a:latin typeface="Arial Unicode MS" pitchFamily="34" charset="-122"/>
                <a:ea typeface="Arial Unicode MS" pitchFamily="34" charset="-122"/>
              </a:rPr>
              <a:t>?</a:t>
            </a:r>
          </a:p>
          <a:p>
            <a:r>
              <a:rPr lang="en-US" altLang="zh-CN" sz="3200" dirty="0">
                <a:solidFill>
                  <a:srgbClr val="953735"/>
                </a:solidFill>
                <a:latin typeface="Arial Unicode MS" pitchFamily="34" charset="-122"/>
                <a:ea typeface="Arial Unicode MS" pitchFamily="34" charset="-122"/>
              </a:rPr>
              <a:t>S: He is a painter.</a:t>
            </a:r>
          </a:p>
          <a:p>
            <a:r>
              <a:rPr lang="en-US" altLang="zh-CN" sz="3200" dirty="0">
                <a:solidFill>
                  <a:srgbClr val="7030A0"/>
                </a:solidFill>
                <a:latin typeface="Arial Unicode MS" pitchFamily="34" charset="-122"/>
                <a:ea typeface="Arial Unicode MS" pitchFamily="34" charset="-122"/>
              </a:rPr>
              <a:t>T: Is he a Chinese painter?</a:t>
            </a:r>
          </a:p>
          <a:p>
            <a:r>
              <a:rPr lang="en-US" altLang="zh-CN" sz="3200" dirty="0">
                <a:solidFill>
                  <a:srgbClr val="953735"/>
                </a:solidFill>
                <a:latin typeface="Arial Unicode MS" pitchFamily="34" charset="-122"/>
                <a:ea typeface="Arial Unicode MS" pitchFamily="34" charset="-122"/>
              </a:rPr>
              <a:t>S: Yes, he is.</a:t>
            </a:r>
          </a:p>
          <a:p>
            <a:r>
              <a:rPr lang="en-US" altLang="zh-CN" sz="3200" dirty="0">
                <a:solidFill>
                  <a:srgbClr val="7030A0"/>
                </a:solidFill>
                <a:latin typeface="Arial Unicode MS" pitchFamily="34" charset="-122"/>
                <a:ea typeface="Arial Unicode MS" pitchFamily="34" charset="-122"/>
              </a:rPr>
              <a:t>T: What did he paint?</a:t>
            </a:r>
          </a:p>
          <a:p>
            <a:r>
              <a:rPr lang="en-US" altLang="zh-CN" sz="3200" dirty="0">
                <a:solidFill>
                  <a:srgbClr val="953735"/>
                </a:solidFill>
                <a:latin typeface="Arial Unicode MS" pitchFamily="34" charset="-122"/>
                <a:ea typeface="Arial Unicode MS" pitchFamily="34" charset="-122"/>
              </a:rPr>
              <a:t>S: He painted flowers and animals. He was good at painting flowers and birds.</a:t>
            </a:r>
            <a:endParaRPr lang="zh-CN" altLang="en-US" sz="3200" dirty="0">
              <a:latin typeface="Arial Unicode MS" pitchFamily="34" charset="-122"/>
              <a:ea typeface="Arial Unicode MS" pitchFamily="34" charset="-122"/>
            </a:endParaRPr>
          </a:p>
        </p:txBody>
      </p:sp>
      <p:pic>
        <p:nvPicPr>
          <p:cNvPr id="48133" name="Picture 3"/>
          <p:cNvPicPr>
            <a:picLocks noChangeAspect="1" noChangeArrowheads="1"/>
          </p:cNvPicPr>
          <p:nvPr/>
        </p:nvPicPr>
        <p:blipFill>
          <a:blip r:embed="rId2" cstate="email"/>
          <a:srcRect/>
          <a:stretch>
            <a:fillRect/>
          </a:stretch>
        </p:blipFill>
        <p:spPr bwMode="auto">
          <a:xfrm>
            <a:off x="1071563" y="1928813"/>
            <a:ext cx="158273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7"/>
          <p:cNvSpPr txBox="1">
            <a:spLocks noChangeArrowheads="1"/>
          </p:cNvSpPr>
          <p:nvPr/>
        </p:nvSpPr>
        <p:spPr bwMode="auto">
          <a:xfrm>
            <a:off x="500063" y="4143375"/>
            <a:ext cx="2928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a:sym typeface="MS PGothic" panose="020B0600070205080204" pitchFamily="34" charset="-128"/>
              </a:rPr>
              <a:t>Qi Baishi</a:t>
            </a:r>
          </a:p>
        </p:txBody>
      </p:sp>
      <p:sp>
        <p:nvSpPr>
          <p:cNvPr id="48135" name="标题 1"/>
          <p:cNvSpPr txBox="1">
            <a:spLocks noChangeArrowheads="1"/>
          </p:cNvSpPr>
          <p:nvPr/>
        </p:nvSpPr>
        <p:spPr bwMode="auto">
          <a:xfrm>
            <a:off x="2428875" y="714375"/>
            <a:ext cx="5565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4400" dirty="0">
                <a:latin typeface="Comic Sans MS" panose="030F0702030302020204" pitchFamily="66" charset="0"/>
                <a:sym typeface="MS PGothic" panose="020B0600070205080204" pitchFamily="34" charset="-128"/>
              </a:rPr>
              <a:t>Example:</a:t>
            </a:r>
            <a:endParaRPr lang="zh-CN" altLang="en-US" sz="4400" dirty="0">
              <a:latin typeface="Comic Sans MS" panose="030F0702030302020204" pitchFamily="66" charset="0"/>
              <a:sym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linds(horizontal)">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1"/>
          <p:cNvSpPr>
            <a:spLocks noGrp="1"/>
          </p:cNvSpPr>
          <p:nvPr>
            <p:ph type="ftr" sz="quarter" idx="11"/>
          </p:nvPr>
        </p:nvSpPr>
        <p:spPr/>
        <p:txBody>
          <a:bodyPr/>
          <a:lstStyle/>
          <a:p>
            <a:pPr>
              <a:defRPr/>
            </a:pPr>
            <a:r>
              <a:rPr lang="zh-CN" altLang="en-US"/>
              <a:t>Unit5</a:t>
            </a:r>
            <a:endParaRPr lang="en-US" altLang="zh-CN"/>
          </a:p>
        </p:txBody>
      </p:sp>
      <p:sp>
        <p:nvSpPr>
          <p:cNvPr id="6" name="灯片编号占位符 5"/>
          <p:cNvSpPr>
            <a:spLocks noGrp="1"/>
          </p:cNvSpPr>
          <p:nvPr>
            <p:ph type="sldNum" sz="quarter" idx="12"/>
          </p:nvPr>
        </p:nvSpPr>
        <p:spPr/>
        <p:txBody>
          <a:bodyPr/>
          <a:lstStyle/>
          <a:p>
            <a:pPr>
              <a:defRPr/>
            </a:pPr>
            <a:fld id="{8DF8623E-81C2-46E0-B82E-341D299E5F21}" type="slidenum">
              <a:rPr lang="zh-CN" altLang="en-US" sz="2800" b="1">
                <a:solidFill>
                  <a:schemeClr val="tx1"/>
                </a:solidFill>
              </a:rPr>
              <a:t>24</a:t>
            </a:fld>
            <a:endParaRPr lang="en-US" altLang="zh-CN" sz="2800" b="1" dirty="0">
              <a:solidFill>
                <a:schemeClr val="tx1"/>
              </a:solidFill>
              <a:latin typeface="Arial" panose="020B0604020202020204" pitchFamily="34" charset="0"/>
            </a:endParaRPr>
          </a:p>
        </p:txBody>
      </p:sp>
      <p:sp>
        <p:nvSpPr>
          <p:cNvPr id="52228" name="TextBox 1"/>
          <p:cNvSpPr txBox="1">
            <a:spLocks noChangeArrowheads="1"/>
          </p:cNvSpPr>
          <p:nvPr/>
        </p:nvSpPr>
        <p:spPr bwMode="auto">
          <a:xfrm>
            <a:off x="516160" y="548800"/>
            <a:ext cx="8145463" cy="5693866"/>
          </a:xfrm>
          <a:prstGeom prst="rect">
            <a:avLst/>
          </a:prstGeom>
          <a:noFill/>
          <a:ln w="9525">
            <a:solidFill>
              <a:srgbClr val="92D05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800">
                <a:solidFill>
                  <a:srgbClr val="7030A0"/>
                </a:solidFill>
                <a:latin typeface="Arial Unicode MS" pitchFamily="34" charset="-122"/>
                <a:ea typeface="Arial Unicode MS" pitchFamily="34" charset="-122"/>
                <a:sym typeface="MS PGothic" panose="020B0600070205080204" pitchFamily="34" charset="-128"/>
              </a:rPr>
              <a:t>Dr Sun Yatsen</a:t>
            </a:r>
          </a:p>
          <a:p>
            <a:r>
              <a:rPr lang="en-US" altLang="zh-CN" sz="2800">
                <a:latin typeface="Arial Unicode MS" pitchFamily="34" charset="-122"/>
                <a:ea typeface="Arial Unicode MS" pitchFamily="34" charset="-122"/>
                <a:sym typeface="MS PGothic" panose="020B0600070205080204" pitchFamily="34" charset="-128"/>
              </a:rPr>
              <a:t>        Sun Yatsen is a very important and famous historical person. </a:t>
            </a:r>
          </a:p>
          <a:p>
            <a:r>
              <a:rPr lang="en-US" altLang="zh-CN" sz="2800">
                <a:latin typeface="Arial Unicode MS" pitchFamily="34" charset="-122"/>
                <a:ea typeface="Arial Unicode MS" pitchFamily="34" charset="-122"/>
                <a:sym typeface="MS PGothic" panose="020B0600070205080204" pitchFamily="34" charset="-128"/>
              </a:rPr>
              <a:t>        He was born in Guangdong, in 1866. He was born in Xiangshan County</a:t>
            </a:r>
            <a:r>
              <a:rPr lang="zh-CN" altLang="en-US" sz="2800">
                <a:latin typeface="Arial Unicode MS" pitchFamily="34" charset="-122"/>
                <a:ea typeface="Arial Unicode MS" pitchFamily="34" charset="-122"/>
                <a:sym typeface="MS PGothic" panose="020B0600070205080204" pitchFamily="34" charset="-128"/>
              </a:rPr>
              <a:t>（香山县）</a:t>
            </a:r>
            <a:r>
              <a:rPr lang="en-US" altLang="zh-CN" sz="2800">
                <a:latin typeface="Arial Unicode MS" pitchFamily="34" charset="-122"/>
                <a:ea typeface="Arial Unicode MS" pitchFamily="34" charset="-122"/>
                <a:sym typeface="MS PGothic" panose="020B0600070205080204" pitchFamily="34" charset="-128"/>
              </a:rPr>
              <a:t>. It’s not far away from Zhongshan City</a:t>
            </a:r>
            <a:r>
              <a:rPr lang="zh-CN" altLang="en-US" sz="2800">
                <a:latin typeface="Arial Unicode MS" pitchFamily="34" charset="-122"/>
                <a:ea typeface="Arial Unicode MS" pitchFamily="34" charset="-122"/>
                <a:sym typeface="MS PGothic" panose="020B0600070205080204" pitchFamily="34" charset="-128"/>
              </a:rPr>
              <a:t>（中山市）</a:t>
            </a:r>
            <a:r>
              <a:rPr lang="en-US" altLang="zh-CN" sz="2800">
                <a:latin typeface="Arial Unicode MS" pitchFamily="34" charset="-122"/>
                <a:ea typeface="Arial Unicode MS" pitchFamily="34" charset="-122"/>
                <a:sym typeface="MS PGothic" panose="020B0600070205080204" pitchFamily="34" charset="-128"/>
              </a:rPr>
              <a:t>. His father was a farmer. He went to school in Hawaii. His elder brother lived there. From 1887 to 1892, he learnt to be a doctor in Hong Kong. Then he became a doctor and worked in Hong Kong. So people called him Dr Sun Yatsen. He was the father of modern China.  </a:t>
            </a:r>
          </a:p>
        </p:txBody>
      </p:sp>
      <p:sp>
        <p:nvSpPr>
          <p:cNvPr id="52229" name="TextBox 6"/>
          <p:cNvSpPr txBox="1">
            <a:spLocks noChangeArrowheads="1"/>
          </p:cNvSpPr>
          <p:nvPr/>
        </p:nvSpPr>
        <p:spPr bwMode="auto">
          <a:xfrm>
            <a:off x="214313" y="7072313"/>
            <a:ext cx="3071812" cy="369887"/>
          </a:xfrm>
          <a:prstGeom prst="rect">
            <a:avLst/>
          </a:prstGeom>
          <a:solidFill>
            <a:schemeClr val="accent1"/>
          </a:solidFill>
          <a:ln w="9525">
            <a:solidFill>
              <a:schemeClr val="tx1"/>
            </a:solidFill>
            <a:miter lim="800000"/>
          </a:ln>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a:sym typeface="MS PGothic" panose="020B0600070205080204" pitchFamily="34" charset="-128"/>
              </a:rPr>
              <a:t>本页</a:t>
            </a:r>
            <a:r>
              <a:rPr lang="en-US" altLang="zh-CN">
                <a:sym typeface="MS PGothic" panose="020B0600070205080204" pitchFamily="34" charset="-128"/>
              </a:rPr>
              <a:t>PPT</a:t>
            </a:r>
            <a:r>
              <a:rPr lang="zh-CN" altLang="en-US">
                <a:sym typeface="MS PGothic" panose="020B0600070205080204" pitchFamily="34" charset="-128"/>
              </a:rPr>
              <a:t>可供学生课外阅读。</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1"/>
          <p:cNvSpPr>
            <a:spLocks noGrp="1"/>
          </p:cNvSpPr>
          <p:nvPr>
            <p:ph type="ftr" sz="quarter" idx="11"/>
          </p:nvPr>
        </p:nvSpPr>
        <p:spPr/>
        <p:txBody>
          <a:bodyPr/>
          <a:lstStyle/>
          <a:p>
            <a:pPr>
              <a:defRPr/>
            </a:pPr>
            <a:r>
              <a:rPr lang="zh-CN" altLang="en-US"/>
              <a:t>Unit5</a:t>
            </a:r>
            <a:endParaRPr lang="en-US" altLang="zh-CN"/>
          </a:p>
        </p:txBody>
      </p:sp>
      <p:sp>
        <p:nvSpPr>
          <p:cNvPr id="6" name="灯片编号占位符 5"/>
          <p:cNvSpPr>
            <a:spLocks noGrp="1"/>
          </p:cNvSpPr>
          <p:nvPr>
            <p:ph type="sldNum" sz="quarter" idx="12"/>
          </p:nvPr>
        </p:nvSpPr>
        <p:spPr/>
        <p:txBody>
          <a:bodyPr/>
          <a:lstStyle/>
          <a:p>
            <a:pPr>
              <a:defRPr/>
            </a:pPr>
            <a:fld id="{7B6072A9-F5F2-4037-A413-EA450759785C}" type="slidenum">
              <a:rPr lang="zh-CN" altLang="en-US" sz="2800" b="1">
                <a:solidFill>
                  <a:schemeClr val="tx1"/>
                </a:solidFill>
              </a:rPr>
              <a:t>25</a:t>
            </a:fld>
            <a:endParaRPr lang="en-US" altLang="zh-CN" sz="2800" b="1" dirty="0">
              <a:solidFill>
                <a:schemeClr val="tx1"/>
              </a:solidFill>
              <a:latin typeface="Arial" panose="020B0604020202020204" pitchFamily="34" charset="0"/>
            </a:endParaRPr>
          </a:p>
        </p:txBody>
      </p:sp>
      <p:sp>
        <p:nvSpPr>
          <p:cNvPr id="53252" name="TextBox 1"/>
          <p:cNvSpPr txBox="1">
            <a:spLocks noChangeArrowheads="1"/>
          </p:cNvSpPr>
          <p:nvPr/>
        </p:nvSpPr>
        <p:spPr bwMode="auto">
          <a:xfrm>
            <a:off x="539749" y="692810"/>
            <a:ext cx="7929563" cy="4893647"/>
          </a:xfrm>
          <a:prstGeom prst="rect">
            <a:avLst/>
          </a:prstGeom>
          <a:noFill/>
          <a:ln w="9525">
            <a:solidFill>
              <a:srgbClr val="92D05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en-US" altLang="zh-CN" sz="2400" dirty="0" err="1">
                <a:solidFill>
                  <a:srgbClr val="7030A0"/>
                </a:solidFill>
                <a:latin typeface="Arial Unicode MS" pitchFamily="34" charset="-122"/>
                <a:ea typeface="Arial Unicode MS" pitchFamily="34" charset="-122"/>
                <a:sym typeface="MS PGothic" panose="020B0600070205080204" pitchFamily="34" charset="-128"/>
              </a:rPr>
              <a:t>Dr</a:t>
            </a:r>
            <a:r>
              <a:rPr lang="en-US" altLang="zh-CN" sz="2400" dirty="0">
                <a:solidFill>
                  <a:srgbClr val="7030A0"/>
                </a:solidFill>
                <a:latin typeface="Arial Unicode MS" pitchFamily="34" charset="-122"/>
                <a:ea typeface="Arial Unicode MS" pitchFamily="34" charset="-122"/>
                <a:sym typeface="MS PGothic" panose="020B0600070205080204" pitchFamily="34" charset="-128"/>
              </a:rPr>
              <a:t> Sun </a:t>
            </a:r>
            <a:r>
              <a:rPr lang="en-US" altLang="zh-CN" sz="2400" dirty="0" err="1">
                <a:solidFill>
                  <a:srgbClr val="7030A0"/>
                </a:solidFill>
                <a:latin typeface="Arial Unicode MS" pitchFamily="34" charset="-122"/>
                <a:ea typeface="Arial Unicode MS" pitchFamily="34" charset="-122"/>
                <a:sym typeface="MS PGothic" panose="020B0600070205080204" pitchFamily="34" charset="-128"/>
              </a:rPr>
              <a:t>Yatsen</a:t>
            </a:r>
            <a:endParaRPr lang="en-US" altLang="zh-CN" sz="2400" dirty="0">
              <a:solidFill>
                <a:srgbClr val="7030A0"/>
              </a:solidFill>
              <a:latin typeface="Arial Unicode MS" pitchFamily="34" charset="-122"/>
              <a:ea typeface="Arial Unicode MS" pitchFamily="34" charset="-122"/>
              <a:sym typeface="MS PGothic" panose="020B0600070205080204" pitchFamily="34" charset="-128"/>
            </a:endParaRPr>
          </a:p>
          <a:p>
            <a:r>
              <a:rPr lang="en-US" altLang="zh-CN" sz="2400" dirty="0">
                <a:latin typeface="Arial Unicode MS" pitchFamily="34" charset="-122"/>
                <a:ea typeface="Arial Unicode MS" pitchFamily="34" charset="-122"/>
                <a:sym typeface="MS PGothic" panose="020B0600070205080204" pitchFamily="34" charset="-128"/>
              </a:rPr>
              <a:t>       He came back to China and became President. He was a great leader. He was against the emperor</a:t>
            </a:r>
            <a:r>
              <a:rPr lang="zh-CN" altLang="en-US" sz="2400" dirty="0">
                <a:latin typeface="Arial Unicode MS" pitchFamily="34" charset="-122"/>
                <a:ea typeface="Arial Unicode MS" pitchFamily="34" charset="-122"/>
                <a:sym typeface="MS PGothic" panose="020B0600070205080204" pitchFamily="34" charset="-128"/>
              </a:rPr>
              <a:t>（反对帝制）</a:t>
            </a:r>
            <a:r>
              <a:rPr lang="en-US" altLang="zh-CN" sz="2400" dirty="0">
                <a:latin typeface="Arial Unicode MS" pitchFamily="34" charset="-122"/>
                <a:ea typeface="Arial Unicode MS" pitchFamily="34" charset="-122"/>
                <a:sym typeface="MS PGothic" panose="020B0600070205080204" pitchFamily="34" charset="-128"/>
              </a:rPr>
              <a:t>. He had to leave China again because of his enemies. He stayed in Japan and met Song </a:t>
            </a:r>
            <a:r>
              <a:rPr lang="en-US" altLang="zh-CN" sz="2400" dirty="0" err="1">
                <a:latin typeface="Arial Unicode MS" pitchFamily="34" charset="-122"/>
                <a:ea typeface="Arial Unicode MS" pitchFamily="34" charset="-122"/>
                <a:sym typeface="MS PGothic" panose="020B0600070205080204" pitchFamily="34" charset="-128"/>
              </a:rPr>
              <a:t>Qingling</a:t>
            </a:r>
            <a:r>
              <a:rPr lang="en-US" altLang="zh-CN" sz="2400" dirty="0">
                <a:latin typeface="Arial Unicode MS" pitchFamily="34" charset="-122"/>
                <a:ea typeface="Arial Unicode MS" pitchFamily="34" charset="-122"/>
                <a:sym typeface="MS PGothic" panose="020B0600070205080204" pitchFamily="34" charset="-128"/>
              </a:rPr>
              <a:t>. They became husband and wife in Japan. He came back to Guangzhou to work for the people. He freed the people slowly. And finally he started to change China. He died in 1925. all the people were sad.</a:t>
            </a:r>
          </a:p>
          <a:p>
            <a:r>
              <a:rPr lang="en-US" altLang="zh-CN" sz="2400" dirty="0">
                <a:latin typeface="Arial Unicode MS" pitchFamily="34" charset="-122"/>
                <a:ea typeface="Arial Unicode MS" pitchFamily="34" charset="-122"/>
                <a:sym typeface="MS PGothic" panose="020B0600070205080204" pitchFamily="34" charset="-128"/>
              </a:rPr>
              <a:t>        If you want to learn more about him, you can visit the </a:t>
            </a:r>
            <a:r>
              <a:rPr lang="en-US" altLang="zh-CN" sz="2400" dirty="0" err="1">
                <a:latin typeface="Arial Unicode MS" pitchFamily="34" charset="-122"/>
                <a:ea typeface="Arial Unicode MS" pitchFamily="34" charset="-122"/>
                <a:sym typeface="MS PGothic" panose="020B0600070205080204" pitchFamily="34" charset="-128"/>
              </a:rPr>
              <a:t>Dr</a:t>
            </a:r>
            <a:r>
              <a:rPr lang="en-US" altLang="zh-CN" sz="2400" dirty="0">
                <a:latin typeface="Arial Unicode MS" pitchFamily="34" charset="-122"/>
                <a:ea typeface="Arial Unicode MS" pitchFamily="34" charset="-122"/>
                <a:sym typeface="MS PGothic" panose="020B0600070205080204" pitchFamily="34" charset="-128"/>
              </a:rPr>
              <a:t> Sun </a:t>
            </a:r>
            <a:r>
              <a:rPr lang="en-US" altLang="zh-CN" sz="2400" dirty="0" err="1">
                <a:latin typeface="Arial Unicode MS" pitchFamily="34" charset="-122"/>
                <a:ea typeface="Arial Unicode MS" pitchFamily="34" charset="-122"/>
                <a:sym typeface="MS PGothic" panose="020B0600070205080204" pitchFamily="34" charset="-128"/>
              </a:rPr>
              <a:t>Yatsen</a:t>
            </a:r>
            <a:r>
              <a:rPr lang="en-US" altLang="zh-CN" sz="2400" dirty="0">
                <a:latin typeface="Arial Unicode MS" pitchFamily="34" charset="-122"/>
                <a:ea typeface="Arial Unicode MS" pitchFamily="34" charset="-122"/>
                <a:sym typeface="MS PGothic" panose="020B0600070205080204" pitchFamily="34" charset="-128"/>
              </a:rPr>
              <a:t> Memorial Hall</a:t>
            </a:r>
            <a:r>
              <a:rPr lang="zh-CN" altLang="en-US" sz="2400" dirty="0">
                <a:latin typeface="Arial Unicode MS" pitchFamily="34" charset="-122"/>
                <a:ea typeface="Arial Unicode MS" pitchFamily="34" charset="-122"/>
                <a:sym typeface="MS PGothic" panose="020B0600070205080204" pitchFamily="34" charset="-128"/>
              </a:rPr>
              <a:t>（中山纪念堂）</a:t>
            </a:r>
            <a:r>
              <a:rPr lang="en-US" sz="2400" dirty="0">
                <a:latin typeface="Arial Unicode MS" pitchFamily="34" charset="-122"/>
                <a:ea typeface="Arial Unicode MS" pitchFamily="34" charset="-122"/>
                <a:sym typeface="MS PGothic" panose="020B0600070205080204" pitchFamily="34" charset="-128"/>
              </a:rPr>
              <a:t> </a:t>
            </a:r>
            <a:r>
              <a:rPr lang="en-US" altLang="zh-CN" sz="2400" dirty="0">
                <a:latin typeface="Arial Unicode MS" pitchFamily="34" charset="-122"/>
                <a:ea typeface="Arial Unicode MS" pitchFamily="34" charset="-122"/>
                <a:sym typeface="MS PGothic" panose="020B0600070205080204" pitchFamily="34" charset="-128"/>
              </a:rPr>
              <a:t>in Guangzhou.</a:t>
            </a:r>
          </a:p>
        </p:txBody>
      </p:sp>
      <p:sp>
        <p:nvSpPr>
          <p:cNvPr id="53253" name="TextBox 6"/>
          <p:cNvSpPr txBox="1">
            <a:spLocks noChangeArrowheads="1"/>
          </p:cNvSpPr>
          <p:nvPr/>
        </p:nvSpPr>
        <p:spPr bwMode="auto">
          <a:xfrm>
            <a:off x="214313" y="7072313"/>
            <a:ext cx="3071812" cy="369887"/>
          </a:xfrm>
          <a:prstGeom prst="rect">
            <a:avLst/>
          </a:prstGeom>
          <a:solidFill>
            <a:schemeClr val="accent1"/>
          </a:solidFill>
          <a:ln w="9525">
            <a:solidFill>
              <a:schemeClr val="tx1"/>
            </a:solidFill>
            <a:miter lim="800000"/>
          </a:ln>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a:sym typeface="MS PGothic" panose="020B0600070205080204" pitchFamily="34" charset="-128"/>
              </a:rPr>
              <a:t>本页</a:t>
            </a:r>
            <a:r>
              <a:rPr lang="en-US" altLang="zh-CN">
                <a:sym typeface="MS PGothic" panose="020B0600070205080204" pitchFamily="34" charset="-128"/>
              </a:rPr>
              <a:t>PPT</a:t>
            </a:r>
            <a:r>
              <a:rPr lang="zh-CN" altLang="en-US">
                <a:sym typeface="MS PGothic" panose="020B0600070205080204" pitchFamily="34" charset="-128"/>
              </a:rPr>
              <a:t>可供学生课外阅读。</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a:xfrm>
            <a:off x="539750" y="0"/>
            <a:ext cx="8229600" cy="1143000"/>
          </a:xfrm>
        </p:spPr>
        <p:txBody>
          <a:bodyPr/>
          <a:lstStyle/>
          <a:p>
            <a:r>
              <a:rPr lang="en-US" altLang="zh-CN" b="1" dirty="0" smtClean="0"/>
              <a:t>Summary</a:t>
            </a:r>
            <a:r>
              <a:rPr lang="zh-CN" altLang="en-US" b="1" dirty="0" smtClean="0"/>
              <a:t>（总结）</a:t>
            </a:r>
            <a:endParaRPr lang="zh-CN" altLang="en-US" dirty="0" smtClean="0"/>
          </a:p>
        </p:txBody>
      </p:sp>
      <p:sp>
        <p:nvSpPr>
          <p:cNvPr id="3" name="内容占位符 2"/>
          <p:cNvSpPr>
            <a:spLocks noGrp="1"/>
          </p:cNvSpPr>
          <p:nvPr>
            <p:ph idx="1"/>
          </p:nvPr>
        </p:nvSpPr>
        <p:spPr>
          <a:xfrm>
            <a:off x="0" y="981075"/>
            <a:ext cx="9144000" cy="1612900"/>
          </a:xfrm>
        </p:spPr>
        <p:txBody>
          <a:bodyPr>
            <a:normAutofit/>
          </a:bodyPr>
          <a:lstStyle/>
          <a:p>
            <a:pPr algn="ctr">
              <a:spcBef>
                <a:spcPct val="0"/>
              </a:spcBef>
              <a:buFont typeface="Arial" panose="020B0604020202020204" pitchFamily="34" charset="0"/>
              <a:buNone/>
              <a:defRPr/>
            </a:pPr>
            <a:r>
              <a:rPr lang="en-US" altLang="zh-CN" sz="4400" b="1" dirty="0" smtClean="0">
                <a:latin typeface="+mj-lt"/>
                <a:ea typeface="+mj-ea"/>
                <a:cs typeface="+mj-cs"/>
              </a:rPr>
              <a:t>Today what do you learn ?</a:t>
            </a:r>
          </a:p>
          <a:p>
            <a:pPr algn="ctr">
              <a:spcBef>
                <a:spcPct val="0"/>
              </a:spcBef>
              <a:buFont typeface="Arial" panose="020B0604020202020204" pitchFamily="34" charset="0"/>
              <a:buNone/>
              <a:defRPr/>
            </a:pPr>
            <a:r>
              <a:rPr lang="zh-CN" altLang="en-US" sz="4400" b="1" dirty="0" smtClean="0">
                <a:latin typeface="+mj-lt"/>
                <a:ea typeface="+mj-ea"/>
                <a:cs typeface="+mj-cs"/>
              </a:rPr>
              <a:t>今天你学到了什么？</a:t>
            </a:r>
            <a:endParaRPr lang="en-US" altLang="zh-CN" sz="4400" b="1" dirty="0" smtClean="0">
              <a:latin typeface="+mj-lt"/>
              <a:ea typeface="+mj-ea"/>
              <a:cs typeface="+mj-cs"/>
            </a:endParaRPr>
          </a:p>
          <a:p>
            <a:pPr algn="ctr">
              <a:spcBef>
                <a:spcPct val="0"/>
              </a:spcBef>
              <a:buFont typeface="Arial" panose="020B0604020202020204" pitchFamily="34" charset="0"/>
              <a:buNone/>
              <a:defRPr/>
            </a:pPr>
            <a:endParaRPr lang="zh-CN" altLang="zh-CN" sz="4400" b="1" dirty="0" smtClean="0">
              <a:latin typeface="+mj-lt"/>
              <a:ea typeface="+mj-ea"/>
              <a:cs typeface="+mj-cs"/>
            </a:endParaRPr>
          </a:p>
          <a:p>
            <a:pPr algn="ctr">
              <a:spcBef>
                <a:spcPct val="0"/>
              </a:spcBef>
              <a:buFont typeface="Arial" panose="020B0604020202020204" pitchFamily="34" charset="0"/>
              <a:buNone/>
              <a:defRPr/>
            </a:pPr>
            <a:endParaRPr lang="zh-CN" altLang="en-US" sz="4400" b="1" dirty="0" smtClean="0">
              <a:latin typeface="+mj-lt"/>
              <a:ea typeface="+mj-ea"/>
              <a:cs typeface="+mj-cs"/>
            </a:endParaRPr>
          </a:p>
        </p:txBody>
      </p:sp>
      <p:sp>
        <p:nvSpPr>
          <p:cNvPr id="4" name="页脚占位符 3"/>
          <p:cNvSpPr>
            <a:spLocks noGrp="1"/>
          </p:cNvSpPr>
          <p:nvPr>
            <p:ph type="ftr" sz="quarter" idx="11"/>
          </p:nvPr>
        </p:nvSpPr>
        <p:spPr>
          <a:xfrm>
            <a:off x="3995738" y="6308725"/>
            <a:ext cx="2133600" cy="365125"/>
          </a:xfrm>
        </p:spPr>
        <p:txBody>
          <a:bodyPr/>
          <a:lstStyle/>
          <a:p>
            <a:pPr algn="r">
              <a:defRPr/>
            </a:pPr>
            <a:r>
              <a:rPr lang="en-US" altLang="zh-CN" sz="2800" b="1" dirty="0" smtClean="0">
                <a:solidFill>
                  <a:schemeClr val="tx1"/>
                </a:solidFill>
              </a:rPr>
              <a:t>Unit5</a:t>
            </a:r>
            <a:endParaRPr lang="zh-CN" altLang="en-US" sz="2800" b="1" dirty="0">
              <a:solidFill>
                <a:schemeClr val="tx1"/>
              </a:solidFill>
            </a:endParaRPr>
          </a:p>
        </p:txBody>
      </p:sp>
      <p:sp>
        <p:nvSpPr>
          <p:cNvPr id="5" name="灯片编号占位符 4"/>
          <p:cNvSpPr>
            <a:spLocks noGrp="1"/>
          </p:cNvSpPr>
          <p:nvPr>
            <p:ph type="sldNum" sz="quarter" idx="12"/>
          </p:nvPr>
        </p:nvSpPr>
        <p:spPr>
          <a:xfrm>
            <a:off x="8101013" y="6237288"/>
            <a:ext cx="728662" cy="365125"/>
          </a:xfrm>
        </p:spPr>
        <p:txBody>
          <a:bodyPr/>
          <a:lstStyle/>
          <a:p>
            <a:pPr>
              <a:defRPr/>
            </a:pPr>
            <a:fld id="{652A296B-49B4-472E-A642-0FA9BF52DF9A}" type="slidenum">
              <a:rPr lang="zh-CN" altLang="en-US" sz="2800" b="1" smtClean="0">
                <a:solidFill>
                  <a:schemeClr val="tx1"/>
                </a:solidFill>
              </a:rPr>
              <a:t>26</a:t>
            </a:fld>
            <a:endParaRPr lang="zh-CN" altLang="en-US" sz="2800" b="1" dirty="0">
              <a:solidFill>
                <a:schemeClr val="tx1"/>
              </a:solidFill>
            </a:endParaRPr>
          </a:p>
        </p:txBody>
      </p:sp>
      <p:sp>
        <p:nvSpPr>
          <p:cNvPr id="6" name="标题 1"/>
          <p:cNvSpPr txBox="1"/>
          <p:nvPr/>
        </p:nvSpPr>
        <p:spPr bwMode="auto">
          <a:xfrm>
            <a:off x="0" y="3213100"/>
            <a:ext cx="9144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400" dirty="0"/>
              <a:t>2</a:t>
            </a:r>
            <a:r>
              <a:rPr lang="zh-CN" altLang="en-US" sz="4400" dirty="0"/>
              <a:t>、认识了一些名人</a:t>
            </a:r>
            <a:endParaRPr lang="en-US" altLang="zh-CN" sz="4400" dirty="0"/>
          </a:p>
        </p:txBody>
      </p:sp>
      <p:sp>
        <p:nvSpPr>
          <p:cNvPr id="7" name="标题 1"/>
          <p:cNvSpPr txBox="1"/>
          <p:nvPr/>
        </p:nvSpPr>
        <p:spPr bwMode="auto">
          <a:xfrm>
            <a:off x="0" y="38608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400" dirty="0"/>
              <a:t>3</a:t>
            </a:r>
            <a:r>
              <a:rPr lang="zh-CN" altLang="en-US" sz="4400" dirty="0"/>
              <a:t>、懂得如何复述课文对话</a:t>
            </a:r>
            <a:endParaRPr lang="en-US" altLang="zh-CN" sz="4400" dirty="0"/>
          </a:p>
        </p:txBody>
      </p:sp>
      <p:sp>
        <p:nvSpPr>
          <p:cNvPr id="8" name="标题 1"/>
          <p:cNvSpPr txBox="1"/>
          <p:nvPr/>
        </p:nvSpPr>
        <p:spPr bwMode="auto">
          <a:xfrm>
            <a:off x="0" y="4508500"/>
            <a:ext cx="9144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400" dirty="0"/>
              <a:t>4</a:t>
            </a:r>
            <a:r>
              <a:rPr lang="zh-CN" altLang="en-US" sz="4400" dirty="0"/>
              <a:t>、学习了如何描述一个人的职业</a:t>
            </a:r>
            <a:endParaRPr lang="en-US" altLang="zh-CN" sz="4400" dirty="0"/>
          </a:p>
        </p:txBody>
      </p:sp>
      <p:sp>
        <p:nvSpPr>
          <p:cNvPr id="9" name="标题 1"/>
          <p:cNvSpPr txBox="1"/>
          <p:nvPr/>
        </p:nvSpPr>
        <p:spPr bwMode="auto">
          <a:xfrm>
            <a:off x="0" y="5229225"/>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400"/>
              <a:t>5</a:t>
            </a:r>
            <a:r>
              <a:rPr lang="zh-CN" altLang="en-US" sz="4400"/>
              <a:t>、</a:t>
            </a:r>
            <a:r>
              <a:rPr lang="en-US" altLang="zh-CN" sz="4400"/>
              <a:t>……</a:t>
            </a:r>
          </a:p>
        </p:txBody>
      </p:sp>
      <p:sp>
        <p:nvSpPr>
          <p:cNvPr id="10" name="标题 1"/>
          <p:cNvSpPr txBox="1"/>
          <p:nvPr/>
        </p:nvSpPr>
        <p:spPr bwMode="auto">
          <a:xfrm>
            <a:off x="0" y="2565400"/>
            <a:ext cx="9144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400" dirty="0"/>
              <a:t>1</a:t>
            </a:r>
            <a:r>
              <a:rPr lang="zh-CN" altLang="en-US" sz="4400" dirty="0"/>
              <a:t>、有关孙中山先生的事迹</a:t>
            </a:r>
            <a:endParaRPr lang="en-US" altLang="zh-CN"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1"/>
          <p:cNvSpPr>
            <a:spLocks noGrp="1"/>
          </p:cNvSpPr>
          <p:nvPr>
            <p:ph type="ftr" sz="quarter" idx="11"/>
          </p:nvPr>
        </p:nvSpPr>
        <p:spPr/>
        <p:txBody>
          <a:bodyPr/>
          <a:lstStyle/>
          <a:p>
            <a:pPr>
              <a:defRPr/>
            </a:pPr>
            <a:r>
              <a:rPr lang="zh-CN" altLang="en-US"/>
              <a:t>Unit5</a:t>
            </a:r>
            <a:endParaRPr lang="en-US" altLang="zh-CN"/>
          </a:p>
        </p:txBody>
      </p:sp>
      <p:sp>
        <p:nvSpPr>
          <p:cNvPr id="7" name="灯片编号占位符 6"/>
          <p:cNvSpPr>
            <a:spLocks noGrp="1"/>
          </p:cNvSpPr>
          <p:nvPr>
            <p:ph type="sldNum" sz="quarter" idx="12"/>
          </p:nvPr>
        </p:nvSpPr>
        <p:spPr/>
        <p:txBody>
          <a:bodyPr/>
          <a:lstStyle/>
          <a:p>
            <a:pPr>
              <a:defRPr/>
            </a:pPr>
            <a:fld id="{2FABD7CA-A38A-4587-BC08-0ACE219E72ED}" type="slidenum">
              <a:rPr lang="zh-CN" altLang="en-US" sz="2800" b="1">
                <a:solidFill>
                  <a:schemeClr val="tx1"/>
                </a:solidFill>
              </a:rPr>
              <a:t>27</a:t>
            </a:fld>
            <a:endParaRPr lang="en-US" altLang="zh-CN" sz="2800" b="1" dirty="0">
              <a:solidFill>
                <a:schemeClr val="tx1"/>
              </a:solidFill>
              <a:latin typeface="Arial" panose="020B0604020202020204" pitchFamily="34" charset="0"/>
            </a:endParaRPr>
          </a:p>
        </p:txBody>
      </p:sp>
      <p:pic>
        <p:nvPicPr>
          <p:cNvPr id="56323" name="Picture 2"/>
          <p:cNvPicPr>
            <a:picLocks noChangeAspect="1" noChangeArrowheads="1"/>
          </p:cNvPicPr>
          <p:nvPr/>
        </p:nvPicPr>
        <p:blipFill>
          <a:blip r:embed="rId2"/>
          <a:srcRect/>
          <a:stretch>
            <a:fillRect/>
          </a:stretch>
        </p:blipFill>
        <p:spPr bwMode="auto">
          <a:xfrm>
            <a:off x="0" y="0"/>
            <a:ext cx="91440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2"/>
          <p:cNvSpPr txBox="1">
            <a:spLocks noChangeArrowheads="1"/>
          </p:cNvSpPr>
          <p:nvPr/>
        </p:nvSpPr>
        <p:spPr bwMode="auto">
          <a:xfrm>
            <a:off x="2714625" y="11430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dirty="0">
                <a:solidFill>
                  <a:srgbClr val="9900FF"/>
                </a:solidFill>
                <a:latin typeface="Comic Sans MS" panose="030F0702030302020204" pitchFamily="66" charset="0"/>
                <a:sym typeface="MS PGothic" panose="020B0600070205080204" pitchFamily="34" charset="-128"/>
              </a:rPr>
              <a:t>Homework </a:t>
            </a:r>
            <a:endParaRPr lang="zh-CN" altLang="en-US" sz="4000" dirty="0">
              <a:solidFill>
                <a:srgbClr val="9900FF"/>
              </a:solidFill>
              <a:latin typeface="Comic Sans MS" panose="030F0702030302020204" pitchFamily="66" charset="0"/>
              <a:sym typeface="MS PGothic" panose="020B0600070205080204" pitchFamily="34" charset="-128"/>
            </a:endParaRPr>
          </a:p>
        </p:txBody>
      </p:sp>
      <p:sp>
        <p:nvSpPr>
          <p:cNvPr id="56325" name="TextBox 21"/>
          <p:cNvSpPr txBox="1">
            <a:spLocks noChangeArrowheads="1"/>
          </p:cNvSpPr>
          <p:nvPr/>
        </p:nvSpPr>
        <p:spPr bwMode="auto">
          <a:xfrm>
            <a:off x="1331913" y="1916113"/>
            <a:ext cx="6551612" cy="1754187"/>
          </a:xfrm>
          <a:prstGeom prst="rect">
            <a:avLst/>
          </a:prstGeom>
          <a:noFill/>
          <a:ln w="9525">
            <a:solidFill>
              <a:srgbClr val="FF66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600" dirty="0">
                <a:latin typeface="宋体" panose="02010600030101010101" pitchFamily="2" charset="-122"/>
                <a:ea typeface="Arial Unicode MS" pitchFamily="34" charset="-122"/>
                <a:sym typeface="MS PGothic" panose="020B0600070205080204" pitchFamily="34" charset="-128"/>
              </a:rPr>
              <a:t>1</a:t>
            </a:r>
            <a:r>
              <a:rPr lang="en-US" altLang="zh-CN" sz="3600" dirty="0" smtClean="0">
                <a:latin typeface="宋体" panose="02010600030101010101" pitchFamily="2" charset="-122"/>
                <a:ea typeface="Arial Unicode MS" pitchFamily="34" charset="-122"/>
                <a:sym typeface="MS PGothic" panose="020B0600070205080204" pitchFamily="34" charset="-128"/>
              </a:rPr>
              <a:t>.</a:t>
            </a:r>
            <a:r>
              <a:rPr lang="zh-CN" altLang="en-US" sz="3600" dirty="0" smtClean="0">
                <a:latin typeface="宋体" panose="02010600030101010101" pitchFamily="2" charset="-122"/>
                <a:ea typeface="Arial Unicode MS" pitchFamily="34" charset="-122"/>
                <a:sym typeface="MS PGothic" panose="020B0600070205080204" pitchFamily="34" charset="-128"/>
              </a:rPr>
              <a:t>掌</a:t>
            </a:r>
            <a:r>
              <a:rPr lang="zh-CN" altLang="en-US" sz="3600" dirty="0">
                <a:latin typeface="宋体" panose="02010600030101010101" pitchFamily="2" charset="-122"/>
                <a:ea typeface="Arial Unicode MS" pitchFamily="34" charset="-122"/>
                <a:sym typeface="MS PGothic" panose="020B0600070205080204" pitchFamily="34" charset="-128"/>
              </a:rPr>
              <a:t>握</a:t>
            </a:r>
            <a:r>
              <a:rPr lang="en-US" altLang="zh-CN" sz="3600" dirty="0">
                <a:latin typeface="宋体" panose="02010600030101010101" pitchFamily="2" charset="-122"/>
                <a:ea typeface="Arial Unicode MS" pitchFamily="34" charset="-122"/>
                <a:sym typeface="MS PGothic" panose="020B0600070205080204" pitchFamily="34" charset="-128"/>
              </a:rPr>
              <a:t>Unit5</a:t>
            </a:r>
            <a:r>
              <a:rPr lang="zh-CN" altLang="en-US" sz="3600" dirty="0">
                <a:latin typeface="宋体" panose="02010600030101010101" pitchFamily="2" charset="-122"/>
                <a:ea typeface="Arial Unicode MS" pitchFamily="34" charset="-122"/>
                <a:sym typeface="MS PGothic" panose="020B0600070205080204" pitchFamily="34" charset="-128"/>
              </a:rPr>
              <a:t>生词，抄写并背诵</a:t>
            </a:r>
            <a:r>
              <a:rPr lang="en-US" altLang="zh-CN" sz="3600" dirty="0">
                <a:latin typeface="宋体" panose="02010600030101010101" pitchFamily="2" charset="-122"/>
                <a:ea typeface="Arial Unicode MS" pitchFamily="34" charset="-122"/>
                <a:sym typeface="MS PGothic" panose="020B0600070205080204" pitchFamily="34" charset="-128"/>
              </a:rPr>
              <a:t>Unit5</a:t>
            </a:r>
            <a:r>
              <a:rPr lang="zh-CN" altLang="en-US" sz="3600" dirty="0">
                <a:latin typeface="宋体" panose="02010600030101010101" pitchFamily="2" charset="-122"/>
                <a:ea typeface="Arial Unicode MS" pitchFamily="34" charset="-122"/>
                <a:sym typeface="MS PGothic" panose="020B0600070205080204" pitchFamily="34" charset="-128"/>
              </a:rPr>
              <a:t>课文</a:t>
            </a:r>
            <a:r>
              <a:rPr lang="en-US" altLang="zh-CN" sz="3600" dirty="0">
                <a:latin typeface="宋体" panose="02010600030101010101" pitchFamily="2" charset="-122"/>
                <a:ea typeface="Arial Unicode MS" pitchFamily="34" charset="-122"/>
                <a:sym typeface="MS PGothic" panose="020B0600070205080204" pitchFamily="34" charset="-128"/>
              </a:rPr>
              <a:t>+</a:t>
            </a:r>
            <a:r>
              <a:rPr lang="zh-CN" altLang="en-US" sz="3600" dirty="0">
                <a:latin typeface="宋体" panose="02010600030101010101" pitchFamily="2" charset="-122"/>
                <a:ea typeface="Arial Unicode MS" pitchFamily="34" charset="-122"/>
                <a:sym typeface="MS PGothic" panose="020B0600070205080204" pitchFamily="34" charset="-128"/>
              </a:rPr>
              <a:t>家长签名，用作业</a:t>
            </a:r>
            <a:r>
              <a:rPr lang="en-US" altLang="zh-CN" sz="3600" dirty="0">
                <a:latin typeface="宋体" panose="02010600030101010101" pitchFamily="2" charset="-122"/>
                <a:ea typeface="Arial Unicode MS" pitchFamily="34" charset="-122"/>
                <a:sym typeface="MS PGothic" panose="020B0600070205080204" pitchFamily="34" charset="-128"/>
              </a:rPr>
              <a:t>A</a:t>
            </a:r>
            <a:r>
              <a:rPr lang="zh-CN" altLang="en-US" sz="3600" dirty="0">
                <a:latin typeface="宋体" panose="02010600030101010101" pitchFamily="2" charset="-122"/>
                <a:ea typeface="Arial Unicode MS" pitchFamily="34" charset="-122"/>
                <a:sym typeface="MS PGothic" panose="020B0600070205080204" pitchFamily="34" charset="-128"/>
              </a:rPr>
              <a:t>本</a:t>
            </a:r>
          </a:p>
        </p:txBody>
      </p:sp>
      <p:sp>
        <p:nvSpPr>
          <p:cNvPr id="56326" name="TextBox 21"/>
          <p:cNvSpPr txBox="1">
            <a:spLocks noChangeArrowheads="1"/>
          </p:cNvSpPr>
          <p:nvPr/>
        </p:nvSpPr>
        <p:spPr bwMode="auto">
          <a:xfrm>
            <a:off x="1331913" y="3860800"/>
            <a:ext cx="6480175" cy="1754188"/>
          </a:xfrm>
          <a:prstGeom prst="rect">
            <a:avLst/>
          </a:prstGeom>
          <a:noFill/>
          <a:ln w="9525">
            <a:solidFill>
              <a:srgbClr val="FF66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3600" dirty="0">
                <a:latin typeface="宋体" panose="02010600030101010101" pitchFamily="2" charset="-122"/>
                <a:ea typeface="Arial Unicode MS" pitchFamily="34" charset="-122"/>
                <a:sym typeface="MS PGothic" panose="020B0600070205080204" pitchFamily="34" charset="-128"/>
              </a:rPr>
              <a:t>2.</a:t>
            </a:r>
            <a:r>
              <a:rPr lang="zh-CN" altLang="en-US" sz="3600" dirty="0">
                <a:latin typeface="宋体" panose="02010600030101010101" pitchFamily="2" charset="-122"/>
                <a:ea typeface="Arial Unicode MS" pitchFamily="34" charset="-122"/>
                <a:sym typeface="MS PGothic" panose="020B0600070205080204" pitchFamily="34" charset="-128"/>
              </a:rPr>
              <a:t>熟读</a:t>
            </a:r>
            <a:r>
              <a:rPr lang="en-US" altLang="zh-CN" sz="3600" dirty="0">
                <a:latin typeface="宋体" panose="02010600030101010101" pitchFamily="2" charset="-122"/>
                <a:ea typeface="Arial Unicode MS" pitchFamily="34" charset="-122"/>
                <a:sym typeface="MS PGothic" panose="020B0600070205080204" pitchFamily="34" charset="-128"/>
              </a:rPr>
              <a:t>Unit5</a:t>
            </a:r>
            <a:r>
              <a:rPr lang="zh-CN" altLang="en-US" sz="3600" dirty="0">
                <a:latin typeface="宋体" panose="02010600030101010101" pitchFamily="2" charset="-122"/>
                <a:ea typeface="Arial Unicode MS" pitchFamily="34" charset="-122"/>
                <a:sym typeface="MS PGothic" panose="020B0600070205080204" pitchFamily="34" charset="-128"/>
              </a:rPr>
              <a:t>对话，用英文将你所了解的中山先生与家人及同学分享。</a:t>
            </a:r>
            <a:endParaRPr lang="en-US" sz="3600" dirty="0">
              <a:latin typeface="宋体" panose="02010600030101010101" pitchFamily="2" charset="-122"/>
              <a:ea typeface="Arial Unicode MS" pitchFamily="34" charset="-122"/>
              <a:sym typeface="MS PGothic" panose="020B0600070205080204"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WordArt 5"/>
          <p:cNvSpPr>
            <a:spLocks noChangeArrowheads="1" noChangeShapeType="1" noTextEdit="1"/>
          </p:cNvSpPr>
          <p:nvPr/>
        </p:nvSpPr>
        <p:spPr bwMode="auto">
          <a:xfrm>
            <a:off x="2555860" y="1268850"/>
            <a:ext cx="4608512" cy="3311525"/>
          </a:xfrm>
          <a:prstGeom prst="rect">
            <a:avLst/>
          </a:prstGeom>
        </p:spPr>
        <p:txBody>
          <a:bodyPr wrap="none" fromWordArt="1">
            <a:prstTxWarp prst="textSlantUp">
              <a:avLst>
                <a:gd name="adj" fmla="val 32056"/>
              </a:avLst>
            </a:prstTxWarp>
          </a:bodyPr>
          <a:lstStyle/>
          <a:p>
            <a:pPr algn="ctr"/>
            <a:r>
              <a:rPr lang="en-US" altLang="zh-CN" sz="6600"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5000"/>
                    </a:srgbClr>
                  </a:outerShdw>
                </a:effectLst>
                <a:latin typeface="宋体" panose="02010600030101010101" pitchFamily="2" charset="-122"/>
                <a:ea typeface="宋体" panose="02010600030101010101" pitchFamily="2" charset="-122"/>
              </a:rPr>
              <a:t>Thank you!</a:t>
            </a:r>
            <a:endParaRPr lang="zh-CN" altLang="en-US" sz="6600"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5000"/>
                  </a:srgbClr>
                </a:outerShdw>
              </a:effectLst>
              <a:latin typeface="宋体" panose="02010600030101010101" pitchFamily="2" charset="-122"/>
              <a:ea typeface="宋体" panose="02010600030101010101" pitchFamily="2" charset="-122"/>
            </a:endParaRPr>
          </a:p>
        </p:txBody>
      </p:sp>
      <p:sp>
        <p:nvSpPr>
          <p:cNvPr id="6" name="页脚占位符 5"/>
          <p:cNvSpPr>
            <a:spLocks noGrp="1"/>
          </p:cNvSpPr>
          <p:nvPr>
            <p:ph type="ftr" sz="quarter" idx="11"/>
          </p:nvPr>
        </p:nvSpPr>
        <p:spPr>
          <a:xfrm>
            <a:off x="4356100" y="6308725"/>
            <a:ext cx="2133600" cy="365125"/>
          </a:xfrm>
        </p:spPr>
        <p:txBody>
          <a:bodyPr/>
          <a:lstStyle/>
          <a:p>
            <a:pPr algn="r">
              <a:defRPr/>
            </a:pPr>
            <a:r>
              <a:rPr lang="en-US" sz="2800" b="1" dirty="0" smtClean="0">
                <a:solidFill>
                  <a:schemeClr val="tx1"/>
                </a:solidFill>
              </a:rPr>
              <a:t>unit5</a:t>
            </a:r>
            <a:endParaRPr lang="en-US" sz="2800" b="1" dirty="0">
              <a:solidFill>
                <a:schemeClr val="tx1"/>
              </a:solidFill>
            </a:endParaRPr>
          </a:p>
        </p:txBody>
      </p:sp>
      <p:sp>
        <p:nvSpPr>
          <p:cNvPr id="5" name="灯片编号占位符 4"/>
          <p:cNvSpPr>
            <a:spLocks noGrp="1"/>
          </p:cNvSpPr>
          <p:nvPr>
            <p:ph type="sldNum" sz="quarter" idx="12"/>
          </p:nvPr>
        </p:nvSpPr>
        <p:spPr>
          <a:xfrm>
            <a:off x="7991475" y="6308725"/>
            <a:ext cx="1152525" cy="365125"/>
          </a:xfrm>
        </p:spPr>
        <p:txBody>
          <a:bodyPr/>
          <a:lstStyle/>
          <a:p>
            <a:pPr>
              <a:defRPr/>
            </a:pPr>
            <a:fld id="{124385C4-3D4A-4451-8432-6B717D0E2848}" type="slidenum">
              <a:rPr lang="en-US" sz="2800" b="1" smtClean="0">
                <a:solidFill>
                  <a:schemeClr val="tx1"/>
                </a:solidFill>
              </a:rPr>
              <a:t>28</a:t>
            </a:fld>
            <a:endParaRPr lang="en-US" sz="2800" b="1" dirty="0">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611188" y="0"/>
            <a:ext cx="7772400" cy="1470025"/>
          </a:xfrm>
        </p:spPr>
        <p:txBody>
          <a:bodyPr/>
          <a:lstStyle/>
          <a:p>
            <a:r>
              <a:rPr lang="en-US" altLang="zh-CN" b="1" smtClean="0"/>
              <a:t>Unit5 Dr Sun Yatsen</a:t>
            </a:r>
            <a:br>
              <a:rPr lang="en-US" altLang="zh-CN" b="1" smtClean="0"/>
            </a:br>
            <a:r>
              <a:rPr lang="en-US" altLang="zh-CN" b="1" smtClean="0"/>
              <a:t> translation</a:t>
            </a:r>
            <a:r>
              <a:rPr lang="zh-CN" altLang="en-US" b="1" smtClean="0"/>
              <a:t>（翻译）</a:t>
            </a:r>
          </a:p>
        </p:txBody>
      </p:sp>
      <p:sp>
        <p:nvSpPr>
          <p:cNvPr id="4" name="页脚占位符 3"/>
          <p:cNvSpPr>
            <a:spLocks noGrp="1"/>
          </p:cNvSpPr>
          <p:nvPr>
            <p:ph type="ftr" sz="quarter" idx="11"/>
          </p:nvPr>
        </p:nvSpPr>
        <p:spPr>
          <a:xfrm>
            <a:off x="4284663" y="6237288"/>
            <a:ext cx="2133600" cy="365125"/>
          </a:xfrm>
        </p:spPr>
        <p:txBody>
          <a:bodyPr/>
          <a:lstStyle/>
          <a:p>
            <a:pPr algn="r">
              <a:defRPr/>
            </a:pPr>
            <a:r>
              <a:rPr lang="en-US" altLang="zh-CN" sz="2800" b="1" dirty="0" smtClean="0">
                <a:solidFill>
                  <a:schemeClr val="tx1"/>
                </a:solidFill>
              </a:rPr>
              <a:t>Unit5</a:t>
            </a:r>
            <a:endParaRPr lang="zh-CN" altLang="en-US" sz="2800" b="1" dirty="0">
              <a:solidFill>
                <a:schemeClr val="tx1"/>
              </a:solidFill>
            </a:endParaRPr>
          </a:p>
        </p:txBody>
      </p:sp>
      <p:sp>
        <p:nvSpPr>
          <p:cNvPr id="5" name="灯片编号占位符 4"/>
          <p:cNvSpPr>
            <a:spLocks noGrp="1"/>
          </p:cNvSpPr>
          <p:nvPr>
            <p:ph type="sldNum" sz="quarter" idx="12"/>
          </p:nvPr>
        </p:nvSpPr>
        <p:spPr>
          <a:xfrm>
            <a:off x="7883525" y="6237288"/>
            <a:ext cx="874713" cy="365125"/>
          </a:xfrm>
        </p:spPr>
        <p:txBody>
          <a:bodyPr/>
          <a:lstStyle/>
          <a:p>
            <a:pPr>
              <a:defRPr/>
            </a:pPr>
            <a:fld id="{F0E101CC-FC7A-45AF-82E4-E6A7CF878307}" type="slidenum">
              <a:rPr lang="zh-CN" altLang="en-US" sz="2800" b="1" smtClean="0">
                <a:solidFill>
                  <a:schemeClr val="tx1"/>
                </a:solidFill>
              </a:rPr>
              <a:t>3</a:t>
            </a:fld>
            <a:endParaRPr lang="zh-CN" altLang="en-US" sz="2800" b="1" dirty="0">
              <a:solidFill>
                <a:schemeClr val="tx1"/>
              </a:solidFill>
            </a:endParaRPr>
          </a:p>
        </p:txBody>
      </p:sp>
      <p:sp>
        <p:nvSpPr>
          <p:cNvPr id="7" name="副标题 2"/>
          <p:cNvSpPr txBox="1"/>
          <p:nvPr/>
        </p:nvSpPr>
        <p:spPr>
          <a:xfrm>
            <a:off x="0" y="1557338"/>
            <a:ext cx="9144000" cy="1943100"/>
          </a:xfrm>
          <a:prstGeom prst="rect">
            <a:avLst/>
          </a:prstGeom>
        </p:spPr>
        <p:txBody>
          <a:bodyPr>
            <a:normAutofit fontScale="25000" lnSpcReduction="20000"/>
          </a:bodyPr>
          <a:lstStyle/>
          <a:p>
            <a:pPr>
              <a:spcBef>
                <a:spcPct val="20000"/>
              </a:spcBef>
              <a:defRPr/>
            </a:pPr>
            <a:r>
              <a:rPr lang="en-US" altLang="zh-CN" sz="16000" dirty="0"/>
              <a:t>Ben: Who is he?</a:t>
            </a:r>
          </a:p>
          <a:p>
            <a:pPr>
              <a:spcBef>
                <a:spcPct val="20000"/>
              </a:spcBef>
              <a:defRPr/>
            </a:pPr>
            <a:r>
              <a:rPr lang="en-US" altLang="zh-CN" sz="16000" dirty="0" err="1"/>
              <a:t>Jiamin</a:t>
            </a:r>
            <a:r>
              <a:rPr lang="en-US" altLang="zh-CN" sz="16000" dirty="0"/>
              <a:t>: He’s a very famous and important person in Chinese history.</a:t>
            </a:r>
            <a:endParaRPr lang="zh-CN" altLang="en-US" sz="16000" dirty="0"/>
          </a:p>
          <a:p>
            <a:pPr>
              <a:spcBef>
                <a:spcPct val="20000"/>
              </a:spcBef>
              <a:defRPr/>
            </a:pPr>
            <a:endParaRPr lang="zh-CN" altLang="en-US" sz="16000" dirty="0">
              <a:solidFill>
                <a:schemeClr val="tx1">
                  <a:tint val="75000"/>
                </a:schemeClr>
              </a:solidFill>
              <a:latin typeface="+mn-lt"/>
              <a:ea typeface="+mn-ea"/>
            </a:endParaRPr>
          </a:p>
        </p:txBody>
      </p:sp>
      <p:sp>
        <p:nvSpPr>
          <p:cNvPr id="8" name="副标题 2"/>
          <p:cNvSpPr txBox="1"/>
          <p:nvPr/>
        </p:nvSpPr>
        <p:spPr bwMode="auto">
          <a:xfrm>
            <a:off x="0" y="3789363"/>
            <a:ext cx="91440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sz="4400" dirty="0">
                <a:solidFill>
                  <a:srgbClr val="C00000"/>
                </a:solidFill>
              </a:rPr>
              <a:t>本</a:t>
            </a:r>
            <a:r>
              <a:rPr lang="en-US" altLang="zh-CN" sz="4400" dirty="0">
                <a:solidFill>
                  <a:srgbClr val="C00000"/>
                </a:solidFill>
              </a:rPr>
              <a:t>:</a:t>
            </a:r>
            <a:r>
              <a:rPr lang="zh-CN" altLang="en-US" sz="4400" dirty="0">
                <a:solidFill>
                  <a:srgbClr val="C00000"/>
                </a:solidFill>
              </a:rPr>
              <a:t>他是谁？</a:t>
            </a:r>
            <a:endParaRPr lang="en-US" altLang="zh-CN" sz="4400" dirty="0">
              <a:solidFill>
                <a:srgbClr val="C00000"/>
              </a:solidFill>
            </a:endParaRPr>
          </a:p>
          <a:p>
            <a:pPr>
              <a:spcBef>
                <a:spcPct val="20000"/>
              </a:spcBef>
            </a:pPr>
            <a:r>
              <a:rPr lang="zh-CN" altLang="en-US" sz="4400" dirty="0">
                <a:solidFill>
                  <a:srgbClr val="C00000"/>
                </a:solidFill>
              </a:rPr>
              <a:t>家民：他在中国历史上是一位非常著名的，重要的人。</a:t>
            </a:r>
          </a:p>
          <a:p>
            <a:pPr>
              <a:spcBef>
                <a:spcPct val="20000"/>
              </a:spcBef>
            </a:pPr>
            <a:endParaRPr lang="zh-CN" altLang="en-US" sz="4000" dirty="0"/>
          </a:p>
        </p:txBody>
      </p:sp>
      <p:sp>
        <p:nvSpPr>
          <p:cNvPr id="10" name="副标题 2"/>
          <p:cNvSpPr txBox="1"/>
          <p:nvPr/>
        </p:nvSpPr>
        <p:spPr>
          <a:xfrm>
            <a:off x="468313" y="5229225"/>
            <a:ext cx="9144000" cy="647700"/>
          </a:xfrm>
          <a:prstGeom prst="rect">
            <a:avLst/>
          </a:prstGeom>
        </p:spPr>
        <p:txBody>
          <a:bodyPr>
            <a:normAutofit fontScale="25000" lnSpcReduction="20000"/>
          </a:bodyPr>
          <a:lstStyle/>
          <a:p>
            <a:pPr>
              <a:spcBef>
                <a:spcPct val="20000"/>
              </a:spcBef>
              <a:defRPr/>
            </a:pPr>
            <a:endParaRPr lang="zh-CN" altLang="en-US" sz="16000" dirty="0"/>
          </a:p>
        </p:txBody>
      </p:sp>
      <p:sp>
        <p:nvSpPr>
          <p:cNvPr id="11" name="副标题 2"/>
          <p:cNvSpPr txBox="1"/>
          <p:nvPr/>
        </p:nvSpPr>
        <p:spPr>
          <a:xfrm>
            <a:off x="0" y="2852738"/>
            <a:ext cx="9144000" cy="647700"/>
          </a:xfrm>
          <a:prstGeom prst="rect">
            <a:avLst/>
          </a:prstGeom>
        </p:spPr>
        <p:txBody>
          <a:bodyPr>
            <a:normAutofit/>
          </a:bodyPr>
          <a:lstStyle/>
          <a:p>
            <a:pPr>
              <a:spcBef>
                <a:spcPct val="20000"/>
              </a:spcBef>
              <a:defRPr/>
            </a:pPr>
            <a:endParaRPr lang="zh-CN" altLang="en-US" sz="3600" dirty="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611188" y="0"/>
            <a:ext cx="7772400" cy="1470025"/>
          </a:xfrm>
        </p:spPr>
        <p:txBody>
          <a:bodyPr/>
          <a:lstStyle/>
          <a:p>
            <a:r>
              <a:rPr lang="en-US" altLang="zh-CN" b="1" smtClean="0"/>
              <a:t>Unit5 Dr Sun Yatsen</a:t>
            </a:r>
            <a:br>
              <a:rPr lang="en-US" altLang="zh-CN" b="1" smtClean="0"/>
            </a:br>
            <a:r>
              <a:rPr lang="en-US" altLang="zh-CN" b="1" smtClean="0"/>
              <a:t> translation</a:t>
            </a:r>
            <a:r>
              <a:rPr lang="zh-CN" altLang="en-US" b="1" smtClean="0"/>
              <a:t>（翻译）</a:t>
            </a:r>
          </a:p>
        </p:txBody>
      </p:sp>
      <p:sp>
        <p:nvSpPr>
          <p:cNvPr id="4" name="页脚占位符 3"/>
          <p:cNvSpPr>
            <a:spLocks noGrp="1"/>
          </p:cNvSpPr>
          <p:nvPr>
            <p:ph type="ftr" sz="quarter" idx="11"/>
          </p:nvPr>
        </p:nvSpPr>
        <p:spPr>
          <a:xfrm>
            <a:off x="3851275" y="6237288"/>
            <a:ext cx="2133600" cy="365125"/>
          </a:xfrm>
        </p:spPr>
        <p:txBody>
          <a:bodyPr/>
          <a:lstStyle/>
          <a:p>
            <a:pPr algn="r">
              <a:defRPr/>
            </a:pPr>
            <a:r>
              <a:rPr lang="en-US" altLang="zh-CN" sz="2800" b="1" dirty="0" smtClean="0">
                <a:solidFill>
                  <a:schemeClr val="tx1"/>
                </a:solidFill>
              </a:rPr>
              <a:t>Unit5</a:t>
            </a:r>
            <a:endParaRPr lang="zh-CN" altLang="en-US" sz="2800" b="1" dirty="0">
              <a:solidFill>
                <a:schemeClr val="tx1"/>
              </a:solidFill>
            </a:endParaRPr>
          </a:p>
        </p:txBody>
      </p:sp>
      <p:sp>
        <p:nvSpPr>
          <p:cNvPr id="5" name="灯片编号占位符 4"/>
          <p:cNvSpPr>
            <a:spLocks noGrp="1"/>
          </p:cNvSpPr>
          <p:nvPr>
            <p:ph type="sldNum" sz="quarter" idx="12"/>
          </p:nvPr>
        </p:nvSpPr>
        <p:spPr>
          <a:xfrm>
            <a:off x="7812088" y="6237288"/>
            <a:ext cx="900112" cy="365125"/>
          </a:xfrm>
        </p:spPr>
        <p:txBody>
          <a:bodyPr/>
          <a:lstStyle/>
          <a:p>
            <a:pPr>
              <a:defRPr/>
            </a:pPr>
            <a:fld id="{76883246-51A9-4984-B5C2-5683EFB088D3}" type="slidenum">
              <a:rPr lang="zh-CN" altLang="en-US" sz="2800" b="1" smtClean="0">
                <a:solidFill>
                  <a:schemeClr val="tx1"/>
                </a:solidFill>
              </a:rPr>
              <a:t>4</a:t>
            </a:fld>
            <a:endParaRPr lang="zh-CN" altLang="en-US" sz="2800" b="1" dirty="0">
              <a:solidFill>
                <a:schemeClr val="tx1"/>
              </a:solidFill>
            </a:endParaRPr>
          </a:p>
        </p:txBody>
      </p:sp>
      <p:sp>
        <p:nvSpPr>
          <p:cNvPr id="7" name="副标题 2"/>
          <p:cNvSpPr txBox="1"/>
          <p:nvPr/>
        </p:nvSpPr>
        <p:spPr>
          <a:xfrm>
            <a:off x="0" y="1341438"/>
            <a:ext cx="9144000" cy="2808287"/>
          </a:xfrm>
          <a:prstGeom prst="rect">
            <a:avLst/>
          </a:prstGeom>
        </p:spPr>
        <p:txBody>
          <a:bodyPr/>
          <a:lstStyle/>
          <a:p>
            <a:pPr>
              <a:spcBef>
                <a:spcPct val="20000"/>
              </a:spcBef>
              <a:defRPr/>
            </a:pPr>
            <a:r>
              <a:rPr lang="en-US" altLang="zh-CN" sz="3600" dirty="0"/>
              <a:t>Ben: Wow! Can you tell me something about him?</a:t>
            </a:r>
          </a:p>
          <a:p>
            <a:pPr>
              <a:spcBef>
                <a:spcPct val="20000"/>
              </a:spcBef>
              <a:defRPr/>
            </a:pPr>
            <a:r>
              <a:rPr lang="en-US" altLang="zh-CN" sz="3600" dirty="0" err="1"/>
              <a:t>Jiamin</a:t>
            </a:r>
            <a:r>
              <a:rPr lang="en-US" altLang="zh-CN" sz="3600" dirty="0"/>
              <a:t>: </a:t>
            </a:r>
            <a:r>
              <a:rPr lang="en-US" altLang="zh-CN" sz="3600" dirty="0" err="1"/>
              <a:t>Yes.He</a:t>
            </a:r>
            <a:r>
              <a:rPr lang="en-US" altLang="zh-CN" sz="3600" dirty="0"/>
              <a:t> was a great </a:t>
            </a:r>
            <a:r>
              <a:rPr lang="en-US" altLang="zh-CN" sz="3600" dirty="0" err="1"/>
              <a:t>leader.He</a:t>
            </a:r>
            <a:r>
              <a:rPr lang="en-US" altLang="zh-CN" sz="3600" dirty="0"/>
              <a:t> tried to free the Chinese people and make their lives better.</a:t>
            </a:r>
            <a:endParaRPr lang="zh-CN" altLang="en-US" sz="3600" dirty="0"/>
          </a:p>
          <a:p>
            <a:pPr>
              <a:spcBef>
                <a:spcPct val="20000"/>
              </a:spcBef>
              <a:defRPr/>
            </a:pPr>
            <a:endParaRPr lang="zh-CN" altLang="en-US" sz="3600" dirty="0">
              <a:solidFill>
                <a:schemeClr val="tx1">
                  <a:tint val="75000"/>
                </a:schemeClr>
              </a:solidFill>
              <a:latin typeface="+mn-lt"/>
              <a:ea typeface="+mn-ea"/>
            </a:endParaRPr>
          </a:p>
        </p:txBody>
      </p:sp>
      <p:sp>
        <p:nvSpPr>
          <p:cNvPr id="8" name="副标题 2"/>
          <p:cNvSpPr txBox="1"/>
          <p:nvPr/>
        </p:nvSpPr>
        <p:spPr bwMode="auto">
          <a:xfrm>
            <a:off x="0" y="4437063"/>
            <a:ext cx="9144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sz="3600">
                <a:solidFill>
                  <a:srgbClr val="C00000"/>
                </a:solidFill>
              </a:rPr>
              <a:t>本</a:t>
            </a:r>
            <a:r>
              <a:rPr lang="en-US" altLang="zh-CN" sz="3600">
                <a:solidFill>
                  <a:srgbClr val="C00000"/>
                </a:solidFill>
              </a:rPr>
              <a:t>:</a:t>
            </a:r>
            <a:r>
              <a:rPr lang="zh-CN" altLang="en-US" sz="3600">
                <a:solidFill>
                  <a:srgbClr val="C00000"/>
                </a:solidFill>
              </a:rPr>
              <a:t>哇！你能告诉我一些有关他的事吗？</a:t>
            </a:r>
            <a:endParaRPr lang="en-US" altLang="zh-CN" sz="3600">
              <a:solidFill>
                <a:srgbClr val="C00000"/>
              </a:solidFill>
            </a:endParaRPr>
          </a:p>
          <a:p>
            <a:pPr>
              <a:spcBef>
                <a:spcPct val="20000"/>
              </a:spcBef>
            </a:pPr>
            <a:r>
              <a:rPr lang="zh-CN" altLang="en-US" sz="3600">
                <a:solidFill>
                  <a:srgbClr val="C00000"/>
                </a:solidFill>
              </a:rPr>
              <a:t>家民：可以。他是一位伟大的领袖。他试图解放中国人民，使他们的生活更好。</a:t>
            </a:r>
          </a:p>
          <a:p>
            <a:pPr>
              <a:spcBef>
                <a:spcPct val="20000"/>
              </a:spcBef>
            </a:pPr>
            <a:endParaRPr lang="zh-CN" altLang="en-US" sz="4000"/>
          </a:p>
        </p:txBody>
      </p:sp>
      <p:sp>
        <p:nvSpPr>
          <p:cNvPr id="10" name="副标题 2"/>
          <p:cNvSpPr txBox="1"/>
          <p:nvPr/>
        </p:nvSpPr>
        <p:spPr>
          <a:xfrm>
            <a:off x="468313" y="5229225"/>
            <a:ext cx="9144000" cy="647700"/>
          </a:xfrm>
          <a:prstGeom prst="rect">
            <a:avLst/>
          </a:prstGeom>
        </p:spPr>
        <p:txBody>
          <a:bodyPr>
            <a:normAutofit fontScale="25000" lnSpcReduction="20000"/>
          </a:bodyPr>
          <a:lstStyle/>
          <a:p>
            <a:pPr>
              <a:spcBef>
                <a:spcPct val="20000"/>
              </a:spcBef>
              <a:defRPr/>
            </a:pPr>
            <a:endParaRPr lang="zh-CN" altLang="en-US" sz="16000" dirty="0"/>
          </a:p>
        </p:txBody>
      </p:sp>
      <p:sp>
        <p:nvSpPr>
          <p:cNvPr id="11" name="副标题 2"/>
          <p:cNvSpPr txBox="1"/>
          <p:nvPr/>
        </p:nvSpPr>
        <p:spPr>
          <a:xfrm>
            <a:off x="0" y="2852738"/>
            <a:ext cx="9144000" cy="647700"/>
          </a:xfrm>
          <a:prstGeom prst="rect">
            <a:avLst/>
          </a:prstGeom>
        </p:spPr>
        <p:txBody>
          <a:bodyPr>
            <a:normAutofit/>
          </a:bodyPr>
          <a:lstStyle/>
          <a:p>
            <a:pPr>
              <a:spcBef>
                <a:spcPct val="20000"/>
              </a:spcBef>
              <a:defRPr/>
            </a:pPr>
            <a:endParaRPr lang="zh-CN" altLang="en-US" sz="3600" dirty="0">
              <a:solidFill>
                <a:schemeClr val="tx1">
                  <a:tint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611188" y="0"/>
            <a:ext cx="7772400" cy="1470025"/>
          </a:xfrm>
        </p:spPr>
        <p:txBody>
          <a:bodyPr/>
          <a:lstStyle/>
          <a:p>
            <a:r>
              <a:rPr lang="en-US" altLang="zh-CN" b="1" smtClean="0"/>
              <a:t>Unit5 Dr Sun Yatsen</a:t>
            </a:r>
            <a:br>
              <a:rPr lang="en-US" altLang="zh-CN" b="1" smtClean="0"/>
            </a:br>
            <a:r>
              <a:rPr lang="en-US" altLang="zh-CN" b="1" smtClean="0"/>
              <a:t> translation</a:t>
            </a:r>
            <a:r>
              <a:rPr lang="zh-CN" altLang="en-US" b="1" smtClean="0"/>
              <a:t>（翻译）</a:t>
            </a:r>
          </a:p>
        </p:txBody>
      </p:sp>
      <p:sp>
        <p:nvSpPr>
          <p:cNvPr id="4" name="页脚占位符 3"/>
          <p:cNvSpPr>
            <a:spLocks noGrp="1"/>
          </p:cNvSpPr>
          <p:nvPr>
            <p:ph type="ftr" sz="quarter" idx="11"/>
          </p:nvPr>
        </p:nvSpPr>
        <p:spPr>
          <a:xfrm>
            <a:off x="4284663" y="6237288"/>
            <a:ext cx="2133600" cy="365125"/>
          </a:xfrm>
        </p:spPr>
        <p:txBody>
          <a:bodyPr/>
          <a:lstStyle/>
          <a:p>
            <a:pPr algn="r">
              <a:defRPr/>
            </a:pPr>
            <a:r>
              <a:rPr lang="en-US" altLang="zh-CN" sz="2800" b="1" dirty="0" smtClean="0">
                <a:solidFill>
                  <a:schemeClr val="tx1"/>
                </a:solidFill>
              </a:rPr>
              <a:t>Unit5</a:t>
            </a:r>
            <a:endParaRPr lang="zh-CN" altLang="en-US" sz="2800" b="1" dirty="0">
              <a:solidFill>
                <a:schemeClr val="tx1"/>
              </a:solidFill>
            </a:endParaRPr>
          </a:p>
        </p:txBody>
      </p:sp>
      <p:sp>
        <p:nvSpPr>
          <p:cNvPr id="5" name="灯片编号占位符 4"/>
          <p:cNvSpPr>
            <a:spLocks noGrp="1"/>
          </p:cNvSpPr>
          <p:nvPr>
            <p:ph type="sldNum" sz="quarter" idx="12"/>
          </p:nvPr>
        </p:nvSpPr>
        <p:spPr>
          <a:xfrm>
            <a:off x="7883525" y="6237288"/>
            <a:ext cx="874713" cy="365125"/>
          </a:xfrm>
        </p:spPr>
        <p:txBody>
          <a:bodyPr/>
          <a:lstStyle/>
          <a:p>
            <a:pPr>
              <a:defRPr/>
            </a:pPr>
            <a:fld id="{28FE30C3-4D73-4B81-806B-5489A3483C38}" type="slidenum">
              <a:rPr lang="zh-CN" altLang="en-US" sz="2800" b="1" smtClean="0">
                <a:solidFill>
                  <a:schemeClr val="tx1"/>
                </a:solidFill>
              </a:rPr>
              <a:t>5</a:t>
            </a:fld>
            <a:endParaRPr lang="zh-CN" altLang="en-US" sz="2800" b="1" dirty="0">
              <a:solidFill>
                <a:schemeClr val="tx1"/>
              </a:solidFill>
            </a:endParaRPr>
          </a:p>
        </p:txBody>
      </p:sp>
      <p:sp>
        <p:nvSpPr>
          <p:cNvPr id="7" name="副标题 2"/>
          <p:cNvSpPr txBox="1"/>
          <p:nvPr/>
        </p:nvSpPr>
        <p:spPr>
          <a:xfrm>
            <a:off x="0" y="1341438"/>
            <a:ext cx="9144000" cy="2808287"/>
          </a:xfrm>
          <a:prstGeom prst="rect">
            <a:avLst/>
          </a:prstGeom>
        </p:spPr>
        <p:txBody>
          <a:bodyPr/>
          <a:lstStyle/>
          <a:p>
            <a:pPr>
              <a:spcBef>
                <a:spcPct val="20000"/>
              </a:spcBef>
              <a:defRPr/>
            </a:pPr>
            <a:r>
              <a:rPr lang="en-US" altLang="zh-CN" sz="3600" dirty="0" err="1"/>
              <a:t>Xiaoling</a:t>
            </a:r>
            <a:r>
              <a:rPr lang="en-US" altLang="zh-CN" sz="3600" dirty="0"/>
              <a:t>: Yes. He loved the Chinese people and the Chinese people love him.</a:t>
            </a:r>
          </a:p>
          <a:p>
            <a:pPr>
              <a:spcBef>
                <a:spcPct val="20000"/>
              </a:spcBef>
              <a:defRPr/>
            </a:pPr>
            <a:r>
              <a:rPr lang="en-US" altLang="zh-CN" sz="3600" dirty="0" err="1"/>
              <a:t>Jiamin</a:t>
            </a:r>
            <a:r>
              <a:rPr lang="en-US" altLang="zh-CN" sz="3600" dirty="0"/>
              <a:t>: That’s right. Today many streets, schools and parks have his name.</a:t>
            </a:r>
            <a:endParaRPr lang="zh-CN" altLang="en-US" sz="3600" dirty="0"/>
          </a:p>
          <a:p>
            <a:pPr>
              <a:spcBef>
                <a:spcPct val="20000"/>
              </a:spcBef>
              <a:defRPr/>
            </a:pPr>
            <a:endParaRPr lang="zh-CN" altLang="en-US" sz="3600" dirty="0">
              <a:solidFill>
                <a:schemeClr val="tx1">
                  <a:tint val="75000"/>
                </a:schemeClr>
              </a:solidFill>
              <a:latin typeface="+mn-lt"/>
              <a:ea typeface="+mn-ea"/>
            </a:endParaRPr>
          </a:p>
        </p:txBody>
      </p:sp>
      <p:sp>
        <p:nvSpPr>
          <p:cNvPr id="8" name="副标题 2"/>
          <p:cNvSpPr txBox="1"/>
          <p:nvPr/>
        </p:nvSpPr>
        <p:spPr bwMode="auto">
          <a:xfrm>
            <a:off x="0" y="4005263"/>
            <a:ext cx="91440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sz="3600">
                <a:solidFill>
                  <a:srgbClr val="C00000"/>
                </a:solidFill>
              </a:rPr>
              <a:t>晓玲</a:t>
            </a:r>
            <a:r>
              <a:rPr lang="en-US" altLang="zh-CN" sz="3600">
                <a:solidFill>
                  <a:srgbClr val="C00000"/>
                </a:solidFill>
              </a:rPr>
              <a:t>:</a:t>
            </a:r>
            <a:r>
              <a:rPr lang="zh-CN" altLang="en-US" sz="3600">
                <a:solidFill>
                  <a:srgbClr val="C00000"/>
                </a:solidFill>
              </a:rPr>
              <a:t>是的。他热爱中国人民而且中国人民也热爱他。</a:t>
            </a:r>
            <a:endParaRPr lang="en-US" altLang="zh-CN" sz="3600">
              <a:solidFill>
                <a:srgbClr val="C00000"/>
              </a:solidFill>
            </a:endParaRPr>
          </a:p>
          <a:p>
            <a:pPr>
              <a:spcBef>
                <a:spcPct val="20000"/>
              </a:spcBef>
            </a:pPr>
            <a:r>
              <a:rPr lang="zh-CN" altLang="en-US" sz="3600">
                <a:solidFill>
                  <a:srgbClr val="C00000"/>
                </a:solidFill>
              </a:rPr>
              <a:t>家民：这很正确。当今许多街道，学校和公园都用他的名字命名。</a:t>
            </a:r>
          </a:p>
          <a:p>
            <a:pPr>
              <a:spcBef>
                <a:spcPct val="20000"/>
              </a:spcBef>
            </a:pPr>
            <a:endParaRPr lang="zh-CN" altLang="en-US" sz="4000"/>
          </a:p>
        </p:txBody>
      </p:sp>
      <p:sp>
        <p:nvSpPr>
          <p:cNvPr id="10" name="副标题 2"/>
          <p:cNvSpPr txBox="1"/>
          <p:nvPr/>
        </p:nvSpPr>
        <p:spPr>
          <a:xfrm>
            <a:off x="468313" y="5229225"/>
            <a:ext cx="9144000" cy="647700"/>
          </a:xfrm>
          <a:prstGeom prst="rect">
            <a:avLst/>
          </a:prstGeom>
        </p:spPr>
        <p:txBody>
          <a:bodyPr>
            <a:normAutofit fontScale="25000" lnSpcReduction="20000"/>
          </a:bodyPr>
          <a:lstStyle/>
          <a:p>
            <a:pPr>
              <a:spcBef>
                <a:spcPct val="20000"/>
              </a:spcBef>
              <a:defRPr/>
            </a:pPr>
            <a:endParaRPr lang="zh-CN" altLang="en-US" sz="1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611188" y="0"/>
            <a:ext cx="7772400" cy="1470025"/>
          </a:xfrm>
        </p:spPr>
        <p:txBody>
          <a:bodyPr/>
          <a:lstStyle/>
          <a:p>
            <a:r>
              <a:rPr lang="en-US" altLang="zh-CN" b="1" smtClean="0"/>
              <a:t>Unit5 Dr Sun Yatsen</a:t>
            </a:r>
            <a:br>
              <a:rPr lang="en-US" altLang="zh-CN" b="1" smtClean="0"/>
            </a:br>
            <a:r>
              <a:rPr lang="en-US" altLang="zh-CN" b="1" smtClean="0"/>
              <a:t> translation</a:t>
            </a:r>
            <a:r>
              <a:rPr lang="zh-CN" altLang="en-US" b="1" smtClean="0"/>
              <a:t>（翻译）</a:t>
            </a:r>
          </a:p>
        </p:txBody>
      </p:sp>
      <p:sp>
        <p:nvSpPr>
          <p:cNvPr id="4" name="页脚占位符 3"/>
          <p:cNvSpPr>
            <a:spLocks noGrp="1"/>
          </p:cNvSpPr>
          <p:nvPr>
            <p:ph type="ftr" sz="quarter" idx="11"/>
          </p:nvPr>
        </p:nvSpPr>
        <p:spPr>
          <a:xfrm>
            <a:off x="4284663" y="6237288"/>
            <a:ext cx="2133600" cy="365125"/>
          </a:xfrm>
        </p:spPr>
        <p:txBody>
          <a:bodyPr/>
          <a:lstStyle/>
          <a:p>
            <a:pPr algn="r">
              <a:defRPr/>
            </a:pPr>
            <a:r>
              <a:rPr lang="en-US" altLang="zh-CN" sz="2800" b="1" dirty="0" smtClean="0">
                <a:solidFill>
                  <a:schemeClr val="tx1"/>
                </a:solidFill>
              </a:rPr>
              <a:t>Unit5</a:t>
            </a:r>
            <a:endParaRPr lang="zh-CN" altLang="en-US" sz="2800" b="1" dirty="0">
              <a:solidFill>
                <a:schemeClr val="tx1"/>
              </a:solidFill>
            </a:endParaRPr>
          </a:p>
        </p:txBody>
      </p:sp>
      <p:sp>
        <p:nvSpPr>
          <p:cNvPr id="5" name="灯片编号占位符 4"/>
          <p:cNvSpPr>
            <a:spLocks noGrp="1"/>
          </p:cNvSpPr>
          <p:nvPr>
            <p:ph type="sldNum" sz="quarter" idx="12"/>
          </p:nvPr>
        </p:nvSpPr>
        <p:spPr>
          <a:xfrm>
            <a:off x="7740650" y="6237288"/>
            <a:ext cx="1017588" cy="365125"/>
          </a:xfrm>
        </p:spPr>
        <p:txBody>
          <a:bodyPr/>
          <a:lstStyle/>
          <a:p>
            <a:pPr>
              <a:defRPr/>
            </a:pPr>
            <a:fld id="{E15AE672-FA92-421E-914F-998EBB0AFD3E}" type="slidenum">
              <a:rPr lang="zh-CN" altLang="en-US" sz="2800" b="1" smtClean="0">
                <a:solidFill>
                  <a:schemeClr val="tx1"/>
                </a:solidFill>
              </a:rPr>
              <a:t>6</a:t>
            </a:fld>
            <a:endParaRPr lang="zh-CN" altLang="en-US" sz="2800" b="1" dirty="0">
              <a:solidFill>
                <a:schemeClr val="tx1"/>
              </a:solidFill>
            </a:endParaRPr>
          </a:p>
        </p:txBody>
      </p:sp>
      <p:sp>
        <p:nvSpPr>
          <p:cNvPr id="7" name="副标题 2"/>
          <p:cNvSpPr txBox="1"/>
          <p:nvPr/>
        </p:nvSpPr>
        <p:spPr>
          <a:xfrm>
            <a:off x="0" y="1700213"/>
            <a:ext cx="9144000" cy="720725"/>
          </a:xfrm>
          <a:prstGeom prst="rect">
            <a:avLst/>
          </a:prstGeom>
        </p:spPr>
        <p:txBody>
          <a:bodyPr/>
          <a:lstStyle/>
          <a:p>
            <a:pPr>
              <a:spcBef>
                <a:spcPct val="20000"/>
              </a:spcBef>
              <a:defRPr/>
            </a:pPr>
            <a:r>
              <a:rPr lang="en-US" altLang="zh-CN" sz="3600" dirty="0"/>
              <a:t>Ben: Wow, what a great man!</a:t>
            </a:r>
            <a:endParaRPr lang="zh-CN" altLang="en-US" sz="3600" dirty="0"/>
          </a:p>
          <a:p>
            <a:pPr>
              <a:spcBef>
                <a:spcPct val="20000"/>
              </a:spcBef>
              <a:defRPr/>
            </a:pPr>
            <a:endParaRPr lang="zh-CN" altLang="en-US" sz="3600" dirty="0">
              <a:solidFill>
                <a:schemeClr val="tx1">
                  <a:tint val="75000"/>
                </a:schemeClr>
              </a:solidFill>
              <a:latin typeface="+mn-lt"/>
              <a:ea typeface="+mn-ea"/>
            </a:endParaRPr>
          </a:p>
        </p:txBody>
      </p:sp>
      <p:sp>
        <p:nvSpPr>
          <p:cNvPr id="8" name="副标题 2"/>
          <p:cNvSpPr txBox="1"/>
          <p:nvPr/>
        </p:nvSpPr>
        <p:spPr bwMode="auto">
          <a:xfrm>
            <a:off x="0" y="285273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sz="4000">
                <a:solidFill>
                  <a:srgbClr val="C00000"/>
                </a:solidFill>
              </a:rPr>
              <a:t>本：哇，多么伟大的一个人呀！</a:t>
            </a:r>
          </a:p>
        </p:txBody>
      </p:sp>
      <p:sp>
        <p:nvSpPr>
          <p:cNvPr id="10" name="副标题 2"/>
          <p:cNvSpPr txBox="1"/>
          <p:nvPr/>
        </p:nvSpPr>
        <p:spPr>
          <a:xfrm>
            <a:off x="468313" y="5229225"/>
            <a:ext cx="9144000" cy="647700"/>
          </a:xfrm>
          <a:prstGeom prst="rect">
            <a:avLst/>
          </a:prstGeom>
        </p:spPr>
        <p:txBody>
          <a:bodyPr>
            <a:normAutofit fontScale="25000" lnSpcReduction="20000"/>
          </a:bodyPr>
          <a:lstStyle/>
          <a:p>
            <a:pPr>
              <a:spcBef>
                <a:spcPct val="20000"/>
              </a:spcBef>
              <a:defRPr/>
            </a:pPr>
            <a:endParaRPr lang="zh-CN" altLang="en-US" sz="1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副标题 2"/>
          <p:cNvSpPr>
            <a:spLocks noGrp="1"/>
          </p:cNvSpPr>
          <p:nvPr>
            <p:ph type="subTitle" idx="1"/>
          </p:nvPr>
        </p:nvSpPr>
        <p:spPr>
          <a:xfrm>
            <a:off x="0" y="981075"/>
            <a:ext cx="5219700" cy="576263"/>
          </a:xfrm>
        </p:spPr>
        <p:txBody>
          <a:bodyPr/>
          <a:lstStyle/>
          <a:p>
            <a:pPr algn="l"/>
            <a:r>
              <a:rPr lang="en-US" altLang="zh-CN" sz="4000" b="1" dirty="0" smtClean="0"/>
              <a:t>1</a:t>
            </a:r>
            <a:r>
              <a:rPr lang="zh-CN" altLang="en-US" sz="4000" b="1" dirty="0" smtClean="0"/>
              <a:t>著名的</a:t>
            </a:r>
            <a:r>
              <a:rPr lang="en-US" altLang="zh-CN" sz="4000" b="1" dirty="0" smtClean="0"/>
              <a:t>________</a:t>
            </a:r>
            <a:endParaRPr lang="zh-CN" altLang="en-US" sz="4000" b="1" dirty="0" smtClean="0"/>
          </a:p>
        </p:txBody>
      </p:sp>
      <p:sp>
        <p:nvSpPr>
          <p:cNvPr id="28674" name="标题 1"/>
          <p:cNvSpPr>
            <a:spLocks noGrp="1"/>
          </p:cNvSpPr>
          <p:nvPr>
            <p:ph type="title"/>
          </p:nvPr>
        </p:nvSpPr>
        <p:spPr>
          <a:xfrm>
            <a:off x="971550" y="0"/>
            <a:ext cx="7772400" cy="836613"/>
          </a:xfrm>
        </p:spPr>
        <p:txBody>
          <a:bodyPr/>
          <a:lstStyle/>
          <a:p>
            <a:r>
              <a:rPr lang="zh-CN" altLang="en-US" b="1" dirty="0" smtClean="0"/>
              <a:t>单词小测</a:t>
            </a:r>
          </a:p>
        </p:txBody>
      </p:sp>
      <p:sp>
        <p:nvSpPr>
          <p:cNvPr id="4" name="页脚占位符 3"/>
          <p:cNvSpPr>
            <a:spLocks noGrp="1"/>
          </p:cNvSpPr>
          <p:nvPr>
            <p:ph type="ftr" sz="quarter" idx="11"/>
          </p:nvPr>
        </p:nvSpPr>
        <p:spPr>
          <a:xfrm>
            <a:off x="2916238" y="6237288"/>
            <a:ext cx="2133600" cy="365125"/>
          </a:xfrm>
        </p:spPr>
        <p:txBody>
          <a:bodyPr/>
          <a:lstStyle/>
          <a:p>
            <a:pPr algn="r">
              <a:defRPr/>
            </a:pPr>
            <a:r>
              <a:rPr lang="en-US" altLang="zh-CN" sz="2800" b="1" dirty="0">
                <a:solidFill>
                  <a:schemeClr val="tx1"/>
                </a:solidFill>
              </a:rPr>
              <a:t>Unit5</a:t>
            </a:r>
            <a:endParaRPr lang="zh-CN" altLang="en-US" sz="2800" b="1" dirty="0">
              <a:solidFill>
                <a:schemeClr val="tx1"/>
              </a:solidFill>
            </a:endParaRPr>
          </a:p>
        </p:txBody>
      </p:sp>
      <p:sp>
        <p:nvSpPr>
          <p:cNvPr id="5" name="灯片编号占位符 4"/>
          <p:cNvSpPr>
            <a:spLocks noGrp="1"/>
          </p:cNvSpPr>
          <p:nvPr>
            <p:ph type="sldNum" sz="quarter" idx="12"/>
          </p:nvPr>
        </p:nvSpPr>
        <p:spPr>
          <a:xfrm>
            <a:off x="6588125" y="6237288"/>
            <a:ext cx="2133600" cy="365125"/>
          </a:xfrm>
        </p:spPr>
        <p:txBody>
          <a:bodyPr/>
          <a:lstStyle/>
          <a:p>
            <a:pPr>
              <a:defRPr/>
            </a:pPr>
            <a:fld id="{DBF20EFB-3C25-45C4-B72E-F7CEE187F494}" type="slidenum">
              <a:rPr lang="zh-CN" altLang="en-US" sz="2800" b="1">
                <a:solidFill>
                  <a:schemeClr val="tx1"/>
                </a:solidFill>
              </a:rPr>
              <a:t>7</a:t>
            </a:fld>
            <a:endParaRPr lang="zh-CN" altLang="en-US" sz="2800" b="1" dirty="0">
              <a:solidFill>
                <a:schemeClr val="tx1"/>
              </a:solidFill>
            </a:endParaRPr>
          </a:p>
        </p:txBody>
      </p:sp>
      <p:sp>
        <p:nvSpPr>
          <p:cNvPr id="28678" name="副标题 2"/>
          <p:cNvSpPr txBox="1"/>
          <p:nvPr/>
        </p:nvSpPr>
        <p:spPr bwMode="auto">
          <a:xfrm>
            <a:off x="5614988" y="981075"/>
            <a:ext cx="35290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2</a:t>
            </a:r>
            <a:r>
              <a:rPr lang="zh-CN" altLang="en-US" sz="4000"/>
              <a:t>人</a:t>
            </a:r>
            <a:r>
              <a:rPr lang="en-US" altLang="zh-CN" sz="4000"/>
              <a:t>________</a:t>
            </a:r>
            <a:endParaRPr lang="zh-CN" altLang="en-US" sz="4000"/>
          </a:p>
        </p:txBody>
      </p:sp>
      <p:sp>
        <p:nvSpPr>
          <p:cNvPr id="28679" name="副标题 2"/>
          <p:cNvSpPr txBox="1"/>
          <p:nvPr/>
        </p:nvSpPr>
        <p:spPr bwMode="auto">
          <a:xfrm>
            <a:off x="0" y="2060575"/>
            <a:ext cx="55086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dirty="0"/>
              <a:t>3</a:t>
            </a:r>
            <a:r>
              <a:rPr lang="zh-CN" altLang="en-US" sz="4000" dirty="0"/>
              <a:t>历史</a:t>
            </a:r>
            <a:r>
              <a:rPr lang="en-US" altLang="zh-CN" sz="4000" dirty="0"/>
              <a:t>______</a:t>
            </a:r>
            <a:endParaRPr lang="zh-CN" altLang="zh-CN" sz="4000" dirty="0"/>
          </a:p>
        </p:txBody>
      </p:sp>
      <p:sp>
        <p:nvSpPr>
          <p:cNvPr id="28680" name="副标题 2"/>
          <p:cNvSpPr txBox="1"/>
          <p:nvPr/>
        </p:nvSpPr>
        <p:spPr bwMode="auto">
          <a:xfrm>
            <a:off x="5508625" y="1989138"/>
            <a:ext cx="3635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4</a:t>
            </a:r>
            <a:r>
              <a:rPr lang="zh-CN" altLang="en-US" sz="4000"/>
              <a:t>领袖</a:t>
            </a:r>
            <a:r>
              <a:rPr lang="en-US" altLang="zh-CN" sz="4000"/>
              <a:t>______</a:t>
            </a:r>
            <a:endParaRPr lang="zh-CN" altLang="en-US" sz="4000"/>
          </a:p>
        </p:txBody>
      </p:sp>
      <p:sp>
        <p:nvSpPr>
          <p:cNvPr id="28681" name="副标题 2"/>
          <p:cNvSpPr txBox="1"/>
          <p:nvPr/>
        </p:nvSpPr>
        <p:spPr bwMode="auto">
          <a:xfrm>
            <a:off x="0" y="2997200"/>
            <a:ext cx="5076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5</a:t>
            </a:r>
            <a:r>
              <a:rPr lang="zh-CN" altLang="en-US" sz="4000"/>
              <a:t>使</a:t>
            </a:r>
            <a:r>
              <a:rPr lang="en-US" altLang="zh-CN" sz="4000"/>
              <a:t>……</a:t>
            </a:r>
            <a:r>
              <a:rPr lang="zh-CN" altLang="en-US" sz="4000"/>
              <a:t>自由</a:t>
            </a:r>
            <a:r>
              <a:rPr lang="en-US" altLang="zh-CN" sz="4000"/>
              <a:t>_______ </a:t>
            </a:r>
            <a:endParaRPr lang="zh-CN" altLang="zh-CN" sz="4000"/>
          </a:p>
        </p:txBody>
      </p:sp>
      <p:sp>
        <p:nvSpPr>
          <p:cNvPr id="28682" name="副标题 2"/>
          <p:cNvSpPr txBox="1"/>
          <p:nvPr/>
        </p:nvSpPr>
        <p:spPr bwMode="auto">
          <a:xfrm>
            <a:off x="5040313" y="2997200"/>
            <a:ext cx="4103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6</a:t>
            </a:r>
            <a:r>
              <a:rPr lang="zh-CN" altLang="en-US" sz="4000"/>
              <a:t>使得</a:t>
            </a:r>
            <a:r>
              <a:rPr lang="en-US" altLang="zh-CN" sz="4000"/>
              <a:t>_________</a:t>
            </a:r>
            <a:endParaRPr lang="zh-CN" altLang="zh-CN" sz="4000"/>
          </a:p>
        </p:txBody>
      </p:sp>
      <p:sp>
        <p:nvSpPr>
          <p:cNvPr id="28683" name="副标题 2"/>
          <p:cNvSpPr txBox="1"/>
          <p:nvPr/>
        </p:nvSpPr>
        <p:spPr bwMode="auto">
          <a:xfrm>
            <a:off x="0" y="3860800"/>
            <a:ext cx="49323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7</a:t>
            </a:r>
            <a:r>
              <a:rPr lang="zh-CN" altLang="en-US" sz="4000"/>
              <a:t>发明家</a:t>
            </a:r>
            <a:r>
              <a:rPr lang="en-US" altLang="zh-CN" sz="4000"/>
              <a:t>________</a:t>
            </a:r>
            <a:endParaRPr lang="zh-CN" altLang="zh-CN" sz="4000"/>
          </a:p>
        </p:txBody>
      </p:sp>
      <p:sp>
        <p:nvSpPr>
          <p:cNvPr id="28684" name="副标题 2"/>
          <p:cNvSpPr txBox="1"/>
          <p:nvPr/>
        </p:nvSpPr>
        <p:spPr bwMode="auto">
          <a:xfrm>
            <a:off x="4067175" y="4724400"/>
            <a:ext cx="5076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10</a:t>
            </a:r>
            <a:r>
              <a:rPr lang="zh-CN" altLang="en-US" sz="4000"/>
              <a:t>（男）演员</a:t>
            </a:r>
            <a:r>
              <a:rPr lang="en-US" altLang="zh-CN" sz="4000"/>
              <a:t>______</a:t>
            </a:r>
            <a:endParaRPr lang="zh-CN" altLang="zh-CN" sz="4000"/>
          </a:p>
        </p:txBody>
      </p:sp>
      <p:sp>
        <p:nvSpPr>
          <p:cNvPr id="28685" name="副标题 2"/>
          <p:cNvSpPr txBox="1"/>
          <p:nvPr/>
        </p:nvSpPr>
        <p:spPr bwMode="auto">
          <a:xfrm>
            <a:off x="0" y="4724400"/>
            <a:ext cx="60848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9</a:t>
            </a:r>
            <a:r>
              <a:rPr lang="zh-CN" altLang="en-US" sz="4000"/>
              <a:t>音乐家</a:t>
            </a:r>
            <a:r>
              <a:rPr lang="en-US" altLang="zh-CN" sz="4000"/>
              <a:t>_______</a:t>
            </a:r>
            <a:endParaRPr lang="zh-CN" altLang="zh-CN" sz="4000"/>
          </a:p>
        </p:txBody>
      </p:sp>
      <p:sp>
        <p:nvSpPr>
          <p:cNvPr id="28686" name="副标题 2"/>
          <p:cNvSpPr txBox="1"/>
          <p:nvPr/>
        </p:nvSpPr>
        <p:spPr bwMode="auto">
          <a:xfrm>
            <a:off x="5435600" y="3860800"/>
            <a:ext cx="3708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8</a:t>
            </a:r>
            <a:r>
              <a:rPr lang="zh-CN" altLang="en-US" sz="4000"/>
              <a:t>发明</a:t>
            </a:r>
            <a:r>
              <a:rPr lang="en-US" altLang="zh-CN" sz="4000"/>
              <a:t>______</a:t>
            </a:r>
            <a:endParaRPr lang="zh-CN" altLang="zh-CN" sz="4000"/>
          </a:p>
        </p:txBody>
      </p:sp>
      <p:sp>
        <p:nvSpPr>
          <p:cNvPr id="16" name="TextBox 15"/>
          <p:cNvSpPr txBox="1">
            <a:spLocks noChangeArrowheads="1"/>
          </p:cNvSpPr>
          <p:nvPr/>
        </p:nvSpPr>
        <p:spPr bwMode="auto">
          <a:xfrm>
            <a:off x="1908175" y="836613"/>
            <a:ext cx="2087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FF0000"/>
                </a:solidFill>
              </a:rPr>
              <a:t>famous</a:t>
            </a:r>
            <a:endParaRPr lang="zh-CN" altLang="en-US" sz="4000">
              <a:solidFill>
                <a:srgbClr val="FF0000"/>
              </a:solidFill>
            </a:endParaRPr>
          </a:p>
        </p:txBody>
      </p:sp>
      <p:sp>
        <p:nvSpPr>
          <p:cNvPr id="17" name="TextBox 16"/>
          <p:cNvSpPr txBox="1">
            <a:spLocks noChangeArrowheads="1"/>
          </p:cNvSpPr>
          <p:nvPr/>
        </p:nvSpPr>
        <p:spPr bwMode="auto">
          <a:xfrm>
            <a:off x="6516688" y="981075"/>
            <a:ext cx="194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FF0000"/>
                </a:solidFill>
              </a:rPr>
              <a:t>person</a:t>
            </a:r>
            <a:endParaRPr lang="zh-CN" altLang="en-US" sz="4000">
              <a:solidFill>
                <a:srgbClr val="FF0000"/>
              </a:solidFill>
            </a:endParaRPr>
          </a:p>
        </p:txBody>
      </p:sp>
      <p:sp>
        <p:nvSpPr>
          <p:cNvPr id="18" name="TextBox 17"/>
          <p:cNvSpPr txBox="1">
            <a:spLocks noChangeArrowheads="1"/>
          </p:cNvSpPr>
          <p:nvPr/>
        </p:nvSpPr>
        <p:spPr bwMode="auto">
          <a:xfrm>
            <a:off x="1331913" y="1989138"/>
            <a:ext cx="2087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history</a:t>
            </a:r>
            <a:endParaRPr lang="zh-CN" altLang="en-US" sz="4000">
              <a:solidFill>
                <a:srgbClr val="C00000"/>
              </a:solidFill>
            </a:endParaRPr>
          </a:p>
        </p:txBody>
      </p:sp>
      <p:sp>
        <p:nvSpPr>
          <p:cNvPr id="19" name="TextBox 18"/>
          <p:cNvSpPr txBox="1">
            <a:spLocks noChangeArrowheads="1"/>
          </p:cNvSpPr>
          <p:nvPr/>
        </p:nvSpPr>
        <p:spPr bwMode="auto">
          <a:xfrm>
            <a:off x="6948488" y="1989138"/>
            <a:ext cx="172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leader</a:t>
            </a:r>
            <a:endParaRPr lang="zh-CN" altLang="en-US" sz="4000">
              <a:solidFill>
                <a:srgbClr val="C00000"/>
              </a:solidFill>
            </a:endParaRPr>
          </a:p>
        </p:txBody>
      </p:sp>
      <p:sp>
        <p:nvSpPr>
          <p:cNvPr id="20" name="TextBox 19"/>
          <p:cNvSpPr txBox="1">
            <a:spLocks noChangeArrowheads="1"/>
          </p:cNvSpPr>
          <p:nvPr/>
        </p:nvSpPr>
        <p:spPr bwMode="auto">
          <a:xfrm>
            <a:off x="2987675" y="2997200"/>
            <a:ext cx="208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free</a:t>
            </a:r>
            <a:endParaRPr lang="zh-CN" altLang="en-US" sz="4000">
              <a:solidFill>
                <a:srgbClr val="C00000"/>
              </a:solidFill>
            </a:endParaRPr>
          </a:p>
        </p:txBody>
      </p:sp>
      <p:sp>
        <p:nvSpPr>
          <p:cNvPr id="21" name="TextBox 20"/>
          <p:cNvSpPr txBox="1">
            <a:spLocks noChangeArrowheads="1"/>
          </p:cNvSpPr>
          <p:nvPr/>
        </p:nvSpPr>
        <p:spPr bwMode="auto">
          <a:xfrm>
            <a:off x="6516688" y="2997200"/>
            <a:ext cx="2916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make</a:t>
            </a:r>
            <a:endParaRPr lang="zh-CN" altLang="en-US" sz="4000">
              <a:solidFill>
                <a:srgbClr val="C00000"/>
              </a:solidFill>
            </a:endParaRPr>
          </a:p>
        </p:txBody>
      </p:sp>
      <p:sp>
        <p:nvSpPr>
          <p:cNvPr id="22" name="TextBox 21"/>
          <p:cNvSpPr txBox="1">
            <a:spLocks noChangeArrowheads="1"/>
          </p:cNvSpPr>
          <p:nvPr/>
        </p:nvSpPr>
        <p:spPr bwMode="auto">
          <a:xfrm>
            <a:off x="1908175" y="3789363"/>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inventor</a:t>
            </a:r>
            <a:endParaRPr lang="zh-CN" altLang="en-US" sz="4000">
              <a:solidFill>
                <a:srgbClr val="C00000"/>
              </a:solidFill>
            </a:endParaRPr>
          </a:p>
        </p:txBody>
      </p:sp>
      <p:sp>
        <p:nvSpPr>
          <p:cNvPr id="23" name="TextBox 22"/>
          <p:cNvSpPr txBox="1">
            <a:spLocks noChangeArrowheads="1"/>
          </p:cNvSpPr>
          <p:nvPr/>
        </p:nvSpPr>
        <p:spPr bwMode="auto">
          <a:xfrm>
            <a:off x="6875463" y="3860800"/>
            <a:ext cx="2087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invent</a:t>
            </a:r>
            <a:endParaRPr lang="zh-CN" altLang="en-US" sz="4000">
              <a:solidFill>
                <a:srgbClr val="C00000"/>
              </a:solidFill>
            </a:endParaRPr>
          </a:p>
        </p:txBody>
      </p:sp>
      <p:sp>
        <p:nvSpPr>
          <p:cNvPr id="24" name="TextBox 23"/>
          <p:cNvSpPr txBox="1">
            <a:spLocks noChangeArrowheads="1"/>
          </p:cNvSpPr>
          <p:nvPr/>
        </p:nvSpPr>
        <p:spPr bwMode="auto">
          <a:xfrm>
            <a:off x="1763713" y="4652963"/>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musician</a:t>
            </a:r>
            <a:endParaRPr lang="zh-CN" altLang="en-US" sz="4000">
              <a:solidFill>
                <a:srgbClr val="C00000"/>
              </a:solidFill>
            </a:endParaRPr>
          </a:p>
        </p:txBody>
      </p:sp>
      <p:sp>
        <p:nvSpPr>
          <p:cNvPr id="25" name="TextBox 24"/>
          <p:cNvSpPr txBox="1">
            <a:spLocks noChangeArrowheads="1"/>
          </p:cNvSpPr>
          <p:nvPr/>
        </p:nvSpPr>
        <p:spPr bwMode="auto">
          <a:xfrm>
            <a:off x="7235825" y="4652963"/>
            <a:ext cx="1692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actor</a:t>
            </a:r>
            <a:endParaRPr lang="zh-CN" altLang="en-US" sz="4000">
              <a:solidFill>
                <a:srgbClr val="C00000"/>
              </a:solidFill>
            </a:endParaRPr>
          </a:p>
        </p:txBody>
      </p:sp>
      <p:sp>
        <p:nvSpPr>
          <p:cNvPr id="28697" name="副标题 2"/>
          <p:cNvSpPr txBox="1"/>
          <p:nvPr/>
        </p:nvSpPr>
        <p:spPr bwMode="auto">
          <a:xfrm>
            <a:off x="0" y="5589588"/>
            <a:ext cx="5003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11</a:t>
            </a:r>
            <a:r>
              <a:rPr lang="zh-CN" altLang="en-US" sz="4000"/>
              <a:t>有趣的</a:t>
            </a:r>
            <a:r>
              <a:rPr lang="en-US" altLang="zh-CN" sz="4000"/>
              <a:t>________</a:t>
            </a:r>
            <a:endParaRPr lang="zh-CN" altLang="zh-CN" sz="4000"/>
          </a:p>
        </p:txBody>
      </p:sp>
      <p:sp>
        <p:nvSpPr>
          <p:cNvPr id="27" name="TextBox 26"/>
          <p:cNvSpPr txBox="1">
            <a:spLocks noChangeArrowheads="1"/>
          </p:cNvSpPr>
          <p:nvPr/>
        </p:nvSpPr>
        <p:spPr bwMode="auto">
          <a:xfrm>
            <a:off x="2195513" y="5589588"/>
            <a:ext cx="3311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funny</a:t>
            </a:r>
            <a:endParaRPr lang="zh-CN" altLang="en-US" sz="4000">
              <a:solidFill>
                <a:srgbClr val="C00000"/>
              </a:solidFill>
            </a:endParaRPr>
          </a:p>
        </p:txBody>
      </p:sp>
      <p:sp>
        <p:nvSpPr>
          <p:cNvPr id="28699" name="副标题 2"/>
          <p:cNvSpPr txBox="1"/>
          <p:nvPr/>
        </p:nvSpPr>
        <p:spPr bwMode="auto">
          <a:xfrm>
            <a:off x="5580063" y="5661025"/>
            <a:ext cx="35639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12</a:t>
            </a:r>
            <a:r>
              <a:rPr lang="zh-CN" altLang="en-US" sz="4000"/>
              <a:t>电影</a:t>
            </a:r>
            <a:r>
              <a:rPr lang="en-US" altLang="zh-CN" sz="4000"/>
              <a:t>______</a:t>
            </a:r>
            <a:endParaRPr lang="zh-CN" altLang="zh-CN" sz="4000"/>
          </a:p>
        </p:txBody>
      </p:sp>
      <p:sp>
        <p:nvSpPr>
          <p:cNvPr id="29" name="TextBox 28"/>
          <p:cNvSpPr txBox="1">
            <a:spLocks noChangeArrowheads="1"/>
          </p:cNvSpPr>
          <p:nvPr/>
        </p:nvSpPr>
        <p:spPr bwMode="auto">
          <a:xfrm>
            <a:off x="7235825" y="5589588"/>
            <a:ext cx="2087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movie</a:t>
            </a:r>
            <a:endParaRPr lang="zh-CN" altLang="en-US" sz="40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副标题 2"/>
          <p:cNvSpPr>
            <a:spLocks noGrp="1"/>
          </p:cNvSpPr>
          <p:nvPr>
            <p:ph type="subTitle" idx="1"/>
          </p:nvPr>
        </p:nvSpPr>
        <p:spPr>
          <a:xfrm>
            <a:off x="0" y="981075"/>
            <a:ext cx="5219700" cy="576263"/>
          </a:xfrm>
        </p:spPr>
        <p:txBody>
          <a:bodyPr/>
          <a:lstStyle/>
          <a:p>
            <a:pPr algn="l"/>
            <a:r>
              <a:rPr lang="en-US" altLang="zh-CN" sz="4000" b="1" smtClean="0"/>
              <a:t>13</a:t>
            </a:r>
            <a:r>
              <a:rPr lang="zh-CN" altLang="en-US" sz="4000" b="1" smtClean="0"/>
              <a:t>画画</a:t>
            </a:r>
            <a:r>
              <a:rPr lang="en-US" altLang="zh-CN" sz="4000" b="1" smtClean="0"/>
              <a:t>_____________</a:t>
            </a:r>
            <a:endParaRPr lang="zh-CN" altLang="en-US" sz="4000" b="1" smtClean="0"/>
          </a:p>
        </p:txBody>
      </p:sp>
      <p:sp>
        <p:nvSpPr>
          <p:cNvPr id="29698" name="标题 1"/>
          <p:cNvSpPr>
            <a:spLocks noGrp="1"/>
          </p:cNvSpPr>
          <p:nvPr>
            <p:ph type="title"/>
          </p:nvPr>
        </p:nvSpPr>
        <p:spPr>
          <a:xfrm>
            <a:off x="971550" y="0"/>
            <a:ext cx="7772400" cy="836613"/>
          </a:xfrm>
        </p:spPr>
        <p:txBody>
          <a:bodyPr/>
          <a:lstStyle/>
          <a:p>
            <a:r>
              <a:rPr lang="zh-CN" altLang="en-US" b="1" smtClean="0"/>
              <a:t>单词小测</a:t>
            </a:r>
          </a:p>
        </p:txBody>
      </p:sp>
      <p:sp>
        <p:nvSpPr>
          <p:cNvPr id="4" name="页脚占位符 3"/>
          <p:cNvSpPr>
            <a:spLocks noGrp="1"/>
          </p:cNvSpPr>
          <p:nvPr>
            <p:ph type="ftr" sz="quarter" idx="11"/>
          </p:nvPr>
        </p:nvSpPr>
        <p:spPr>
          <a:xfrm>
            <a:off x="2916238" y="6237288"/>
            <a:ext cx="2133600" cy="365125"/>
          </a:xfrm>
        </p:spPr>
        <p:txBody>
          <a:bodyPr/>
          <a:lstStyle/>
          <a:p>
            <a:pPr algn="r">
              <a:defRPr/>
            </a:pPr>
            <a:r>
              <a:rPr lang="en-US" altLang="zh-CN" sz="2800" b="1" dirty="0">
                <a:solidFill>
                  <a:schemeClr val="tx1"/>
                </a:solidFill>
              </a:rPr>
              <a:t>Unit5</a:t>
            </a:r>
            <a:endParaRPr lang="zh-CN" altLang="en-US" sz="2800" b="1" dirty="0">
              <a:solidFill>
                <a:schemeClr val="tx1"/>
              </a:solidFill>
            </a:endParaRPr>
          </a:p>
        </p:txBody>
      </p:sp>
      <p:sp>
        <p:nvSpPr>
          <p:cNvPr id="5" name="灯片编号占位符 4"/>
          <p:cNvSpPr>
            <a:spLocks noGrp="1"/>
          </p:cNvSpPr>
          <p:nvPr>
            <p:ph type="sldNum" sz="quarter" idx="12"/>
          </p:nvPr>
        </p:nvSpPr>
        <p:spPr>
          <a:xfrm>
            <a:off x="6588125" y="6237288"/>
            <a:ext cx="2133600" cy="365125"/>
          </a:xfrm>
        </p:spPr>
        <p:txBody>
          <a:bodyPr/>
          <a:lstStyle/>
          <a:p>
            <a:pPr>
              <a:defRPr/>
            </a:pPr>
            <a:fld id="{C9F7BF67-0AC1-4F09-903D-F364992C8D50}" type="slidenum">
              <a:rPr lang="zh-CN" altLang="en-US" sz="2800" b="1">
                <a:solidFill>
                  <a:schemeClr val="tx1"/>
                </a:solidFill>
              </a:rPr>
              <a:t>8</a:t>
            </a:fld>
            <a:endParaRPr lang="zh-CN" altLang="en-US" sz="2800" b="1" dirty="0">
              <a:solidFill>
                <a:schemeClr val="tx1"/>
              </a:solidFill>
            </a:endParaRPr>
          </a:p>
        </p:txBody>
      </p:sp>
      <p:sp>
        <p:nvSpPr>
          <p:cNvPr id="29702" name="副标题 2"/>
          <p:cNvSpPr txBox="1"/>
          <p:nvPr/>
        </p:nvSpPr>
        <p:spPr bwMode="auto">
          <a:xfrm>
            <a:off x="4932363" y="981075"/>
            <a:ext cx="4211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14</a:t>
            </a:r>
            <a:r>
              <a:rPr lang="zh-CN" altLang="en-US" sz="4000"/>
              <a:t>医生</a:t>
            </a:r>
            <a:r>
              <a:rPr lang="en-US" altLang="zh-CN" sz="4000"/>
              <a:t>________</a:t>
            </a:r>
            <a:endParaRPr lang="zh-CN" altLang="en-US" sz="4000"/>
          </a:p>
        </p:txBody>
      </p:sp>
      <p:sp>
        <p:nvSpPr>
          <p:cNvPr id="29703" name="副标题 2"/>
          <p:cNvSpPr txBox="1"/>
          <p:nvPr/>
        </p:nvSpPr>
        <p:spPr bwMode="auto">
          <a:xfrm>
            <a:off x="0" y="2060575"/>
            <a:ext cx="55086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15</a:t>
            </a:r>
            <a:r>
              <a:rPr lang="zh-CN" altLang="en-US" sz="4000"/>
              <a:t>作家</a:t>
            </a:r>
            <a:r>
              <a:rPr lang="en-US" altLang="zh-CN" sz="4000"/>
              <a:t>______</a:t>
            </a:r>
            <a:endParaRPr lang="zh-CN" altLang="zh-CN" sz="4000"/>
          </a:p>
        </p:txBody>
      </p:sp>
      <p:sp>
        <p:nvSpPr>
          <p:cNvPr id="29704" name="副标题 2"/>
          <p:cNvSpPr txBox="1"/>
          <p:nvPr/>
        </p:nvSpPr>
        <p:spPr bwMode="auto">
          <a:xfrm>
            <a:off x="5076825" y="1989138"/>
            <a:ext cx="37798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4000"/>
              <a:t>16</a:t>
            </a:r>
            <a:r>
              <a:rPr lang="zh-CN" altLang="en-US" sz="4000"/>
              <a:t>画家</a:t>
            </a:r>
            <a:r>
              <a:rPr lang="en-US" altLang="zh-CN" sz="4000"/>
              <a:t>______</a:t>
            </a:r>
            <a:endParaRPr lang="zh-CN" altLang="en-US" sz="4000"/>
          </a:p>
        </p:txBody>
      </p:sp>
      <p:sp>
        <p:nvSpPr>
          <p:cNvPr id="16" name="TextBox 15"/>
          <p:cNvSpPr txBox="1">
            <a:spLocks noChangeArrowheads="1"/>
          </p:cNvSpPr>
          <p:nvPr/>
        </p:nvSpPr>
        <p:spPr bwMode="auto">
          <a:xfrm>
            <a:off x="1692275" y="836613"/>
            <a:ext cx="2087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FF0000"/>
                </a:solidFill>
              </a:rPr>
              <a:t>paint</a:t>
            </a:r>
            <a:endParaRPr lang="zh-CN" altLang="en-US" sz="4000">
              <a:solidFill>
                <a:srgbClr val="FF0000"/>
              </a:solidFill>
            </a:endParaRPr>
          </a:p>
        </p:txBody>
      </p:sp>
      <p:sp>
        <p:nvSpPr>
          <p:cNvPr id="17" name="TextBox 16"/>
          <p:cNvSpPr txBox="1">
            <a:spLocks noChangeArrowheads="1"/>
          </p:cNvSpPr>
          <p:nvPr/>
        </p:nvSpPr>
        <p:spPr bwMode="auto">
          <a:xfrm>
            <a:off x="6588125" y="836613"/>
            <a:ext cx="1944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FF0000"/>
                </a:solidFill>
              </a:rPr>
              <a:t>doctor</a:t>
            </a:r>
            <a:endParaRPr lang="zh-CN" altLang="en-US" sz="4000">
              <a:solidFill>
                <a:srgbClr val="FF0000"/>
              </a:solidFill>
            </a:endParaRPr>
          </a:p>
        </p:txBody>
      </p:sp>
      <p:sp>
        <p:nvSpPr>
          <p:cNvPr id="18" name="TextBox 17"/>
          <p:cNvSpPr txBox="1">
            <a:spLocks noChangeArrowheads="1"/>
          </p:cNvSpPr>
          <p:nvPr/>
        </p:nvSpPr>
        <p:spPr bwMode="auto">
          <a:xfrm>
            <a:off x="1619250" y="1989138"/>
            <a:ext cx="2087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writer</a:t>
            </a:r>
            <a:endParaRPr lang="zh-CN" altLang="en-US" sz="4000">
              <a:solidFill>
                <a:srgbClr val="C00000"/>
              </a:solidFill>
            </a:endParaRPr>
          </a:p>
        </p:txBody>
      </p:sp>
      <p:sp>
        <p:nvSpPr>
          <p:cNvPr id="19" name="TextBox 18"/>
          <p:cNvSpPr txBox="1">
            <a:spLocks noChangeArrowheads="1"/>
          </p:cNvSpPr>
          <p:nvPr/>
        </p:nvSpPr>
        <p:spPr bwMode="auto">
          <a:xfrm>
            <a:off x="6732588" y="1916113"/>
            <a:ext cx="2195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4000">
                <a:solidFill>
                  <a:srgbClr val="C00000"/>
                </a:solidFill>
              </a:rPr>
              <a:t>painter</a:t>
            </a:r>
            <a:endParaRPr lang="zh-CN" altLang="en-US" sz="40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1"/>
          <p:cNvSpPr>
            <a:spLocks noGrp="1"/>
          </p:cNvSpPr>
          <p:nvPr>
            <p:ph type="ftr" sz="quarter" idx="11"/>
          </p:nvPr>
        </p:nvSpPr>
        <p:spPr/>
        <p:txBody>
          <a:bodyPr/>
          <a:lstStyle/>
          <a:p>
            <a:pPr>
              <a:defRPr/>
            </a:pPr>
            <a:r>
              <a:rPr lang="zh-CN" altLang="en-US" sz="2800" b="1" dirty="0">
                <a:solidFill>
                  <a:schemeClr val="tx1"/>
                </a:solidFill>
              </a:rPr>
              <a:t>Unit5</a:t>
            </a:r>
            <a:endParaRPr lang="en-US" altLang="zh-CN" sz="2800" b="1" dirty="0">
              <a:solidFill>
                <a:schemeClr val="tx1"/>
              </a:solidFill>
            </a:endParaRPr>
          </a:p>
        </p:txBody>
      </p:sp>
      <p:sp>
        <p:nvSpPr>
          <p:cNvPr id="6" name="灯片编号占位符 5"/>
          <p:cNvSpPr>
            <a:spLocks noGrp="1"/>
          </p:cNvSpPr>
          <p:nvPr>
            <p:ph type="sldNum" sz="quarter" idx="12"/>
          </p:nvPr>
        </p:nvSpPr>
        <p:spPr/>
        <p:txBody>
          <a:bodyPr/>
          <a:lstStyle/>
          <a:p>
            <a:pPr>
              <a:defRPr/>
            </a:pPr>
            <a:fld id="{8518A40B-0864-4492-8FFD-11C94509BD3B}" type="slidenum">
              <a:rPr lang="zh-CN" altLang="en-US" sz="2800" b="1">
                <a:solidFill>
                  <a:schemeClr val="tx1"/>
                </a:solidFill>
              </a:rPr>
              <a:t>9</a:t>
            </a:fld>
            <a:endParaRPr lang="en-US" altLang="zh-CN" sz="2800" b="1" dirty="0">
              <a:solidFill>
                <a:schemeClr val="tx1"/>
              </a:solidFill>
              <a:latin typeface="Arial" panose="020B0604020202020204" pitchFamily="34" charset="0"/>
            </a:endParaRPr>
          </a:p>
        </p:txBody>
      </p:sp>
      <p:pic>
        <p:nvPicPr>
          <p:cNvPr id="5122" name="Picture 2"/>
          <p:cNvPicPr>
            <a:picLocks noChangeAspect="1" noChangeArrowheads="1"/>
          </p:cNvPicPr>
          <p:nvPr/>
        </p:nvPicPr>
        <p:blipFill>
          <a:blip r:embed="rId2"/>
          <a:srcRect/>
          <a:stretch>
            <a:fillRect/>
          </a:stretch>
        </p:blipFill>
        <p:spPr bwMode="auto">
          <a:xfrm>
            <a:off x="0" y="0"/>
            <a:ext cx="9144000" cy="6381750"/>
          </a:xfrm>
          <a:prstGeom prst="rect">
            <a:avLst/>
          </a:prstGeom>
          <a:noFill/>
          <a:ln w="9525">
            <a:noFill/>
            <a:miter lim="800000"/>
            <a:headEnd/>
            <a:tailEnd/>
          </a:ln>
          <a:effectLst>
            <a:outerShdw dist="35921" dir="2700000" algn="ctr" rotWithShape="0">
              <a:srgbClr val="990000"/>
            </a:outerShdw>
          </a:effectLst>
        </p:spPr>
      </p:pic>
      <p:sp>
        <p:nvSpPr>
          <p:cNvPr id="30724" name="TextBox 2"/>
          <p:cNvSpPr txBox="1">
            <a:spLocks noChangeArrowheads="1"/>
          </p:cNvSpPr>
          <p:nvPr/>
        </p:nvSpPr>
        <p:spPr bwMode="auto">
          <a:xfrm>
            <a:off x="928688" y="642938"/>
            <a:ext cx="7500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a:r>
              <a:rPr lang="zh-CN" altLang="en-US" sz="3200" dirty="0">
                <a:solidFill>
                  <a:srgbClr val="7030A0"/>
                </a:solidFill>
              </a:rPr>
              <a:t>单元整体设计内容分配</a:t>
            </a:r>
          </a:p>
        </p:txBody>
      </p:sp>
      <p:sp>
        <p:nvSpPr>
          <p:cNvPr id="30725" name="TextBox 3"/>
          <p:cNvSpPr txBox="1">
            <a:spLocks noChangeArrowheads="1"/>
          </p:cNvSpPr>
          <p:nvPr/>
        </p:nvSpPr>
        <p:spPr bwMode="auto">
          <a:xfrm>
            <a:off x="571500" y="1500188"/>
            <a:ext cx="8215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r>
              <a:rPr lang="en-US" altLang="zh-CN" sz="2400" dirty="0">
                <a:solidFill>
                  <a:srgbClr val="7030A0"/>
                </a:solidFill>
              </a:rPr>
              <a:t>Period 1</a:t>
            </a:r>
            <a:r>
              <a:rPr lang="en-US" altLang="zh-CN" sz="2400" dirty="0"/>
              <a:t> Unit 5 </a:t>
            </a:r>
            <a:r>
              <a:rPr lang="en-US" altLang="zh-CN" sz="2400" dirty="0" err="1"/>
              <a:t>Dr</a:t>
            </a:r>
            <a:r>
              <a:rPr lang="en-US" altLang="zh-CN" sz="2400" dirty="0"/>
              <a:t> Sun </a:t>
            </a:r>
            <a:r>
              <a:rPr lang="en-US" altLang="zh-CN" sz="2400" dirty="0" err="1"/>
              <a:t>Yatsen</a:t>
            </a:r>
            <a:r>
              <a:rPr lang="en-US" altLang="zh-CN" sz="2400" dirty="0"/>
              <a:t> </a:t>
            </a:r>
            <a:r>
              <a:rPr lang="zh-CN" altLang="en-US" sz="2400" dirty="0"/>
              <a:t>课文对话，及课本</a:t>
            </a:r>
            <a:r>
              <a:rPr lang="en-US" altLang="zh-CN" sz="2400" dirty="0"/>
              <a:t>P27 </a:t>
            </a:r>
            <a:r>
              <a:rPr lang="zh-CN" altLang="en-US" sz="2400" dirty="0"/>
              <a:t>相关词条。</a:t>
            </a:r>
            <a:r>
              <a:rPr lang="en-US" sz="2400" dirty="0"/>
              <a:t>  </a:t>
            </a:r>
          </a:p>
          <a:p>
            <a:endParaRPr lang="en-US" sz="2400" dirty="0"/>
          </a:p>
          <a:p>
            <a:endParaRPr lang="en-US" sz="2400" dirty="0"/>
          </a:p>
          <a:p>
            <a:r>
              <a:rPr lang="en-US" altLang="zh-CN" sz="2400" dirty="0">
                <a:solidFill>
                  <a:srgbClr val="7030A0"/>
                </a:solidFill>
              </a:rPr>
              <a:t>Period 2</a:t>
            </a:r>
            <a:r>
              <a:rPr lang="en-US" altLang="zh-CN" sz="2400" dirty="0"/>
              <a:t> </a:t>
            </a:r>
            <a:r>
              <a:rPr lang="zh-CN" altLang="en-US" sz="2400" dirty="0"/>
              <a:t>课本</a:t>
            </a:r>
            <a:r>
              <a:rPr lang="en-US" altLang="zh-CN" sz="2400" dirty="0"/>
              <a:t>P28-29 Fun with language</a:t>
            </a:r>
            <a:r>
              <a:rPr lang="zh-CN" altLang="en-US" sz="2400" dirty="0"/>
              <a:t>内容。</a:t>
            </a:r>
            <a:endParaRPr lang="en-US" sz="2400" dirty="0"/>
          </a:p>
          <a:p>
            <a:endParaRPr lang="en-US" sz="2400" dirty="0"/>
          </a:p>
          <a:p>
            <a:endParaRPr lang="en-US" sz="2400" dirty="0"/>
          </a:p>
          <a:p>
            <a:r>
              <a:rPr lang="en-US" altLang="zh-CN" sz="2400" dirty="0">
                <a:solidFill>
                  <a:srgbClr val="7030A0"/>
                </a:solidFill>
              </a:rPr>
              <a:t>Period 3</a:t>
            </a:r>
            <a:r>
              <a:rPr lang="en-US" altLang="zh-CN" sz="2400" dirty="0"/>
              <a:t> P30-31 Language focus</a:t>
            </a:r>
            <a:r>
              <a:rPr lang="zh-CN" altLang="en-US" sz="2400" dirty="0"/>
              <a:t>及</a:t>
            </a:r>
            <a:r>
              <a:rPr lang="en-US" altLang="zh-CN" sz="2400" dirty="0"/>
              <a:t>Rhyme Time</a:t>
            </a:r>
            <a:r>
              <a:rPr lang="zh-CN" altLang="en-US" sz="2400" dirty="0"/>
              <a:t>内容</a:t>
            </a:r>
            <a:r>
              <a:rPr lang="en-US" altLang="zh-CN" sz="2400" dirty="0"/>
              <a:t>,</a:t>
            </a:r>
            <a:r>
              <a:rPr lang="zh-CN" altLang="en-US" sz="2400" dirty="0"/>
              <a:t>自编快速阅读内容及一篇课外听力内容。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10;">
  <a:themeElements>
    <a:clrScheme name="自定义 1">
      <a:dk1>
        <a:srgbClr val="4E4A4A"/>
      </a:dk1>
      <a:lt1>
        <a:sysClr val="window" lastClr="FFFFFF"/>
      </a:lt1>
      <a:dk2>
        <a:srgbClr val="4E4A4A"/>
      </a:dk2>
      <a:lt2>
        <a:srgbClr val="FFFFFF"/>
      </a:lt2>
      <a:accent1>
        <a:srgbClr val="FF4B2D"/>
      </a:accent1>
      <a:accent2>
        <a:srgbClr val="ED9851"/>
      </a:accent2>
      <a:accent3>
        <a:srgbClr val="EF57A3"/>
      </a:accent3>
      <a:accent4>
        <a:srgbClr val="FCBD3E"/>
      </a:accent4>
      <a:accent5>
        <a:srgbClr val="F66B16"/>
      </a:accent5>
      <a:accent6>
        <a:srgbClr val="EB8596"/>
      </a:accent6>
      <a:hlink>
        <a:srgbClr val="CC9900"/>
      </a:hlink>
      <a:folHlink>
        <a:srgbClr val="96A9A9"/>
      </a:folHlink>
    </a:clrScheme>
    <a:fontScheme name="自定义 7">
      <a:majorFont>
        <a:latin typeface="Arial"/>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主题37</Template>
  <TotalTime>0</TotalTime>
  <Words>1457</Words>
  <Application>Microsoft Office PowerPoint</Application>
  <PresentationFormat>全屏显示(4:3)</PresentationFormat>
  <Paragraphs>233</Paragraphs>
  <Slides>28</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Adobe Caslon Pro Bold</vt:lpstr>
      <vt:lpstr>Arial Unicode MS</vt:lpstr>
      <vt:lpstr>MS PGothic</vt:lpstr>
      <vt:lpstr>黑体</vt:lpstr>
      <vt:lpstr>宋体</vt:lpstr>
      <vt:lpstr>微软雅黑</vt:lpstr>
      <vt:lpstr>幼圆</vt:lpstr>
      <vt:lpstr>Arial</vt:lpstr>
      <vt:lpstr>Calibri</vt:lpstr>
      <vt:lpstr>Comic Sans MS</vt:lpstr>
      <vt:lpstr>Wingdings 2</vt:lpstr>
      <vt:lpstr>WWW.2PPT.COM
</vt:lpstr>
      <vt:lpstr>PowerPoint 演示文稿</vt:lpstr>
      <vt:lpstr>Unit5 Dr Sun Yatsen  translation（翻译）</vt:lpstr>
      <vt:lpstr>Unit5 Dr Sun Yatsen  translation（翻译）</vt:lpstr>
      <vt:lpstr>Unit5 Dr Sun Yatsen  translation（翻译）</vt:lpstr>
      <vt:lpstr>Unit5 Dr Sun Yatsen  translation（翻译）</vt:lpstr>
      <vt:lpstr>Unit5 Dr Sun Yatsen  translation（翻译）</vt:lpstr>
      <vt:lpstr>单词小测</vt:lpstr>
      <vt:lpstr>单词小测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Summary（总结）</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2014-02-12T07:56:00Z</dcterms:created>
  <dcterms:modified xsi:type="dcterms:W3CDTF">2023-01-17T02:49:07Z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D62A6BEAAA384856A3E4595C09F57E2B</vt:lpwstr>
  </property>
  <property fmtid="{A09F084E-AD41-489F-8076-AA5BE3082BCA}" pid="100">
    <vt:ui4>5</vt:ui4>
  </property>
  <property fmtid="{64440492-4C8B-11D1-8B70-080036B11A03}" pid="11">
    <vt:lpwstr>www.2ppt.com-爱PPT提供资源下载</vt:lpwstr>
  </property>
</Properties>
</file>