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handoutMasterIdLst>
    <p:handoutMasterId r:id="rId25"/>
  </p:handoutMasterIdLst>
  <p:sldIdLst>
    <p:sldId id="256" r:id="rId3"/>
    <p:sldId id="257" r:id="rId4"/>
    <p:sldId id="258" r:id="rId5"/>
    <p:sldId id="274" r:id="rId6"/>
    <p:sldId id="260" r:id="rId7"/>
    <p:sldId id="267" r:id="rId8"/>
    <p:sldId id="262" r:id="rId9"/>
    <p:sldId id="268" r:id="rId10"/>
    <p:sldId id="266" r:id="rId11"/>
    <p:sldId id="261" r:id="rId12"/>
    <p:sldId id="263" r:id="rId13"/>
    <p:sldId id="259" r:id="rId14"/>
    <p:sldId id="269" r:id="rId15"/>
    <p:sldId id="272" r:id="rId16"/>
    <p:sldId id="265" r:id="rId17"/>
    <p:sldId id="264" r:id="rId18"/>
    <p:sldId id="270" r:id="rId19"/>
    <p:sldId id="273" r:id="rId20"/>
    <p:sldId id="275" r:id="rId21"/>
    <p:sldId id="276" r:id="rId22"/>
    <p:sldId id="277"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79"/>
    <a:srgbClr val="FFCDD6"/>
    <a:srgbClr val="DE0000"/>
    <a:srgbClr val="FFD5D5"/>
    <a:srgbClr val="FF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028" autoAdjust="0"/>
  </p:normalViewPr>
  <p:slideViewPr>
    <p:cSldViewPr snapToGrid="0">
      <p:cViewPr>
        <p:scale>
          <a:sx n="100" d="100"/>
          <a:sy n="100" d="100"/>
        </p:scale>
        <p:origin x="-99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B9091E-DC7E-4E71-BE3E-19508DD4B07C}" type="slidenum">
              <a:rPr lang="zh-CN" altLang="en-US" smtClean="0"/>
              <a:t>‹#›</a:t>
            </a:fld>
            <a:endParaRPr lang="zh-CN" altLang="en-US"/>
          </a:p>
        </p:txBody>
      </p:sp>
      <p:sp>
        <p:nvSpPr>
          <p:cNvPr id="11" name="TextBox 10"/>
          <p:cNvSpPr txBox="1"/>
          <p:nvPr userDrawn="1"/>
        </p:nvSpPr>
        <p:spPr>
          <a:xfrm>
            <a:off x="2250604" y="685800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B9B7D4-ECC2-4C21-8A07-11C32C57807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9091E-DC7E-4E71-BE3E-19508DD4B07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9B7D4-ECC2-4C21-8A07-11C32C57807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9091E-DC7E-4E71-BE3E-19508DD4B07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4.jpe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1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3.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4.jpeg"/><Relationship Id="rId2" Type="http://schemas.openxmlformats.org/officeDocument/2006/relationships/tags" Target="../tags/tag43.xml"/><Relationship Id="rId16" Type="http://schemas.openxmlformats.org/officeDocument/2006/relationships/notesSlide" Target="../notesSlides/notesSlide19.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slideLayout" Target="../slideLayouts/slideLayout3.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3.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4.jpeg"/><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4.jpe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notesSlide" Target="../notesSlides/notesSlide9.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Layout" Target="../slideLayouts/slideLayout3.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640093" y="3592830"/>
            <a:ext cx="5398851" cy="691680"/>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3600" dirty="0">
                <a:solidFill>
                  <a:srgbClr val="DE0000"/>
                </a:solidFill>
                <a:latin typeface="方正正黑简体" panose="02000000000000000000" pitchFamily="2" charset="-122"/>
                <a:ea typeface="方正正黑简体" panose="02000000000000000000" pitchFamily="2" charset="-122"/>
                <a:cs typeface="+mn-ea"/>
                <a:sym typeface="+mn-lt"/>
              </a:rPr>
              <a:t>三八美丽女人节感恩有你</a:t>
            </a:r>
          </a:p>
        </p:txBody>
      </p:sp>
      <p:sp>
        <p:nvSpPr>
          <p:cNvPr id="5" name="AutoShape 3"/>
          <p:cNvSpPr>
            <a:spLocks noChangeArrowheads="1"/>
          </p:cNvSpPr>
          <p:nvPr/>
        </p:nvSpPr>
        <p:spPr bwMode="auto">
          <a:xfrm flipH="1">
            <a:off x="7267575" y="4375785"/>
            <a:ext cx="1700530" cy="349885"/>
          </a:xfrm>
          <a:prstGeom prst="roundRect">
            <a:avLst>
              <a:gd name="adj" fmla="val 16667"/>
            </a:avLst>
          </a:prstGeom>
          <a:solidFill>
            <a:srgbClr val="DE0000"/>
          </a:solidFill>
          <a:ln w="28575" cap="flat" cmpd="sng">
            <a:noFill/>
            <a:prstDash val="dash"/>
            <a:round/>
          </a:ln>
        </p:spPr>
        <p:txBody>
          <a:bodyPr wrap="square" lIns="67628" tIns="35243" rIns="67628" bIns="35243">
            <a:spAutoFit/>
          </a:bodyPr>
          <a:lstStyle/>
          <a:p>
            <a:pPr algn="ctr" eaLnBrk="1" latinLnBrk="1" hangingPunct="1"/>
            <a:r>
              <a:rPr lang="en-US" altLang="zh-CN" sz="1600" dirty="0" smtClean="0">
                <a:solidFill>
                  <a:schemeClr val="bg1"/>
                </a:solidFill>
                <a:cs typeface="+mn-ea"/>
                <a:sym typeface="+mn-lt"/>
              </a:rPr>
              <a:t>20XX.03.08</a:t>
            </a:r>
            <a:endParaRPr lang="en-US" altLang="zh-CN" sz="1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sp useBgFill="1">
        <p:nvSpPr>
          <p:cNvPr id="6" name="MH_Other_2"/>
          <p:cNvSpPr/>
          <p:nvPr>
            <p:custDataLst>
              <p:tags r:id="rId1"/>
            </p:custDataLst>
          </p:nvPr>
        </p:nvSpPr>
        <p:spPr>
          <a:xfrm>
            <a:off x="1995692" y="1255088"/>
            <a:ext cx="3840632" cy="3044677"/>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9" name="MH_Other_4"/>
          <p:cNvSpPr/>
          <p:nvPr>
            <p:custDataLst>
              <p:tags r:id="rId2"/>
            </p:custDataLst>
          </p:nvPr>
        </p:nvSpPr>
        <p:spPr>
          <a:xfrm>
            <a:off x="6312771" y="3940017"/>
            <a:ext cx="2073083" cy="2917150"/>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Left-Right Arrow 61"/>
          <p:cNvSpPr/>
          <p:nvPr/>
        </p:nvSpPr>
        <p:spPr>
          <a:xfrm>
            <a:off x="5505627" y="229515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cs typeface="+mn-ea"/>
              <a:sym typeface="+mn-lt"/>
            </a:endParaRPr>
          </a:p>
        </p:txBody>
      </p:sp>
      <p:sp>
        <p:nvSpPr>
          <p:cNvPr id="76" name="Left-Right Arrow 65"/>
          <p:cNvSpPr/>
          <p:nvPr/>
        </p:nvSpPr>
        <p:spPr>
          <a:xfrm>
            <a:off x="5505627" y="3720245"/>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cs typeface="+mn-ea"/>
              <a:sym typeface="+mn-lt"/>
            </a:endParaRPr>
          </a:p>
        </p:txBody>
      </p:sp>
      <p:sp>
        <p:nvSpPr>
          <p:cNvPr id="77" name="Left-Right Arrow 66"/>
          <p:cNvSpPr/>
          <p:nvPr/>
        </p:nvSpPr>
        <p:spPr>
          <a:xfrm>
            <a:off x="5505627" y="5145335"/>
            <a:ext cx="1018682" cy="403231"/>
          </a:xfrm>
          <a:prstGeom prst="leftRightArrow">
            <a:avLst>
              <a:gd name="adj1" fmla="val 50000"/>
              <a:gd name="adj2" fmla="val 65081"/>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a:lnSpc>
                <a:spcPct val="120000"/>
              </a:lnSpc>
            </a:pPr>
            <a:endParaRPr lang="en-US" sz="800" dirty="0">
              <a:cs typeface="+mn-ea"/>
              <a:sym typeface="+mn-lt"/>
            </a:endParaRPr>
          </a:p>
        </p:txBody>
      </p:sp>
      <p:grpSp>
        <p:nvGrpSpPr>
          <p:cNvPr id="78" name="组合 77"/>
          <p:cNvGrpSpPr/>
          <p:nvPr/>
        </p:nvGrpSpPr>
        <p:grpSpPr>
          <a:xfrm>
            <a:off x="522000" y="1862451"/>
            <a:ext cx="4821767" cy="1276830"/>
            <a:chOff x="631331" y="1365495"/>
            <a:chExt cx="4821767" cy="1276830"/>
          </a:xfrm>
        </p:grpSpPr>
        <p:sp>
          <p:nvSpPr>
            <p:cNvPr id="79" name="Freeform 68"/>
            <p:cNvSpPr/>
            <p:nvPr/>
          </p:nvSpPr>
          <p:spPr>
            <a:xfrm>
              <a:off x="2051829"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80" name="Text Placeholder 3"/>
            <p:cNvSpPr txBox="1"/>
            <p:nvPr/>
          </p:nvSpPr>
          <p:spPr>
            <a:xfrm>
              <a:off x="2768855"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cs typeface="+mn-ea"/>
                  <a:sym typeface="+mn-lt"/>
                </a:rPr>
                <a:t>请替换文字内容</a:t>
              </a:r>
              <a:r>
                <a:rPr lang="en-US" sz="800" dirty="0">
                  <a:solidFill>
                    <a:schemeClr val="bg1">
                      <a:lumMod val="65000"/>
                    </a:schemeClr>
                  </a:solidFill>
                  <a:cs typeface="+mn-ea"/>
                  <a:sym typeface="+mn-lt"/>
                </a:rPr>
                <a:t/>
              </a:r>
              <a:br>
                <a:rPr lang="en-US" sz="8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a:t>
              </a:r>
              <a:r>
                <a:rPr lang="en-US" sz="800" dirty="0">
                  <a:solidFill>
                    <a:schemeClr val="bg1">
                      <a:lumMod val="65000"/>
                    </a:schemeClr>
                  </a:solidFill>
                  <a:cs typeface="+mn-ea"/>
                  <a:sym typeface="+mn-lt"/>
                </a:rPr>
                <a:t> </a:t>
              </a:r>
            </a:p>
          </p:txBody>
        </p:sp>
        <p:sp>
          <p:nvSpPr>
            <p:cNvPr id="81" name="Freeform 45"/>
            <p:cNvSpPr>
              <a:spLocks noEditPoints="1"/>
            </p:cNvSpPr>
            <p:nvPr/>
          </p:nvSpPr>
          <p:spPr bwMode="auto">
            <a:xfrm>
              <a:off x="2211802"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82" name="Rounded Rectangle 67"/>
            <p:cNvSpPr/>
            <p:nvPr/>
          </p:nvSpPr>
          <p:spPr>
            <a:xfrm>
              <a:off x="631331"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01</a:t>
              </a:r>
            </a:p>
          </p:txBody>
        </p:sp>
      </p:grpSp>
      <p:grpSp>
        <p:nvGrpSpPr>
          <p:cNvPr id="83" name="组合 82"/>
          <p:cNvGrpSpPr/>
          <p:nvPr/>
        </p:nvGrpSpPr>
        <p:grpSpPr>
          <a:xfrm>
            <a:off x="522000" y="3287544"/>
            <a:ext cx="4821767" cy="1276827"/>
            <a:chOff x="631331" y="2790588"/>
            <a:chExt cx="4821767" cy="1276827"/>
          </a:xfrm>
        </p:grpSpPr>
        <p:sp>
          <p:nvSpPr>
            <p:cNvPr id="84" name="Freeform 70"/>
            <p:cNvSpPr/>
            <p:nvPr/>
          </p:nvSpPr>
          <p:spPr>
            <a:xfrm>
              <a:off x="2051829"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85" name="Text Placeholder 3"/>
            <p:cNvSpPr txBox="1"/>
            <p:nvPr/>
          </p:nvSpPr>
          <p:spPr>
            <a:xfrm>
              <a:off x="2768855"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cs typeface="+mn-ea"/>
                  <a:sym typeface="+mn-lt"/>
                </a:rPr>
                <a:t>请替换文字内容</a:t>
              </a:r>
              <a:r>
                <a:rPr lang="en-US" sz="800" dirty="0">
                  <a:solidFill>
                    <a:schemeClr val="bg1">
                      <a:lumMod val="65000"/>
                    </a:schemeClr>
                  </a:solidFill>
                  <a:cs typeface="+mn-ea"/>
                  <a:sym typeface="+mn-lt"/>
                </a:rPr>
                <a:t/>
              </a:r>
              <a:br>
                <a:rPr lang="en-US" sz="8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 </a:t>
              </a:r>
            </a:p>
          </p:txBody>
        </p:sp>
        <p:sp>
          <p:nvSpPr>
            <p:cNvPr id="86" name="Freeform 45"/>
            <p:cNvSpPr>
              <a:spLocks noEditPoints="1"/>
            </p:cNvSpPr>
            <p:nvPr/>
          </p:nvSpPr>
          <p:spPr bwMode="auto">
            <a:xfrm>
              <a:off x="2211802"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87" name="Rounded Rectangle 69"/>
            <p:cNvSpPr/>
            <p:nvPr/>
          </p:nvSpPr>
          <p:spPr>
            <a:xfrm>
              <a:off x="631331" y="2790588"/>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02</a:t>
              </a:r>
            </a:p>
          </p:txBody>
        </p:sp>
      </p:grpSp>
      <p:grpSp>
        <p:nvGrpSpPr>
          <p:cNvPr id="88" name="组合 87"/>
          <p:cNvGrpSpPr/>
          <p:nvPr/>
        </p:nvGrpSpPr>
        <p:grpSpPr>
          <a:xfrm>
            <a:off x="522000" y="4712635"/>
            <a:ext cx="4821767" cy="1276827"/>
            <a:chOff x="631331" y="4215679"/>
            <a:chExt cx="4821767" cy="1276827"/>
          </a:xfrm>
        </p:grpSpPr>
        <p:sp>
          <p:nvSpPr>
            <p:cNvPr id="89" name="Freeform 72"/>
            <p:cNvSpPr/>
            <p:nvPr/>
          </p:nvSpPr>
          <p:spPr>
            <a:xfrm>
              <a:off x="2051829"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90" name="Text Placeholder 3"/>
            <p:cNvSpPr txBox="1"/>
            <p:nvPr/>
          </p:nvSpPr>
          <p:spPr>
            <a:xfrm>
              <a:off x="2768855" y="450726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cs typeface="+mn-ea"/>
                  <a:sym typeface="+mn-lt"/>
                </a:rPr>
                <a:t>请替换文字内容</a:t>
              </a:r>
              <a:r>
                <a:rPr lang="en-US" sz="800" dirty="0">
                  <a:solidFill>
                    <a:schemeClr val="bg1">
                      <a:lumMod val="65000"/>
                    </a:schemeClr>
                  </a:solidFill>
                  <a:cs typeface="+mn-ea"/>
                  <a:sym typeface="+mn-lt"/>
                </a:rPr>
                <a:t/>
              </a:r>
              <a:br>
                <a:rPr lang="en-US" sz="8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 </a:t>
              </a:r>
            </a:p>
          </p:txBody>
        </p:sp>
        <p:sp>
          <p:nvSpPr>
            <p:cNvPr id="91" name="Freeform 45"/>
            <p:cNvSpPr>
              <a:spLocks noEditPoints="1"/>
            </p:cNvSpPr>
            <p:nvPr/>
          </p:nvSpPr>
          <p:spPr bwMode="auto">
            <a:xfrm>
              <a:off x="2211802" y="467465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92" name="Rounded Rectangle 71"/>
            <p:cNvSpPr/>
            <p:nvPr/>
          </p:nvSpPr>
          <p:spPr>
            <a:xfrm>
              <a:off x="631331"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03</a:t>
              </a:r>
            </a:p>
          </p:txBody>
        </p:sp>
      </p:grpSp>
      <p:grpSp>
        <p:nvGrpSpPr>
          <p:cNvPr id="93" name="组合 92"/>
          <p:cNvGrpSpPr/>
          <p:nvPr/>
        </p:nvGrpSpPr>
        <p:grpSpPr>
          <a:xfrm>
            <a:off x="6629572" y="1862451"/>
            <a:ext cx="4821766" cy="1276830"/>
            <a:chOff x="6738903" y="1365495"/>
            <a:chExt cx="4821766" cy="1276830"/>
          </a:xfrm>
        </p:grpSpPr>
        <p:sp>
          <p:nvSpPr>
            <p:cNvPr id="94" name="Freeform 45"/>
            <p:cNvSpPr/>
            <p:nvPr/>
          </p:nvSpPr>
          <p:spPr>
            <a:xfrm flipH="1">
              <a:off x="6738903" y="144497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95" name="Freeform 45"/>
            <p:cNvSpPr>
              <a:spLocks noEditPoints="1"/>
            </p:cNvSpPr>
            <p:nvPr/>
          </p:nvSpPr>
          <p:spPr bwMode="auto">
            <a:xfrm>
              <a:off x="9516138" y="18169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96" name="Text Placeholder 3"/>
            <p:cNvSpPr txBox="1"/>
            <p:nvPr/>
          </p:nvSpPr>
          <p:spPr>
            <a:xfrm>
              <a:off x="7054868" y="16495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cs typeface="+mn-ea"/>
                  <a:sym typeface="+mn-lt"/>
                </a:rPr>
                <a:t>请替换文字内容</a:t>
              </a:r>
              <a:r>
                <a:rPr lang="en-US" sz="1400" dirty="0">
                  <a:solidFill>
                    <a:schemeClr val="bg1">
                      <a:lumMod val="65000"/>
                    </a:schemeClr>
                  </a:solidFill>
                  <a:cs typeface="+mn-ea"/>
                  <a:sym typeface="+mn-lt"/>
                </a:rPr>
                <a:t/>
              </a:r>
              <a:br>
                <a:rPr lang="en-US" sz="14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 </a:t>
              </a:r>
            </a:p>
          </p:txBody>
        </p:sp>
        <p:sp>
          <p:nvSpPr>
            <p:cNvPr id="97" name="Rounded Rectangle 44"/>
            <p:cNvSpPr/>
            <p:nvPr/>
          </p:nvSpPr>
          <p:spPr>
            <a:xfrm flipH="1">
              <a:off x="10129005" y="1365495"/>
              <a:ext cx="1431664" cy="1276830"/>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04</a:t>
              </a:r>
            </a:p>
          </p:txBody>
        </p:sp>
      </p:grpSp>
      <p:grpSp>
        <p:nvGrpSpPr>
          <p:cNvPr id="98" name="组合 97"/>
          <p:cNvGrpSpPr/>
          <p:nvPr/>
        </p:nvGrpSpPr>
        <p:grpSpPr>
          <a:xfrm>
            <a:off x="6629572" y="3287544"/>
            <a:ext cx="4821766" cy="1276827"/>
            <a:chOff x="6738903" y="2790588"/>
            <a:chExt cx="4821766" cy="1276827"/>
          </a:xfrm>
        </p:grpSpPr>
        <p:sp>
          <p:nvSpPr>
            <p:cNvPr id="99" name="Freeform 62"/>
            <p:cNvSpPr/>
            <p:nvPr/>
          </p:nvSpPr>
          <p:spPr>
            <a:xfrm flipH="1">
              <a:off x="6738903" y="287006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100" name="Freeform 45"/>
            <p:cNvSpPr>
              <a:spLocks noEditPoints="1"/>
            </p:cNvSpPr>
            <p:nvPr/>
          </p:nvSpPr>
          <p:spPr bwMode="auto">
            <a:xfrm>
              <a:off x="9516138" y="3237404"/>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101" name="Text Placeholder 3"/>
            <p:cNvSpPr txBox="1"/>
            <p:nvPr/>
          </p:nvSpPr>
          <p:spPr>
            <a:xfrm>
              <a:off x="7054868" y="3070017"/>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cs typeface="+mn-ea"/>
                  <a:sym typeface="+mn-lt"/>
                </a:rPr>
                <a:t>请替换文字内容</a:t>
              </a:r>
              <a:r>
                <a:rPr lang="en-US" sz="1400" dirty="0">
                  <a:solidFill>
                    <a:schemeClr val="bg1">
                      <a:lumMod val="65000"/>
                    </a:schemeClr>
                  </a:solidFill>
                  <a:cs typeface="+mn-ea"/>
                  <a:sym typeface="+mn-lt"/>
                </a:rPr>
                <a:t/>
              </a:r>
              <a:br>
                <a:rPr lang="en-US" sz="14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 </a:t>
              </a:r>
            </a:p>
          </p:txBody>
        </p:sp>
        <p:sp>
          <p:nvSpPr>
            <p:cNvPr id="102" name="Rounded Rectangle 47"/>
            <p:cNvSpPr/>
            <p:nvPr/>
          </p:nvSpPr>
          <p:spPr>
            <a:xfrm flipH="1">
              <a:off x="10129005" y="2790588"/>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05</a:t>
              </a:r>
            </a:p>
          </p:txBody>
        </p:sp>
      </p:grpSp>
      <p:grpSp>
        <p:nvGrpSpPr>
          <p:cNvPr id="103" name="组合 102"/>
          <p:cNvGrpSpPr/>
          <p:nvPr/>
        </p:nvGrpSpPr>
        <p:grpSpPr>
          <a:xfrm>
            <a:off x="6629572" y="4712635"/>
            <a:ext cx="4821766" cy="1276827"/>
            <a:chOff x="6738903" y="4215679"/>
            <a:chExt cx="4821766" cy="1276827"/>
          </a:xfrm>
        </p:grpSpPr>
        <p:sp>
          <p:nvSpPr>
            <p:cNvPr id="104" name="Freeform 64"/>
            <p:cNvSpPr/>
            <p:nvPr/>
          </p:nvSpPr>
          <p:spPr>
            <a:xfrm flipH="1">
              <a:off x="6738903" y="4295158"/>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defPPr>
                <a:defRPr lang="en-US">
                  <a:solidFill>
                    <a:schemeClr val="dk1">
                      <a:hueOff val="0"/>
                      <a:satOff val="0"/>
                      <a:lumOff val="0"/>
                      <a:alphaOff val="0"/>
                    </a:schemeClr>
                  </a:solidFill>
                </a:defRPr>
              </a:defPPr>
              <a:lvl1pPr marL="0" algn="l" defTabSz="963930" rtl="0" eaLnBrk="1" latinLnBrk="0" hangingPunct="1">
                <a:defRPr sz="1900" kern="1200">
                  <a:solidFill>
                    <a:schemeClr val="dk1">
                      <a:hueOff val="0"/>
                      <a:satOff val="0"/>
                      <a:lumOff val="0"/>
                      <a:alphaOff val="0"/>
                    </a:schemeClr>
                  </a:solidFill>
                  <a:latin typeface="+mn-lt"/>
                  <a:ea typeface="+mn-ea"/>
                  <a:cs typeface="+mn-cs"/>
                </a:defRPr>
              </a:lvl1pPr>
              <a:lvl2pPr marL="481965" algn="l" defTabSz="963930" rtl="0" eaLnBrk="1" latinLnBrk="0" hangingPunct="1">
                <a:defRPr sz="1900" kern="1200">
                  <a:solidFill>
                    <a:schemeClr val="dk1">
                      <a:hueOff val="0"/>
                      <a:satOff val="0"/>
                      <a:lumOff val="0"/>
                      <a:alphaOff val="0"/>
                    </a:schemeClr>
                  </a:solidFill>
                  <a:latin typeface="+mn-lt"/>
                  <a:ea typeface="+mn-ea"/>
                  <a:cs typeface="+mn-cs"/>
                </a:defRPr>
              </a:lvl2pPr>
              <a:lvl3pPr marL="964565" algn="l" defTabSz="963930" rtl="0" eaLnBrk="1" latinLnBrk="0" hangingPunct="1">
                <a:defRPr sz="1900" kern="1200">
                  <a:solidFill>
                    <a:schemeClr val="dk1">
                      <a:hueOff val="0"/>
                      <a:satOff val="0"/>
                      <a:lumOff val="0"/>
                      <a:alphaOff val="0"/>
                    </a:schemeClr>
                  </a:solidFill>
                  <a:latin typeface="+mn-lt"/>
                  <a:ea typeface="+mn-ea"/>
                  <a:cs typeface="+mn-cs"/>
                </a:defRPr>
              </a:lvl3pPr>
              <a:lvl4pPr marL="1446530" algn="l" defTabSz="963930" rtl="0" eaLnBrk="1" latinLnBrk="0" hangingPunct="1">
                <a:defRPr sz="1900" kern="1200">
                  <a:solidFill>
                    <a:schemeClr val="dk1">
                      <a:hueOff val="0"/>
                      <a:satOff val="0"/>
                      <a:lumOff val="0"/>
                      <a:alphaOff val="0"/>
                    </a:schemeClr>
                  </a:solidFill>
                  <a:latin typeface="+mn-lt"/>
                  <a:ea typeface="+mn-ea"/>
                  <a:cs typeface="+mn-cs"/>
                </a:defRPr>
              </a:lvl4pPr>
              <a:lvl5pPr marL="1928495" algn="l" defTabSz="963930" rtl="0" eaLnBrk="1" latinLnBrk="0" hangingPunct="1">
                <a:defRPr sz="1900" kern="1200">
                  <a:solidFill>
                    <a:schemeClr val="dk1">
                      <a:hueOff val="0"/>
                      <a:satOff val="0"/>
                      <a:lumOff val="0"/>
                      <a:alphaOff val="0"/>
                    </a:schemeClr>
                  </a:solidFill>
                  <a:latin typeface="+mn-lt"/>
                  <a:ea typeface="+mn-ea"/>
                  <a:cs typeface="+mn-cs"/>
                </a:defRPr>
              </a:lvl5pPr>
              <a:lvl6pPr marL="2411095" algn="l" defTabSz="963930" rtl="0" eaLnBrk="1" latinLnBrk="0" hangingPunct="1">
                <a:defRPr sz="1900" kern="1200">
                  <a:solidFill>
                    <a:schemeClr val="dk1">
                      <a:hueOff val="0"/>
                      <a:satOff val="0"/>
                      <a:lumOff val="0"/>
                      <a:alphaOff val="0"/>
                    </a:schemeClr>
                  </a:solidFill>
                  <a:latin typeface="+mn-lt"/>
                  <a:ea typeface="+mn-ea"/>
                  <a:cs typeface="+mn-cs"/>
                </a:defRPr>
              </a:lvl6pPr>
              <a:lvl7pPr marL="2893060" algn="l" defTabSz="963930" rtl="0" eaLnBrk="1" latinLnBrk="0" hangingPunct="1">
                <a:defRPr sz="1900" kern="1200">
                  <a:solidFill>
                    <a:schemeClr val="dk1">
                      <a:hueOff val="0"/>
                      <a:satOff val="0"/>
                      <a:lumOff val="0"/>
                      <a:alphaOff val="0"/>
                    </a:schemeClr>
                  </a:solidFill>
                  <a:latin typeface="+mn-lt"/>
                  <a:ea typeface="+mn-ea"/>
                  <a:cs typeface="+mn-cs"/>
                </a:defRPr>
              </a:lvl7pPr>
              <a:lvl8pPr marL="3375025" algn="l" defTabSz="963930" rtl="0" eaLnBrk="1" latinLnBrk="0" hangingPunct="1">
                <a:defRPr sz="1900" kern="1200">
                  <a:solidFill>
                    <a:schemeClr val="dk1">
                      <a:hueOff val="0"/>
                      <a:satOff val="0"/>
                      <a:lumOff val="0"/>
                      <a:alphaOff val="0"/>
                    </a:schemeClr>
                  </a:solidFill>
                  <a:latin typeface="+mn-lt"/>
                  <a:ea typeface="+mn-ea"/>
                  <a:cs typeface="+mn-cs"/>
                </a:defRPr>
              </a:lvl8pPr>
              <a:lvl9pPr marL="3856990" algn="l" defTabSz="963930" rtl="0" eaLnBrk="1" latinLnBrk="0" hangingPunct="1">
                <a:defRPr sz="1900" kern="1200">
                  <a:solidFill>
                    <a:schemeClr val="dk1">
                      <a:hueOff val="0"/>
                      <a:satOff val="0"/>
                      <a:lumOff val="0"/>
                      <a:alphaOff val="0"/>
                    </a:schemeClr>
                  </a:solidFill>
                  <a:latin typeface="+mn-lt"/>
                  <a:ea typeface="+mn-ea"/>
                  <a:cs typeface="+mn-cs"/>
                </a:defRPr>
              </a:lvl9pPr>
            </a:lstStyle>
            <a:p>
              <a:pPr marL="321310" lvl="1" indent="-321310" defTabSz="1374775">
                <a:lnSpc>
                  <a:spcPct val="120000"/>
                </a:lnSpc>
                <a:spcAft>
                  <a:spcPct val="15000"/>
                </a:spcAft>
                <a:buChar char="•"/>
              </a:pPr>
              <a:endParaRPr lang="en-US" sz="800" dirty="0">
                <a:cs typeface="+mn-ea"/>
                <a:sym typeface="+mn-lt"/>
              </a:endParaRPr>
            </a:p>
            <a:p>
              <a:pPr marL="321310" lvl="1" indent="-321310" defTabSz="1374775">
                <a:lnSpc>
                  <a:spcPct val="120000"/>
                </a:lnSpc>
                <a:spcAft>
                  <a:spcPct val="15000"/>
                </a:spcAft>
                <a:buChar char="•"/>
              </a:pPr>
              <a:endParaRPr lang="en-US" sz="800" dirty="0">
                <a:cs typeface="+mn-ea"/>
                <a:sym typeface="+mn-lt"/>
              </a:endParaRPr>
            </a:p>
          </p:txBody>
        </p:sp>
        <p:sp>
          <p:nvSpPr>
            <p:cNvPr id="105" name="Freeform 45"/>
            <p:cNvSpPr>
              <a:spLocks noEditPoints="1"/>
            </p:cNvSpPr>
            <p:nvPr/>
          </p:nvSpPr>
          <p:spPr bwMode="auto">
            <a:xfrm>
              <a:off x="9516138" y="4687468"/>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6679"/>
            </a:solidFill>
            <a:ln w="9525">
              <a:noFill/>
              <a:round/>
            </a:ln>
          </p:spPr>
          <p:txBody>
            <a:bodyPr vert="horz" wrap="square" lIns="128580" tIns="64290" rIns="128580" bIns="64290" numCol="1" anchor="t" anchorCtr="0" compatLnSpc="1"/>
            <a:lst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a:lstStyle>
            <a:p>
              <a:pPr>
                <a:lnSpc>
                  <a:spcPct val="120000"/>
                </a:lnSpc>
              </a:pPr>
              <a:endParaRPr lang="en-US" sz="800" dirty="0">
                <a:cs typeface="+mn-ea"/>
                <a:sym typeface="+mn-lt"/>
              </a:endParaRPr>
            </a:p>
          </p:txBody>
        </p:sp>
        <p:sp>
          <p:nvSpPr>
            <p:cNvPr id="106" name="Text Placeholder 3"/>
            <p:cNvSpPr txBox="1"/>
            <p:nvPr/>
          </p:nvSpPr>
          <p:spPr>
            <a:xfrm>
              <a:off x="7054868" y="4520081"/>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cs typeface="+mn-ea"/>
                  <a:sym typeface="+mn-lt"/>
                </a:rPr>
                <a:t>请替换文字内容</a:t>
              </a:r>
              <a:r>
                <a:rPr lang="en-US" sz="1400" dirty="0">
                  <a:solidFill>
                    <a:schemeClr val="bg1">
                      <a:lumMod val="65000"/>
                    </a:schemeClr>
                  </a:solidFill>
                  <a:cs typeface="+mn-ea"/>
                  <a:sym typeface="+mn-lt"/>
                </a:rPr>
                <a:t/>
              </a:r>
              <a:br>
                <a:rPr lang="en-US" sz="1400" dirty="0">
                  <a:solidFill>
                    <a:schemeClr val="bg1">
                      <a:lumMod val="65000"/>
                    </a:schemeClr>
                  </a:solidFill>
                  <a:cs typeface="+mn-ea"/>
                  <a:sym typeface="+mn-lt"/>
                </a:rPr>
              </a:br>
              <a:r>
                <a:rPr lang="en-US" altLang="zh-CN" sz="800" dirty="0">
                  <a:solidFill>
                    <a:schemeClr val="bg1">
                      <a:lumMod val="65000"/>
                    </a:schemeClr>
                  </a:solidFill>
                  <a:cs typeface="+mn-ea"/>
                  <a:sym typeface="+mn-lt"/>
                </a:rPr>
                <a:t>Please replace text, click add relevant headline, modify the text content, also can copy your content to this directly. </a:t>
              </a:r>
            </a:p>
          </p:txBody>
        </p:sp>
        <p:sp>
          <p:nvSpPr>
            <p:cNvPr id="107" name="Rounded Rectangle 63"/>
            <p:cNvSpPr/>
            <p:nvPr/>
          </p:nvSpPr>
          <p:spPr>
            <a:xfrm flipH="1">
              <a:off x="10129005" y="4215679"/>
              <a:ext cx="1431664" cy="1276827"/>
            </a:xfrm>
            <a:prstGeom prst="roundRect">
              <a:avLst/>
            </a:prstGeom>
            <a:solidFill>
              <a:srgbClr val="FA6679"/>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defPPr>
                <a:defRPr lang="en-US">
                  <a:solidFill>
                    <a:schemeClr val="lt1"/>
                  </a:solidFill>
                </a:defRPr>
              </a:defPPr>
              <a:lvl1pPr marL="0" algn="l" defTabSz="963930" rtl="0" eaLnBrk="1" latinLnBrk="0" hangingPunct="1">
                <a:defRPr sz="1900" kern="1200">
                  <a:solidFill>
                    <a:schemeClr val="lt1"/>
                  </a:solidFill>
                  <a:latin typeface="+mn-lt"/>
                  <a:ea typeface="+mn-ea"/>
                  <a:cs typeface="+mn-cs"/>
                </a:defRPr>
              </a:lvl1pPr>
              <a:lvl2pPr marL="481965" algn="l" defTabSz="963930" rtl="0" eaLnBrk="1" latinLnBrk="0" hangingPunct="1">
                <a:defRPr sz="1900" kern="1200">
                  <a:solidFill>
                    <a:schemeClr val="lt1"/>
                  </a:solidFill>
                  <a:latin typeface="+mn-lt"/>
                  <a:ea typeface="+mn-ea"/>
                  <a:cs typeface="+mn-cs"/>
                </a:defRPr>
              </a:lvl2pPr>
              <a:lvl3pPr marL="964565" algn="l" defTabSz="963930" rtl="0" eaLnBrk="1" latinLnBrk="0" hangingPunct="1">
                <a:defRPr sz="1900" kern="1200">
                  <a:solidFill>
                    <a:schemeClr val="lt1"/>
                  </a:solidFill>
                  <a:latin typeface="+mn-lt"/>
                  <a:ea typeface="+mn-ea"/>
                  <a:cs typeface="+mn-cs"/>
                </a:defRPr>
              </a:lvl3pPr>
              <a:lvl4pPr marL="1446530" algn="l" defTabSz="963930" rtl="0" eaLnBrk="1" latinLnBrk="0" hangingPunct="1">
                <a:defRPr sz="1900" kern="1200">
                  <a:solidFill>
                    <a:schemeClr val="lt1"/>
                  </a:solidFill>
                  <a:latin typeface="+mn-lt"/>
                  <a:ea typeface="+mn-ea"/>
                  <a:cs typeface="+mn-cs"/>
                </a:defRPr>
              </a:lvl4pPr>
              <a:lvl5pPr marL="1928495" algn="l" defTabSz="963930" rtl="0" eaLnBrk="1" latinLnBrk="0" hangingPunct="1">
                <a:defRPr sz="1900" kern="1200">
                  <a:solidFill>
                    <a:schemeClr val="lt1"/>
                  </a:solidFill>
                  <a:latin typeface="+mn-lt"/>
                  <a:ea typeface="+mn-ea"/>
                  <a:cs typeface="+mn-cs"/>
                </a:defRPr>
              </a:lvl5pPr>
              <a:lvl6pPr marL="2411095" algn="l" defTabSz="963930" rtl="0" eaLnBrk="1" latinLnBrk="0" hangingPunct="1">
                <a:defRPr sz="1900" kern="1200">
                  <a:solidFill>
                    <a:schemeClr val="lt1"/>
                  </a:solidFill>
                  <a:latin typeface="+mn-lt"/>
                  <a:ea typeface="+mn-ea"/>
                  <a:cs typeface="+mn-cs"/>
                </a:defRPr>
              </a:lvl6pPr>
              <a:lvl7pPr marL="2893060" algn="l" defTabSz="963930" rtl="0" eaLnBrk="1" latinLnBrk="0" hangingPunct="1">
                <a:defRPr sz="1900" kern="1200">
                  <a:solidFill>
                    <a:schemeClr val="lt1"/>
                  </a:solidFill>
                  <a:latin typeface="+mn-lt"/>
                  <a:ea typeface="+mn-ea"/>
                  <a:cs typeface="+mn-cs"/>
                </a:defRPr>
              </a:lvl7pPr>
              <a:lvl8pPr marL="3375025" algn="l" defTabSz="963930" rtl="0" eaLnBrk="1" latinLnBrk="0" hangingPunct="1">
                <a:defRPr sz="1900" kern="1200">
                  <a:solidFill>
                    <a:schemeClr val="lt1"/>
                  </a:solidFill>
                  <a:latin typeface="+mn-lt"/>
                  <a:ea typeface="+mn-ea"/>
                  <a:cs typeface="+mn-cs"/>
                </a:defRPr>
              </a:lvl8pPr>
              <a:lvl9pPr marL="3856990" algn="l" defTabSz="963930" rtl="0" eaLnBrk="1" latinLnBrk="0" hangingPunct="1">
                <a:defRPr sz="1900" kern="1200">
                  <a:solidFill>
                    <a:schemeClr val="lt1"/>
                  </a:solidFill>
                  <a:latin typeface="+mn-lt"/>
                  <a:ea typeface="+mn-ea"/>
                  <a:cs typeface="+mn-cs"/>
                </a:defRPr>
              </a:lvl9pPr>
            </a:lstStyle>
            <a:p>
              <a:pPr algn="ctr" defTabSz="1437005">
                <a:lnSpc>
                  <a:spcPct val="120000"/>
                </a:lnSpc>
                <a:spcAft>
                  <a:spcPct val="35000"/>
                </a:spcAft>
              </a:pPr>
              <a:r>
                <a:rPr lang="en-US" sz="3200" b="1" dirty="0">
                  <a:cs typeface="+mn-ea"/>
                  <a:sym typeface="+mn-lt"/>
                </a:rPr>
                <a:t>06</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left)">
                                      <p:cBhvr>
                                        <p:cTn id="12" dur="500"/>
                                        <p:tgtEl>
                                          <p:spTgt spid="75"/>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500" fill="hold"/>
                                        <p:tgtEl>
                                          <p:spTgt spid="93"/>
                                        </p:tgtEl>
                                        <p:attrNameLst>
                                          <p:attrName>ppt_x</p:attrName>
                                        </p:attrNameLst>
                                      </p:cBhvr>
                                      <p:tavLst>
                                        <p:tav tm="0">
                                          <p:val>
                                            <p:strVal val="1+#ppt_w/2"/>
                                          </p:val>
                                        </p:tav>
                                        <p:tav tm="100000">
                                          <p:val>
                                            <p:strVal val="#ppt_x"/>
                                          </p:val>
                                        </p:tav>
                                      </p:tavLst>
                                    </p:anim>
                                    <p:anim calcmode="lin" valueType="num">
                                      <p:cBhvr additive="base">
                                        <p:cTn id="17" dur="5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0-#ppt_w/2"/>
                                          </p:val>
                                        </p:tav>
                                        <p:tav tm="100000">
                                          <p:val>
                                            <p:strVal val="#ppt_x"/>
                                          </p:val>
                                        </p:tav>
                                      </p:tavLst>
                                    </p:anim>
                                    <p:anim calcmode="lin" valueType="num">
                                      <p:cBhvr additive="base">
                                        <p:cTn id="22" dur="500" fill="hold"/>
                                        <p:tgtEl>
                                          <p:spTgt spid="8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500"/>
                                        <p:tgtEl>
                                          <p:spTgt spid="76"/>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98"/>
                                        </p:tgtEl>
                                        <p:attrNameLst>
                                          <p:attrName>style.visibility</p:attrName>
                                        </p:attrNameLst>
                                      </p:cBhvr>
                                      <p:to>
                                        <p:strVal val="visible"/>
                                      </p:to>
                                    </p:set>
                                    <p:anim calcmode="lin" valueType="num">
                                      <p:cBhvr additive="base">
                                        <p:cTn id="30" dur="500" fill="hold"/>
                                        <p:tgtEl>
                                          <p:spTgt spid="98"/>
                                        </p:tgtEl>
                                        <p:attrNameLst>
                                          <p:attrName>ppt_x</p:attrName>
                                        </p:attrNameLst>
                                      </p:cBhvr>
                                      <p:tavLst>
                                        <p:tav tm="0">
                                          <p:val>
                                            <p:strVal val="1+#ppt_w/2"/>
                                          </p:val>
                                        </p:tav>
                                        <p:tav tm="100000">
                                          <p:val>
                                            <p:strVal val="#ppt_x"/>
                                          </p:val>
                                        </p:tav>
                                      </p:tavLst>
                                    </p:anim>
                                    <p:anim calcmode="lin" valueType="num">
                                      <p:cBhvr additive="base">
                                        <p:cTn id="31" dur="500" fill="hold"/>
                                        <p:tgtEl>
                                          <p:spTgt spid="9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0-#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wipe(left)">
                                      <p:cBhvr>
                                        <p:cTn id="40" dur="500"/>
                                        <p:tgtEl>
                                          <p:spTgt spid="77"/>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1+#ppt_w/2"/>
                                          </p:val>
                                        </p:tav>
                                        <p:tav tm="100000">
                                          <p:val>
                                            <p:strVal val="#ppt_x"/>
                                          </p:val>
                                        </p:tav>
                                      </p:tavLst>
                                    </p:anim>
                                    <p:anim calcmode="lin" valueType="num">
                                      <p:cBhvr additive="base">
                                        <p:cTn id="45"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21" name="Group 20"/>
          <p:cNvGrpSpPr/>
          <p:nvPr/>
        </p:nvGrpSpPr>
        <p:grpSpPr>
          <a:xfrm>
            <a:off x="3870529" y="1760399"/>
            <a:ext cx="1970299" cy="1970297"/>
            <a:chOff x="1905000" y="2108996"/>
            <a:chExt cx="1716088" cy="1716088"/>
          </a:xfrm>
        </p:grpSpPr>
        <p:sp>
          <p:nvSpPr>
            <p:cNvPr id="33" name="Teardrop 32"/>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Teardrop 19"/>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5" name="Group 34"/>
          <p:cNvGrpSpPr/>
          <p:nvPr/>
        </p:nvGrpSpPr>
        <p:grpSpPr>
          <a:xfrm flipH="1">
            <a:off x="6351174" y="1760399"/>
            <a:ext cx="1970299" cy="1970297"/>
            <a:chOff x="1905000" y="2108996"/>
            <a:chExt cx="1716088" cy="1716088"/>
          </a:xfrm>
        </p:grpSpPr>
        <p:sp>
          <p:nvSpPr>
            <p:cNvPr id="36" name="Teardrop 35"/>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Teardrop 36"/>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8" name="Group 37"/>
          <p:cNvGrpSpPr/>
          <p:nvPr/>
        </p:nvGrpSpPr>
        <p:grpSpPr>
          <a:xfrm flipV="1">
            <a:off x="3870529" y="4133504"/>
            <a:ext cx="1970299" cy="1970297"/>
            <a:chOff x="1905000" y="2108996"/>
            <a:chExt cx="1716088" cy="1716088"/>
          </a:xfrm>
        </p:grpSpPr>
        <p:sp>
          <p:nvSpPr>
            <p:cNvPr id="39" name="Teardrop 38"/>
            <p:cNvSpPr/>
            <p:nvPr/>
          </p:nvSpPr>
          <p:spPr>
            <a:xfrm rot="5400000">
              <a:off x="1905000" y="2108996"/>
              <a:ext cx="1716088" cy="1716088"/>
            </a:xfrm>
            <a:prstGeom prst="teardrop">
              <a:avLst/>
            </a:prstGeom>
            <a:solidFill>
              <a:srgbClr val="FF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Teardrop 39"/>
            <p:cNvSpPr/>
            <p:nvPr/>
          </p:nvSpPr>
          <p:spPr>
            <a:xfrm rot="5400000">
              <a:off x="2078038" y="2282033"/>
              <a:ext cx="1543050" cy="1543050"/>
            </a:xfrm>
            <a:prstGeom prst="teardrop">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41" name="Group 40"/>
          <p:cNvGrpSpPr/>
          <p:nvPr/>
        </p:nvGrpSpPr>
        <p:grpSpPr>
          <a:xfrm flipH="1" flipV="1">
            <a:off x="6351174" y="4133504"/>
            <a:ext cx="1970299" cy="1970297"/>
            <a:chOff x="1905000" y="2108996"/>
            <a:chExt cx="1716088" cy="1716088"/>
          </a:xfrm>
        </p:grpSpPr>
        <p:sp>
          <p:nvSpPr>
            <p:cNvPr id="42" name="Teardrop 41"/>
            <p:cNvSpPr/>
            <p:nvPr/>
          </p:nvSpPr>
          <p:spPr>
            <a:xfrm rot="5400000">
              <a:off x="1905000" y="2108996"/>
              <a:ext cx="1716088" cy="1716088"/>
            </a:xfrm>
            <a:prstGeom prst="teardrop">
              <a:avLst/>
            </a:pr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3" name="Teardrop 42"/>
            <p:cNvSpPr/>
            <p:nvPr/>
          </p:nvSpPr>
          <p:spPr>
            <a:xfrm rot="5400000">
              <a:off x="2078038" y="2282033"/>
              <a:ext cx="1543050" cy="1543050"/>
            </a:xfrm>
            <a:prstGeom prst="teardrop">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7" name="Inhaltsplatzhalter 4"/>
          <p:cNvSpPr txBox="1"/>
          <p:nvPr/>
        </p:nvSpPr>
        <p:spPr>
          <a:xfrm>
            <a:off x="508001" y="2383910"/>
            <a:ext cx="3107355"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DE0000"/>
                </a:solidFill>
                <a:latin typeface="+mn-lt"/>
                <a:cs typeface="+mn-ea"/>
                <a:sym typeface="+mn-lt"/>
              </a:rPr>
              <a:t>添加标题</a:t>
            </a:r>
            <a:r>
              <a:rPr lang="en-US" sz="1600" b="1" dirty="0">
                <a:solidFill>
                  <a:schemeClr val="accent1"/>
                </a:solidFill>
                <a:latin typeface="+mn-lt"/>
                <a:cs typeface="+mn-ea"/>
                <a:sym typeface="+mn-lt"/>
              </a:rPr>
              <a:t/>
            </a:r>
            <a:br>
              <a:rPr lang="en-US" sz="1600" b="1" dirty="0">
                <a:solidFill>
                  <a:schemeClr val="accent1"/>
                </a:solidFill>
                <a:latin typeface="+mn-lt"/>
                <a:cs typeface="+mn-ea"/>
                <a:sym typeface="+mn-lt"/>
              </a:rPr>
            </a:br>
            <a:r>
              <a:rPr lang="en-US" sz="1400" dirty="0">
                <a:solidFill>
                  <a:schemeClr val="tx1">
                    <a:lumMod val="65000"/>
                    <a:lumOff val="35000"/>
                  </a:schemeClr>
                </a:solidFill>
                <a:latin typeface="+mn-lt"/>
                <a:cs typeface="+mn-ea"/>
                <a:sym typeface="+mn-lt"/>
              </a:rPr>
              <a:t>This is a sample text. You simply add your own text and description here. This text is fully editable. It can be replaced with your own style. </a:t>
            </a:r>
          </a:p>
        </p:txBody>
      </p:sp>
      <p:sp>
        <p:nvSpPr>
          <p:cNvPr id="18" name="Inhaltsplatzhalter 4"/>
          <p:cNvSpPr txBox="1"/>
          <p:nvPr/>
        </p:nvSpPr>
        <p:spPr>
          <a:xfrm>
            <a:off x="8624575" y="2383910"/>
            <a:ext cx="3041243"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FA6679"/>
                </a:solidFill>
                <a:latin typeface="+mn-lt"/>
                <a:cs typeface="+mn-ea"/>
                <a:sym typeface="+mn-lt"/>
              </a:rPr>
              <a:t>添加标题</a:t>
            </a:r>
            <a:r>
              <a:rPr lang="en-US" sz="1800" b="1" dirty="0">
                <a:solidFill>
                  <a:schemeClr val="accent1"/>
                </a:solidFill>
                <a:latin typeface="+mn-lt"/>
                <a:cs typeface="+mn-ea"/>
                <a:sym typeface="+mn-lt"/>
              </a:rPr>
              <a:t/>
            </a:r>
            <a:br>
              <a:rPr lang="en-US" sz="1800" b="1" dirty="0">
                <a:solidFill>
                  <a:schemeClr val="accent1"/>
                </a:solidFill>
                <a:latin typeface="+mn-lt"/>
                <a:cs typeface="+mn-ea"/>
                <a:sym typeface="+mn-lt"/>
              </a:rPr>
            </a:br>
            <a:r>
              <a:rPr lang="en-US" sz="1400" dirty="0">
                <a:solidFill>
                  <a:schemeClr val="tx1">
                    <a:lumMod val="65000"/>
                    <a:lumOff val="35000"/>
                  </a:schemeClr>
                </a:solidFill>
                <a:latin typeface="+mn-lt"/>
                <a:cs typeface="+mn-ea"/>
                <a:sym typeface="+mn-lt"/>
              </a:rPr>
              <a:t>This is a sample text. You simply add your own text and description here. This text is fully editable. It can be replaced with your own style. </a:t>
            </a:r>
          </a:p>
        </p:txBody>
      </p:sp>
      <p:sp>
        <p:nvSpPr>
          <p:cNvPr id="19" name="Inhaltsplatzhalter 4"/>
          <p:cNvSpPr txBox="1"/>
          <p:nvPr/>
        </p:nvSpPr>
        <p:spPr>
          <a:xfrm>
            <a:off x="508001" y="4757015"/>
            <a:ext cx="3050853" cy="1477328"/>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zh-CN" altLang="en-US" sz="1600" b="1" dirty="0">
                <a:solidFill>
                  <a:srgbClr val="FA6679"/>
                </a:solidFill>
                <a:latin typeface="+mn-lt"/>
                <a:cs typeface="+mn-ea"/>
                <a:sym typeface="+mn-lt"/>
              </a:rPr>
              <a:t>添加标题</a:t>
            </a:r>
            <a:endParaRPr lang="en-US" altLang="zh-CN" sz="1600" b="1" dirty="0">
              <a:solidFill>
                <a:srgbClr val="FA6679"/>
              </a:solidFill>
              <a:latin typeface="+mn-lt"/>
              <a:cs typeface="+mn-ea"/>
              <a:sym typeface="+mn-lt"/>
            </a:endParaRPr>
          </a:p>
          <a:p>
            <a:pPr marL="0" indent="0" algn="r">
              <a:lnSpc>
                <a:spcPct val="100000"/>
              </a:lnSpc>
              <a:spcAft>
                <a:spcPts val="1200"/>
              </a:spcAft>
              <a:buNone/>
            </a:pPr>
            <a:r>
              <a:rPr lang="en-US" sz="1400" dirty="0">
                <a:solidFill>
                  <a:schemeClr val="tx1">
                    <a:lumMod val="65000"/>
                    <a:lumOff val="35000"/>
                  </a:schemeClr>
                </a:solidFill>
                <a:latin typeface="+mn-lt"/>
                <a:cs typeface="+mn-ea"/>
                <a:sym typeface="+mn-lt"/>
              </a:rPr>
              <a:t>This is a sample text. You simply add your own text and description here. This text is fully editable. It can be replaced with your own style. </a:t>
            </a:r>
          </a:p>
        </p:txBody>
      </p:sp>
      <p:sp>
        <p:nvSpPr>
          <p:cNvPr id="23" name="Inhaltsplatzhalter 4"/>
          <p:cNvSpPr txBox="1"/>
          <p:nvPr/>
        </p:nvSpPr>
        <p:spPr>
          <a:xfrm>
            <a:off x="8624575" y="4757015"/>
            <a:ext cx="3041244" cy="13234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600" b="1" dirty="0">
                <a:solidFill>
                  <a:srgbClr val="DE0000"/>
                </a:solidFill>
                <a:latin typeface="+mn-lt"/>
                <a:cs typeface="+mn-ea"/>
                <a:sym typeface="+mn-lt"/>
              </a:rPr>
              <a:t>添加标题</a:t>
            </a:r>
            <a:r>
              <a:rPr lang="en-US" sz="1800" b="1" dirty="0">
                <a:solidFill>
                  <a:schemeClr val="accent1"/>
                </a:solidFill>
                <a:latin typeface="+mn-lt"/>
                <a:cs typeface="+mn-ea"/>
                <a:sym typeface="+mn-lt"/>
              </a:rPr>
              <a:t/>
            </a:r>
            <a:br>
              <a:rPr lang="en-US" sz="1800" b="1" dirty="0">
                <a:solidFill>
                  <a:schemeClr val="accent1"/>
                </a:solidFill>
                <a:latin typeface="+mn-lt"/>
                <a:cs typeface="+mn-ea"/>
                <a:sym typeface="+mn-lt"/>
              </a:rPr>
            </a:br>
            <a:r>
              <a:rPr lang="en-US" sz="1400" dirty="0">
                <a:solidFill>
                  <a:schemeClr val="tx1">
                    <a:lumMod val="65000"/>
                    <a:lumOff val="35000"/>
                  </a:schemeClr>
                </a:solidFill>
                <a:latin typeface="+mn-lt"/>
                <a:cs typeface="+mn-ea"/>
                <a:sym typeface="+mn-lt"/>
              </a:rPr>
              <a:t>This is a sample text. You simply add your own text and description here. This text is fully editable. It can be replaced with your own style. </a:t>
            </a:r>
          </a:p>
        </p:txBody>
      </p:sp>
      <p:sp>
        <p:nvSpPr>
          <p:cNvPr id="24" name="Inhaltsplatzhalter 4"/>
          <p:cNvSpPr txBox="1"/>
          <p:nvPr/>
        </p:nvSpPr>
        <p:spPr>
          <a:xfrm>
            <a:off x="5123600"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n-lt"/>
                <a:cs typeface="+mn-ea"/>
                <a:sym typeface="+mn-lt"/>
              </a:rPr>
              <a:t>01</a:t>
            </a:r>
            <a:endParaRPr lang="en-US" sz="1800" dirty="0">
              <a:latin typeface="+mn-lt"/>
              <a:cs typeface="+mn-ea"/>
              <a:sym typeface="+mn-lt"/>
            </a:endParaRPr>
          </a:p>
        </p:txBody>
      </p:sp>
      <p:sp>
        <p:nvSpPr>
          <p:cNvPr id="25" name="Inhaltsplatzhalter 4"/>
          <p:cNvSpPr txBox="1"/>
          <p:nvPr/>
        </p:nvSpPr>
        <p:spPr>
          <a:xfrm>
            <a:off x="5123600"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n-lt"/>
                <a:cs typeface="+mn-ea"/>
                <a:sym typeface="+mn-lt"/>
              </a:rPr>
              <a:t>04</a:t>
            </a:r>
            <a:endParaRPr lang="en-US" sz="1800" dirty="0">
              <a:latin typeface="+mn-lt"/>
              <a:cs typeface="+mn-ea"/>
              <a:sym typeface="+mn-lt"/>
            </a:endParaRPr>
          </a:p>
        </p:txBody>
      </p:sp>
      <p:sp>
        <p:nvSpPr>
          <p:cNvPr id="26" name="Inhaltsplatzhalter 4"/>
          <p:cNvSpPr txBox="1"/>
          <p:nvPr/>
        </p:nvSpPr>
        <p:spPr>
          <a:xfrm>
            <a:off x="6351174" y="3269030"/>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n-lt"/>
                <a:cs typeface="+mn-ea"/>
                <a:sym typeface="+mn-lt"/>
              </a:rPr>
              <a:t>02</a:t>
            </a:r>
            <a:endParaRPr lang="en-US" sz="1800" dirty="0">
              <a:latin typeface="+mn-lt"/>
              <a:cs typeface="+mn-ea"/>
              <a:sym typeface="+mn-lt"/>
            </a:endParaRPr>
          </a:p>
        </p:txBody>
      </p:sp>
      <p:sp>
        <p:nvSpPr>
          <p:cNvPr id="27" name="Inhaltsplatzhalter 4"/>
          <p:cNvSpPr txBox="1"/>
          <p:nvPr/>
        </p:nvSpPr>
        <p:spPr>
          <a:xfrm>
            <a:off x="6351174" y="4224635"/>
            <a:ext cx="717228" cy="369332"/>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400" b="1" dirty="0">
                <a:latin typeface="+mn-lt"/>
                <a:cs typeface="+mn-ea"/>
                <a:sym typeface="+mn-lt"/>
              </a:rPr>
              <a:t>03</a:t>
            </a:r>
            <a:endParaRPr lang="en-US" sz="1800" dirty="0">
              <a:latin typeface="+mn-lt"/>
              <a:cs typeface="+mn-ea"/>
              <a:sym typeface="+mn-lt"/>
            </a:endParaRPr>
          </a:p>
        </p:txBody>
      </p:sp>
      <p:grpSp>
        <p:nvGrpSpPr>
          <p:cNvPr id="28" name="Group 27"/>
          <p:cNvGrpSpPr/>
          <p:nvPr/>
        </p:nvGrpSpPr>
        <p:grpSpPr>
          <a:xfrm>
            <a:off x="4534812" y="2392553"/>
            <a:ext cx="758262" cy="758262"/>
            <a:chOff x="10996613" y="1925638"/>
            <a:chExt cx="534987" cy="534988"/>
          </a:xfrm>
          <a:solidFill>
            <a:schemeClr val="bg1"/>
          </a:solidFill>
        </p:grpSpPr>
        <p:sp>
          <p:nvSpPr>
            <p:cNvPr id="29"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0"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31" name="Freeform 19"/>
          <p:cNvSpPr>
            <a:spLocks noEditPoints="1"/>
          </p:cNvSpPr>
          <p:nvPr/>
        </p:nvSpPr>
        <p:spPr bwMode="auto">
          <a:xfrm>
            <a:off x="6879232" y="4738397"/>
            <a:ext cx="715512" cy="760510"/>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2" name="Freeform 29"/>
          <p:cNvSpPr>
            <a:spLocks noEditPoints="1"/>
          </p:cNvSpPr>
          <p:nvPr/>
        </p:nvSpPr>
        <p:spPr bwMode="auto">
          <a:xfrm>
            <a:off x="6977443" y="2355090"/>
            <a:ext cx="717760" cy="76951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34" name="Group 33"/>
          <p:cNvGrpSpPr/>
          <p:nvPr/>
        </p:nvGrpSpPr>
        <p:grpSpPr>
          <a:xfrm>
            <a:off x="4543297" y="4637937"/>
            <a:ext cx="650260" cy="762760"/>
            <a:chOff x="1671638" y="5013325"/>
            <a:chExt cx="458787" cy="538162"/>
          </a:xfrm>
          <a:solidFill>
            <a:schemeClr val="bg1"/>
          </a:solidFill>
        </p:grpSpPr>
        <p:sp>
          <p:nvSpPr>
            <p:cNvPr id="44"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5"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4500"/>
                            </p:stCondLst>
                            <p:childTnLst>
                              <p:par>
                                <p:cTn id="68" presetID="53" presetClass="entr" presetSubtype="16"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4" grpId="0"/>
      <p:bldP spid="25" grpId="0"/>
      <p:bldP spid="26" grpId="0"/>
      <p:bldP spid="27" grpId="0"/>
      <p:bldP spid="31" grpId="0" bldLvl="0" animBg="1"/>
      <p:bldP spid="3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4" name="组合 3"/>
          <p:cNvGrpSpPr/>
          <p:nvPr/>
        </p:nvGrpSpPr>
        <p:grpSpPr>
          <a:xfrm>
            <a:off x="5632451" y="1820091"/>
            <a:ext cx="927100" cy="3571876"/>
            <a:chOff x="5632451" y="1820091"/>
            <a:chExt cx="927100" cy="3571876"/>
          </a:xfrm>
        </p:grpSpPr>
        <p:sp>
          <p:nvSpPr>
            <p:cNvPr id="12" name="Freeform 6"/>
            <p:cNvSpPr/>
            <p:nvPr/>
          </p:nvSpPr>
          <p:spPr bwMode="auto">
            <a:xfrm>
              <a:off x="5770564" y="260272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7"/>
                    <a:pt x="173" y="180"/>
                  </a:cubicBezTo>
                  <a:cubicBezTo>
                    <a:pt x="0" y="180"/>
                    <a:pt x="0" y="180"/>
                    <a:pt x="0" y="180"/>
                  </a:cubicBezTo>
                  <a:cubicBezTo>
                    <a:pt x="63" y="117"/>
                    <a:pt x="63" y="64"/>
                    <a:pt x="0" y="0"/>
                  </a:cubicBezTo>
                  <a:lnTo>
                    <a:pt x="173" y="0"/>
                  </a:lnTo>
                  <a:close/>
                </a:path>
              </a:pathLst>
            </a:cu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 name="Freeform 7"/>
            <p:cNvSpPr/>
            <p:nvPr/>
          </p:nvSpPr>
          <p:spPr bwMode="auto">
            <a:xfrm>
              <a:off x="5770564" y="3929878"/>
              <a:ext cx="655638" cy="676276"/>
            </a:xfrm>
            <a:custGeom>
              <a:avLst/>
              <a:gdLst>
                <a:gd name="T0" fmla="*/ 173 w 173"/>
                <a:gd name="T1" fmla="*/ 0 h 180"/>
                <a:gd name="T2" fmla="*/ 173 w 173"/>
                <a:gd name="T3" fmla="*/ 180 h 180"/>
                <a:gd name="T4" fmla="*/ 0 w 173"/>
                <a:gd name="T5" fmla="*/ 180 h 180"/>
                <a:gd name="T6" fmla="*/ 0 w 173"/>
                <a:gd name="T7" fmla="*/ 0 h 180"/>
                <a:gd name="T8" fmla="*/ 173 w 173"/>
                <a:gd name="T9" fmla="*/ 0 h 180"/>
              </a:gdLst>
              <a:ahLst/>
              <a:cxnLst>
                <a:cxn ang="0">
                  <a:pos x="T0" y="T1"/>
                </a:cxn>
                <a:cxn ang="0">
                  <a:pos x="T2" y="T3"/>
                </a:cxn>
                <a:cxn ang="0">
                  <a:pos x="T4" y="T5"/>
                </a:cxn>
                <a:cxn ang="0">
                  <a:pos x="T6" y="T7"/>
                </a:cxn>
                <a:cxn ang="0">
                  <a:pos x="T8" y="T9"/>
                </a:cxn>
              </a:cxnLst>
              <a:rect l="0" t="0" r="r" b="b"/>
              <a:pathLst>
                <a:path w="173" h="180">
                  <a:moveTo>
                    <a:pt x="173" y="0"/>
                  </a:moveTo>
                  <a:cubicBezTo>
                    <a:pt x="109" y="64"/>
                    <a:pt x="109" y="116"/>
                    <a:pt x="173" y="180"/>
                  </a:cubicBezTo>
                  <a:cubicBezTo>
                    <a:pt x="0" y="180"/>
                    <a:pt x="0" y="180"/>
                    <a:pt x="0" y="180"/>
                  </a:cubicBezTo>
                  <a:cubicBezTo>
                    <a:pt x="63" y="116"/>
                    <a:pt x="63" y="64"/>
                    <a:pt x="0" y="0"/>
                  </a:cubicBezTo>
                  <a:lnTo>
                    <a:pt x="173" y="0"/>
                  </a:lnTo>
                  <a:close/>
                </a:path>
              </a:pathLst>
            </a:cu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14" name="Oval 9"/>
            <p:cNvSpPr>
              <a:spLocks noChangeArrowheads="1"/>
            </p:cNvSpPr>
            <p:nvPr/>
          </p:nvSpPr>
          <p:spPr bwMode="auto">
            <a:xfrm>
              <a:off x="5632451" y="1820091"/>
              <a:ext cx="927100" cy="917575"/>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3" name="Oval 10"/>
            <p:cNvSpPr>
              <a:spLocks noChangeArrowheads="1"/>
            </p:cNvSpPr>
            <p:nvPr/>
          </p:nvSpPr>
          <p:spPr bwMode="auto">
            <a:xfrm>
              <a:off x="5632451" y="3144065"/>
              <a:ext cx="927100" cy="920750"/>
            </a:xfrm>
            <a:prstGeom prst="ellipse">
              <a:avLst/>
            </a:prstGeom>
            <a:solidFill>
              <a:srgbClr val="FF0000"/>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5" name="Oval 11"/>
            <p:cNvSpPr>
              <a:spLocks noChangeArrowheads="1"/>
            </p:cNvSpPr>
            <p:nvPr/>
          </p:nvSpPr>
          <p:spPr bwMode="auto">
            <a:xfrm>
              <a:off x="5632451" y="4469629"/>
              <a:ext cx="927100" cy="922338"/>
            </a:xfrm>
            <a:prstGeom prst="ellipse">
              <a:avLst/>
            </a:prstGeom>
            <a:solidFill>
              <a:srgbClr val="FA6679"/>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6" name="Oval 13"/>
            <p:cNvSpPr>
              <a:spLocks noChangeArrowheads="1"/>
            </p:cNvSpPr>
            <p:nvPr/>
          </p:nvSpPr>
          <p:spPr bwMode="auto">
            <a:xfrm>
              <a:off x="5708651" y="1896291"/>
              <a:ext cx="774700" cy="766763"/>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7" name="Oval 14"/>
            <p:cNvSpPr>
              <a:spLocks noChangeArrowheads="1"/>
            </p:cNvSpPr>
            <p:nvPr/>
          </p:nvSpPr>
          <p:spPr bwMode="auto">
            <a:xfrm>
              <a:off x="5708651" y="3221853"/>
              <a:ext cx="774700" cy="763588"/>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9" name="Oval 15"/>
            <p:cNvSpPr>
              <a:spLocks noChangeArrowheads="1"/>
            </p:cNvSpPr>
            <p:nvPr/>
          </p:nvSpPr>
          <p:spPr bwMode="auto">
            <a:xfrm>
              <a:off x="5708651" y="4545829"/>
              <a:ext cx="774700" cy="766763"/>
            </a:xfrm>
            <a:prstGeom prst="ellipse">
              <a:avLst/>
            </a:pr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nvGrpSpPr>
            <p:cNvPr id="10" name="组合 9"/>
            <p:cNvGrpSpPr/>
            <p:nvPr/>
          </p:nvGrpSpPr>
          <p:grpSpPr>
            <a:xfrm>
              <a:off x="5938521" y="4742361"/>
              <a:ext cx="344488" cy="342901"/>
              <a:chOff x="5937250" y="5538788"/>
              <a:chExt cx="344488" cy="342901"/>
            </a:xfrm>
            <a:solidFill>
              <a:srgbClr val="FF0000"/>
            </a:solidFill>
          </p:grpSpPr>
          <p:sp>
            <p:nvSpPr>
              <p:cNvPr id="11" name="Freeform 16"/>
              <p:cNvSpPr/>
              <p:nvPr/>
            </p:nvSpPr>
            <p:spPr bwMode="auto">
              <a:xfrm>
                <a:off x="6005513" y="5637213"/>
                <a:ext cx="177800" cy="176213"/>
              </a:xfrm>
              <a:custGeom>
                <a:avLst/>
                <a:gdLst>
                  <a:gd name="T0" fmla="*/ 40 w 47"/>
                  <a:gd name="T1" fmla="*/ 24 h 47"/>
                  <a:gd name="T2" fmla="*/ 24 w 47"/>
                  <a:gd name="T3" fmla="*/ 40 h 47"/>
                  <a:gd name="T4" fmla="*/ 8 w 47"/>
                  <a:gd name="T5" fmla="*/ 24 h 47"/>
                  <a:gd name="T6" fmla="*/ 24 w 47"/>
                  <a:gd name="T7" fmla="*/ 8 h 47"/>
                  <a:gd name="T8" fmla="*/ 32 w 47"/>
                  <a:gd name="T9" fmla="*/ 10 h 47"/>
                  <a:gd name="T10" fmla="*/ 38 w 47"/>
                  <a:gd name="T11" fmla="*/ 5 h 47"/>
                  <a:gd name="T12" fmla="*/ 24 w 47"/>
                  <a:gd name="T13" fmla="*/ 0 h 47"/>
                  <a:gd name="T14" fmla="*/ 0 w 47"/>
                  <a:gd name="T15" fmla="*/ 24 h 47"/>
                  <a:gd name="T16" fmla="*/ 24 w 47"/>
                  <a:gd name="T17" fmla="*/ 47 h 47"/>
                  <a:gd name="T18" fmla="*/ 47 w 47"/>
                  <a:gd name="T19" fmla="*/ 24 h 47"/>
                  <a:gd name="T20" fmla="*/ 43 w 47"/>
                  <a:gd name="T21" fmla="*/ 10 h 47"/>
                  <a:gd name="T22" fmla="*/ 37 w 47"/>
                  <a:gd name="T23" fmla="*/ 15 h 47"/>
                  <a:gd name="T24" fmla="*/ 40 w 47"/>
                  <a:gd name="T2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7">
                    <a:moveTo>
                      <a:pt x="40" y="24"/>
                    </a:moveTo>
                    <a:cubicBezTo>
                      <a:pt x="40" y="33"/>
                      <a:pt x="33" y="40"/>
                      <a:pt x="24" y="40"/>
                    </a:cubicBezTo>
                    <a:cubicBezTo>
                      <a:pt x="15" y="40"/>
                      <a:pt x="8" y="33"/>
                      <a:pt x="8" y="24"/>
                    </a:cubicBezTo>
                    <a:cubicBezTo>
                      <a:pt x="8" y="15"/>
                      <a:pt x="15" y="8"/>
                      <a:pt x="24" y="8"/>
                    </a:cubicBezTo>
                    <a:cubicBezTo>
                      <a:pt x="27" y="8"/>
                      <a:pt x="30" y="9"/>
                      <a:pt x="32" y="10"/>
                    </a:cubicBezTo>
                    <a:cubicBezTo>
                      <a:pt x="38" y="5"/>
                      <a:pt x="38" y="5"/>
                      <a:pt x="38" y="5"/>
                    </a:cubicBezTo>
                    <a:cubicBezTo>
                      <a:pt x="34" y="2"/>
                      <a:pt x="29" y="0"/>
                      <a:pt x="24" y="0"/>
                    </a:cubicBezTo>
                    <a:cubicBezTo>
                      <a:pt x="11" y="0"/>
                      <a:pt x="0" y="11"/>
                      <a:pt x="0" y="24"/>
                    </a:cubicBezTo>
                    <a:cubicBezTo>
                      <a:pt x="0" y="37"/>
                      <a:pt x="11" y="47"/>
                      <a:pt x="24" y="47"/>
                    </a:cubicBezTo>
                    <a:cubicBezTo>
                      <a:pt x="37" y="47"/>
                      <a:pt x="47" y="37"/>
                      <a:pt x="47" y="24"/>
                    </a:cubicBezTo>
                    <a:cubicBezTo>
                      <a:pt x="47" y="19"/>
                      <a:pt x="46" y="14"/>
                      <a:pt x="43" y="10"/>
                    </a:cubicBezTo>
                    <a:cubicBezTo>
                      <a:pt x="37" y="15"/>
                      <a:pt x="37" y="15"/>
                      <a:pt x="37" y="15"/>
                    </a:cubicBezTo>
                    <a:cubicBezTo>
                      <a:pt x="39" y="18"/>
                      <a:pt x="40" y="21"/>
                      <a:pt x="4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3" name="Freeform 17"/>
              <p:cNvSpPr/>
              <p:nvPr/>
            </p:nvSpPr>
            <p:spPr bwMode="auto">
              <a:xfrm>
                <a:off x="6065838" y="5697538"/>
                <a:ext cx="57150" cy="55563"/>
              </a:xfrm>
              <a:custGeom>
                <a:avLst/>
                <a:gdLst>
                  <a:gd name="T0" fmla="*/ 10 w 15"/>
                  <a:gd name="T1" fmla="*/ 1 h 15"/>
                  <a:gd name="T2" fmla="*/ 8 w 15"/>
                  <a:gd name="T3" fmla="*/ 0 h 15"/>
                  <a:gd name="T4" fmla="*/ 0 w 15"/>
                  <a:gd name="T5" fmla="*/ 8 h 15"/>
                  <a:gd name="T6" fmla="*/ 8 w 15"/>
                  <a:gd name="T7" fmla="*/ 15 h 15"/>
                  <a:gd name="T8" fmla="*/ 15 w 15"/>
                  <a:gd name="T9" fmla="*/ 8 h 15"/>
                  <a:gd name="T10" fmla="*/ 15 w 15"/>
                  <a:gd name="T11" fmla="*/ 5 h 15"/>
                  <a:gd name="T12" fmla="*/ 7 w 15"/>
                  <a:gd name="T13" fmla="*/ 8 h 15"/>
                  <a:gd name="T14" fmla="*/ 10 w 15"/>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0" y="1"/>
                    </a:moveTo>
                    <a:cubicBezTo>
                      <a:pt x="10" y="0"/>
                      <a:pt x="9" y="0"/>
                      <a:pt x="8" y="0"/>
                    </a:cubicBezTo>
                    <a:cubicBezTo>
                      <a:pt x="4" y="0"/>
                      <a:pt x="0" y="4"/>
                      <a:pt x="0" y="8"/>
                    </a:cubicBezTo>
                    <a:cubicBezTo>
                      <a:pt x="0" y="12"/>
                      <a:pt x="4" y="15"/>
                      <a:pt x="8" y="15"/>
                    </a:cubicBezTo>
                    <a:cubicBezTo>
                      <a:pt x="12" y="15"/>
                      <a:pt x="15" y="12"/>
                      <a:pt x="15" y="8"/>
                    </a:cubicBezTo>
                    <a:cubicBezTo>
                      <a:pt x="15" y="7"/>
                      <a:pt x="15" y="6"/>
                      <a:pt x="15" y="5"/>
                    </a:cubicBezTo>
                    <a:cubicBezTo>
                      <a:pt x="7" y="8"/>
                      <a:pt x="7" y="8"/>
                      <a:pt x="7" y="8"/>
                    </a:cubicBezTo>
                    <a:lnTo>
                      <a:pt x="1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5" name="Freeform 18"/>
              <p:cNvSpPr/>
              <p:nvPr/>
            </p:nvSpPr>
            <p:spPr bwMode="auto">
              <a:xfrm>
                <a:off x="5937250" y="5568951"/>
                <a:ext cx="314325" cy="312738"/>
              </a:xfrm>
              <a:custGeom>
                <a:avLst/>
                <a:gdLst>
                  <a:gd name="T0" fmla="*/ 70 w 83"/>
                  <a:gd name="T1" fmla="*/ 19 h 83"/>
                  <a:gd name="T2" fmla="*/ 68 w 83"/>
                  <a:gd name="T3" fmla="*/ 20 h 83"/>
                  <a:gd name="T4" fmla="*/ 76 w 83"/>
                  <a:gd name="T5" fmla="*/ 42 h 83"/>
                  <a:gd name="T6" fmla="*/ 42 w 83"/>
                  <a:gd name="T7" fmla="*/ 76 h 83"/>
                  <a:gd name="T8" fmla="*/ 8 w 83"/>
                  <a:gd name="T9" fmla="*/ 42 h 83"/>
                  <a:gd name="T10" fmla="*/ 42 w 83"/>
                  <a:gd name="T11" fmla="*/ 7 h 83"/>
                  <a:gd name="T12" fmla="*/ 63 w 83"/>
                  <a:gd name="T13" fmla="*/ 15 h 83"/>
                  <a:gd name="T14" fmla="*/ 65 w 83"/>
                  <a:gd name="T15" fmla="*/ 13 h 83"/>
                  <a:gd name="T16" fmla="*/ 65 w 83"/>
                  <a:gd name="T17" fmla="*/ 7 h 83"/>
                  <a:gd name="T18" fmla="*/ 42 w 83"/>
                  <a:gd name="T19" fmla="*/ 0 h 83"/>
                  <a:gd name="T20" fmla="*/ 0 w 83"/>
                  <a:gd name="T21" fmla="*/ 42 h 83"/>
                  <a:gd name="T22" fmla="*/ 42 w 83"/>
                  <a:gd name="T23" fmla="*/ 83 h 83"/>
                  <a:gd name="T24" fmla="*/ 83 w 83"/>
                  <a:gd name="T25" fmla="*/ 42 h 83"/>
                  <a:gd name="T26" fmla="*/ 76 w 83"/>
                  <a:gd name="T27" fmla="*/ 19 h 83"/>
                  <a:gd name="T28" fmla="*/ 70 w 83"/>
                  <a:gd name="T29" fmla="*/ 1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3">
                    <a:moveTo>
                      <a:pt x="70" y="19"/>
                    </a:moveTo>
                    <a:cubicBezTo>
                      <a:pt x="68" y="20"/>
                      <a:pt x="68" y="20"/>
                      <a:pt x="68" y="20"/>
                    </a:cubicBezTo>
                    <a:cubicBezTo>
                      <a:pt x="73" y="26"/>
                      <a:pt x="76" y="34"/>
                      <a:pt x="76" y="42"/>
                    </a:cubicBezTo>
                    <a:cubicBezTo>
                      <a:pt x="76" y="61"/>
                      <a:pt x="61" y="76"/>
                      <a:pt x="42" y="76"/>
                    </a:cubicBezTo>
                    <a:cubicBezTo>
                      <a:pt x="23" y="76"/>
                      <a:pt x="8" y="61"/>
                      <a:pt x="8" y="42"/>
                    </a:cubicBezTo>
                    <a:cubicBezTo>
                      <a:pt x="8" y="23"/>
                      <a:pt x="23" y="7"/>
                      <a:pt x="42" y="7"/>
                    </a:cubicBezTo>
                    <a:cubicBezTo>
                      <a:pt x="50" y="7"/>
                      <a:pt x="57" y="10"/>
                      <a:pt x="63" y="15"/>
                    </a:cubicBezTo>
                    <a:cubicBezTo>
                      <a:pt x="65" y="13"/>
                      <a:pt x="65" y="13"/>
                      <a:pt x="65" y="13"/>
                    </a:cubicBezTo>
                    <a:cubicBezTo>
                      <a:pt x="65" y="7"/>
                      <a:pt x="65" y="7"/>
                      <a:pt x="65" y="7"/>
                    </a:cubicBezTo>
                    <a:cubicBezTo>
                      <a:pt x="58" y="3"/>
                      <a:pt x="50" y="0"/>
                      <a:pt x="42" y="0"/>
                    </a:cubicBezTo>
                    <a:cubicBezTo>
                      <a:pt x="19" y="0"/>
                      <a:pt x="0" y="19"/>
                      <a:pt x="0" y="42"/>
                    </a:cubicBezTo>
                    <a:cubicBezTo>
                      <a:pt x="0" y="65"/>
                      <a:pt x="19" y="83"/>
                      <a:pt x="42" y="83"/>
                    </a:cubicBezTo>
                    <a:cubicBezTo>
                      <a:pt x="65" y="83"/>
                      <a:pt x="83" y="65"/>
                      <a:pt x="83" y="42"/>
                    </a:cubicBezTo>
                    <a:cubicBezTo>
                      <a:pt x="83" y="33"/>
                      <a:pt x="81" y="25"/>
                      <a:pt x="76" y="19"/>
                    </a:cubicBezTo>
                    <a:lnTo>
                      <a:pt x="7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27" name="Freeform 19"/>
              <p:cNvSpPr/>
              <p:nvPr/>
            </p:nvSpPr>
            <p:spPr bwMode="auto">
              <a:xfrm>
                <a:off x="6096000" y="5538788"/>
                <a:ext cx="185738" cy="188913"/>
              </a:xfrm>
              <a:custGeom>
                <a:avLst/>
                <a:gdLst>
                  <a:gd name="T0" fmla="*/ 91 w 117"/>
                  <a:gd name="T1" fmla="*/ 29 h 119"/>
                  <a:gd name="T2" fmla="*/ 91 w 117"/>
                  <a:gd name="T3" fmla="*/ 0 h 119"/>
                  <a:gd name="T4" fmla="*/ 74 w 117"/>
                  <a:gd name="T5" fmla="*/ 17 h 119"/>
                  <a:gd name="T6" fmla="*/ 60 w 117"/>
                  <a:gd name="T7" fmla="*/ 31 h 119"/>
                  <a:gd name="T8" fmla="*/ 60 w 117"/>
                  <a:gd name="T9" fmla="*/ 52 h 119"/>
                  <a:gd name="T10" fmla="*/ 34 w 117"/>
                  <a:gd name="T11" fmla="*/ 78 h 119"/>
                  <a:gd name="T12" fmla="*/ 12 w 117"/>
                  <a:gd name="T13" fmla="*/ 100 h 119"/>
                  <a:gd name="T14" fmla="*/ 0 w 117"/>
                  <a:gd name="T15" fmla="*/ 119 h 119"/>
                  <a:gd name="T16" fmla="*/ 17 w 117"/>
                  <a:gd name="T17" fmla="*/ 107 h 119"/>
                  <a:gd name="T18" fmla="*/ 38 w 117"/>
                  <a:gd name="T19" fmla="*/ 83 h 119"/>
                  <a:gd name="T20" fmla="*/ 65 w 117"/>
                  <a:gd name="T21" fmla="*/ 60 h 119"/>
                  <a:gd name="T22" fmla="*/ 86 w 117"/>
                  <a:gd name="T23" fmla="*/ 57 h 119"/>
                  <a:gd name="T24" fmla="*/ 103 w 117"/>
                  <a:gd name="T25" fmla="*/ 43 h 119"/>
                  <a:gd name="T26" fmla="*/ 117 w 117"/>
                  <a:gd name="T27" fmla="*/ 29 h 119"/>
                  <a:gd name="T28" fmla="*/ 91 w 117"/>
                  <a:gd name="T29" fmla="*/ 2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9">
                    <a:moveTo>
                      <a:pt x="91" y="29"/>
                    </a:moveTo>
                    <a:lnTo>
                      <a:pt x="91" y="0"/>
                    </a:lnTo>
                    <a:lnTo>
                      <a:pt x="74" y="17"/>
                    </a:lnTo>
                    <a:lnTo>
                      <a:pt x="60" y="31"/>
                    </a:lnTo>
                    <a:lnTo>
                      <a:pt x="60" y="52"/>
                    </a:lnTo>
                    <a:lnTo>
                      <a:pt x="34" y="78"/>
                    </a:lnTo>
                    <a:lnTo>
                      <a:pt x="12" y="100"/>
                    </a:lnTo>
                    <a:lnTo>
                      <a:pt x="0" y="119"/>
                    </a:lnTo>
                    <a:lnTo>
                      <a:pt x="17" y="107"/>
                    </a:lnTo>
                    <a:lnTo>
                      <a:pt x="38" y="83"/>
                    </a:lnTo>
                    <a:lnTo>
                      <a:pt x="65" y="60"/>
                    </a:lnTo>
                    <a:lnTo>
                      <a:pt x="86" y="57"/>
                    </a:lnTo>
                    <a:lnTo>
                      <a:pt x="103" y="43"/>
                    </a:lnTo>
                    <a:lnTo>
                      <a:pt x="117" y="29"/>
                    </a:lnTo>
                    <a:lnTo>
                      <a:pt x="91"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28" name="Freeform 20"/>
            <p:cNvSpPr>
              <a:spLocks noEditPoints="1"/>
            </p:cNvSpPr>
            <p:nvPr/>
          </p:nvSpPr>
          <p:spPr bwMode="auto">
            <a:xfrm>
              <a:off x="5927409" y="3431085"/>
              <a:ext cx="344488" cy="341314"/>
            </a:xfrm>
            <a:custGeom>
              <a:avLst/>
              <a:gdLst>
                <a:gd name="T0" fmla="*/ 0 w 91"/>
                <a:gd name="T1" fmla="*/ 46 h 91"/>
                <a:gd name="T2" fmla="*/ 91 w 91"/>
                <a:gd name="T3" fmla="*/ 46 h 91"/>
                <a:gd name="T4" fmla="*/ 48 w 91"/>
                <a:gd name="T5" fmla="*/ 86 h 91"/>
                <a:gd name="T6" fmla="*/ 48 w 91"/>
                <a:gd name="T7" fmla="*/ 67 h 91"/>
                <a:gd name="T8" fmla="*/ 28 w 91"/>
                <a:gd name="T9" fmla="*/ 71 h 91"/>
                <a:gd name="T10" fmla="*/ 43 w 91"/>
                <a:gd name="T11" fmla="*/ 67 h 91"/>
                <a:gd name="T12" fmla="*/ 66 w 91"/>
                <a:gd name="T13" fmla="*/ 73 h 91"/>
                <a:gd name="T14" fmla="*/ 71 w 91"/>
                <a:gd name="T15" fmla="*/ 77 h 91"/>
                <a:gd name="T16" fmla="*/ 19 w 91"/>
                <a:gd name="T17" fmla="*/ 77 h 91"/>
                <a:gd name="T18" fmla="*/ 24 w 91"/>
                <a:gd name="T19" fmla="*/ 73 h 91"/>
                <a:gd name="T20" fmla="*/ 68 w 91"/>
                <a:gd name="T21" fmla="*/ 68 h 91"/>
                <a:gd name="T22" fmla="*/ 86 w 91"/>
                <a:gd name="T23" fmla="*/ 48 h 91"/>
                <a:gd name="T24" fmla="*/ 68 w 91"/>
                <a:gd name="T25" fmla="*/ 68 h 91"/>
                <a:gd name="T26" fmla="*/ 15 w 91"/>
                <a:gd name="T27" fmla="*/ 73 h 91"/>
                <a:gd name="T28" fmla="*/ 19 w 91"/>
                <a:gd name="T29" fmla="*/ 48 h 91"/>
                <a:gd name="T30" fmla="*/ 48 w 91"/>
                <a:gd name="T31" fmla="*/ 62 h 91"/>
                <a:gd name="T32" fmla="*/ 67 w 91"/>
                <a:gd name="T33" fmla="*/ 48 h 91"/>
                <a:gd name="T34" fmla="*/ 48 w 91"/>
                <a:gd name="T35" fmla="*/ 62 h 91"/>
                <a:gd name="T36" fmla="*/ 27 w 91"/>
                <a:gd name="T37" fmla="*/ 66 h 91"/>
                <a:gd name="T38" fmla="*/ 43 w 91"/>
                <a:gd name="T39" fmla="*/ 48 h 91"/>
                <a:gd name="T40" fmla="*/ 86 w 91"/>
                <a:gd name="T41" fmla="*/ 43 h 91"/>
                <a:gd name="T42" fmla="*/ 68 w 91"/>
                <a:gd name="T43" fmla="*/ 23 h 91"/>
                <a:gd name="T44" fmla="*/ 86 w 91"/>
                <a:gd name="T45" fmla="*/ 43 h 91"/>
                <a:gd name="T46" fmla="*/ 64 w 91"/>
                <a:gd name="T47" fmla="*/ 25 h 91"/>
                <a:gd name="T48" fmla="*/ 48 w 91"/>
                <a:gd name="T49" fmla="*/ 43 h 91"/>
                <a:gd name="T50" fmla="*/ 43 w 91"/>
                <a:gd name="T51" fmla="*/ 43 h 91"/>
                <a:gd name="T52" fmla="*/ 27 w 91"/>
                <a:gd name="T53" fmla="*/ 25 h 91"/>
                <a:gd name="T54" fmla="*/ 43 w 91"/>
                <a:gd name="T55" fmla="*/ 43 h 91"/>
                <a:gd name="T56" fmla="*/ 22 w 91"/>
                <a:gd name="T57" fmla="*/ 23 h 91"/>
                <a:gd name="T58" fmla="*/ 4 w 91"/>
                <a:gd name="T59" fmla="*/ 43 h 91"/>
                <a:gd name="T60" fmla="*/ 48 w 91"/>
                <a:gd name="T61" fmla="*/ 24 h 91"/>
                <a:gd name="T62" fmla="*/ 48 w 91"/>
                <a:gd name="T63" fmla="*/ 5 h 91"/>
                <a:gd name="T64" fmla="*/ 28 w 91"/>
                <a:gd name="T65" fmla="*/ 20 h 91"/>
                <a:gd name="T66" fmla="*/ 43 w 91"/>
                <a:gd name="T67" fmla="*/ 5 h 91"/>
                <a:gd name="T68" fmla="*/ 60 w 91"/>
                <a:gd name="T69" fmla="*/ 7 h 91"/>
                <a:gd name="T70" fmla="*/ 71 w 91"/>
                <a:gd name="T71" fmla="*/ 14 h 91"/>
                <a:gd name="T72" fmla="*/ 19 w 91"/>
                <a:gd name="T73" fmla="*/ 14 h 91"/>
                <a:gd name="T74" fmla="*/ 31 w 91"/>
                <a:gd name="T7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91">
                  <a:moveTo>
                    <a:pt x="45" y="91"/>
                  </a:moveTo>
                  <a:cubicBezTo>
                    <a:pt x="20" y="91"/>
                    <a:pt x="0" y="71"/>
                    <a:pt x="0" y="46"/>
                  </a:cubicBezTo>
                  <a:cubicBezTo>
                    <a:pt x="0" y="20"/>
                    <a:pt x="20" y="0"/>
                    <a:pt x="45" y="0"/>
                  </a:cubicBezTo>
                  <a:cubicBezTo>
                    <a:pt x="70" y="0"/>
                    <a:pt x="91" y="20"/>
                    <a:pt x="91" y="46"/>
                  </a:cubicBezTo>
                  <a:cubicBezTo>
                    <a:pt x="91" y="71"/>
                    <a:pt x="70" y="91"/>
                    <a:pt x="45" y="91"/>
                  </a:cubicBezTo>
                  <a:close/>
                  <a:moveTo>
                    <a:pt x="48" y="86"/>
                  </a:moveTo>
                  <a:cubicBezTo>
                    <a:pt x="53" y="85"/>
                    <a:pt x="58" y="79"/>
                    <a:pt x="62" y="71"/>
                  </a:cubicBezTo>
                  <a:cubicBezTo>
                    <a:pt x="57" y="69"/>
                    <a:pt x="53" y="68"/>
                    <a:pt x="48" y="67"/>
                  </a:cubicBezTo>
                  <a:lnTo>
                    <a:pt x="48" y="86"/>
                  </a:lnTo>
                  <a:close/>
                  <a:moveTo>
                    <a:pt x="28" y="71"/>
                  </a:moveTo>
                  <a:cubicBezTo>
                    <a:pt x="32" y="79"/>
                    <a:pt x="37" y="85"/>
                    <a:pt x="43" y="86"/>
                  </a:cubicBezTo>
                  <a:cubicBezTo>
                    <a:pt x="43" y="67"/>
                    <a:pt x="43" y="67"/>
                    <a:pt x="43" y="67"/>
                  </a:cubicBezTo>
                  <a:cubicBezTo>
                    <a:pt x="38" y="68"/>
                    <a:pt x="33" y="69"/>
                    <a:pt x="28" y="71"/>
                  </a:cubicBezTo>
                  <a:close/>
                  <a:moveTo>
                    <a:pt x="66" y="73"/>
                  </a:moveTo>
                  <a:cubicBezTo>
                    <a:pt x="64" y="77"/>
                    <a:pt x="62" y="81"/>
                    <a:pt x="60" y="84"/>
                  </a:cubicBezTo>
                  <a:cubicBezTo>
                    <a:pt x="64" y="82"/>
                    <a:pt x="68" y="80"/>
                    <a:pt x="71" y="77"/>
                  </a:cubicBezTo>
                  <a:cubicBezTo>
                    <a:pt x="70" y="75"/>
                    <a:pt x="68" y="74"/>
                    <a:pt x="66" y="73"/>
                  </a:cubicBezTo>
                  <a:close/>
                  <a:moveTo>
                    <a:pt x="19" y="77"/>
                  </a:moveTo>
                  <a:cubicBezTo>
                    <a:pt x="22" y="80"/>
                    <a:pt x="26" y="82"/>
                    <a:pt x="31" y="84"/>
                  </a:cubicBezTo>
                  <a:cubicBezTo>
                    <a:pt x="28" y="81"/>
                    <a:pt x="26" y="77"/>
                    <a:pt x="24" y="73"/>
                  </a:cubicBezTo>
                  <a:cubicBezTo>
                    <a:pt x="22" y="74"/>
                    <a:pt x="20" y="75"/>
                    <a:pt x="19" y="77"/>
                  </a:cubicBezTo>
                  <a:close/>
                  <a:moveTo>
                    <a:pt x="68" y="68"/>
                  </a:moveTo>
                  <a:cubicBezTo>
                    <a:pt x="70" y="70"/>
                    <a:pt x="73" y="72"/>
                    <a:pt x="75" y="73"/>
                  </a:cubicBezTo>
                  <a:cubicBezTo>
                    <a:pt x="81" y="66"/>
                    <a:pt x="85" y="57"/>
                    <a:pt x="86" y="48"/>
                  </a:cubicBezTo>
                  <a:cubicBezTo>
                    <a:pt x="71" y="48"/>
                    <a:pt x="71" y="48"/>
                    <a:pt x="71" y="48"/>
                  </a:cubicBezTo>
                  <a:cubicBezTo>
                    <a:pt x="71" y="55"/>
                    <a:pt x="70" y="62"/>
                    <a:pt x="68" y="68"/>
                  </a:cubicBezTo>
                  <a:close/>
                  <a:moveTo>
                    <a:pt x="4" y="48"/>
                  </a:moveTo>
                  <a:cubicBezTo>
                    <a:pt x="5" y="57"/>
                    <a:pt x="9" y="66"/>
                    <a:pt x="15" y="73"/>
                  </a:cubicBezTo>
                  <a:cubicBezTo>
                    <a:pt x="17" y="72"/>
                    <a:pt x="20" y="70"/>
                    <a:pt x="22" y="68"/>
                  </a:cubicBezTo>
                  <a:cubicBezTo>
                    <a:pt x="20" y="62"/>
                    <a:pt x="19" y="55"/>
                    <a:pt x="19" y="48"/>
                  </a:cubicBezTo>
                  <a:lnTo>
                    <a:pt x="4" y="48"/>
                  </a:lnTo>
                  <a:close/>
                  <a:moveTo>
                    <a:pt x="48" y="62"/>
                  </a:moveTo>
                  <a:cubicBezTo>
                    <a:pt x="53" y="63"/>
                    <a:pt x="59" y="64"/>
                    <a:pt x="64" y="66"/>
                  </a:cubicBezTo>
                  <a:cubicBezTo>
                    <a:pt x="65" y="61"/>
                    <a:pt x="67" y="54"/>
                    <a:pt x="67" y="48"/>
                  </a:cubicBezTo>
                  <a:cubicBezTo>
                    <a:pt x="48" y="48"/>
                    <a:pt x="48" y="48"/>
                    <a:pt x="48" y="48"/>
                  </a:cubicBezTo>
                  <a:lnTo>
                    <a:pt x="48" y="62"/>
                  </a:lnTo>
                  <a:close/>
                  <a:moveTo>
                    <a:pt x="24" y="48"/>
                  </a:moveTo>
                  <a:cubicBezTo>
                    <a:pt x="24" y="54"/>
                    <a:pt x="25" y="61"/>
                    <a:pt x="27" y="66"/>
                  </a:cubicBezTo>
                  <a:cubicBezTo>
                    <a:pt x="32" y="64"/>
                    <a:pt x="37" y="63"/>
                    <a:pt x="43" y="62"/>
                  </a:cubicBezTo>
                  <a:cubicBezTo>
                    <a:pt x="43" y="48"/>
                    <a:pt x="43" y="48"/>
                    <a:pt x="43" y="48"/>
                  </a:cubicBezTo>
                  <a:lnTo>
                    <a:pt x="24" y="48"/>
                  </a:lnTo>
                  <a:close/>
                  <a:moveTo>
                    <a:pt x="86" y="43"/>
                  </a:moveTo>
                  <a:cubicBezTo>
                    <a:pt x="85" y="34"/>
                    <a:pt x="81" y="25"/>
                    <a:pt x="75" y="18"/>
                  </a:cubicBezTo>
                  <a:cubicBezTo>
                    <a:pt x="73" y="20"/>
                    <a:pt x="70" y="21"/>
                    <a:pt x="68" y="23"/>
                  </a:cubicBezTo>
                  <a:cubicBezTo>
                    <a:pt x="70" y="29"/>
                    <a:pt x="71" y="36"/>
                    <a:pt x="71" y="43"/>
                  </a:cubicBezTo>
                  <a:lnTo>
                    <a:pt x="86" y="43"/>
                  </a:lnTo>
                  <a:close/>
                  <a:moveTo>
                    <a:pt x="67" y="43"/>
                  </a:moveTo>
                  <a:cubicBezTo>
                    <a:pt x="67" y="37"/>
                    <a:pt x="65" y="30"/>
                    <a:pt x="64" y="25"/>
                  </a:cubicBezTo>
                  <a:cubicBezTo>
                    <a:pt x="59" y="27"/>
                    <a:pt x="53" y="28"/>
                    <a:pt x="48" y="29"/>
                  </a:cubicBezTo>
                  <a:cubicBezTo>
                    <a:pt x="48" y="43"/>
                    <a:pt x="48" y="43"/>
                    <a:pt x="48" y="43"/>
                  </a:cubicBezTo>
                  <a:lnTo>
                    <a:pt x="67" y="43"/>
                  </a:lnTo>
                  <a:close/>
                  <a:moveTo>
                    <a:pt x="43" y="43"/>
                  </a:moveTo>
                  <a:cubicBezTo>
                    <a:pt x="43" y="29"/>
                    <a:pt x="43" y="29"/>
                    <a:pt x="43" y="29"/>
                  </a:cubicBezTo>
                  <a:cubicBezTo>
                    <a:pt x="37" y="28"/>
                    <a:pt x="32" y="27"/>
                    <a:pt x="27" y="25"/>
                  </a:cubicBezTo>
                  <a:cubicBezTo>
                    <a:pt x="25" y="30"/>
                    <a:pt x="24" y="37"/>
                    <a:pt x="24" y="43"/>
                  </a:cubicBezTo>
                  <a:lnTo>
                    <a:pt x="43" y="43"/>
                  </a:lnTo>
                  <a:close/>
                  <a:moveTo>
                    <a:pt x="19" y="43"/>
                  </a:moveTo>
                  <a:cubicBezTo>
                    <a:pt x="19" y="36"/>
                    <a:pt x="20" y="29"/>
                    <a:pt x="22" y="23"/>
                  </a:cubicBezTo>
                  <a:cubicBezTo>
                    <a:pt x="20" y="21"/>
                    <a:pt x="17" y="20"/>
                    <a:pt x="15" y="18"/>
                  </a:cubicBezTo>
                  <a:cubicBezTo>
                    <a:pt x="9" y="25"/>
                    <a:pt x="5" y="34"/>
                    <a:pt x="4" y="43"/>
                  </a:cubicBezTo>
                  <a:lnTo>
                    <a:pt x="19" y="43"/>
                  </a:lnTo>
                  <a:close/>
                  <a:moveTo>
                    <a:pt x="48" y="24"/>
                  </a:moveTo>
                  <a:cubicBezTo>
                    <a:pt x="53" y="24"/>
                    <a:pt x="57" y="22"/>
                    <a:pt x="62" y="20"/>
                  </a:cubicBezTo>
                  <a:cubicBezTo>
                    <a:pt x="58" y="12"/>
                    <a:pt x="53" y="6"/>
                    <a:pt x="48" y="5"/>
                  </a:cubicBezTo>
                  <a:lnTo>
                    <a:pt x="48" y="24"/>
                  </a:lnTo>
                  <a:close/>
                  <a:moveTo>
                    <a:pt x="28" y="20"/>
                  </a:moveTo>
                  <a:cubicBezTo>
                    <a:pt x="33" y="22"/>
                    <a:pt x="38" y="24"/>
                    <a:pt x="43" y="24"/>
                  </a:cubicBezTo>
                  <a:cubicBezTo>
                    <a:pt x="43" y="5"/>
                    <a:pt x="43" y="5"/>
                    <a:pt x="43" y="5"/>
                  </a:cubicBezTo>
                  <a:cubicBezTo>
                    <a:pt x="37" y="6"/>
                    <a:pt x="32" y="12"/>
                    <a:pt x="28" y="20"/>
                  </a:cubicBezTo>
                  <a:close/>
                  <a:moveTo>
                    <a:pt x="60" y="7"/>
                  </a:moveTo>
                  <a:cubicBezTo>
                    <a:pt x="62" y="10"/>
                    <a:pt x="64" y="14"/>
                    <a:pt x="66" y="18"/>
                  </a:cubicBezTo>
                  <a:cubicBezTo>
                    <a:pt x="68" y="17"/>
                    <a:pt x="70" y="16"/>
                    <a:pt x="71" y="14"/>
                  </a:cubicBezTo>
                  <a:cubicBezTo>
                    <a:pt x="68" y="11"/>
                    <a:pt x="64" y="9"/>
                    <a:pt x="60" y="7"/>
                  </a:cubicBezTo>
                  <a:close/>
                  <a:moveTo>
                    <a:pt x="19" y="14"/>
                  </a:moveTo>
                  <a:cubicBezTo>
                    <a:pt x="20" y="16"/>
                    <a:pt x="22" y="17"/>
                    <a:pt x="24" y="18"/>
                  </a:cubicBezTo>
                  <a:cubicBezTo>
                    <a:pt x="26" y="14"/>
                    <a:pt x="28" y="10"/>
                    <a:pt x="31" y="7"/>
                  </a:cubicBezTo>
                  <a:cubicBezTo>
                    <a:pt x="26" y="9"/>
                    <a:pt x="22" y="11"/>
                    <a:pt x="19" y="14"/>
                  </a:cubicBezTo>
                  <a:close/>
                </a:path>
              </a:pathLst>
            </a:custGeom>
            <a:solidFill>
              <a:srgbClr val="FF0000"/>
            </a:solidFill>
            <a:ln>
              <a:solidFill>
                <a:srgbClr val="EF8C95"/>
              </a:solidFill>
            </a:ln>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nvGrpSpPr>
            <p:cNvPr id="29" name="组合 28"/>
            <p:cNvGrpSpPr/>
            <p:nvPr/>
          </p:nvGrpSpPr>
          <p:grpSpPr>
            <a:xfrm>
              <a:off x="5922645" y="2089648"/>
              <a:ext cx="360364" cy="352426"/>
              <a:chOff x="5921375" y="2886076"/>
              <a:chExt cx="360363" cy="352425"/>
            </a:xfrm>
            <a:solidFill>
              <a:srgbClr val="FF0000"/>
            </a:solidFill>
          </p:grpSpPr>
          <p:sp>
            <p:nvSpPr>
              <p:cNvPr id="30" name="Freeform 21"/>
              <p:cNvSpPr/>
              <p:nvPr/>
            </p:nvSpPr>
            <p:spPr bwMode="auto">
              <a:xfrm>
                <a:off x="6076950" y="2919413"/>
                <a:ext cx="163513" cy="101600"/>
              </a:xfrm>
              <a:custGeom>
                <a:avLst/>
                <a:gdLst>
                  <a:gd name="T0" fmla="*/ 7 w 43"/>
                  <a:gd name="T1" fmla="*/ 16 h 27"/>
                  <a:gd name="T2" fmla="*/ 36 w 43"/>
                  <a:gd name="T3" fmla="*/ 16 h 27"/>
                  <a:gd name="T4" fmla="*/ 42 w 43"/>
                  <a:gd name="T5" fmla="*/ 27 h 27"/>
                  <a:gd name="T6" fmla="*/ 36 w 43"/>
                  <a:gd name="T7" fmla="*/ 8 h 27"/>
                  <a:gd name="T8" fmla="*/ 7 w 43"/>
                  <a:gd name="T9" fmla="*/ 8 h 27"/>
                  <a:gd name="T10" fmla="*/ 1 w 43"/>
                  <a:gd name="T11" fmla="*/ 27 h 27"/>
                  <a:gd name="T12" fmla="*/ 7 w 43"/>
                  <a:gd name="T13" fmla="*/ 16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7" y="16"/>
                    </a:moveTo>
                    <a:cubicBezTo>
                      <a:pt x="15" y="8"/>
                      <a:pt x="28" y="8"/>
                      <a:pt x="36" y="16"/>
                    </a:cubicBezTo>
                    <a:cubicBezTo>
                      <a:pt x="39" y="19"/>
                      <a:pt x="41" y="23"/>
                      <a:pt x="42" y="27"/>
                    </a:cubicBezTo>
                    <a:cubicBezTo>
                      <a:pt x="43" y="20"/>
                      <a:pt x="41" y="13"/>
                      <a:pt x="36" y="8"/>
                    </a:cubicBezTo>
                    <a:cubicBezTo>
                      <a:pt x="28" y="0"/>
                      <a:pt x="15" y="0"/>
                      <a:pt x="7" y="8"/>
                    </a:cubicBezTo>
                    <a:cubicBezTo>
                      <a:pt x="2" y="13"/>
                      <a:pt x="0" y="20"/>
                      <a:pt x="1" y="27"/>
                    </a:cubicBezTo>
                    <a:cubicBezTo>
                      <a:pt x="2" y="23"/>
                      <a:pt x="4" y="19"/>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31" name="Freeform 22"/>
              <p:cNvSpPr/>
              <p:nvPr/>
            </p:nvSpPr>
            <p:spPr bwMode="auto">
              <a:xfrm>
                <a:off x="6096000" y="3054351"/>
                <a:ext cx="114300" cy="38100"/>
              </a:xfrm>
              <a:custGeom>
                <a:avLst/>
                <a:gdLst>
                  <a:gd name="T0" fmla="*/ 0 w 30"/>
                  <a:gd name="T1" fmla="*/ 0 h 10"/>
                  <a:gd name="T2" fmla="*/ 2 w 30"/>
                  <a:gd name="T3" fmla="*/ 2 h 10"/>
                  <a:gd name="T4" fmla="*/ 30 w 30"/>
                  <a:gd name="T5" fmla="*/ 3 h 10"/>
                  <a:gd name="T6" fmla="*/ 0 w 30"/>
                  <a:gd name="T7" fmla="*/ 0 h 10"/>
                </a:gdLst>
                <a:ahLst/>
                <a:cxnLst>
                  <a:cxn ang="0">
                    <a:pos x="T0" y="T1"/>
                  </a:cxn>
                  <a:cxn ang="0">
                    <a:pos x="T2" y="T3"/>
                  </a:cxn>
                  <a:cxn ang="0">
                    <a:pos x="T4" y="T5"/>
                  </a:cxn>
                  <a:cxn ang="0">
                    <a:pos x="T6" y="T7"/>
                  </a:cxn>
                </a:cxnLst>
                <a:rect l="0" t="0" r="r" b="b"/>
                <a:pathLst>
                  <a:path w="30" h="10">
                    <a:moveTo>
                      <a:pt x="0" y="0"/>
                    </a:moveTo>
                    <a:cubicBezTo>
                      <a:pt x="1" y="0"/>
                      <a:pt x="1" y="1"/>
                      <a:pt x="2" y="2"/>
                    </a:cubicBezTo>
                    <a:cubicBezTo>
                      <a:pt x="10" y="9"/>
                      <a:pt x="22" y="10"/>
                      <a:pt x="30" y="3"/>
                    </a:cubicBezTo>
                    <a:cubicBezTo>
                      <a:pt x="20" y="8"/>
                      <a:pt x="9"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sp>
            <p:nvSpPr>
              <p:cNvPr id="32" name="Freeform 23"/>
              <p:cNvSpPr>
                <a:spLocks noEditPoints="1"/>
              </p:cNvSpPr>
              <p:nvPr/>
            </p:nvSpPr>
            <p:spPr bwMode="auto">
              <a:xfrm>
                <a:off x="5921375" y="2886076"/>
                <a:ext cx="360363" cy="352425"/>
              </a:xfrm>
              <a:custGeom>
                <a:avLst/>
                <a:gdLst>
                  <a:gd name="T0" fmla="*/ 83 w 95"/>
                  <a:gd name="T1" fmla="*/ 53 h 94"/>
                  <a:gd name="T2" fmla="*/ 82 w 95"/>
                  <a:gd name="T3" fmla="*/ 10 h 94"/>
                  <a:gd name="T4" fmla="*/ 44 w 95"/>
                  <a:gd name="T5" fmla="*/ 10 h 94"/>
                  <a:gd name="T6" fmla="*/ 41 w 95"/>
                  <a:gd name="T7" fmla="*/ 51 h 94"/>
                  <a:gd name="T8" fmla="*/ 36 w 95"/>
                  <a:gd name="T9" fmla="*/ 56 h 94"/>
                  <a:gd name="T10" fmla="*/ 35 w 95"/>
                  <a:gd name="T11" fmla="*/ 55 h 94"/>
                  <a:gd name="T12" fmla="*/ 1 w 95"/>
                  <a:gd name="T13" fmla="*/ 88 h 94"/>
                  <a:gd name="T14" fmla="*/ 1 w 95"/>
                  <a:gd name="T15" fmla="*/ 93 h 94"/>
                  <a:gd name="T16" fmla="*/ 2 w 95"/>
                  <a:gd name="T17" fmla="*/ 93 h 94"/>
                  <a:gd name="T18" fmla="*/ 6 w 95"/>
                  <a:gd name="T19" fmla="*/ 93 h 94"/>
                  <a:gd name="T20" fmla="*/ 40 w 95"/>
                  <a:gd name="T21" fmla="*/ 60 h 94"/>
                  <a:gd name="T22" fmla="*/ 39 w 95"/>
                  <a:gd name="T23" fmla="*/ 59 h 94"/>
                  <a:gd name="T24" fmla="*/ 44 w 95"/>
                  <a:gd name="T25" fmla="*/ 54 h 94"/>
                  <a:gd name="T26" fmla="*/ 83 w 95"/>
                  <a:gd name="T27" fmla="*/ 53 h 94"/>
                  <a:gd name="T28" fmla="*/ 46 w 95"/>
                  <a:gd name="T29" fmla="*/ 15 h 94"/>
                  <a:gd name="T30" fmla="*/ 79 w 95"/>
                  <a:gd name="T31" fmla="*/ 15 h 94"/>
                  <a:gd name="T32" fmla="*/ 79 w 95"/>
                  <a:gd name="T33" fmla="*/ 49 h 94"/>
                  <a:gd name="T34" fmla="*/ 46 w 95"/>
                  <a:gd name="T35" fmla="*/ 49 h 94"/>
                  <a:gd name="T36" fmla="*/ 46 w 95"/>
                  <a:gd name="T37"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4">
                    <a:moveTo>
                      <a:pt x="83" y="53"/>
                    </a:moveTo>
                    <a:cubicBezTo>
                      <a:pt x="95" y="41"/>
                      <a:pt x="95" y="22"/>
                      <a:pt x="82" y="10"/>
                    </a:cubicBezTo>
                    <a:cubicBezTo>
                      <a:pt x="71" y="1"/>
                      <a:pt x="55" y="0"/>
                      <a:pt x="44" y="10"/>
                    </a:cubicBezTo>
                    <a:cubicBezTo>
                      <a:pt x="31" y="21"/>
                      <a:pt x="30" y="39"/>
                      <a:pt x="41" y="51"/>
                    </a:cubicBezTo>
                    <a:cubicBezTo>
                      <a:pt x="36" y="56"/>
                      <a:pt x="36" y="56"/>
                      <a:pt x="36" y="56"/>
                    </a:cubicBezTo>
                    <a:cubicBezTo>
                      <a:pt x="35" y="55"/>
                      <a:pt x="35" y="55"/>
                      <a:pt x="35" y="55"/>
                    </a:cubicBezTo>
                    <a:cubicBezTo>
                      <a:pt x="1" y="88"/>
                      <a:pt x="1" y="88"/>
                      <a:pt x="1" y="88"/>
                    </a:cubicBezTo>
                    <a:cubicBezTo>
                      <a:pt x="0" y="90"/>
                      <a:pt x="0" y="92"/>
                      <a:pt x="1" y="93"/>
                    </a:cubicBezTo>
                    <a:cubicBezTo>
                      <a:pt x="2" y="93"/>
                      <a:pt x="2" y="93"/>
                      <a:pt x="2" y="93"/>
                    </a:cubicBezTo>
                    <a:cubicBezTo>
                      <a:pt x="3" y="94"/>
                      <a:pt x="5" y="94"/>
                      <a:pt x="6" y="93"/>
                    </a:cubicBezTo>
                    <a:cubicBezTo>
                      <a:pt x="40" y="60"/>
                      <a:pt x="40" y="60"/>
                      <a:pt x="40" y="60"/>
                    </a:cubicBezTo>
                    <a:cubicBezTo>
                      <a:pt x="39" y="59"/>
                      <a:pt x="39" y="59"/>
                      <a:pt x="39" y="59"/>
                    </a:cubicBezTo>
                    <a:cubicBezTo>
                      <a:pt x="44" y="54"/>
                      <a:pt x="44" y="54"/>
                      <a:pt x="44" y="54"/>
                    </a:cubicBezTo>
                    <a:cubicBezTo>
                      <a:pt x="55" y="64"/>
                      <a:pt x="72" y="63"/>
                      <a:pt x="83" y="53"/>
                    </a:cubicBezTo>
                    <a:close/>
                    <a:moveTo>
                      <a:pt x="46" y="15"/>
                    </a:moveTo>
                    <a:cubicBezTo>
                      <a:pt x="55" y="6"/>
                      <a:pt x="70" y="6"/>
                      <a:pt x="79" y="15"/>
                    </a:cubicBezTo>
                    <a:cubicBezTo>
                      <a:pt x="89" y="24"/>
                      <a:pt x="89" y="39"/>
                      <a:pt x="79" y="49"/>
                    </a:cubicBezTo>
                    <a:cubicBezTo>
                      <a:pt x="70" y="58"/>
                      <a:pt x="55" y="58"/>
                      <a:pt x="46" y="49"/>
                    </a:cubicBezTo>
                    <a:cubicBezTo>
                      <a:pt x="37" y="39"/>
                      <a:pt x="37" y="24"/>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grpSp>
        <p:nvGrpSpPr>
          <p:cNvPr id="15" name="组合 14"/>
          <p:cNvGrpSpPr/>
          <p:nvPr/>
        </p:nvGrpSpPr>
        <p:grpSpPr>
          <a:xfrm>
            <a:off x="6788150" y="4532919"/>
            <a:ext cx="3813250" cy="930973"/>
            <a:chOff x="6788150" y="4532919"/>
            <a:chExt cx="3813250" cy="930973"/>
          </a:xfrm>
        </p:grpSpPr>
        <p:sp>
          <p:nvSpPr>
            <p:cNvPr id="33" name="TextBox 76"/>
            <p:cNvSpPr txBox="1"/>
            <p:nvPr/>
          </p:nvSpPr>
          <p:spPr>
            <a:xfrm>
              <a:off x="6788152" y="4532919"/>
              <a:ext cx="1098541" cy="338554"/>
            </a:xfrm>
            <a:prstGeom prst="rect">
              <a:avLst/>
            </a:prstGeom>
            <a:noFill/>
            <a:effectLst/>
          </p:spPr>
          <p:txBody>
            <a:bodyPr wrap="square" rtlCol="0">
              <a:spAutoFit/>
            </a:bodyPr>
            <a:lstStyle/>
            <a:p>
              <a:r>
                <a:rPr lang="zh-CN" altLang="en-US" sz="1600" b="1" dirty="0">
                  <a:solidFill>
                    <a:srgbClr val="DE0000"/>
                  </a:solidFill>
                  <a:cs typeface="+mn-ea"/>
                  <a:sym typeface="+mn-lt"/>
                </a:rPr>
                <a:t>添加标题</a:t>
              </a:r>
            </a:p>
          </p:txBody>
        </p:sp>
        <p:sp>
          <p:nvSpPr>
            <p:cNvPr id="39" name="文本框 38"/>
            <p:cNvSpPr txBox="1"/>
            <p:nvPr/>
          </p:nvSpPr>
          <p:spPr>
            <a:xfrm>
              <a:off x="6788150" y="4838721"/>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endParaRPr lang="en-US" altLang="zh-CN" sz="1400" dirty="0">
                <a:solidFill>
                  <a:schemeClr val="tx1">
                    <a:lumMod val="65000"/>
                    <a:lumOff val="35000"/>
                  </a:schemeClr>
                </a:solidFill>
                <a:cs typeface="+mn-ea"/>
                <a:sym typeface="+mn-lt"/>
              </a:endParaRPr>
            </a:p>
          </p:txBody>
        </p:sp>
      </p:grpSp>
      <p:grpSp>
        <p:nvGrpSpPr>
          <p:cNvPr id="8" name="组合 7"/>
          <p:cNvGrpSpPr/>
          <p:nvPr/>
        </p:nvGrpSpPr>
        <p:grpSpPr>
          <a:xfrm>
            <a:off x="6788150" y="1886037"/>
            <a:ext cx="3813250" cy="930973"/>
            <a:chOff x="6788150" y="1886037"/>
            <a:chExt cx="3813250" cy="930973"/>
          </a:xfrm>
        </p:grpSpPr>
        <p:sp>
          <p:nvSpPr>
            <p:cNvPr id="40" name="TextBox 76"/>
            <p:cNvSpPr txBox="1"/>
            <p:nvPr/>
          </p:nvSpPr>
          <p:spPr>
            <a:xfrm>
              <a:off x="6788152" y="1886037"/>
              <a:ext cx="1098541" cy="338554"/>
            </a:xfrm>
            <a:prstGeom prst="rect">
              <a:avLst/>
            </a:prstGeom>
            <a:noFill/>
            <a:effectLst/>
          </p:spPr>
          <p:txBody>
            <a:bodyPr wrap="square" rtlCol="0">
              <a:spAutoFit/>
            </a:bodyPr>
            <a:lstStyle/>
            <a:p>
              <a:r>
                <a:rPr lang="zh-CN" altLang="en-US" sz="1600" b="1" dirty="0">
                  <a:solidFill>
                    <a:srgbClr val="DE0000"/>
                  </a:solidFill>
                  <a:cs typeface="+mn-ea"/>
                  <a:sym typeface="+mn-lt"/>
                </a:rPr>
                <a:t>添加标题</a:t>
              </a:r>
            </a:p>
          </p:txBody>
        </p:sp>
        <p:sp>
          <p:nvSpPr>
            <p:cNvPr id="41" name="文本框 40"/>
            <p:cNvSpPr txBox="1"/>
            <p:nvPr/>
          </p:nvSpPr>
          <p:spPr>
            <a:xfrm>
              <a:off x="6788150" y="2191839"/>
              <a:ext cx="3813250" cy="625171"/>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endParaRPr lang="en-US" altLang="zh-CN" sz="1400" dirty="0">
                <a:solidFill>
                  <a:schemeClr val="tx1">
                    <a:lumMod val="65000"/>
                    <a:lumOff val="35000"/>
                  </a:schemeClr>
                </a:solidFill>
                <a:cs typeface="+mn-ea"/>
                <a:sym typeface="+mn-lt"/>
              </a:endParaRPr>
            </a:p>
          </p:txBody>
        </p:sp>
      </p:grpSp>
      <p:grpSp>
        <p:nvGrpSpPr>
          <p:cNvPr id="13" name="组合 12"/>
          <p:cNvGrpSpPr/>
          <p:nvPr/>
        </p:nvGrpSpPr>
        <p:grpSpPr>
          <a:xfrm>
            <a:off x="1654212" y="3156883"/>
            <a:ext cx="3813250" cy="930972"/>
            <a:chOff x="1654212" y="3156883"/>
            <a:chExt cx="3813250" cy="930972"/>
          </a:xfrm>
        </p:grpSpPr>
        <p:sp>
          <p:nvSpPr>
            <p:cNvPr id="42" name="TextBox 76"/>
            <p:cNvSpPr txBox="1"/>
            <p:nvPr/>
          </p:nvSpPr>
          <p:spPr>
            <a:xfrm>
              <a:off x="4368921" y="3156883"/>
              <a:ext cx="1098541" cy="338554"/>
            </a:xfrm>
            <a:prstGeom prst="rect">
              <a:avLst/>
            </a:prstGeom>
            <a:noFill/>
            <a:effectLst/>
          </p:spPr>
          <p:txBody>
            <a:bodyPr wrap="square" rtlCol="0">
              <a:spAutoFit/>
            </a:bodyPr>
            <a:lstStyle/>
            <a:p>
              <a:pPr algn="r"/>
              <a:r>
                <a:rPr lang="zh-CN" altLang="en-US" sz="1600" b="1" dirty="0">
                  <a:solidFill>
                    <a:srgbClr val="DE0000"/>
                  </a:solidFill>
                  <a:cs typeface="+mn-ea"/>
                  <a:sym typeface="+mn-lt"/>
                </a:rPr>
                <a:t>添加标题</a:t>
              </a:r>
            </a:p>
          </p:txBody>
        </p:sp>
        <p:sp>
          <p:nvSpPr>
            <p:cNvPr id="43" name="文本框 42"/>
            <p:cNvSpPr txBox="1"/>
            <p:nvPr/>
          </p:nvSpPr>
          <p:spPr>
            <a:xfrm>
              <a:off x="1654212" y="3462684"/>
              <a:ext cx="3813250" cy="625171"/>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endParaRPr lang="en-US" altLang="zh-CN" sz="1400"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cs typeface="+mn-ea"/>
                <a:sym typeface="+mn-lt"/>
              </a:rPr>
              <a:t>Fresh business general template</a:t>
            </a:r>
          </a:p>
          <a:p>
            <a:pPr algn="ctr">
              <a:lnSpc>
                <a:spcPct val="130000"/>
              </a:lnSpc>
            </a:pPr>
            <a:r>
              <a:rPr lang="en-US" altLang="zh-CN" sz="900" dirty="0">
                <a:solidFill>
                  <a:schemeClr val="tx1">
                    <a:lumMod val="65000"/>
                    <a:lumOff val="35000"/>
                  </a:schemeClr>
                </a:solidFill>
                <a:cs typeface="+mn-ea"/>
                <a:sym typeface="+mn-lt"/>
              </a:rPr>
              <a:t>Applicable to enterprise introduction, summary report, sales marketing, chart </a:t>
            </a:r>
            <a:r>
              <a:rPr lang="en-US" altLang="zh-CN" sz="900" dirty="0" err="1">
                <a:solidFill>
                  <a:schemeClr val="tx1">
                    <a:lumMod val="65000"/>
                    <a:lumOff val="35000"/>
                  </a:schemeClr>
                </a:solidFill>
                <a:cs typeface="+mn-ea"/>
                <a:sym typeface="+mn-lt"/>
              </a:rPr>
              <a:t>dataa</a:t>
            </a:r>
            <a:endParaRPr lang="zh-CN" altLang="en-US" sz="900" dirty="0">
              <a:solidFill>
                <a:schemeClr val="tx1">
                  <a:lumMod val="65000"/>
                  <a:lumOff val="35000"/>
                </a:schemeClr>
              </a:solidFill>
              <a:cs typeface="+mn-ea"/>
              <a:sym typeface="+mn-lt"/>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cs typeface="+mn-ea"/>
                <a:sym typeface="+mn-lt"/>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cs typeface="+mn-ea"/>
                <a:sym typeface="+mn-lt"/>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cs typeface="+mn-ea"/>
                <a:sym typeface="+mn-lt"/>
              </a:rPr>
              <a:t>PART 03</a:t>
            </a:r>
            <a:endParaRPr lang="zh-CN" altLang="en-US" sz="4800" b="1" dirty="0">
              <a:solidFill>
                <a:srgbClr val="DE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sp>
        <p:nvSpPr>
          <p:cNvPr id="30" name="MH_SubTitle_4"/>
          <p:cNvSpPr>
            <a:spLocks noChangeArrowheads="1"/>
          </p:cNvSpPr>
          <p:nvPr>
            <p:custDataLst>
              <p:tags r:id="rId1"/>
            </p:custDataLst>
          </p:nvPr>
        </p:nvSpPr>
        <p:spPr bwMode="gray">
          <a:xfrm>
            <a:off x="6115971" y="5513431"/>
            <a:ext cx="4380174" cy="778824"/>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cs typeface="+mn-ea"/>
                <a:sym typeface="+mn-lt"/>
              </a:rPr>
              <a:t>LOREM IPSUM DOLOR SIT</a:t>
            </a:r>
            <a:endParaRPr lang="zh-TW" altLang="en-US" sz="1800" b="0" dirty="0">
              <a:solidFill>
                <a:srgbClr val="FFFFFF"/>
              </a:solidFill>
              <a:latin typeface="+mn-lt"/>
              <a:ea typeface="+mn-ea"/>
              <a:cs typeface="+mn-ea"/>
              <a:sym typeface="+mn-lt"/>
            </a:endParaRPr>
          </a:p>
        </p:txBody>
      </p:sp>
      <p:sp>
        <p:nvSpPr>
          <p:cNvPr id="31" name="MH_Other_1"/>
          <p:cNvSpPr>
            <a:spLocks noChangeShapeType="1"/>
          </p:cNvSpPr>
          <p:nvPr>
            <p:custDataLst>
              <p:tags r:id="rId2"/>
            </p:custDataLst>
          </p:nvPr>
        </p:nvSpPr>
        <p:spPr bwMode="auto">
          <a:xfrm flipV="1">
            <a:off x="3077215" y="2401957"/>
            <a:ext cx="2820610" cy="1484934"/>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cs typeface="+mn-ea"/>
              <a:sym typeface="+mn-lt"/>
            </a:endParaRPr>
          </a:p>
        </p:txBody>
      </p:sp>
      <p:sp>
        <p:nvSpPr>
          <p:cNvPr id="32" name="MH_Other_2"/>
          <p:cNvSpPr>
            <a:spLocks noChangeShapeType="1"/>
          </p:cNvSpPr>
          <p:nvPr>
            <p:custDataLst>
              <p:tags r:id="rId3"/>
            </p:custDataLst>
          </p:nvPr>
        </p:nvSpPr>
        <p:spPr bwMode="auto">
          <a:xfrm flipV="1">
            <a:off x="3077215" y="3548190"/>
            <a:ext cx="2837833" cy="440122"/>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cs typeface="+mn-ea"/>
              <a:sym typeface="+mn-lt"/>
            </a:endParaRPr>
          </a:p>
        </p:txBody>
      </p:sp>
      <p:sp>
        <p:nvSpPr>
          <p:cNvPr id="33" name="MH_Other_3"/>
          <p:cNvSpPr>
            <a:spLocks noChangeShapeType="1"/>
          </p:cNvSpPr>
          <p:nvPr>
            <p:custDataLst>
              <p:tags r:id="rId4"/>
            </p:custDataLst>
          </p:nvPr>
        </p:nvSpPr>
        <p:spPr bwMode="auto">
          <a:xfrm>
            <a:off x="3188201" y="4141397"/>
            <a:ext cx="2709622" cy="42290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cs typeface="+mn-ea"/>
              <a:sym typeface="+mn-lt"/>
            </a:endParaRPr>
          </a:p>
        </p:txBody>
      </p:sp>
      <p:sp>
        <p:nvSpPr>
          <p:cNvPr id="34" name="MH_Other_4"/>
          <p:cNvSpPr>
            <a:spLocks noChangeShapeType="1"/>
          </p:cNvSpPr>
          <p:nvPr>
            <p:custDataLst>
              <p:tags r:id="rId5"/>
            </p:custDataLst>
          </p:nvPr>
        </p:nvSpPr>
        <p:spPr bwMode="auto">
          <a:xfrm>
            <a:off x="3337460" y="4353804"/>
            <a:ext cx="2596722" cy="1515551"/>
          </a:xfrm>
          <a:prstGeom prst="line">
            <a:avLst/>
          </a:prstGeom>
          <a:noFill/>
          <a:ln w="38100" cap="rnd">
            <a:solidFill>
              <a:srgbClr val="FA6679"/>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cs typeface="+mn-ea"/>
              <a:sym typeface="+mn-lt"/>
            </a:endParaRPr>
          </a:p>
        </p:txBody>
      </p:sp>
      <p:sp>
        <p:nvSpPr>
          <p:cNvPr id="35" name="MH_SubTitle_1"/>
          <p:cNvSpPr>
            <a:spLocks noChangeArrowheads="1"/>
          </p:cNvSpPr>
          <p:nvPr>
            <p:custDataLst>
              <p:tags r:id="rId6"/>
            </p:custDataLst>
          </p:nvPr>
        </p:nvSpPr>
        <p:spPr bwMode="gray">
          <a:xfrm>
            <a:off x="6115971" y="1959921"/>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cs typeface="+mn-ea"/>
                <a:sym typeface="+mn-lt"/>
              </a:rPr>
              <a:t>LOREM IPSUM DOLOR SIT</a:t>
            </a:r>
            <a:endParaRPr lang="zh-TW" altLang="en-US" sz="1800" b="0" dirty="0">
              <a:solidFill>
                <a:srgbClr val="FFFFFF"/>
              </a:solidFill>
              <a:latin typeface="+mn-lt"/>
              <a:ea typeface="+mn-ea"/>
              <a:cs typeface="+mn-ea"/>
              <a:sym typeface="+mn-lt"/>
            </a:endParaRPr>
          </a:p>
        </p:txBody>
      </p:sp>
      <p:sp>
        <p:nvSpPr>
          <p:cNvPr id="36" name="MH_SubTitle_2"/>
          <p:cNvSpPr>
            <a:spLocks noChangeArrowheads="1"/>
          </p:cNvSpPr>
          <p:nvPr>
            <p:custDataLst>
              <p:tags r:id="rId7"/>
            </p:custDataLst>
          </p:nvPr>
        </p:nvSpPr>
        <p:spPr bwMode="gray">
          <a:xfrm>
            <a:off x="6115971" y="3144425"/>
            <a:ext cx="4380174" cy="780739"/>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cs typeface="+mn-ea"/>
                <a:sym typeface="+mn-lt"/>
              </a:rPr>
              <a:t>LOREM IPSUM DOLOR SIT</a:t>
            </a:r>
            <a:endParaRPr lang="zh-TW" altLang="en-US" sz="1800" b="0" dirty="0">
              <a:solidFill>
                <a:srgbClr val="FFFFFF"/>
              </a:solidFill>
              <a:latin typeface="+mn-lt"/>
              <a:ea typeface="+mn-ea"/>
              <a:cs typeface="+mn-ea"/>
              <a:sym typeface="+mn-lt"/>
            </a:endParaRPr>
          </a:p>
        </p:txBody>
      </p:sp>
      <p:sp>
        <p:nvSpPr>
          <p:cNvPr id="37" name="MH_SubTitle_3"/>
          <p:cNvSpPr>
            <a:spLocks noChangeArrowheads="1"/>
          </p:cNvSpPr>
          <p:nvPr>
            <p:custDataLst>
              <p:tags r:id="rId8"/>
            </p:custDataLst>
          </p:nvPr>
        </p:nvSpPr>
        <p:spPr bwMode="gray">
          <a:xfrm>
            <a:off x="6115971" y="4328928"/>
            <a:ext cx="4380174" cy="778826"/>
          </a:xfrm>
          <a:prstGeom prst="roundRect">
            <a:avLst>
              <a:gd name="adj" fmla="val 50000"/>
            </a:avLst>
          </a:prstGeom>
          <a:solidFill>
            <a:srgbClr val="FA6679"/>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eaLnBrk="1" hangingPunct="1">
              <a:spcBef>
                <a:spcPct val="0"/>
              </a:spcBef>
              <a:buNone/>
              <a:defRPr/>
            </a:pPr>
            <a:r>
              <a:rPr lang="da-DK" altLang="zh-CN" sz="1800" b="0" dirty="0">
                <a:solidFill>
                  <a:srgbClr val="FFFFFF"/>
                </a:solidFill>
                <a:latin typeface="+mn-lt"/>
                <a:ea typeface="+mn-ea"/>
                <a:cs typeface="+mn-ea"/>
                <a:sym typeface="+mn-lt"/>
              </a:rPr>
              <a:t>LOREM IPSUM DOLOR SIT</a:t>
            </a:r>
            <a:endParaRPr lang="zh-TW" altLang="en-US" sz="1800" b="0" dirty="0">
              <a:solidFill>
                <a:srgbClr val="FFFFFF"/>
              </a:solidFill>
              <a:latin typeface="+mn-lt"/>
              <a:ea typeface="+mn-ea"/>
              <a:cs typeface="+mn-ea"/>
              <a:sym typeface="+mn-lt"/>
            </a:endParaRPr>
          </a:p>
        </p:txBody>
      </p:sp>
      <p:grpSp>
        <p:nvGrpSpPr>
          <p:cNvPr id="3" name="组合 2"/>
          <p:cNvGrpSpPr/>
          <p:nvPr/>
        </p:nvGrpSpPr>
        <p:grpSpPr>
          <a:xfrm>
            <a:off x="1865921" y="2928191"/>
            <a:ext cx="2294376" cy="2294377"/>
            <a:chOff x="1865921" y="2928191"/>
            <a:chExt cx="2294376" cy="2294377"/>
          </a:xfrm>
        </p:grpSpPr>
        <p:sp>
          <p:nvSpPr>
            <p:cNvPr id="38" name="MH_Other_5"/>
            <p:cNvSpPr>
              <a:spLocks noChangeArrowheads="1"/>
            </p:cNvSpPr>
            <p:nvPr>
              <p:custDataLst>
                <p:tags r:id="rId9"/>
              </p:custDataLst>
            </p:nvPr>
          </p:nvSpPr>
          <p:spPr bwMode="gray">
            <a:xfrm>
              <a:off x="1865921" y="2928191"/>
              <a:ext cx="2294376" cy="2294377"/>
            </a:xfrm>
            <a:prstGeom prst="ellipse">
              <a:avLst/>
            </a:prstGeom>
            <a:solidFill>
              <a:srgbClr val="FFD5D5"/>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hangingPunct="1">
                <a:spcBef>
                  <a:spcPct val="0"/>
                </a:spcBef>
                <a:buNone/>
                <a:defRPr/>
              </a:pPr>
              <a:endParaRPr lang="zh-TW" altLang="en-US" sz="2400" b="0" dirty="0">
                <a:solidFill>
                  <a:srgbClr val="FFFFFF"/>
                </a:solidFill>
                <a:latin typeface="+mn-lt"/>
                <a:ea typeface="+mn-ea"/>
                <a:cs typeface="+mn-ea"/>
                <a:sym typeface="+mn-lt"/>
              </a:endParaRPr>
            </a:p>
          </p:txBody>
        </p:sp>
        <p:sp>
          <p:nvSpPr>
            <p:cNvPr id="39" name="MH_Title_1"/>
            <p:cNvSpPr/>
            <p:nvPr>
              <p:custDataLst>
                <p:tags r:id="rId10"/>
              </p:custDataLst>
            </p:nvPr>
          </p:nvSpPr>
          <p:spPr>
            <a:xfrm>
              <a:off x="2122340" y="3184609"/>
              <a:ext cx="1783452" cy="1783452"/>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TW" sz="2000">
                  <a:solidFill>
                    <a:srgbClr val="FFFFFF"/>
                  </a:solidFill>
                  <a:cs typeface="+mn-ea"/>
                  <a:sym typeface="+mn-lt"/>
                </a:rPr>
                <a:t>LOREM IPSUM</a:t>
              </a:r>
              <a:endParaRPr lang="zh-TW" altLang="en-US" sz="2000"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sp>
        <p:nvSpPr>
          <p:cNvPr id="17" name="Freeform 5"/>
          <p:cNvSpPr/>
          <p:nvPr/>
        </p:nvSpPr>
        <p:spPr bwMode="auto">
          <a:xfrm>
            <a:off x="2643188" y="2180195"/>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6"/>
          <p:cNvSpPr/>
          <p:nvPr/>
        </p:nvSpPr>
        <p:spPr bwMode="auto">
          <a:xfrm>
            <a:off x="7470776" y="2180195"/>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19" name="Freeform 7"/>
          <p:cNvSpPr/>
          <p:nvPr/>
        </p:nvSpPr>
        <p:spPr bwMode="auto">
          <a:xfrm>
            <a:off x="9921876" y="2180195"/>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20" name="Freeform 8"/>
          <p:cNvSpPr/>
          <p:nvPr/>
        </p:nvSpPr>
        <p:spPr bwMode="auto">
          <a:xfrm>
            <a:off x="5094288" y="2180195"/>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21" name="Freeform 9"/>
          <p:cNvSpPr/>
          <p:nvPr/>
        </p:nvSpPr>
        <p:spPr bwMode="auto">
          <a:xfrm>
            <a:off x="1163638" y="2180195"/>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grpSp>
        <p:nvGrpSpPr>
          <p:cNvPr id="23" name="Group 15"/>
          <p:cNvGrpSpPr/>
          <p:nvPr/>
        </p:nvGrpSpPr>
        <p:grpSpPr>
          <a:xfrm>
            <a:off x="1854201" y="2643745"/>
            <a:ext cx="1182688" cy="2146300"/>
            <a:chOff x="1854201" y="2590800"/>
            <a:chExt cx="1182688" cy="2146300"/>
          </a:xfrm>
        </p:grpSpPr>
        <p:sp>
          <p:nvSpPr>
            <p:cNvPr id="24"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25"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29"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30" name="Group 16"/>
          <p:cNvGrpSpPr/>
          <p:nvPr/>
        </p:nvGrpSpPr>
        <p:grpSpPr>
          <a:xfrm>
            <a:off x="4304507" y="2643745"/>
            <a:ext cx="1182688" cy="2146300"/>
            <a:chOff x="1854201" y="2590800"/>
            <a:chExt cx="1182688" cy="2146300"/>
          </a:xfrm>
        </p:grpSpPr>
        <p:sp>
          <p:nvSpPr>
            <p:cNvPr id="31"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32"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33"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34"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37" name="Group 23"/>
          <p:cNvGrpSpPr/>
          <p:nvPr/>
        </p:nvGrpSpPr>
        <p:grpSpPr>
          <a:xfrm>
            <a:off x="6678613" y="2643745"/>
            <a:ext cx="1182688" cy="2146300"/>
            <a:chOff x="1854201" y="2590800"/>
            <a:chExt cx="1182688" cy="2146300"/>
          </a:xfrm>
        </p:grpSpPr>
        <p:sp>
          <p:nvSpPr>
            <p:cNvPr id="38"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39"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40"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41"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42"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4" name="Group 30"/>
          <p:cNvGrpSpPr/>
          <p:nvPr/>
        </p:nvGrpSpPr>
        <p:grpSpPr>
          <a:xfrm>
            <a:off x="9132889" y="2643745"/>
            <a:ext cx="1182688" cy="2146300"/>
            <a:chOff x="1854201" y="2590800"/>
            <a:chExt cx="1182688" cy="2146300"/>
          </a:xfrm>
        </p:grpSpPr>
        <p:sp>
          <p:nvSpPr>
            <p:cNvPr id="45"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61" name="Rectangle 11"/>
            <p:cNvSpPr>
              <a:spLocks noChangeArrowheads="1"/>
            </p:cNvSpPr>
            <p:nvPr/>
          </p:nvSpPr>
          <p:spPr bwMode="auto">
            <a:xfrm>
              <a:off x="1854201" y="3660775"/>
              <a:ext cx="1182688" cy="176213"/>
            </a:xfrm>
            <a:prstGeom prst="rect">
              <a:avLst/>
            </a:pr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62"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63"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solidFill>
              <a:srgbClr val="FFD5D5"/>
            </a:solidFill>
            <a:ln>
              <a:noFill/>
            </a:ln>
          </p:spPr>
          <p:txBody>
            <a:bodyPr vert="horz" wrap="square" lIns="91440" tIns="45720" rIns="91440" bIns="45720" numCol="1" anchor="t" anchorCtr="0" compatLnSpc="1"/>
            <a:lstStyle/>
            <a:p>
              <a:endParaRPr lang="en-US">
                <a:cs typeface="+mn-ea"/>
                <a:sym typeface="+mn-lt"/>
              </a:endParaRPr>
            </a:p>
          </p:txBody>
        </p:sp>
        <p:sp>
          <p:nvSpPr>
            <p:cNvPr id="64" name="Freeform 14"/>
            <p:cNvSpPr/>
            <p:nvPr/>
          </p:nvSpPr>
          <p:spPr bwMode="auto">
            <a:xfrm>
              <a:off x="2387601" y="3683000"/>
              <a:ext cx="120650" cy="120650"/>
            </a:xfrm>
            <a:custGeom>
              <a:avLst/>
              <a:gdLst>
                <a:gd name="T0" fmla="*/ 16 w 32"/>
                <a:gd name="T1" fmla="*/ 32 h 32"/>
                <a:gd name="T2" fmla="*/ 16 w 32"/>
                <a:gd name="T3" fmla="*/ 32 h 32"/>
                <a:gd name="T4" fmla="*/ 0 w 32"/>
                <a:gd name="T5" fmla="*/ 16 h 32"/>
                <a:gd name="T6" fmla="*/ 0 w 32"/>
                <a:gd name="T7" fmla="*/ 16 h 32"/>
                <a:gd name="T8" fmla="*/ 16 w 32"/>
                <a:gd name="T9" fmla="*/ 0 h 32"/>
                <a:gd name="T10" fmla="*/ 16 w 32"/>
                <a:gd name="T11" fmla="*/ 0 h 32"/>
                <a:gd name="T12" fmla="*/ 32 w 32"/>
                <a:gd name="T13" fmla="*/ 16 h 32"/>
                <a:gd name="T14" fmla="*/ 32 w 32"/>
                <a:gd name="T15" fmla="*/ 16 h 32"/>
                <a:gd name="T16" fmla="*/ 16 w 3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16" y="32"/>
                  </a:moveTo>
                  <a:cubicBezTo>
                    <a:pt x="16" y="32"/>
                    <a:pt x="16" y="32"/>
                    <a:pt x="16" y="32"/>
                  </a:cubicBezTo>
                  <a:cubicBezTo>
                    <a:pt x="7" y="32"/>
                    <a:pt x="0" y="25"/>
                    <a:pt x="0" y="16"/>
                  </a:cubicBezTo>
                  <a:cubicBezTo>
                    <a:pt x="0" y="16"/>
                    <a:pt x="0" y="16"/>
                    <a:pt x="0" y="16"/>
                  </a:cubicBezTo>
                  <a:cubicBezTo>
                    <a:pt x="0" y="8"/>
                    <a:pt x="7" y="0"/>
                    <a:pt x="16" y="0"/>
                  </a:cubicBezTo>
                  <a:cubicBezTo>
                    <a:pt x="16" y="0"/>
                    <a:pt x="16" y="0"/>
                    <a:pt x="16" y="0"/>
                  </a:cubicBezTo>
                  <a:cubicBezTo>
                    <a:pt x="25" y="0"/>
                    <a:pt x="32" y="8"/>
                    <a:pt x="32" y="16"/>
                  </a:cubicBezTo>
                  <a:cubicBezTo>
                    <a:pt x="32" y="16"/>
                    <a:pt x="32" y="16"/>
                    <a:pt x="32" y="16"/>
                  </a:cubicBezTo>
                  <a:cubicBezTo>
                    <a:pt x="32" y="25"/>
                    <a:pt x="25" y="32"/>
                    <a:pt x="16" y="32"/>
                  </a:cubicBezTo>
                  <a:close/>
                </a:path>
              </a:pathLst>
            </a:custGeom>
            <a:solidFill>
              <a:srgbClr val="DE0000"/>
            </a:solidFill>
            <a:ln>
              <a:noFill/>
            </a:ln>
          </p:spPr>
          <p:txBody>
            <a:bodyPr vert="horz" wrap="square" lIns="91440" tIns="45720" rIns="91440" bIns="45720" numCol="1" anchor="t" anchorCtr="0" compatLnSpc="1"/>
            <a:lstStyle/>
            <a:p>
              <a:endParaRPr lang="en-US">
                <a:cs typeface="+mn-ea"/>
                <a:sym typeface="+mn-lt"/>
              </a:endParaRPr>
            </a:p>
          </p:txBody>
        </p:sp>
        <p:sp>
          <p:nvSpPr>
            <p:cNvPr id="65"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sp>
        <p:nvSpPr>
          <p:cNvPr id="66" name="Inhaltsplatzhalter 4"/>
          <p:cNvSpPr txBox="1"/>
          <p:nvPr/>
        </p:nvSpPr>
        <p:spPr>
          <a:xfrm>
            <a:off x="1389861"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n-lt"/>
                <a:cs typeface="+mn-ea"/>
                <a:sym typeface="+mn-lt"/>
              </a:rPr>
              <a:t>TITLE GOES HERE</a:t>
            </a:r>
            <a:br>
              <a:rPr lang="en-US" sz="1600" b="1" dirty="0">
                <a:solidFill>
                  <a:srgbClr val="DE0000"/>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100" dirty="0">
                <a:solidFill>
                  <a:schemeClr val="tx1">
                    <a:lumMod val="65000"/>
                    <a:lumOff val="35000"/>
                  </a:schemeClr>
                </a:solidFill>
                <a:latin typeface="+mn-lt"/>
                <a:cs typeface="+mn-ea"/>
                <a:sym typeface="+mn-lt"/>
              </a:rPr>
              <a:t>This is a sample text. You simply add your own text and description here. This text is fully editable. </a:t>
            </a:r>
          </a:p>
        </p:txBody>
      </p:sp>
      <p:sp>
        <p:nvSpPr>
          <p:cNvPr id="67" name="Inhaltsplatzhalter 4"/>
          <p:cNvSpPr txBox="1"/>
          <p:nvPr/>
        </p:nvSpPr>
        <p:spPr>
          <a:xfrm>
            <a:off x="624231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n-lt"/>
                <a:cs typeface="+mn-ea"/>
                <a:sym typeface="+mn-lt"/>
              </a:rPr>
              <a:t>TITLE GOES HERE</a:t>
            </a:r>
            <a:br>
              <a:rPr lang="en-US" sz="1600" b="1" dirty="0">
                <a:solidFill>
                  <a:srgbClr val="DE0000"/>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100" dirty="0">
                <a:solidFill>
                  <a:schemeClr val="tx1">
                    <a:lumMod val="65000"/>
                    <a:lumOff val="35000"/>
                  </a:schemeClr>
                </a:solidFill>
                <a:latin typeface="+mn-lt"/>
                <a:cs typeface="+mn-ea"/>
                <a:sym typeface="+mn-lt"/>
              </a:rPr>
              <a:t>This is a sample text. You simply add your own text and description here. This text is fully editable. </a:t>
            </a:r>
          </a:p>
        </p:txBody>
      </p:sp>
      <p:sp>
        <p:nvSpPr>
          <p:cNvPr id="68" name="Inhaltsplatzhalter 4"/>
          <p:cNvSpPr txBox="1"/>
          <p:nvPr/>
        </p:nvSpPr>
        <p:spPr>
          <a:xfrm>
            <a:off x="3816090"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n-lt"/>
                <a:cs typeface="+mn-ea"/>
                <a:sym typeface="+mn-lt"/>
              </a:rPr>
              <a:t>TITLE GOES HERE</a:t>
            </a:r>
            <a:br>
              <a:rPr lang="en-US" sz="1600" b="1" dirty="0">
                <a:solidFill>
                  <a:srgbClr val="DE0000"/>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100" dirty="0">
                <a:solidFill>
                  <a:schemeClr val="tx1">
                    <a:lumMod val="65000"/>
                    <a:lumOff val="35000"/>
                  </a:schemeClr>
                </a:solidFill>
                <a:latin typeface="+mn-lt"/>
                <a:cs typeface="+mn-ea"/>
                <a:sym typeface="+mn-lt"/>
              </a:rPr>
              <a:t>This is a sample text. You simply add your own text and description here. This text is fully editable. </a:t>
            </a:r>
          </a:p>
        </p:txBody>
      </p:sp>
      <p:sp>
        <p:nvSpPr>
          <p:cNvPr id="69" name="Inhaltsplatzhalter 4"/>
          <p:cNvSpPr txBox="1"/>
          <p:nvPr/>
        </p:nvSpPr>
        <p:spPr>
          <a:xfrm>
            <a:off x="8668549" y="4986419"/>
            <a:ext cx="2108192" cy="1138773"/>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solidFill>
                  <a:srgbClr val="DE0000"/>
                </a:solidFill>
                <a:latin typeface="+mn-lt"/>
                <a:cs typeface="+mn-ea"/>
                <a:sym typeface="+mn-lt"/>
              </a:rPr>
              <a:t>TITLE GOES HERE</a:t>
            </a:r>
            <a:br>
              <a:rPr lang="en-US" sz="1600" b="1" dirty="0">
                <a:solidFill>
                  <a:srgbClr val="DE0000"/>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100" dirty="0">
                <a:solidFill>
                  <a:schemeClr val="tx1">
                    <a:lumMod val="65000"/>
                    <a:lumOff val="35000"/>
                  </a:schemeClr>
                </a:solidFill>
                <a:latin typeface="+mn-lt"/>
                <a:cs typeface="+mn-ea"/>
                <a:sym typeface="+mn-lt"/>
              </a:rPr>
              <a:t>This is a sample text. You simply add your own text and description here. This text is fully editable. </a:t>
            </a:r>
          </a:p>
        </p:txBody>
      </p:sp>
      <p:grpSp>
        <p:nvGrpSpPr>
          <p:cNvPr id="70" name="Group 46"/>
          <p:cNvGrpSpPr/>
          <p:nvPr/>
        </p:nvGrpSpPr>
        <p:grpSpPr>
          <a:xfrm>
            <a:off x="2120407" y="3986376"/>
            <a:ext cx="647100" cy="650656"/>
            <a:chOff x="5402263" y="3448050"/>
            <a:chExt cx="577849" cy="581025"/>
          </a:xfrm>
          <a:solidFill>
            <a:schemeClr val="bg1"/>
          </a:solidFill>
        </p:grpSpPr>
        <p:sp>
          <p:nvSpPr>
            <p:cNvPr id="71"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2"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3"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4"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5"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6"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7"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78" name="Freeform 124"/>
          <p:cNvSpPr>
            <a:spLocks noEditPoints="1"/>
          </p:cNvSpPr>
          <p:nvPr/>
        </p:nvSpPr>
        <p:spPr bwMode="auto">
          <a:xfrm>
            <a:off x="4557068" y="4007096"/>
            <a:ext cx="671930"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79" name="Group 55"/>
          <p:cNvGrpSpPr/>
          <p:nvPr/>
        </p:nvGrpSpPr>
        <p:grpSpPr>
          <a:xfrm>
            <a:off x="6929521" y="4108027"/>
            <a:ext cx="677696" cy="453648"/>
            <a:chOff x="666750" y="3544888"/>
            <a:chExt cx="581025" cy="388938"/>
          </a:xfrm>
          <a:solidFill>
            <a:schemeClr val="bg1"/>
          </a:solidFill>
        </p:grpSpPr>
        <p:sp>
          <p:nvSpPr>
            <p:cNvPr id="80"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1"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2"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3"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84" name="Freeform 29"/>
          <p:cNvSpPr>
            <a:spLocks noEditPoints="1"/>
          </p:cNvSpPr>
          <p:nvPr/>
        </p:nvSpPr>
        <p:spPr bwMode="auto">
          <a:xfrm>
            <a:off x="9467489" y="4039123"/>
            <a:ext cx="510312" cy="5471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5" name="Inhaltsplatzhalter 4"/>
          <p:cNvSpPr txBox="1"/>
          <p:nvPr/>
        </p:nvSpPr>
        <p:spPr>
          <a:xfrm>
            <a:off x="2001336" y="1948063"/>
            <a:ext cx="885242" cy="5537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mn-lt"/>
                <a:cs typeface="+mn-ea"/>
                <a:sym typeface="+mn-lt"/>
              </a:rPr>
              <a:t>01</a:t>
            </a:r>
          </a:p>
        </p:txBody>
      </p:sp>
      <p:sp>
        <p:nvSpPr>
          <p:cNvPr id="86" name="Inhaltsplatzhalter 4"/>
          <p:cNvSpPr txBox="1"/>
          <p:nvPr/>
        </p:nvSpPr>
        <p:spPr>
          <a:xfrm>
            <a:off x="4425448"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mn-lt"/>
                <a:cs typeface="+mn-ea"/>
                <a:sym typeface="+mn-lt"/>
              </a:rPr>
              <a:t>02</a:t>
            </a:r>
          </a:p>
        </p:txBody>
      </p:sp>
      <p:sp>
        <p:nvSpPr>
          <p:cNvPr id="87" name="Inhaltsplatzhalter 4"/>
          <p:cNvSpPr txBox="1"/>
          <p:nvPr/>
        </p:nvSpPr>
        <p:spPr>
          <a:xfrm>
            <a:off x="6791493"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mn-lt"/>
                <a:cs typeface="+mn-ea"/>
                <a:sym typeface="+mn-lt"/>
              </a:rPr>
              <a:t>03</a:t>
            </a:r>
          </a:p>
        </p:txBody>
      </p:sp>
      <p:sp>
        <p:nvSpPr>
          <p:cNvPr id="88" name="Inhaltsplatzhalter 4"/>
          <p:cNvSpPr txBox="1"/>
          <p:nvPr/>
        </p:nvSpPr>
        <p:spPr>
          <a:xfrm>
            <a:off x="9286375" y="1947924"/>
            <a:ext cx="885242" cy="55399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rgbClr val="DE0000"/>
                </a:solidFill>
                <a:latin typeface="+mn-lt"/>
                <a:cs typeface="+mn-ea"/>
                <a:sym typeface="+mn-lt"/>
              </a:rPr>
              <a:t>04</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fltVal val="0"/>
                                          </p:val>
                                        </p:tav>
                                        <p:tav tm="100000">
                                          <p:val>
                                            <p:strVal val="#ppt_w"/>
                                          </p:val>
                                        </p:tav>
                                      </p:tavLst>
                                    </p:anim>
                                    <p:anim calcmode="lin" valueType="num">
                                      <p:cBhvr>
                                        <p:cTn id="12" dur="500" fill="hold"/>
                                        <p:tgtEl>
                                          <p:spTgt spid="85"/>
                                        </p:tgtEl>
                                        <p:attrNameLst>
                                          <p:attrName>ppt_h</p:attrName>
                                        </p:attrNameLst>
                                      </p:cBhvr>
                                      <p:tavLst>
                                        <p:tav tm="0">
                                          <p:val>
                                            <p:fltVal val="0"/>
                                          </p:val>
                                        </p:tav>
                                        <p:tav tm="100000">
                                          <p:val>
                                            <p:strVal val="#ppt_h"/>
                                          </p:val>
                                        </p:tav>
                                      </p:tavLst>
                                    </p:anim>
                                    <p:animEffect transition="in" filter="fade">
                                      <p:cBhvr>
                                        <p:cTn id="13" dur="500"/>
                                        <p:tgtEl>
                                          <p:spTgt spid="85"/>
                                        </p:tgtEl>
                                      </p:cBhvr>
                                    </p:animEffect>
                                  </p:childTnLst>
                                </p:cTn>
                              </p:par>
                              <p:par>
                                <p:cTn id="14" presetID="2" presetClass="entr" presetSubtype="4" accel="20000" decel="8000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par>
                                <p:cTn id="24" presetID="2" presetClass="entr" presetSubtype="4" accel="20000" decel="8000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animEffect transition="in" filter="fade">
                                      <p:cBhvr>
                                        <p:cTn id="47" dur="500"/>
                                        <p:tgtEl>
                                          <p:spTgt spid="78"/>
                                        </p:tgtEl>
                                      </p:cBhvr>
                                    </p:animEffect>
                                  </p:childTnLst>
                                </p:cTn>
                              </p:par>
                              <p:par>
                                <p:cTn id="48" presetID="2" presetClass="entr" presetSubtype="4" accel="20000" decel="8000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fill="hold"/>
                                        <p:tgtEl>
                                          <p:spTgt spid="68"/>
                                        </p:tgtEl>
                                        <p:attrNameLst>
                                          <p:attrName>ppt_x</p:attrName>
                                        </p:attrNameLst>
                                      </p:cBhvr>
                                      <p:tavLst>
                                        <p:tav tm="0">
                                          <p:val>
                                            <p:strVal val="#ppt_x"/>
                                          </p:val>
                                        </p:tav>
                                        <p:tav tm="100000">
                                          <p:val>
                                            <p:strVal val="#ppt_x"/>
                                          </p:val>
                                        </p:tav>
                                      </p:tavLst>
                                    </p:anim>
                                    <p:anim calcmode="lin" valueType="num">
                                      <p:cBhvr additive="base">
                                        <p:cTn id="51" dur="500" fill="hold"/>
                                        <p:tgtEl>
                                          <p:spTgt spid="68"/>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p:cTn id="59" dur="500" fill="hold"/>
                                        <p:tgtEl>
                                          <p:spTgt spid="87"/>
                                        </p:tgtEl>
                                        <p:attrNameLst>
                                          <p:attrName>ppt_w</p:attrName>
                                        </p:attrNameLst>
                                      </p:cBhvr>
                                      <p:tavLst>
                                        <p:tav tm="0">
                                          <p:val>
                                            <p:fltVal val="0"/>
                                          </p:val>
                                        </p:tav>
                                        <p:tav tm="100000">
                                          <p:val>
                                            <p:strVal val="#ppt_w"/>
                                          </p:val>
                                        </p:tav>
                                      </p:tavLst>
                                    </p:anim>
                                    <p:anim calcmode="lin" valueType="num">
                                      <p:cBhvr>
                                        <p:cTn id="60" dur="500" fill="hold"/>
                                        <p:tgtEl>
                                          <p:spTgt spid="87"/>
                                        </p:tgtEl>
                                        <p:attrNameLst>
                                          <p:attrName>ppt_h</p:attrName>
                                        </p:attrNameLst>
                                      </p:cBhvr>
                                      <p:tavLst>
                                        <p:tav tm="0">
                                          <p:val>
                                            <p:fltVal val="0"/>
                                          </p:val>
                                        </p:tav>
                                        <p:tav tm="100000">
                                          <p:val>
                                            <p:strVal val="#ppt_h"/>
                                          </p:val>
                                        </p:tav>
                                      </p:tavLst>
                                    </p:anim>
                                    <p:animEffect transition="in" filter="fade">
                                      <p:cBhvr>
                                        <p:cTn id="61" dur="500"/>
                                        <p:tgtEl>
                                          <p:spTgt spid="87"/>
                                        </p:tgtEl>
                                      </p:cBhvr>
                                    </p:animEffect>
                                  </p:childTnLst>
                                </p:cTn>
                              </p:par>
                              <p:par>
                                <p:cTn id="62" presetID="2" presetClass="entr" presetSubtype="4" accel="20000" decel="8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53" presetClass="entr" presetSubtype="16"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 calcmode="lin" valueType="num">
                                      <p:cBhvr>
                                        <p:cTn id="69" dur="500" fill="hold"/>
                                        <p:tgtEl>
                                          <p:spTgt spid="79"/>
                                        </p:tgtEl>
                                        <p:attrNameLst>
                                          <p:attrName>ppt_w</p:attrName>
                                        </p:attrNameLst>
                                      </p:cBhvr>
                                      <p:tavLst>
                                        <p:tav tm="0">
                                          <p:val>
                                            <p:fltVal val="0"/>
                                          </p:val>
                                        </p:tav>
                                        <p:tav tm="100000">
                                          <p:val>
                                            <p:strVal val="#ppt_w"/>
                                          </p:val>
                                        </p:tav>
                                      </p:tavLst>
                                    </p:anim>
                                    <p:anim calcmode="lin" valueType="num">
                                      <p:cBhvr>
                                        <p:cTn id="70" dur="500" fill="hold"/>
                                        <p:tgtEl>
                                          <p:spTgt spid="79"/>
                                        </p:tgtEl>
                                        <p:attrNameLst>
                                          <p:attrName>ppt_h</p:attrName>
                                        </p:attrNameLst>
                                      </p:cBhvr>
                                      <p:tavLst>
                                        <p:tav tm="0">
                                          <p:val>
                                            <p:fltVal val="0"/>
                                          </p:val>
                                        </p:tav>
                                        <p:tav tm="100000">
                                          <p:val>
                                            <p:strVal val="#ppt_h"/>
                                          </p:val>
                                        </p:tav>
                                      </p:tavLst>
                                    </p:anim>
                                    <p:animEffect transition="in" filter="fade">
                                      <p:cBhvr>
                                        <p:cTn id="71" dur="500"/>
                                        <p:tgtEl>
                                          <p:spTgt spid="79"/>
                                        </p:tgtEl>
                                      </p:cBhvr>
                                    </p:animEffect>
                                  </p:childTnLst>
                                </p:cTn>
                              </p:par>
                              <p:par>
                                <p:cTn id="72" presetID="2" presetClass="entr" presetSubtype="4" accel="20000" decel="80000" fill="hold" grpId="0" nodeType="withEffect">
                                  <p:stCondLst>
                                    <p:cond delay="0"/>
                                  </p:stCondLst>
                                  <p:childTnLst>
                                    <p:set>
                                      <p:cBhvr>
                                        <p:cTn id="73" dur="1" fill="hold">
                                          <p:stCondLst>
                                            <p:cond delay="0"/>
                                          </p:stCondLst>
                                        </p:cTn>
                                        <p:tgtEl>
                                          <p:spTgt spid="67"/>
                                        </p:tgtEl>
                                        <p:attrNameLst>
                                          <p:attrName>style.visibility</p:attrName>
                                        </p:attrNameLst>
                                      </p:cBhvr>
                                      <p:to>
                                        <p:strVal val="visible"/>
                                      </p:to>
                                    </p:set>
                                    <p:anim calcmode="lin" valueType="num">
                                      <p:cBhvr additive="base">
                                        <p:cTn id="74" dur="500" fill="hold"/>
                                        <p:tgtEl>
                                          <p:spTgt spid="67"/>
                                        </p:tgtEl>
                                        <p:attrNameLst>
                                          <p:attrName>ppt_x</p:attrName>
                                        </p:attrNameLst>
                                      </p:cBhvr>
                                      <p:tavLst>
                                        <p:tav tm="0">
                                          <p:val>
                                            <p:strVal val="#ppt_x"/>
                                          </p:val>
                                        </p:tav>
                                        <p:tav tm="100000">
                                          <p:val>
                                            <p:strVal val="#ppt_x"/>
                                          </p:val>
                                        </p:tav>
                                      </p:tavLst>
                                    </p:anim>
                                    <p:anim calcmode="lin" valueType="num">
                                      <p:cBhvr additive="base">
                                        <p:cTn id="75" dur="500" fill="hold"/>
                                        <p:tgtEl>
                                          <p:spTgt spid="67"/>
                                        </p:tgtEl>
                                        <p:attrNameLst>
                                          <p:attrName>ppt_y</p:attrName>
                                        </p:attrNameLst>
                                      </p:cBhvr>
                                      <p:tavLst>
                                        <p:tav tm="0">
                                          <p:val>
                                            <p:strVal val="1+#ppt_h/2"/>
                                          </p:val>
                                        </p:tav>
                                        <p:tav tm="100000">
                                          <p:val>
                                            <p:strVal val="#ppt_y"/>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5000"/>
                            </p:stCondLst>
                            <p:childTnLst>
                              <p:par>
                                <p:cTn id="81" presetID="53" presetClass="entr" presetSubtype="16"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 calcmode="lin" valueType="num">
                                      <p:cBhvr>
                                        <p:cTn id="83" dur="500" fill="hold"/>
                                        <p:tgtEl>
                                          <p:spTgt spid="88"/>
                                        </p:tgtEl>
                                        <p:attrNameLst>
                                          <p:attrName>ppt_w</p:attrName>
                                        </p:attrNameLst>
                                      </p:cBhvr>
                                      <p:tavLst>
                                        <p:tav tm="0">
                                          <p:val>
                                            <p:fltVal val="0"/>
                                          </p:val>
                                        </p:tav>
                                        <p:tav tm="100000">
                                          <p:val>
                                            <p:strVal val="#ppt_w"/>
                                          </p:val>
                                        </p:tav>
                                      </p:tavLst>
                                    </p:anim>
                                    <p:anim calcmode="lin" valueType="num">
                                      <p:cBhvr>
                                        <p:cTn id="84" dur="500" fill="hold"/>
                                        <p:tgtEl>
                                          <p:spTgt spid="88"/>
                                        </p:tgtEl>
                                        <p:attrNameLst>
                                          <p:attrName>ppt_h</p:attrName>
                                        </p:attrNameLst>
                                      </p:cBhvr>
                                      <p:tavLst>
                                        <p:tav tm="0">
                                          <p:val>
                                            <p:fltVal val="0"/>
                                          </p:val>
                                        </p:tav>
                                        <p:tav tm="100000">
                                          <p:val>
                                            <p:strVal val="#ppt_h"/>
                                          </p:val>
                                        </p:tav>
                                      </p:tavLst>
                                    </p:anim>
                                    <p:animEffect transition="in" filter="fade">
                                      <p:cBhvr>
                                        <p:cTn id="85" dur="500"/>
                                        <p:tgtEl>
                                          <p:spTgt spid="88"/>
                                        </p:tgtEl>
                                      </p:cBhvr>
                                    </p:animEffect>
                                  </p:childTnLst>
                                </p:cTn>
                              </p:par>
                              <p:par>
                                <p:cTn id="86" presetID="2" presetClass="entr" presetSubtype="4" accel="20000" decel="80000" fill="hold"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0">
                                          <p:val>
                                            <p:fltVal val="0"/>
                                          </p:val>
                                        </p:tav>
                                        <p:tav tm="100000">
                                          <p:val>
                                            <p:strVal val="#ppt_w"/>
                                          </p:val>
                                        </p:tav>
                                      </p:tavLst>
                                    </p:anim>
                                    <p:anim calcmode="lin" valueType="num">
                                      <p:cBhvr>
                                        <p:cTn id="94" dur="500" fill="hold"/>
                                        <p:tgtEl>
                                          <p:spTgt spid="84"/>
                                        </p:tgtEl>
                                        <p:attrNameLst>
                                          <p:attrName>ppt_h</p:attrName>
                                        </p:attrNameLst>
                                      </p:cBhvr>
                                      <p:tavLst>
                                        <p:tav tm="0">
                                          <p:val>
                                            <p:fltVal val="0"/>
                                          </p:val>
                                        </p:tav>
                                        <p:tav tm="100000">
                                          <p:val>
                                            <p:strVal val="#ppt_h"/>
                                          </p:val>
                                        </p:tav>
                                      </p:tavLst>
                                    </p:anim>
                                    <p:animEffect transition="in" filter="fade">
                                      <p:cBhvr>
                                        <p:cTn id="95" dur="500"/>
                                        <p:tgtEl>
                                          <p:spTgt spid="84"/>
                                        </p:tgtEl>
                                      </p:cBhvr>
                                    </p:animEffect>
                                  </p:childTnLst>
                                </p:cTn>
                              </p:par>
                              <p:par>
                                <p:cTn id="96" presetID="2" presetClass="entr" presetSubtype="4" accel="20000" decel="8000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500" fill="hold"/>
                                        <p:tgtEl>
                                          <p:spTgt spid="69"/>
                                        </p:tgtEl>
                                        <p:attrNameLst>
                                          <p:attrName>ppt_x</p:attrName>
                                        </p:attrNameLst>
                                      </p:cBhvr>
                                      <p:tavLst>
                                        <p:tav tm="0">
                                          <p:val>
                                            <p:strVal val="#ppt_x"/>
                                          </p:val>
                                        </p:tav>
                                        <p:tav tm="100000">
                                          <p:val>
                                            <p:strVal val="#ppt_x"/>
                                          </p:val>
                                        </p:tav>
                                      </p:tavLst>
                                    </p:anim>
                                    <p:anim calcmode="lin" valueType="num">
                                      <p:cBhvr additive="base">
                                        <p:cTn id="99" dur="500" fill="hold"/>
                                        <p:tgtEl>
                                          <p:spTgt spid="69"/>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22" presetClass="entr" presetSubtype="8"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left)">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66" grpId="0"/>
      <p:bldP spid="67" grpId="0"/>
      <p:bldP spid="68" grpId="0"/>
      <p:bldP spid="69" grpId="0"/>
      <p:bldP spid="78" grpId="0" bldLvl="0" animBg="1"/>
      <p:bldP spid="84" grpId="0" bldLvl="0" animBg="1"/>
      <p:bldP spid="85" grpId="0"/>
      <p:bldP spid="86" grpId="0"/>
      <p:bldP spid="87"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cs typeface="+mn-ea"/>
                <a:sym typeface="+mn-lt"/>
              </a:rPr>
              <a:t>Add You Text Here Add You Text Here</a:t>
            </a:r>
          </a:p>
        </p:txBody>
      </p:sp>
      <p:sp>
        <p:nvSpPr>
          <p:cNvPr id="5" name="Freeform 5"/>
          <p:cNvSpPr/>
          <p:nvPr/>
        </p:nvSpPr>
        <p:spPr bwMode="auto">
          <a:xfrm>
            <a:off x="4753944" y="3966250"/>
            <a:ext cx="1286043" cy="1499218"/>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 name="Line 6"/>
          <p:cNvSpPr>
            <a:spLocks noChangeShapeType="1"/>
          </p:cNvSpPr>
          <p:nvPr/>
        </p:nvSpPr>
        <p:spPr bwMode="auto">
          <a:xfrm flipV="1">
            <a:off x="4880944" y="4093250"/>
            <a:ext cx="1286043" cy="1499218"/>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7" name="Freeform 7"/>
          <p:cNvSpPr/>
          <p:nvPr/>
        </p:nvSpPr>
        <p:spPr bwMode="auto">
          <a:xfrm>
            <a:off x="4238479" y="2912603"/>
            <a:ext cx="1801509" cy="1053647"/>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 name="Line 8"/>
          <p:cNvSpPr>
            <a:spLocks noChangeShapeType="1"/>
          </p:cNvSpPr>
          <p:nvPr/>
        </p:nvSpPr>
        <p:spPr bwMode="auto">
          <a:xfrm>
            <a:off x="4365479" y="3039603"/>
            <a:ext cx="1801509" cy="105364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9" name="Freeform 9"/>
          <p:cNvSpPr/>
          <p:nvPr/>
        </p:nvSpPr>
        <p:spPr bwMode="auto">
          <a:xfrm>
            <a:off x="6045229" y="2288803"/>
            <a:ext cx="683211" cy="1677446"/>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Line 10"/>
          <p:cNvSpPr>
            <a:spLocks noChangeShapeType="1"/>
          </p:cNvSpPr>
          <p:nvPr/>
        </p:nvSpPr>
        <p:spPr bwMode="auto">
          <a:xfrm flipH="1">
            <a:off x="6172229" y="2415803"/>
            <a:ext cx="683211" cy="1677446"/>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1" name="Freeform 11"/>
          <p:cNvSpPr/>
          <p:nvPr/>
        </p:nvSpPr>
        <p:spPr bwMode="auto">
          <a:xfrm>
            <a:off x="6045229" y="3966250"/>
            <a:ext cx="1991969" cy="337237"/>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2" name="Line 12"/>
          <p:cNvSpPr>
            <a:spLocks noChangeShapeType="1"/>
          </p:cNvSpPr>
          <p:nvPr/>
        </p:nvSpPr>
        <p:spPr bwMode="auto">
          <a:xfrm flipH="1" flipV="1">
            <a:off x="6172229" y="4093250"/>
            <a:ext cx="1991969" cy="337237"/>
          </a:xfrm>
          <a:prstGeom prst="line">
            <a:avLst/>
          </a:prstGeom>
          <a:noFill/>
          <a:ln w="58738" cap="flat">
            <a:solidFill>
              <a:srgbClr val="FFD5D5"/>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13" name="Oval 13"/>
          <p:cNvSpPr>
            <a:spLocks noChangeArrowheads="1"/>
          </p:cNvSpPr>
          <p:nvPr/>
        </p:nvSpPr>
        <p:spPr bwMode="auto">
          <a:xfrm>
            <a:off x="5148843" y="3075106"/>
            <a:ext cx="1780541" cy="1782287"/>
          </a:xfrm>
          <a:prstGeom prst="ellipse">
            <a:avLst/>
          </a:prstGeom>
          <a:solidFill>
            <a:srgbClr val="DE0000"/>
          </a:solidFill>
          <a:ln w="58738" cap="flat">
            <a:solidFill>
              <a:srgbClr val="FFD5D5"/>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4" name="Oval 14"/>
          <p:cNvSpPr>
            <a:spLocks noChangeArrowheads="1"/>
          </p:cNvSpPr>
          <p:nvPr/>
        </p:nvSpPr>
        <p:spPr bwMode="auto">
          <a:xfrm>
            <a:off x="7462322" y="3726864"/>
            <a:ext cx="1149750" cy="1151498"/>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5" name="Oval 15"/>
          <p:cNvSpPr>
            <a:spLocks noChangeArrowheads="1"/>
          </p:cNvSpPr>
          <p:nvPr/>
        </p:nvSpPr>
        <p:spPr bwMode="auto">
          <a:xfrm>
            <a:off x="6129083" y="1687831"/>
            <a:ext cx="1195218" cy="119670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6" name="Oval 16"/>
          <p:cNvSpPr>
            <a:spLocks noChangeArrowheads="1"/>
          </p:cNvSpPr>
          <p:nvPr/>
        </p:nvSpPr>
        <p:spPr bwMode="auto">
          <a:xfrm>
            <a:off x="3640888" y="2309771"/>
            <a:ext cx="1193434" cy="1200423"/>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2" name="Oval 17"/>
          <p:cNvSpPr>
            <a:spLocks noChangeArrowheads="1"/>
          </p:cNvSpPr>
          <p:nvPr/>
        </p:nvSpPr>
        <p:spPr bwMode="auto">
          <a:xfrm>
            <a:off x="4260527" y="4972050"/>
            <a:ext cx="979846" cy="979844"/>
          </a:xfrm>
          <a:prstGeom prst="ellipse">
            <a:avLst/>
          </a:prstGeom>
          <a:solidFill>
            <a:srgbClr val="FA6679"/>
          </a:solidFill>
          <a:ln w="58738" cap="flat">
            <a:solidFill>
              <a:srgbClr val="FFCDD6"/>
            </a:solidFill>
            <a:prstDash val="solid"/>
            <a:miter lim="800000"/>
          </a:ln>
        </p:spPr>
        <p:txBody>
          <a:bodyPr vert="horz" wrap="square" lIns="91440" tIns="45720" rIns="91440" bIns="45720" numCol="1" anchor="t" anchorCtr="0" compatLnSpc="1"/>
          <a:lstStyle/>
          <a:p>
            <a:endParaRPr lang="en-US">
              <a:cs typeface="+mn-ea"/>
              <a:sym typeface="+mn-lt"/>
            </a:endParaRPr>
          </a:p>
        </p:txBody>
      </p:sp>
      <p:grpSp>
        <p:nvGrpSpPr>
          <p:cNvPr id="3" name="Group 36"/>
          <p:cNvGrpSpPr/>
          <p:nvPr/>
        </p:nvGrpSpPr>
        <p:grpSpPr>
          <a:xfrm>
            <a:off x="3944475" y="2617374"/>
            <a:ext cx="586260" cy="585216"/>
            <a:chOff x="10996613" y="1925638"/>
            <a:chExt cx="534987" cy="534988"/>
          </a:xfrm>
          <a:solidFill>
            <a:schemeClr val="bg1"/>
          </a:solidFill>
        </p:grpSpPr>
        <p:sp>
          <p:nvSpPr>
            <p:cNvPr id="4" name="Freeform 6"/>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7"/>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6" name="Freeform 29"/>
          <p:cNvSpPr>
            <a:spLocks noEditPoints="1"/>
          </p:cNvSpPr>
          <p:nvPr/>
        </p:nvSpPr>
        <p:spPr bwMode="auto">
          <a:xfrm>
            <a:off x="6465986" y="2006679"/>
            <a:ext cx="521412" cy="5590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47" name="Group 40"/>
          <p:cNvGrpSpPr/>
          <p:nvPr/>
        </p:nvGrpSpPr>
        <p:grpSpPr>
          <a:xfrm>
            <a:off x="7783093" y="4004547"/>
            <a:ext cx="508208" cy="596132"/>
            <a:chOff x="1671638" y="5013325"/>
            <a:chExt cx="458787" cy="538162"/>
          </a:xfrm>
          <a:solidFill>
            <a:schemeClr val="bg1"/>
          </a:solidFill>
        </p:grpSpPr>
        <p:sp>
          <p:nvSpPr>
            <p:cNvPr id="48"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9"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50" name="Inhaltsplatzhalter 4"/>
          <p:cNvSpPr txBox="1"/>
          <p:nvPr/>
        </p:nvSpPr>
        <p:spPr>
          <a:xfrm>
            <a:off x="556326" y="235598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n-lt"/>
                <a:cs typeface="+mn-ea"/>
                <a:sym typeface="+mn-lt"/>
              </a:rPr>
              <a:t>TITLE GOES HERE</a:t>
            </a:r>
            <a:br>
              <a:rPr lang="en-US" sz="1400" b="1" dirty="0">
                <a:solidFill>
                  <a:srgbClr val="FA6679"/>
                </a:solidFill>
                <a:latin typeface="+mn-lt"/>
                <a:cs typeface="+mn-ea"/>
                <a:sym typeface="+mn-lt"/>
              </a:rPr>
            </a:br>
            <a:r>
              <a:rPr lang="en-US" sz="1400" b="1" dirty="0">
                <a:solidFill>
                  <a:schemeClr val="accent1"/>
                </a:solidFill>
                <a:latin typeface="+mn-lt"/>
                <a:cs typeface="+mn-ea"/>
                <a:sym typeface="+mn-lt"/>
              </a:rPr>
              <a:t/>
            </a:r>
            <a:br>
              <a:rPr lang="en-US" sz="1400" b="1" dirty="0">
                <a:solidFill>
                  <a:schemeClr val="accent1"/>
                </a:solidFill>
                <a:latin typeface="+mn-lt"/>
                <a:cs typeface="+mn-ea"/>
                <a:sym typeface="+mn-lt"/>
              </a:rPr>
            </a:br>
            <a:r>
              <a:rPr lang="en-US" sz="1100" dirty="0">
                <a:solidFill>
                  <a:schemeClr val="bg1">
                    <a:lumMod val="65000"/>
                  </a:schemeClr>
                </a:solidFill>
                <a:latin typeface="+mn-lt"/>
                <a:cs typeface="+mn-ea"/>
                <a:sym typeface="+mn-lt"/>
              </a:rPr>
              <a:t>This is a sample text. You simply add your own text and description here. This text is fully editable. It can be replaced with your own style. </a:t>
            </a:r>
          </a:p>
        </p:txBody>
      </p:sp>
      <p:sp>
        <p:nvSpPr>
          <p:cNvPr id="51" name="Inhaltsplatzhalter 4"/>
          <p:cNvSpPr txBox="1"/>
          <p:nvPr/>
        </p:nvSpPr>
        <p:spPr>
          <a:xfrm>
            <a:off x="7537046" y="1732185"/>
            <a:ext cx="285627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n-lt"/>
                <a:cs typeface="+mn-ea"/>
                <a:sym typeface="+mn-lt"/>
              </a:rPr>
              <a:t>TITLE GOES HERE</a:t>
            </a:r>
            <a:r>
              <a:rPr lang="en-US" sz="1400" b="1" dirty="0">
                <a:solidFill>
                  <a:schemeClr val="accent2"/>
                </a:solidFill>
                <a:latin typeface="+mn-lt"/>
                <a:cs typeface="+mn-ea"/>
                <a:sym typeface="+mn-lt"/>
              </a:rPr>
              <a:t/>
            </a:r>
            <a:br>
              <a:rPr lang="en-US" sz="1400" b="1" dirty="0">
                <a:solidFill>
                  <a:schemeClr val="accent2"/>
                </a:solidFill>
                <a:latin typeface="+mn-lt"/>
                <a:cs typeface="+mn-ea"/>
                <a:sym typeface="+mn-lt"/>
              </a:rPr>
            </a:br>
            <a:r>
              <a:rPr lang="en-US" sz="1400" b="1" dirty="0">
                <a:solidFill>
                  <a:schemeClr val="accent1"/>
                </a:solidFill>
                <a:latin typeface="+mn-lt"/>
                <a:cs typeface="+mn-ea"/>
                <a:sym typeface="+mn-lt"/>
              </a:rPr>
              <a:t/>
            </a:r>
            <a:br>
              <a:rPr lang="en-US" sz="1400" b="1" dirty="0">
                <a:solidFill>
                  <a:schemeClr val="accent1"/>
                </a:solidFill>
                <a:latin typeface="+mn-lt"/>
                <a:cs typeface="+mn-ea"/>
                <a:sym typeface="+mn-lt"/>
              </a:rPr>
            </a:br>
            <a:r>
              <a:rPr lang="en-US" sz="1100" dirty="0">
                <a:solidFill>
                  <a:schemeClr val="bg1">
                    <a:lumMod val="65000"/>
                  </a:schemeClr>
                </a:solidFill>
                <a:latin typeface="+mn-lt"/>
                <a:cs typeface="+mn-ea"/>
                <a:sym typeface="+mn-lt"/>
              </a:rPr>
              <a:t>This is a sample text. You simply add your own text and description here. This text is fully editable. It can be replaced with your own style. </a:t>
            </a:r>
          </a:p>
        </p:txBody>
      </p:sp>
      <p:sp>
        <p:nvSpPr>
          <p:cNvPr id="52" name="Inhaltsplatzhalter 4"/>
          <p:cNvSpPr txBox="1"/>
          <p:nvPr/>
        </p:nvSpPr>
        <p:spPr>
          <a:xfrm>
            <a:off x="8775025" y="3748615"/>
            <a:ext cx="2856274"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400" b="1" dirty="0">
                <a:solidFill>
                  <a:srgbClr val="FA6679"/>
                </a:solidFill>
                <a:latin typeface="+mn-lt"/>
                <a:cs typeface="+mn-ea"/>
                <a:sym typeface="+mn-lt"/>
              </a:rPr>
              <a:t>TITLE GOES HERE</a:t>
            </a:r>
            <a:r>
              <a:rPr lang="en-US" sz="1400" b="1" dirty="0">
                <a:solidFill>
                  <a:schemeClr val="accent3"/>
                </a:solidFill>
                <a:latin typeface="+mn-lt"/>
                <a:cs typeface="+mn-ea"/>
                <a:sym typeface="+mn-lt"/>
              </a:rPr>
              <a:t/>
            </a:r>
            <a:br>
              <a:rPr lang="en-US" sz="1400" b="1" dirty="0">
                <a:solidFill>
                  <a:schemeClr val="accent3"/>
                </a:solidFill>
                <a:latin typeface="+mn-lt"/>
                <a:cs typeface="+mn-ea"/>
                <a:sym typeface="+mn-lt"/>
              </a:rPr>
            </a:br>
            <a:r>
              <a:rPr lang="en-US" sz="1400" b="1" dirty="0">
                <a:solidFill>
                  <a:schemeClr val="accent1"/>
                </a:solidFill>
                <a:latin typeface="+mn-lt"/>
                <a:cs typeface="+mn-ea"/>
                <a:sym typeface="+mn-lt"/>
              </a:rPr>
              <a:t/>
            </a:r>
            <a:br>
              <a:rPr lang="en-US" sz="1400" b="1" dirty="0">
                <a:solidFill>
                  <a:schemeClr val="accent1"/>
                </a:solidFill>
                <a:latin typeface="+mn-lt"/>
                <a:cs typeface="+mn-ea"/>
                <a:sym typeface="+mn-lt"/>
              </a:rPr>
            </a:br>
            <a:r>
              <a:rPr lang="en-US" sz="1100" dirty="0">
                <a:solidFill>
                  <a:schemeClr val="bg1">
                    <a:lumMod val="65000"/>
                  </a:schemeClr>
                </a:solidFill>
                <a:latin typeface="+mn-lt"/>
                <a:cs typeface="+mn-ea"/>
                <a:sym typeface="+mn-lt"/>
              </a:rPr>
              <a:t>This is a sample text. You simply add your own text and description here. This text is fully editable. It can be replaced with your own style. </a:t>
            </a:r>
          </a:p>
        </p:txBody>
      </p:sp>
      <p:sp>
        <p:nvSpPr>
          <p:cNvPr id="53" name="Freeform 206"/>
          <p:cNvSpPr>
            <a:spLocks noEditPoints="1"/>
          </p:cNvSpPr>
          <p:nvPr/>
        </p:nvSpPr>
        <p:spPr bwMode="auto">
          <a:xfrm>
            <a:off x="4490952" y="5229266"/>
            <a:ext cx="518997" cy="465412"/>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Inhaltsplatzhalter 4"/>
          <p:cNvSpPr txBox="1"/>
          <p:nvPr/>
        </p:nvSpPr>
        <p:spPr>
          <a:xfrm>
            <a:off x="1115453" y="4907974"/>
            <a:ext cx="2874183" cy="1107996"/>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1200"/>
              </a:spcAft>
              <a:buNone/>
            </a:pPr>
            <a:r>
              <a:rPr lang="en-US" sz="1400" b="1" dirty="0">
                <a:solidFill>
                  <a:srgbClr val="FA6679"/>
                </a:solidFill>
                <a:latin typeface="+mn-lt"/>
                <a:cs typeface="+mn-ea"/>
                <a:sym typeface="+mn-lt"/>
              </a:rPr>
              <a:t>TITLE GOES HERE</a:t>
            </a:r>
            <a:br>
              <a:rPr lang="en-US" sz="1400" b="1" dirty="0">
                <a:solidFill>
                  <a:srgbClr val="FA6679"/>
                </a:solidFill>
                <a:latin typeface="+mn-lt"/>
                <a:cs typeface="+mn-ea"/>
                <a:sym typeface="+mn-lt"/>
              </a:rPr>
            </a:br>
            <a:r>
              <a:rPr lang="en-US" sz="1400" b="1" dirty="0">
                <a:solidFill>
                  <a:schemeClr val="accent4"/>
                </a:solidFill>
                <a:latin typeface="+mn-lt"/>
                <a:cs typeface="+mn-ea"/>
                <a:sym typeface="+mn-lt"/>
              </a:rPr>
              <a:t/>
            </a:r>
            <a:br>
              <a:rPr lang="en-US" sz="1400" b="1" dirty="0">
                <a:solidFill>
                  <a:schemeClr val="accent4"/>
                </a:solidFill>
                <a:latin typeface="+mn-lt"/>
                <a:cs typeface="+mn-ea"/>
                <a:sym typeface="+mn-lt"/>
              </a:rPr>
            </a:br>
            <a:r>
              <a:rPr lang="en-US" sz="1100" dirty="0">
                <a:solidFill>
                  <a:schemeClr val="bg1">
                    <a:lumMod val="65000"/>
                  </a:schemeClr>
                </a:solidFill>
                <a:latin typeface="+mn-lt"/>
                <a:cs typeface="+mn-ea"/>
                <a:sym typeface="+mn-lt"/>
              </a:rPr>
              <a:t>This is a sample text. You simply add your own text and description here. This text is fully editable. It can be replaced with your own style. </a:t>
            </a:r>
          </a:p>
        </p:txBody>
      </p:sp>
      <p:grpSp>
        <p:nvGrpSpPr>
          <p:cNvPr id="57" name="Group 48"/>
          <p:cNvGrpSpPr/>
          <p:nvPr/>
        </p:nvGrpSpPr>
        <p:grpSpPr>
          <a:xfrm>
            <a:off x="5673301" y="3501642"/>
            <a:ext cx="731624" cy="929214"/>
            <a:chOff x="9136063" y="1916113"/>
            <a:chExt cx="434976" cy="552451"/>
          </a:xfrm>
          <a:solidFill>
            <a:schemeClr val="bg1"/>
          </a:solidFill>
        </p:grpSpPr>
        <p:sp>
          <p:nvSpPr>
            <p:cNvPr id="58" name="Freeform 30"/>
            <p:cNvSpPr/>
            <p:nvPr/>
          </p:nvSpPr>
          <p:spPr bwMode="auto">
            <a:xfrm>
              <a:off x="9136063" y="1916113"/>
              <a:ext cx="425450" cy="455613"/>
            </a:xfrm>
            <a:custGeom>
              <a:avLst/>
              <a:gdLst>
                <a:gd name="T0" fmla="*/ 1511 w 2678"/>
                <a:gd name="T1" fmla="*/ 13 h 2875"/>
                <a:gd name="T2" fmla="*/ 1714 w 2678"/>
                <a:gd name="T3" fmla="*/ 104 h 2875"/>
                <a:gd name="T4" fmla="*/ 1862 w 2678"/>
                <a:gd name="T5" fmla="*/ 267 h 2875"/>
                <a:gd name="T6" fmla="*/ 1932 w 2678"/>
                <a:gd name="T7" fmla="*/ 480 h 2875"/>
                <a:gd name="T8" fmla="*/ 1926 w 2678"/>
                <a:gd name="T9" fmla="*/ 1135 h 2875"/>
                <a:gd name="T10" fmla="*/ 1857 w 2678"/>
                <a:gd name="T11" fmla="*/ 1263 h 2875"/>
                <a:gd name="T12" fmla="*/ 1881 w 2678"/>
                <a:gd name="T13" fmla="*/ 1754 h 2875"/>
                <a:gd name="T14" fmla="*/ 2031 w 2678"/>
                <a:gd name="T15" fmla="*/ 1836 h 2875"/>
                <a:gd name="T16" fmla="*/ 2226 w 2678"/>
                <a:gd name="T17" fmla="*/ 1956 h 2875"/>
                <a:gd name="T18" fmla="*/ 2447 w 2678"/>
                <a:gd name="T19" fmla="*/ 2110 h 2875"/>
                <a:gd name="T20" fmla="*/ 2616 w 2678"/>
                <a:gd name="T21" fmla="*/ 2258 h 2875"/>
                <a:gd name="T22" fmla="*/ 2676 w 2678"/>
                <a:gd name="T23" fmla="*/ 2406 h 2875"/>
                <a:gd name="T24" fmla="*/ 2668 w 2678"/>
                <a:gd name="T25" fmla="*/ 2840 h 2875"/>
                <a:gd name="T26" fmla="*/ 2608 w 2678"/>
                <a:gd name="T27" fmla="*/ 2875 h 2875"/>
                <a:gd name="T28" fmla="*/ 2547 w 2678"/>
                <a:gd name="T29" fmla="*/ 2840 h 2875"/>
                <a:gd name="T30" fmla="*/ 2534 w 2678"/>
                <a:gd name="T31" fmla="*/ 2416 h 2875"/>
                <a:gd name="T32" fmla="*/ 2470 w 2678"/>
                <a:gd name="T33" fmla="*/ 2307 h 2875"/>
                <a:gd name="T34" fmla="*/ 2258 w 2678"/>
                <a:gd name="T35" fmla="*/ 2147 h 2875"/>
                <a:gd name="T36" fmla="*/ 2058 w 2678"/>
                <a:gd name="T37" fmla="*/ 2016 h 2875"/>
                <a:gd name="T38" fmla="*/ 1890 w 2678"/>
                <a:gd name="T39" fmla="*/ 1918 h 2875"/>
                <a:gd name="T40" fmla="*/ 1774 w 2678"/>
                <a:gd name="T41" fmla="*/ 1857 h 2875"/>
                <a:gd name="T42" fmla="*/ 1709 w 2678"/>
                <a:gd name="T43" fmla="*/ 1815 h 2875"/>
                <a:gd name="T44" fmla="*/ 1689 w 2678"/>
                <a:gd name="T45" fmla="*/ 1255 h 2875"/>
                <a:gd name="T46" fmla="*/ 1721 w 2678"/>
                <a:gd name="T47" fmla="*/ 1197 h 2875"/>
                <a:gd name="T48" fmla="*/ 1785 w 2678"/>
                <a:gd name="T49" fmla="*/ 1113 h 2875"/>
                <a:gd name="T50" fmla="*/ 1791 w 2678"/>
                <a:gd name="T51" fmla="*/ 489 h 2875"/>
                <a:gd name="T52" fmla="*/ 1723 w 2678"/>
                <a:gd name="T53" fmla="*/ 312 h 2875"/>
                <a:gd name="T54" fmla="*/ 1582 w 2678"/>
                <a:gd name="T55" fmla="*/ 188 h 2875"/>
                <a:gd name="T56" fmla="*/ 1395 w 2678"/>
                <a:gd name="T57" fmla="*/ 140 h 2875"/>
                <a:gd name="T58" fmla="*/ 1138 w 2678"/>
                <a:gd name="T59" fmla="*/ 168 h 2875"/>
                <a:gd name="T60" fmla="*/ 984 w 2678"/>
                <a:gd name="T61" fmla="*/ 274 h 2875"/>
                <a:gd name="T62" fmla="*/ 895 w 2678"/>
                <a:gd name="T63" fmla="*/ 441 h 2875"/>
                <a:gd name="T64" fmla="*/ 885 w 2678"/>
                <a:gd name="T65" fmla="*/ 1086 h 2875"/>
                <a:gd name="T66" fmla="*/ 934 w 2678"/>
                <a:gd name="T67" fmla="*/ 1179 h 2875"/>
                <a:gd name="T68" fmla="*/ 985 w 2678"/>
                <a:gd name="T69" fmla="*/ 1237 h 2875"/>
                <a:gd name="T70" fmla="*/ 979 w 2678"/>
                <a:gd name="T71" fmla="*/ 1797 h 2875"/>
                <a:gd name="T72" fmla="*/ 922 w 2678"/>
                <a:gd name="T73" fmla="*/ 1847 h 2875"/>
                <a:gd name="T74" fmla="*/ 822 w 2678"/>
                <a:gd name="T75" fmla="*/ 1899 h 2875"/>
                <a:gd name="T76" fmla="*/ 665 w 2678"/>
                <a:gd name="T77" fmla="*/ 1988 h 2875"/>
                <a:gd name="T78" fmla="*/ 470 w 2678"/>
                <a:gd name="T79" fmla="*/ 2111 h 2875"/>
                <a:gd name="T80" fmla="*/ 259 w 2678"/>
                <a:gd name="T81" fmla="*/ 2264 h 2875"/>
                <a:gd name="T82" fmla="*/ 151 w 2678"/>
                <a:gd name="T83" fmla="*/ 2384 h 2875"/>
                <a:gd name="T84" fmla="*/ 137 w 2678"/>
                <a:gd name="T85" fmla="*/ 2823 h 2875"/>
                <a:gd name="T86" fmla="*/ 88 w 2678"/>
                <a:gd name="T87" fmla="*/ 2872 h 2875"/>
                <a:gd name="T88" fmla="*/ 19 w 2678"/>
                <a:gd name="T89" fmla="*/ 2854 h 2875"/>
                <a:gd name="T90" fmla="*/ 0 w 2678"/>
                <a:gd name="T91" fmla="*/ 2448 h 2875"/>
                <a:gd name="T92" fmla="*/ 39 w 2678"/>
                <a:gd name="T93" fmla="*/ 2292 h 2875"/>
                <a:gd name="T94" fmla="*/ 173 w 2678"/>
                <a:gd name="T95" fmla="*/ 2153 h 2875"/>
                <a:gd name="T96" fmla="*/ 397 w 2678"/>
                <a:gd name="T97" fmla="*/ 1992 h 2875"/>
                <a:gd name="T98" fmla="*/ 601 w 2678"/>
                <a:gd name="T99" fmla="*/ 1863 h 2875"/>
                <a:gd name="T100" fmla="*/ 765 w 2678"/>
                <a:gd name="T101" fmla="*/ 1771 h 2875"/>
                <a:gd name="T102" fmla="*/ 847 w 2678"/>
                <a:gd name="T103" fmla="*/ 1290 h 2875"/>
                <a:gd name="T104" fmla="*/ 762 w 2678"/>
                <a:gd name="T105" fmla="*/ 1169 h 2875"/>
                <a:gd name="T106" fmla="*/ 742 w 2678"/>
                <a:gd name="T107" fmla="*/ 539 h 2875"/>
                <a:gd name="T108" fmla="*/ 791 w 2678"/>
                <a:gd name="T109" fmla="*/ 316 h 2875"/>
                <a:gd name="T110" fmla="*/ 921 w 2678"/>
                <a:gd name="T111" fmla="*/ 139 h 2875"/>
                <a:gd name="T112" fmla="*/ 1112 w 2678"/>
                <a:gd name="T113" fmla="*/ 27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8" h="2875">
                  <a:moveTo>
                    <a:pt x="1282" y="0"/>
                  </a:moveTo>
                  <a:lnTo>
                    <a:pt x="1395" y="0"/>
                  </a:lnTo>
                  <a:lnTo>
                    <a:pt x="1454" y="3"/>
                  </a:lnTo>
                  <a:lnTo>
                    <a:pt x="1511" y="13"/>
                  </a:lnTo>
                  <a:lnTo>
                    <a:pt x="1566" y="27"/>
                  </a:lnTo>
                  <a:lnTo>
                    <a:pt x="1617" y="49"/>
                  </a:lnTo>
                  <a:lnTo>
                    <a:pt x="1667" y="74"/>
                  </a:lnTo>
                  <a:lnTo>
                    <a:pt x="1714" y="104"/>
                  </a:lnTo>
                  <a:lnTo>
                    <a:pt x="1757" y="139"/>
                  </a:lnTo>
                  <a:lnTo>
                    <a:pt x="1796" y="178"/>
                  </a:lnTo>
                  <a:lnTo>
                    <a:pt x="1831" y="220"/>
                  </a:lnTo>
                  <a:lnTo>
                    <a:pt x="1862" y="267"/>
                  </a:lnTo>
                  <a:lnTo>
                    <a:pt x="1887" y="316"/>
                  </a:lnTo>
                  <a:lnTo>
                    <a:pt x="1908" y="369"/>
                  </a:lnTo>
                  <a:lnTo>
                    <a:pt x="1923" y="424"/>
                  </a:lnTo>
                  <a:lnTo>
                    <a:pt x="1932" y="480"/>
                  </a:lnTo>
                  <a:lnTo>
                    <a:pt x="1936" y="539"/>
                  </a:lnTo>
                  <a:lnTo>
                    <a:pt x="1936" y="1060"/>
                  </a:lnTo>
                  <a:lnTo>
                    <a:pt x="1933" y="1098"/>
                  </a:lnTo>
                  <a:lnTo>
                    <a:pt x="1926" y="1135"/>
                  </a:lnTo>
                  <a:lnTo>
                    <a:pt x="1915" y="1169"/>
                  </a:lnTo>
                  <a:lnTo>
                    <a:pt x="1900" y="1203"/>
                  </a:lnTo>
                  <a:lnTo>
                    <a:pt x="1881" y="1235"/>
                  </a:lnTo>
                  <a:lnTo>
                    <a:pt x="1857" y="1263"/>
                  </a:lnTo>
                  <a:lnTo>
                    <a:pt x="1831" y="1290"/>
                  </a:lnTo>
                  <a:lnTo>
                    <a:pt x="1831" y="1728"/>
                  </a:lnTo>
                  <a:lnTo>
                    <a:pt x="1853" y="1739"/>
                  </a:lnTo>
                  <a:lnTo>
                    <a:pt x="1881" y="1754"/>
                  </a:lnTo>
                  <a:lnTo>
                    <a:pt x="1912" y="1771"/>
                  </a:lnTo>
                  <a:lnTo>
                    <a:pt x="1948" y="1791"/>
                  </a:lnTo>
                  <a:lnTo>
                    <a:pt x="1987" y="1812"/>
                  </a:lnTo>
                  <a:lnTo>
                    <a:pt x="2031" y="1836"/>
                  </a:lnTo>
                  <a:lnTo>
                    <a:pt x="2076" y="1863"/>
                  </a:lnTo>
                  <a:lnTo>
                    <a:pt x="2124" y="1892"/>
                  </a:lnTo>
                  <a:lnTo>
                    <a:pt x="2174" y="1923"/>
                  </a:lnTo>
                  <a:lnTo>
                    <a:pt x="2226" y="1956"/>
                  </a:lnTo>
                  <a:lnTo>
                    <a:pt x="2280" y="1992"/>
                  </a:lnTo>
                  <a:lnTo>
                    <a:pt x="2335" y="2030"/>
                  </a:lnTo>
                  <a:lnTo>
                    <a:pt x="2391" y="2069"/>
                  </a:lnTo>
                  <a:lnTo>
                    <a:pt x="2447" y="2110"/>
                  </a:lnTo>
                  <a:lnTo>
                    <a:pt x="2504" y="2153"/>
                  </a:lnTo>
                  <a:lnTo>
                    <a:pt x="2560" y="2199"/>
                  </a:lnTo>
                  <a:lnTo>
                    <a:pt x="2590" y="2227"/>
                  </a:lnTo>
                  <a:lnTo>
                    <a:pt x="2616" y="2258"/>
                  </a:lnTo>
                  <a:lnTo>
                    <a:pt x="2637" y="2292"/>
                  </a:lnTo>
                  <a:lnTo>
                    <a:pt x="2655" y="2328"/>
                  </a:lnTo>
                  <a:lnTo>
                    <a:pt x="2668" y="2366"/>
                  </a:lnTo>
                  <a:lnTo>
                    <a:pt x="2676" y="2406"/>
                  </a:lnTo>
                  <a:lnTo>
                    <a:pt x="2678" y="2448"/>
                  </a:lnTo>
                  <a:lnTo>
                    <a:pt x="2678" y="2805"/>
                  </a:lnTo>
                  <a:lnTo>
                    <a:pt x="2676" y="2823"/>
                  </a:lnTo>
                  <a:lnTo>
                    <a:pt x="2668" y="2840"/>
                  </a:lnTo>
                  <a:lnTo>
                    <a:pt x="2658" y="2855"/>
                  </a:lnTo>
                  <a:lnTo>
                    <a:pt x="2643" y="2865"/>
                  </a:lnTo>
                  <a:lnTo>
                    <a:pt x="2626" y="2873"/>
                  </a:lnTo>
                  <a:lnTo>
                    <a:pt x="2608" y="2875"/>
                  </a:lnTo>
                  <a:lnTo>
                    <a:pt x="2589" y="2873"/>
                  </a:lnTo>
                  <a:lnTo>
                    <a:pt x="2572" y="2865"/>
                  </a:lnTo>
                  <a:lnTo>
                    <a:pt x="2557" y="2855"/>
                  </a:lnTo>
                  <a:lnTo>
                    <a:pt x="2547" y="2840"/>
                  </a:lnTo>
                  <a:lnTo>
                    <a:pt x="2539" y="2823"/>
                  </a:lnTo>
                  <a:lnTo>
                    <a:pt x="2537" y="2805"/>
                  </a:lnTo>
                  <a:lnTo>
                    <a:pt x="2537" y="2448"/>
                  </a:lnTo>
                  <a:lnTo>
                    <a:pt x="2534" y="2416"/>
                  </a:lnTo>
                  <a:lnTo>
                    <a:pt x="2525" y="2385"/>
                  </a:lnTo>
                  <a:lnTo>
                    <a:pt x="2512" y="2356"/>
                  </a:lnTo>
                  <a:lnTo>
                    <a:pt x="2494" y="2331"/>
                  </a:lnTo>
                  <a:lnTo>
                    <a:pt x="2470" y="2307"/>
                  </a:lnTo>
                  <a:lnTo>
                    <a:pt x="2418" y="2265"/>
                  </a:lnTo>
                  <a:lnTo>
                    <a:pt x="2365" y="2224"/>
                  </a:lnTo>
                  <a:lnTo>
                    <a:pt x="2311" y="2185"/>
                  </a:lnTo>
                  <a:lnTo>
                    <a:pt x="2258" y="2147"/>
                  </a:lnTo>
                  <a:lnTo>
                    <a:pt x="2206" y="2111"/>
                  </a:lnTo>
                  <a:lnTo>
                    <a:pt x="2155" y="2077"/>
                  </a:lnTo>
                  <a:lnTo>
                    <a:pt x="2106" y="2046"/>
                  </a:lnTo>
                  <a:lnTo>
                    <a:pt x="2058" y="2016"/>
                  </a:lnTo>
                  <a:lnTo>
                    <a:pt x="2013" y="1989"/>
                  </a:lnTo>
                  <a:lnTo>
                    <a:pt x="1968" y="1963"/>
                  </a:lnTo>
                  <a:lnTo>
                    <a:pt x="1928" y="1939"/>
                  </a:lnTo>
                  <a:lnTo>
                    <a:pt x="1890" y="1918"/>
                  </a:lnTo>
                  <a:lnTo>
                    <a:pt x="1855" y="1899"/>
                  </a:lnTo>
                  <a:lnTo>
                    <a:pt x="1825" y="1882"/>
                  </a:lnTo>
                  <a:lnTo>
                    <a:pt x="1797" y="1869"/>
                  </a:lnTo>
                  <a:lnTo>
                    <a:pt x="1774" y="1857"/>
                  </a:lnTo>
                  <a:lnTo>
                    <a:pt x="1756" y="1848"/>
                  </a:lnTo>
                  <a:lnTo>
                    <a:pt x="1742" y="1841"/>
                  </a:lnTo>
                  <a:lnTo>
                    <a:pt x="1724" y="1830"/>
                  </a:lnTo>
                  <a:lnTo>
                    <a:pt x="1709" y="1815"/>
                  </a:lnTo>
                  <a:lnTo>
                    <a:pt x="1699" y="1798"/>
                  </a:lnTo>
                  <a:lnTo>
                    <a:pt x="1692" y="1778"/>
                  </a:lnTo>
                  <a:lnTo>
                    <a:pt x="1689" y="1757"/>
                  </a:lnTo>
                  <a:lnTo>
                    <a:pt x="1689" y="1255"/>
                  </a:lnTo>
                  <a:lnTo>
                    <a:pt x="1691" y="1238"/>
                  </a:lnTo>
                  <a:lnTo>
                    <a:pt x="1698" y="1222"/>
                  </a:lnTo>
                  <a:lnTo>
                    <a:pt x="1707" y="1207"/>
                  </a:lnTo>
                  <a:lnTo>
                    <a:pt x="1721" y="1197"/>
                  </a:lnTo>
                  <a:lnTo>
                    <a:pt x="1742" y="1179"/>
                  </a:lnTo>
                  <a:lnTo>
                    <a:pt x="1760" y="1159"/>
                  </a:lnTo>
                  <a:lnTo>
                    <a:pt x="1775" y="1137"/>
                  </a:lnTo>
                  <a:lnTo>
                    <a:pt x="1785" y="1113"/>
                  </a:lnTo>
                  <a:lnTo>
                    <a:pt x="1792" y="1086"/>
                  </a:lnTo>
                  <a:lnTo>
                    <a:pt x="1794" y="1060"/>
                  </a:lnTo>
                  <a:lnTo>
                    <a:pt x="1794" y="539"/>
                  </a:lnTo>
                  <a:lnTo>
                    <a:pt x="1791" y="489"/>
                  </a:lnTo>
                  <a:lnTo>
                    <a:pt x="1782" y="441"/>
                  </a:lnTo>
                  <a:lnTo>
                    <a:pt x="1767" y="395"/>
                  </a:lnTo>
                  <a:lnTo>
                    <a:pt x="1747" y="352"/>
                  </a:lnTo>
                  <a:lnTo>
                    <a:pt x="1723" y="312"/>
                  </a:lnTo>
                  <a:lnTo>
                    <a:pt x="1693" y="274"/>
                  </a:lnTo>
                  <a:lnTo>
                    <a:pt x="1660" y="241"/>
                  </a:lnTo>
                  <a:lnTo>
                    <a:pt x="1623" y="212"/>
                  </a:lnTo>
                  <a:lnTo>
                    <a:pt x="1582" y="188"/>
                  </a:lnTo>
                  <a:lnTo>
                    <a:pt x="1539" y="168"/>
                  </a:lnTo>
                  <a:lnTo>
                    <a:pt x="1493" y="153"/>
                  </a:lnTo>
                  <a:lnTo>
                    <a:pt x="1445" y="143"/>
                  </a:lnTo>
                  <a:lnTo>
                    <a:pt x="1395" y="140"/>
                  </a:lnTo>
                  <a:lnTo>
                    <a:pt x="1282" y="140"/>
                  </a:lnTo>
                  <a:lnTo>
                    <a:pt x="1233" y="143"/>
                  </a:lnTo>
                  <a:lnTo>
                    <a:pt x="1184" y="153"/>
                  </a:lnTo>
                  <a:lnTo>
                    <a:pt x="1138" y="168"/>
                  </a:lnTo>
                  <a:lnTo>
                    <a:pt x="1095" y="188"/>
                  </a:lnTo>
                  <a:lnTo>
                    <a:pt x="1055" y="212"/>
                  </a:lnTo>
                  <a:lnTo>
                    <a:pt x="1017" y="241"/>
                  </a:lnTo>
                  <a:lnTo>
                    <a:pt x="984" y="274"/>
                  </a:lnTo>
                  <a:lnTo>
                    <a:pt x="955" y="312"/>
                  </a:lnTo>
                  <a:lnTo>
                    <a:pt x="930" y="352"/>
                  </a:lnTo>
                  <a:lnTo>
                    <a:pt x="910" y="395"/>
                  </a:lnTo>
                  <a:lnTo>
                    <a:pt x="895" y="441"/>
                  </a:lnTo>
                  <a:lnTo>
                    <a:pt x="886" y="489"/>
                  </a:lnTo>
                  <a:lnTo>
                    <a:pt x="883" y="539"/>
                  </a:lnTo>
                  <a:lnTo>
                    <a:pt x="883" y="1059"/>
                  </a:lnTo>
                  <a:lnTo>
                    <a:pt x="885" y="1086"/>
                  </a:lnTo>
                  <a:lnTo>
                    <a:pt x="892" y="1113"/>
                  </a:lnTo>
                  <a:lnTo>
                    <a:pt x="903" y="1137"/>
                  </a:lnTo>
                  <a:lnTo>
                    <a:pt x="917" y="1159"/>
                  </a:lnTo>
                  <a:lnTo>
                    <a:pt x="934" y="1179"/>
                  </a:lnTo>
                  <a:lnTo>
                    <a:pt x="957" y="1196"/>
                  </a:lnTo>
                  <a:lnTo>
                    <a:pt x="969" y="1207"/>
                  </a:lnTo>
                  <a:lnTo>
                    <a:pt x="979" y="1221"/>
                  </a:lnTo>
                  <a:lnTo>
                    <a:pt x="985" y="1237"/>
                  </a:lnTo>
                  <a:lnTo>
                    <a:pt x="987" y="1254"/>
                  </a:lnTo>
                  <a:lnTo>
                    <a:pt x="987" y="1756"/>
                  </a:lnTo>
                  <a:lnTo>
                    <a:pt x="985" y="1777"/>
                  </a:lnTo>
                  <a:lnTo>
                    <a:pt x="979" y="1797"/>
                  </a:lnTo>
                  <a:lnTo>
                    <a:pt x="967" y="1814"/>
                  </a:lnTo>
                  <a:lnTo>
                    <a:pt x="954" y="1829"/>
                  </a:lnTo>
                  <a:lnTo>
                    <a:pt x="936" y="1840"/>
                  </a:lnTo>
                  <a:lnTo>
                    <a:pt x="922" y="1847"/>
                  </a:lnTo>
                  <a:lnTo>
                    <a:pt x="903" y="1856"/>
                  </a:lnTo>
                  <a:lnTo>
                    <a:pt x="881" y="1868"/>
                  </a:lnTo>
                  <a:lnTo>
                    <a:pt x="853" y="1882"/>
                  </a:lnTo>
                  <a:lnTo>
                    <a:pt x="822" y="1899"/>
                  </a:lnTo>
                  <a:lnTo>
                    <a:pt x="788" y="1918"/>
                  </a:lnTo>
                  <a:lnTo>
                    <a:pt x="749" y="1939"/>
                  </a:lnTo>
                  <a:lnTo>
                    <a:pt x="708" y="1963"/>
                  </a:lnTo>
                  <a:lnTo>
                    <a:pt x="665" y="1988"/>
                  </a:lnTo>
                  <a:lnTo>
                    <a:pt x="619" y="2015"/>
                  </a:lnTo>
                  <a:lnTo>
                    <a:pt x="571" y="2046"/>
                  </a:lnTo>
                  <a:lnTo>
                    <a:pt x="522" y="2077"/>
                  </a:lnTo>
                  <a:lnTo>
                    <a:pt x="470" y="2111"/>
                  </a:lnTo>
                  <a:lnTo>
                    <a:pt x="419" y="2146"/>
                  </a:lnTo>
                  <a:lnTo>
                    <a:pt x="366" y="2184"/>
                  </a:lnTo>
                  <a:lnTo>
                    <a:pt x="313" y="2223"/>
                  </a:lnTo>
                  <a:lnTo>
                    <a:pt x="259" y="2264"/>
                  </a:lnTo>
                  <a:lnTo>
                    <a:pt x="206" y="2306"/>
                  </a:lnTo>
                  <a:lnTo>
                    <a:pt x="183" y="2329"/>
                  </a:lnTo>
                  <a:lnTo>
                    <a:pt x="165" y="2356"/>
                  </a:lnTo>
                  <a:lnTo>
                    <a:pt x="151" y="2384"/>
                  </a:lnTo>
                  <a:lnTo>
                    <a:pt x="143" y="2415"/>
                  </a:lnTo>
                  <a:lnTo>
                    <a:pt x="140" y="2448"/>
                  </a:lnTo>
                  <a:lnTo>
                    <a:pt x="140" y="2804"/>
                  </a:lnTo>
                  <a:lnTo>
                    <a:pt x="137" y="2823"/>
                  </a:lnTo>
                  <a:lnTo>
                    <a:pt x="130" y="2840"/>
                  </a:lnTo>
                  <a:lnTo>
                    <a:pt x="119" y="2854"/>
                  </a:lnTo>
                  <a:lnTo>
                    <a:pt x="105" y="2864"/>
                  </a:lnTo>
                  <a:lnTo>
                    <a:pt x="88" y="2872"/>
                  </a:lnTo>
                  <a:lnTo>
                    <a:pt x="70" y="2875"/>
                  </a:lnTo>
                  <a:lnTo>
                    <a:pt x="51" y="2872"/>
                  </a:lnTo>
                  <a:lnTo>
                    <a:pt x="34" y="2865"/>
                  </a:lnTo>
                  <a:lnTo>
                    <a:pt x="19" y="2854"/>
                  </a:lnTo>
                  <a:lnTo>
                    <a:pt x="8" y="2840"/>
                  </a:lnTo>
                  <a:lnTo>
                    <a:pt x="2" y="2823"/>
                  </a:lnTo>
                  <a:lnTo>
                    <a:pt x="0" y="2805"/>
                  </a:lnTo>
                  <a:lnTo>
                    <a:pt x="0" y="2448"/>
                  </a:lnTo>
                  <a:lnTo>
                    <a:pt x="2" y="2406"/>
                  </a:lnTo>
                  <a:lnTo>
                    <a:pt x="10" y="2366"/>
                  </a:lnTo>
                  <a:lnTo>
                    <a:pt x="22" y="2328"/>
                  </a:lnTo>
                  <a:lnTo>
                    <a:pt x="39" y="2292"/>
                  </a:lnTo>
                  <a:lnTo>
                    <a:pt x="61" y="2258"/>
                  </a:lnTo>
                  <a:lnTo>
                    <a:pt x="87" y="2227"/>
                  </a:lnTo>
                  <a:lnTo>
                    <a:pt x="117" y="2199"/>
                  </a:lnTo>
                  <a:lnTo>
                    <a:pt x="173" y="2153"/>
                  </a:lnTo>
                  <a:lnTo>
                    <a:pt x="229" y="2110"/>
                  </a:lnTo>
                  <a:lnTo>
                    <a:pt x="286" y="2069"/>
                  </a:lnTo>
                  <a:lnTo>
                    <a:pt x="343" y="2030"/>
                  </a:lnTo>
                  <a:lnTo>
                    <a:pt x="397" y="1992"/>
                  </a:lnTo>
                  <a:lnTo>
                    <a:pt x="450" y="1956"/>
                  </a:lnTo>
                  <a:lnTo>
                    <a:pt x="503" y="1923"/>
                  </a:lnTo>
                  <a:lnTo>
                    <a:pt x="554" y="1892"/>
                  </a:lnTo>
                  <a:lnTo>
                    <a:pt x="601" y="1863"/>
                  </a:lnTo>
                  <a:lnTo>
                    <a:pt x="647" y="1836"/>
                  </a:lnTo>
                  <a:lnTo>
                    <a:pt x="690" y="1812"/>
                  </a:lnTo>
                  <a:lnTo>
                    <a:pt x="729" y="1791"/>
                  </a:lnTo>
                  <a:lnTo>
                    <a:pt x="765" y="1771"/>
                  </a:lnTo>
                  <a:lnTo>
                    <a:pt x="797" y="1754"/>
                  </a:lnTo>
                  <a:lnTo>
                    <a:pt x="825" y="1739"/>
                  </a:lnTo>
                  <a:lnTo>
                    <a:pt x="847" y="1728"/>
                  </a:lnTo>
                  <a:lnTo>
                    <a:pt x="847" y="1290"/>
                  </a:lnTo>
                  <a:lnTo>
                    <a:pt x="820" y="1263"/>
                  </a:lnTo>
                  <a:lnTo>
                    <a:pt x="797" y="1235"/>
                  </a:lnTo>
                  <a:lnTo>
                    <a:pt x="778" y="1203"/>
                  </a:lnTo>
                  <a:lnTo>
                    <a:pt x="762" y="1169"/>
                  </a:lnTo>
                  <a:lnTo>
                    <a:pt x="752" y="1134"/>
                  </a:lnTo>
                  <a:lnTo>
                    <a:pt x="744" y="1098"/>
                  </a:lnTo>
                  <a:lnTo>
                    <a:pt x="742" y="1060"/>
                  </a:lnTo>
                  <a:lnTo>
                    <a:pt x="742" y="539"/>
                  </a:lnTo>
                  <a:lnTo>
                    <a:pt x="745" y="481"/>
                  </a:lnTo>
                  <a:lnTo>
                    <a:pt x="755" y="424"/>
                  </a:lnTo>
                  <a:lnTo>
                    <a:pt x="770" y="369"/>
                  </a:lnTo>
                  <a:lnTo>
                    <a:pt x="791" y="316"/>
                  </a:lnTo>
                  <a:lnTo>
                    <a:pt x="816" y="268"/>
                  </a:lnTo>
                  <a:lnTo>
                    <a:pt x="847" y="221"/>
                  </a:lnTo>
                  <a:lnTo>
                    <a:pt x="882" y="178"/>
                  </a:lnTo>
                  <a:lnTo>
                    <a:pt x="921" y="139"/>
                  </a:lnTo>
                  <a:lnTo>
                    <a:pt x="963" y="104"/>
                  </a:lnTo>
                  <a:lnTo>
                    <a:pt x="1010" y="74"/>
                  </a:lnTo>
                  <a:lnTo>
                    <a:pt x="1059" y="49"/>
                  </a:lnTo>
                  <a:lnTo>
                    <a:pt x="1112" y="27"/>
                  </a:lnTo>
                  <a:lnTo>
                    <a:pt x="1167" y="13"/>
                  </a:lnTo>
                  <a:lnTo>
                    <a:pt x="1223" y="3"/>
                  </a:lnTo>
                  <a:lnTo>
                    <a:pt x="128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9" name="Freeform 31"/>
            <p:cNvSpPr>
              <a:spLocks noEditPoints="1"/>
            </p:cNvSpPr>
            <p:nvPr/>
          </p:nvSpPr>
          <p:spPr bwMode="auto">
            <a:xfrm>
              <a:off x="9309101" y="2206626"/>
              <a:ext cx="77788" cy="261938"/>
            </a:xfrm>
            <a:custGeom>
              <a:avLst/>
              <a:gdLst>
                <a:gd name="T0" fmla="*/ 144 w 487"/>
                <a:gd name="T1" fmla="*/ 1400 h 1649"/>
                <a:gd name="T2" fmla="*/ 334 w 487"/>
                <a:gd name="T3" fmla="*/ 1398 h 1649"/>
                <a:gd name="T4" fmla="*/ 264 w 487"/>
                <a:gd name="T5" fmla="*/ 312 h 1649"/>
                <a:gd name="T6" fmla="*/ 217 w 487"/>
                <a:gd name="T7" fmla="*/ 311 h 1649"/>
                <a:gd name="T8" fmla="*/ 71 w 487"/>
                <a:gd name="T9" fmla="*/ 0 h 1649"/>
                <a:gd name="T10" fmla="*/ 107 w 487"/>
                <a:gd name="T11" fmla="*/ 9 h 1649"/>
                <a:gd name="T12" fmla="*/ 132 w 487"/>
                <a:gd name="T13" fmla="*/ 33 h 1649"/>
                <a:gd name="T14" fmla="*/ 142 w 487"/>
                <a:gd name="T15" fmla="*/ 69 h 1649"/>
                <a:gd name="T16" fmla="*/ 152 w 487"/>
                <a:gd name="T17" fmla="*/ 115 h 1649"/>
                <a:gd name="T18" fmla="*/ 180 w 487"/>
                <a:gd name="T19" fmla="*/ 149 h 1649"/>
                <a:gd name="T20" fmla="*/ 221 w 487"/>
                <a:gd name="T21" fmla="*/ 169 h 1649"/>
                <a:gd name="T22" fmla="*/ 264 w 487"/>
                <a:gd name="T23" fmla="*/ 169 h 1649"/>
                <a:gd name="T24" fmla="*/ 301 w 487"/>
                <a:gd name="T25" fmla="*/ 154 h 1649"/>
                <a:gd name="T26" fmla="*/ 309 w 487"/>
                <a:gd name="T27" fmla="*/ 147 h 1649"/>
                <a:gd name="T28" fmla="*/ 327 w 487"/>
                <a:gd name="T29" fmla="*/ 128 h 1649"/>
                <a:gd name="T30" fmla="*/ 344 w 487"/>
                <a:gd name="T31" fmla="*/ 91 h 1649"/>
                <a:gd name="T32" fmla="*/ 348 w 487"/>
                <a:gd name="T33" fmla="*/ 50 h 1649"/>
                <a:gd name="T34" fmla="*/ 366 w 487"/>
                <a:gd name="T35" fmla="*/ 20 h 1649"/>
                <a:gd name="T36" fmla="*/ 398 w 487"/>
                <a:gd name="T37" fmla="*/ 2 h 1649"/>
                <a:gd name="T38" fmla="*/ 435 w 487"/>
                <a:gd name="T39" fmla="*/ 2 h 1649"/>
                <a:gd name="T40" fmla="*/ 466 w 487"/>
                <a:gd name="T41" fmla="*/ 20 h 1649"/>
                <a:gd name="T42" fmla="*/ 484 w 487"/>
                <a:gd name="T43" fmla="*/ 50 h 1649"/>
                <a:gd name="T44" fmla="*/ 484 w 487"/>
                <a:gd name="T45" fmla="*/ 106 h 1649"/>
                <a:gd name="T46" fmla="*/ 463 w 487"/>
                <a:gd name="T47" fmla="*/ 175 h 1649"/>
                <a:gd name="T48" fmla="*/ 423 w 487"/>
                <a:gd name="T49" fmla="*/ 233 h 1649"/>
                <a:gd name="T50" fmla="*/ 477 w 487"/>
                <a:gd name="T51" fmla="*/ 1439 h 1649"/>
                <a:gd name="T52" fmla="*/ 464 w 487"/>
                <a:gd name="T53" fmla="*/ 1468 h 1649"/>
                <a:gd name="T54" fmla="*/ 286 w 487"/>
                <a:gd name="T55" fmla="*/ 1631 h 1649"/>
                <a:gd name="T56" fmla="*/ 256 w 487"/>
                <a:gd name="T57" fmla="*/ 1647 h 1649"/>
                <a:gd name="T58" fmla="*/ 222 w 487"/>
                <a:gd name="T59" fmla="*/ 1647 h 1649"/>
                <a:gd name="T60" fmla="*/ 192 w 487"/>
                <a:gd name="T61" fmla="*/ 1631 h 1649"/>
                <a:gd name="T62" fmla="*/ 16 w 487"/>
                <a:gd name="T63" fmla="*/ 1471 h 1649"/>
                <a:gd name="T64" fmla="*/ 4 w 487"/>
                <a:gd name="T65" fmla="*/ 1442 h 1649"/>
                <a:gd name="T66" fmla="*/ 55 w 487"/>
                <a:gd name="T67" fmla="*/ 221 h 1649"/>
                <a:gd name="T68" fmla="*/ 21 w 487"/>
                <a:gd name="T69" fmla="*/ 166 h 1649"/>
                <a:gd name="T70" fmla="*/ 3 w 487"/>
                <a:gd name="T71" fmla="*/ 103 h 1649"/>
                <a:gd name="T72" fmla="*/ 3 w 487"/>
                <a:gd name="T73" fmla="*/ 50 h 1649"/>
                <a:gd name="T74" fmla="*/ 21 w 487"/>
                <a:gd name="T75" fmla="*/ 20 h 1649"/>
                <a:gd name="T76" fmla="*/ 52 w 487"/>
                <a:gd name="T77" fmla="*/ 2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7" h="1649">
                  <a:moveTo>
                    <a:pt x="191" y="307"/>
                  </a:moveTo>
                  <a:lnTo>
                    <a:pt x="144" y="1400"/>
                  </a:lnTo>
                  <a:lnTo>
                    <a:pt x="238" y="1484"/>
                  </a:lnTo>
                  <a:lnTo>
                    <a:pt x="334" y="1398"/>
                  </a:lnTo>
                  <a:lnTo>
                    <a:pt x="284" y="309"/>
                  </a:lnTo>
                  <a:lnTo>
                    <a:pt x="264" y="312"/>
                  </a:lnTo>
                  <a:lnTo>
                    <a:pt x="243" y="313"/>
                  </a:lnTo>
                  <a:lnTo>
                    <a:pt x="217" y="311"/>
                  </a:lnTo>
                  <a:lnTo>
                    <a:pt x="191" y="307"/>
                  </a:lnTo>
                  <a:close/>
                  <a:moveTo>
                    <a:pt x="71" y="0"/>
                  </a:moveTo>
                  <a:lnTo>
                    <a:pt x="90" y="2"/>
                  </a:lnTo>
                  <a:lnTo>
                    <a:pt x="107" y="9"/>
                  </a:lnTo>
                  <a:lnTo>
                    <a:pt x="121" y="20"/>
                  </a:lnTo>
                  <a:lnTo>
                    <a:pt x="132" y="33"/>
                  </a:lnTo>
                  <a:lnTo>
                    <a:pt x="139" y="50"/>
                  </a:lnTo>
                  <a:lnTo>
                    <a:pt x="142" y="69"/>
                  </a:lnTo>
                  <a:lnTo>
                    <a:pt x="144" y="94"/>
                  </a:lnTo>
                  <a:lnTo>
                    <a:pt x="152" y="115"/>
                  </a:lnTo>
                  <a:lnTo>
                    <a:pt x="164" y="134"/>
                  </a:lnTo>
                  <a:lnTo>
                    <a:pt x="180" y="149"/>
                  </a:lnTo>
                  <a:lnTo>
                    <a:pt x="199" y="161"/>
                  </a:lnTo>
                  <a:lnTo>
                    <a:pt x="221" y="169"/>
                  </a:lnTo>
                  <a:lnTo>
                    <a:pt x="244" y="172"/>
                  </a:lnTo>
                  <a:lnTo>
                    <a:pt x="264" y="169"/>
                  </a:lnTo>
                  <a:lnTo>
                    <a:pt x="283" y="163"/>
                  </a:lnTo>
                  <a:lnTo>
                    <a:pt x="301" y="154"/>
                  </a:lnTo>
                  <a:lnTo>
                    <a:pt x="305" y="150"/>
                  </a:lnTo>
                  <a:lnTo>
                    <a:pt x="309" y="147"/>
                  </a:lnTo>
                  <a:lnTo>
                    <a:pt x="313" y="144"/>
                  </a:lnTo>
                  <a:lnTo>
                    <a:pt x="327" y="128"/>
                  </a:lnTo>
                  <a:lnTo>
                    <a:pt x="337" y="111"/>
                  </a:lnTo>
                  <a:lnTo>
                    <a:pt x="344" y="91"/>
                  </a:lnTo>
                  <a:lnTo>
                    <a:pt x="346" y="69"/>
                  </a:lnTo>
                  <a:lnTo>
                    <a:pt x="348" y="50"/>
                  </a:lnTo>
                  <a:lnTo>
                    <a:pt x="355" y="33"/>
                  </a:lnTo>
                  <a:lnTo>
                    <a:pt x="366" y="20"/>
                  </a:lnTo>
                  <a:lnTo>
                    <a:pt x="381" y="9"/>
                  </a:lnTo>
                  <a:lnTo>
                    <a:pt x="398" y="2"/>
                  </a:lnTo>
                  <a:lnTo>
                    <a:pt x="417" y="0"/>
                  </a:lnTo>
                  <a:lnTo>
                    <a:pt x="435" y="2"/>
                  </a:lnTo>
                  <a:lnTo>
                    <a:pt x="451" y="9"/>
                  </a:lnTo>
                  <a:lnTo>
                    <a:pt x="466" y="20"/>
                  </a:lnTo>
                  <a:lnTo>
                    <a:pt x="477" y="33"/>
                  </a:lnTo>
                  <a:lnTo>
                    <a:pt x="484" y="50"/>
                  </a:lnTo>
                  <a:lnTo>
                    <a:pt x="487" y="69"/>
                  </a:lnTo>
                  <a:lnTo>
                    <a:pt x="484" y="106"/>
                  </a:lnTo>
                  <a:lnTo>
                    <a:pt x="477" y="142"/>
                  </a:lnTo>
                  <a:lnTo>
                    <a:pt x="463" y="175"/>
                  </a:lnTo>
                  <a:lnTo>
                    <a:pt x="445" y="205"/>
                  </a:lnTo>
                  <a:lnTo>
                    <a:pt x="423" y="233"/>
                  </a:lnTo>
                  <a:lnTo>
                    <a:pt x="478" y="1424"/>
                  </a:lnTo>
                  <a:lnTo>
                    <a:pt x="477" y="1439"/>
                  </a:lnTo>
                  <a:lnTo>
                    <a:pt x="472" y="1454"/>
                  </a:lnTo>
                  <a:lnTo>
                    <a:pt x="464" y="1468"/>
                  </a:lnTo>
                  <a:lnTo>
                    <a:pt x="454" y="1479"/>
                  </a:lnTo>
                  <a:lnTo>
                    <a:pt x="286" y="1631"/>
                  </a:lnTo>
                  <a:lnTo>
                    <a:pt x="272" y="1641"/>
                  </a:lnTo>
                  <a:lnTo>
                    <a:pt x="256" y="1647"/>
                  </a:lnTo>
                  <a:lnTo>
                    <a:pt x="239" y="1649"/>
                  </a:lnTo>
                  <a:lnTo>
                    <a:pt x="222" y="1647"/>
                  </a:lnTo>
                  <a:lnTo>
                    <a:pt x="206" y="1642"/>
                  </a:lnTo>
                  <a:lnTo>
                    <a:pt x="192" y="1631"/>
                  </a:lnTo>
                  <a:lnTo>
                    <a:pt x="27" y="1482"/>
                  </a:lnTo>
                  <a:lnTo>
                    <a:pt x="16" y="1471"/>
                  </a:lnTo>
                  <a:lnTo>
                    <a:pt x="9" y="1457"/>
                  </a:lnTo>
                  <a:lnTo>
                    <a:pt x="4" y="1442"/>
                  </a:lnTo>
                  <a:lnTo>
                    <a:pt x="2" y="1426"/>
                  </a:lnTo>
                  <a:lnTo>
                    <a:pt x="55" y="221"/>
                  </a:lnTo>
                  <a:lnTo>
                    <a:pt x="36" y="195"/>
                  </a:lnTo>
                  <a:lnTo>
                    <a:pt x="21" y="166"/>
                  </a:lnTo>
                  <a:lnTo>
                    <a:pt x="10" y="136"/>
                  </a:lnTo>
                  <a:lnTo>
                    <a:pt x="3" y="103"/>
                  </a:lnTo>
                  <a:lnTo>
                    <a:pt x="0" y="69"/>
                  </a:lnTo>
                  <a:lnTo>
                    <a:pt x="3" y="50"/>
                  </a:lnTo>
                  <a:lnTo>
                    <a:pt x="10" y="33"/>
                  </a:lnTo>
                  <a:lnTo>
                    <a:pt x="21" y="20"/>
                  </a:lnTo>
                  <a:lnTo>
                    <a:pt x="35" y="9"/>
                  </a:lnTo>
                  <a:lnTo>
                    <a:pt x="52" y="2"/>
                  </a:lnTo>
                  <a:lnTo>
                    <a:pt x="7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0" name="Freeform 32"/>
            <p:cNvSpPr/>
            <p:nvPr/>
          </p:nvSpPr>
          <p:spPr bwMode="auto">
            <a:xfrm>
              <a:off x="9474201" y="2038351"/>
              <a:ext cx="96838" cy="174625"/>
            </a:xfrm>
            <a:custGeom>
              <a:avLst/>
              <a:gdLst>
                <a:gd name="T0" fmla="*/ 326 w 612"/>
                <a:gd name="T1" fmla="*/ 2 h 1095"/>
                <a:gd name="T2" fmla="*/ 356 w 612"/>
                <a:gd name="T3" fmla="*/ 20 h 1095"/>
                <a:gd name="T4" fmla="*/ 374 w 612"/>
                <a:gd name="T5" fmla="*/ 51 h 1095"/>
                <a:gd name="T6" fmla="*/ 377 w 612"/>
                <a:gd name="T7" fmla="*/ 154 h 1095"/>
                <a:gd name="T8" fmla="*/ 512 w 612"/>
                <a:gd name="T9" fmla="*/ 157 h 1095"/>
                <a:gd name="T10" fmla="*/ 543 w 612"/>
                <a:gd name="T11" fmla="*/ 175 h 1095"/>
                <a:gd name="T12" fmla="*/ 561 w 612"/>
                <a:gd name="T13" fmla="*/ 205 h 1095"/>
                <a:gd name="T14" fmla="*/ 561 w 612"/>
                <a:gd name="T15" fmla="*/ 243 h 1095"/>
                <a:gd name="T16" fmla="*/ 543 w 612"/>
                <a:gd name="T17" fmla="*/ 274 h 1095"/>
                <a:gd name="T18" fmla="*/ 512 w 612"/>
                <a:gd name="T19" fmla="*/ 292 h 1095"/>
                <a:gd name="T20" fmla="*/ 233 w 612"/>
                <a:gd name="T21" fmla="*/ 295 h 1095"/>
                <a:gd name="T22" fmla="*/ 187 w 612"/>
                <a:gd name="T23" fmla="*/ 307 h 1095"/>
                <a:gd name="T24" fmla="*/ 153 w 612"/>
                <a:gd name="T25" fmla="*/ 339 h 1095"/>
                <a:gd name="T26" fmla="*/ 142 w 612"/>
                <a:gd name="T27" fmla="*/ 386 h 1095"/>
                <a:gd name="T28" fmla="*/ 150 w 612"/>
                <a:gd name="T29" fmla="*/ 425 h 1095"/>
                <a:gd name="T30" fmla="*/ 175 w 612"/>
                <a:gd name="T31" fmla="*/ 456 h 1095"/>
                <a:gd name="T32" fmla="*/ 211 w 612"/>
                <a:gd name="T33" fmla="*/ 474 h 1095"/>
                <a:gd name="T34" fmla="*/ 379 w 612"/>
                <a:gd name="T35" fmla="*/ 476 h 1095"/>
                <a:gd name="T36" fmla="*/ 453 w 612"/>
                <a:gd name="T37" fmla="*/ 488 h 1095"/>
                <a:gd name="T38" fmla="*/ 517 w 612"/>
                <a:gd name="T39" fmla="*/ 521 h 1095"/>
                <a:gd name="T40" fmla="*/ 567 w 612"/>
                <a:gd name="T41" fmla="*/ 571 h 1095"/>
                <a:gd name="T42" fmla="*/ 600 w 612"/>
                <a:gd name="T43" fmla="*/ 635 h 1095"/>
                <a:gd name="T44" fmla="*/ 612 w 612"/>
                <a:gd name="T45" fmla="*/ 707 h 1095"/>
                <a:gd name="T46" fmla="*/ 600 w 612"/>
                <a:gd name="T47" fmla="*/ 781 h 1095"/>
                <a:gd name="T48" fmla="*/ 567 w 612"/>
                <a:gd name="T49" fmla="*/ 845 h 1095"/>
                <a:gd name="T50" fmla="*/ 517 w 612"/>
                <a:gd name="T51" fmla="*/ 895 h 1095"/>
                <a:gd name="T52" fmla="*/ 453 w 612"/>
                <a:gd name="T53" fmla="*/ 928 h 1095"/>
                <a:gd name="T54" fmla="*/ 379 w 612"/>
                <a:gd name="T55" fmla="*/ 939 h 1095"/>
                <a:gd name="T56" fmla="*/ 376 w 612"/>
                <a:gd name="T57" fmla="*/ 1026 h 1095"/>
                <a:gd name="T58" fmla="*/ 367 w 612"/>
                <a:gd name="T59" fmla="*/ 1061 h 1095"/>
                <a:gd name="T60" fmla="*/ 341 w 612"/>
                <a:gd name="T61" fmla="*/ 1086 h 1095"/>
                <a:gd name="T62" fmla="*/ 305 w 612"/>
                <a:gd name="T63" fmla="*/ 1095 h 1095"/>
                <a:gd name="T64" fmla="*/ 270 w 612"/>
                <a:gd name="T65" fmla="*/ 1086 h 1095"/>
                <a:gd name="T66" fmla="*/ 245 w 612"/>
                <a:gd name="T67" fmla="*/ 1061 h 1095"/>
                <a:gd name="T68" fmla="*/ 236 w 612"/>
                <a:gd name="T69" fmla="*/ 1026 h 1095"/>
                <a:gd name="T70" fmla="*/ 114 w 612"/>
                <a:gd name="T71" fmla="*/ 939 h 1095"/>
                <a:gd name="T72" fmla="*/ 78 w 612"/>
                <a:gd name="T73" fmla="*/ 930 h 1095"/>
                <a:gd name="T74" fmla="*/ 53 w 612"/>
                <a:gd name="T75" fmla="*/ 905 h 1095"/>
                <a:gd name="T76" fmla="*/ 43 w 612"/>
                <a:gd name="T77" fmla="*/ 869 h 1095"/>
                <a:gd name="T78" fmla="*/ 53 w 612"/>
                <a:gd name="T79" fmla="*/ 834 h 1095"/>
                <a:gd name="T80" fmla="*/ 78 w 612"/>
                <a:gd name="T81" fmla="*/ 809 h 1095"/>
                <a:gd name="T82" fmla="*/ 114 w 612"/>
                <a:gd name="T83" fmla="*/ 799 h 1095"/>
                <a:gd name="T84" fmla="*/ 404 w 612"/>
                <a:gd name="T85" fmla="*/ 796 h 1095"/>
                <a:gd name="T86" fmla="*/ 444 w 612"/>
                <a:gd name="T87" fmla="*/ 772 h 1095"/>
                <a:gd name="T88" fmla="*/ 467 w 612"/>
                <a:gd name="T89" fmla="*/ 732 h 1095"/>
                <a:gd name="T90" fmla="*/ 468 w 612"/>
                <a:gd name="T91" fmla="*/ 687 h 1095"/>
                <a:gd name="T92" fmla="*/ 451 w 612"/>
                <a:gd name="T93" fmla="*/ 652 h 1095"/>
                <a:gd name="T94" fmla="*/ 420 w 612"/>
                <a:gd name="T95" fmla="*/ 626 h 1095"/>
                <a:gd name="T96" fmla="*/ 379 w 612"/>
                <a:gd name="T97" fmla="*/ 617 h 1095"/>
                <a:gd name="T98" fmla="*/ 194 w 612"/>
                <a:gd name="T99" fmla="*/ 614 h 1095"/>
                <a:gd name="T100" fmla="*/ 126 w 612"/>
                <a:gd name="T101" fmla="*/ 591 h 1095"/>
                <a:gd name="T102" fmla="*/ 69 w 612"/>
                <a:gd name="T103" fmla="*/ 549 h 1095"/>
                <a:gd name="T104" fmla="*/ 26 w 612"/>
                <a:gd name="T105" fmla="*/ 492 h 1095"/>
                <a:gd name="T106" fmla="*/ 3 w 612"/>
                <a:gd name="T107" fmla="*/ 423 h 1095"/>
                <a:gd name="T108" fmla="*/ 3 w 612"/>
                <a:gd name="T109" fmla="*/ 348 h 1095"/>
                <a:gd name="T110" fmla="*/ 26 w 612"/>
                <a:gd name="T111" fmla="*/ 279 h 1095"/>
                <a:gd name="T112" fmla="*/ 69 w 612"/>
                <a:gd name="T113" fmla="*/ 221 h 1095"/>
                <a:gd name="T114" fmla="*/ 126 w 612"/>
                <a:gd name="T115" fmla="*/ 180 h 1095"/>
                <a:gd name="T116" fmla="*/ 194 w 612"/>
                <a:gd name="T117" fmla="*/ 157 h 1095"/>
                <a:gd name="T118" fmla="*/ 236 w 612"/>
                <a:gd name="T119" fmla="*/ 154 h 1095"/>
                <a:gd name="T120" fmla="*/ 239 w 612"/>
                <a:gd name="T121" fmla="*/ 51 h 1095"/>
                <a:gd name="T122" fmla="*/ 257 w 612"/>
                <a:gd name="T123" fmla="*/ 20 h 1095"/>
                <a:gd name="T124" fmla="*/ 287 w 612"/>
                <a:gd name="T125" fmla="*/ 2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2" h="1095">
                  <a:moveTo>
                    <a:pt x="306" y="0"/>
                  </a:moveTo>
                  <a:lnTo>
                    <a:pt x="326" y="2"/>
                  </a:lnTo>
                  <a:lnTo>
                    <a:pt x="342" y="9"/>
                  </a:lnTo>
                  <a:lnTo>
                    <a:pt x="356" y="20"/>
                  </a:lnTo>
                  <a:lnTo>
                    <a:pt x="367" y="35"/>
                  </a:lnTo>
                  <a:lnTo>
                    <a:pt x="374" y="51"/>
                  </a:lnTo>
                  <a:lnTo>
                    <a:pt x="377" y="70"/>
                  </a:lnTo>
                  <a:lnTo>
                    <a:pt x="377" y="154"/>
                  </a:lnTo>
                  <a:lnTo>
                    <a:pt x="493" y="154"/>
                  </a:lnTo>
                  <a:lnTo>
                    <a:pt x="512" y="157"/>
                  </a:lnTo>
                  <a:lnTo>
                    <a:pt x="528" y="163"/>
                  </a:lnTo>
                  <a:lnTo>
                    <a:pt x="543" y="175"/>
                  </a:lnTo>
                  <a:lnTo>
                    <a:pt x="554" y="189"/>
                  </a:lnTo>
                  <a:lnTo>
                    <a:pt x="561" y="205"/>
                  </a:lnTo>
                  <a:lnTo>
                    <a:pt x="563" y="224"/>
                  </a:lnTo>
                  <a:lnTo>
                    <a:pt x="561" y="243"/>
                  </a:lnTo>
                  <a:lnTo>
                    <a:pt x="554" y="260"/>
                  </a:lnTo>
                  <a:lnTo>
                    <a:pt x="543" y="274"/>
                  </a:lnTo>
                  <a:lnTo>
                    <a:pt x="528" y="285"/>
                  </a:lnTo>
                  <a:lnTo>
                    <a:pt x="512" y="292"/>
                  </a:lnTo>
                  <a:lnTo>
                    <a:pt x="493" y="295"/>
                  </a:lnTo>
                  <a:lnTo>
                    <a:pt x="233" y="295"/>
                  </a:lnTo>
                  <a:lnTo>
                    <a:pt x="208" y="298"/>
                  </a:lnTo>
                  <a:lnTo>
                    <a:pt x="187" y="307"/>
                  </a:lnTo>
                  <a:lnTo>
                    <a:pt x="168" y="321"/>
                  </a:lnTo>
                  <a:lnTo>
                    <a:pt x="153" y="339"/>
                  </a:lnTo>
                  <a:lnTo>
                    <a:pt x="145" y="362"/>
                  </a:lnTo>
                  <a:lnTo>
                    <a:pt x="142" y="386"/>
                  </a:lnTo>
                  <a:lnTo>
                    <a:pt x="144" y="406"/>
                  </a:lnTo>
                  <a:lnTo>
                    <a:pt x="150" y="425"/>
                  </a:lnTo>
                  <a:lnTo>
                    <a:pt x="161" y="442"/>
                  </a:lnTo>
                  <a:lnTo>
                    <a:pt x="175" y="456"/>
                  </a:lnTo>
                  <a:lnTo>
                    <a:pt x="192" y="467"/>
                  </a:lnTo>
                  <a:lnTo>
                    <a:pt x="211" y="474"/>
                  </a:lnTo>
                  <a:lnTo>
                    <a:pt x="233" y="476"/>
                  </a:lnTo>
                  <a:lnTo>
                    <a:pt x="379" y="476"/>
                  </a:lnTo>
                  <a:lnTo>
                    <a:pt x="417" y="480"/>
                  </a:lnTo>
                  <a:lnTo>
                    <a:pt x="453" y="488"/>
                  </a:lnTo>
                  <a:lnTo>
                    <a:pt x="486" y="502"/>
                  </a:lnTo>
                  <a:lnTo>
                    <a:pt x="517" y="521"/>
                  </a:lnTo>
                  <a:lnTo>
                    <a:pt x="543" y="544"/>
                  </a:lnTo>
                  <a:lnTo>
                    <a:pt x="567" y="571"/>
                  </a:lnTo>
                  <a:lnTo>
                    <a:pt x="586" y="602"/>
                  </a:lnTo>
                  <a:lnTo>
                    <a:pt x="600" y="635"/>
                  </a:lnTo>
                  <a:lnTo>
                    <a:pt x="609" y="671"/>
                  </a:lnTo>
                  <a:lnTo>
                    <a:pt x="612" y="707"/>
                  </a:lnTo>
                  <a:lnTo>
                    <a:pt x="609" y="745"/>
                  </a:lnTo>
                  <a:lnTo>
                    <a:pt x="600" y="781"/>
                  </a:lnTo>
                  <a:lnTo>
                    <a:pt x="586" y="814"/>
                  </a:lnTo>
                  <a:lnTo>
                    <a:pt x="567" y="845"/>
                  </a:lnTo>
                  <a:lnTo>
                    <a:pt x="543" y="872"/>
                  </a:lnTo>
                  <a:lnTo>
                    <a:pt x="517" y="895"/>
                  </a:lnTo>
                  <a:lnTo>
                    <a:pt x="486" y="914"/>
                  </a:lnTo>
                  <a:lnTo>
                    <a:pt x="453" y="928"/>
                  </a:lnTo>
                  <a:lnTo>
                    <a:pt x="417" y="936"/>
                  </a:lnTo>
                  <a:lnTo>
                    <a:pt x="379" y="939"/>
                  </a:lnTo>
                  <a:lnTo>
                    <a:pt x="376" y="939"/>
                  </a:lnTo>
                  <a:lnTo>
                    <a:pt x="376" y="1026"/>
                  </a:lnTo>
                  <a:lnTo>
                    <a:pt x="373" y="1044"/>
                  </a:lnTo>
                  <a:lnTo>
                    <a:pt x="367" y="1061"/>
                  </a:lnTo>
                  <a:lnTo>
                    <a:pt x="355" y="1075"/>
                  </a:lnTo>
                  <a:lnTo>
                    <a:pt x="341" y="1086"/>
                  </a:lnTo>
                  <a:lnTo>
                    <a:pt x="324" y="1093"/>
                  </a:lnTo>
                  <a:lnTo>
                    <a:pt x="305" y="1095"/>
                  </a:lnTo>
                  <a:lnTo>
                    <a:pt x="286" y="1093"/>
                  </a:lnTo>
                  <a:lnTo>
                    <a:pt x="270" y="1086"/>
                  </a:lnTo>
                  <a:lnTo>
                    <a:pt x="256" y="1075"/>
                  </a:lnTo>
                  <a:lnTo>
                    <a:pt x="245" y="1061"/>
                  </a:lnTo>
                  <a:lnTo>
                    <a:pt x="238" y="1044"/>
                  </a:lnTo>
                  <a:lnTo>
                    <a:pt x="236" y="1026"/>
                  </a:lnTo>
                  <a:lnTo>
                    <a:pt x="236" y="939"/>
                  </a:lnTo>
                  <a:lnTo>
                    <a:pt x="114" y="939"/>
                  </a:lnTo>
                  <a:lnTo>
                    <a:pt x="95" y="937"/>
                  </a:lnTo>
                  <a:lnTo>
                    <a:pt x="78" y="930"/>
                  </a:lnTo>
                  <a:lnTo>
                    <a:pt x="64" y="919"/>
                  </a:lnTo>
                  <a:lnTo>
                    <a:pt x="53" y="905"/>
                  </a:lnTo>
                  <a:lnTo>
                    <a:pt x="46" y="888"/>
                  </a:lnTo>
                  <a:lnTo>
                    <a:pt x="43" y="869"/>
                  </a:lnTo>
                  <a:lnTo>
                    <a:pt x="46" y="851"/>
                  </a:lnTo>
                  <a:lnTo>
                    <a:pt x="53" y="834"/>
                  </a:lnTo>
                  <a:lnTo>
                    <a:pt x="64" y="819"/>
                  </a:lnTo>
                  <a:lnTo>
                    <a:pt x="78" y="809"/>
                  </a:lnTo>
                  <a:lnTo>
                    <a:pt x="95" y="801"/>
                  </a:lnTo>
                  <a:lnTo>
                    <a:pt x="114" y="799"/>
                  </a:lnTo>
                  <a:lnTo>
                    <a:pt x="379" y="799"/>
                  </a:lnTo>
                  <a:lnTo>
                    <a:pt x="404" y="796"/>
                  </a:lnTo>
                  <a:lnTo>
                    <a:pt x="426" y="787"/>
                  </a:lnTo>
                  <a:lnTo>
                    <a:pt x="444" y="772"/>
                  </a:lnTo>
                  <a:lnTo>
                    <a:pt x="459" y="754"/>
                  </a:lnTo>
                  <a:lnTo>
                    <a:pt x="467" y="732"/>
                  </a:lnTo>
                  <a:lnTo>
                    <a:pt x="470" y="707"/>
                  </a:lnTo>
                  <a:lnTo>
                    <a:pt x="468" y="687"/>
                  </a:lnTo>
                  <a:lnTo>
                    <a:pt x="462" y="668"/>
                  </a:lnTo>
                  <a:lnTo>
                    <a:pt x="451" y="652"/>
                  </a:lnTo>
                  <a:lnTo>
                    <a:pt x="437" y="637"/>
                  </a:lnTo>
                  <a:lnTo>
                    <a:pt x="420" y="626"/>
                  </a:lnTo>
                  <a:lnTo>
                    <a:pt x="401" y="620"/>
                  </a:lnTo>
                  <a:lnTo>
                    <a:pt x="379" y="617"/>
                  </a:lnTo>
                  <a:lnTo>
                    <a:pt x="233" y="617"/>
                  </a:lnTo>
                  <a:lnTo>
                    <a:pt x="194" y="614"/>
                  </a:lnTo>
                  <a:lnTo>
                    <a:pt x="159" y="605"/>
                  </a:lnTo>
                  <a:lnTo>
                    <a:pt x="126" y="591"/>
                  </a:lnTo>
                  <a:lnTo>
                    <a:pt x="95" y="572"/>
                  </a:lnTo>
                  <a:lnTo>
                    <a:pt x="69" y="549"/>
                  </a:lnTo>
                  <a:lnTo>
                    <a:pt x="45" y="522"/>
                  </a:lnTo>
                  <a:lnTo>
                    <a:pt x="26" y="492"/>
                  </a:lnTo>
                  <a:lnTo>
                    <a:pt x="12" y="459"/>
                  </a:lnTo>
                  <a:lnTo>
                    <a:pt x="3" y="423"/>
                  </a:lnTo>
                  <a:lnTo>
                    <a:pt x="0" y="386"/>
                  </a:lnTo>
                  <a:lnTo>
                    <a:pt x="3" y="348"/>
                  </a:lnTo>
                  <a:lnTo>
                    <a:pt x="12" y="312"/>
                  </a:lnTo>
                  <a:lnTo>
                    <a:pt x="26" y="279"/>
                  </a:lnTo>
                  <a:lnTo>
                    <a:pt x="45" y="249"/>
                  </a:lnTo>
                  <a:lnTo>
                    <a:pt x="69" y="221"/>
                  </a:lnTo>
                  <a:lnTo>
                    <a:pt x="95" y="199"/>
                  </a:lnTo>
                  <a:lnTo>
                    <a:pt x="126" y="180"/>
                  </a:lnTo>
                  <a:lnTo>
                    <a:pt x="159" y="165"/>
                  </a:lnTo>
                  <a:lnTo>
                    <a:pt x="194" y="157"/>
                  </a:lnTo>
                  <a:lnTo>
                    <a:pt x="233" y="154"/>
                  </a:lnTo>
                  <a:lnTo>
                    <a:pt x="236" y="154"/>
                  </a:lnTo>
                  <a:lnTo>
                    <a:pt x="236" y="70"/>
                  </a:lnTo>
                  <a:lnTo>
                    <a:pt x="239" y="51"/>
                  </a:lnTo>
                  <a:lnTo>
                    <a:pt x="245" y="35"/>
                  </a:lnTo>
                  <a:lnTo>
                    <a:pt x="257" y="20"/>
                  </a:lnTo>
                  <a:lnTo>
                    <a:pt x="271" y="9"/>
                  </a:lnTo>
                  <a:lnTo>
                    <a:pt x="287" y="2"/>
                  </a:lnTo>
                  <a:lnTo>
                    <a:pt x="30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 calcmode="lin" valueType="num">
                                      <p:cBhvr>
                                        <p:cTn id="9" dur="500" fill="hold"/>
                                        <p:tgtEl>
                                          <p:spTgt spid="57"/>
                                        </p:tgtEl>
                                        <p:attrNameLst>
                                          <p:attrName>style.rotation</p:attrName>
                                        </p:attrNameLst>
                                      </p:cBhvr>
                                      <p:tavLst>
                                        <p:tav tm="0">
                                          <p:val>
                                            <p:fltVal val="360"/>
                                          </p:val>
                                        </p:tav>
                                        <p:tav tm="100000">
                                          <p:val>
                                            <p:fltVal val="0"/>
                                          </p:val>
                                        </p:tav>
                                      </p:tavLst>
                                    </p:anim>
                                    <p:animEffect transition="in" filter="fade">
                                      <p:cBhvr>
                                        <p:cTn id="10" dur="500"/>
                                        <p:tgtEl>
                                          <p:spTgt spid="5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right)">
                                      <p:cBhvr>
                                        <p:cTn id="29" dur="500"/>
                                        <p:tgtEl>
                                          <p:spTgt spid="50"/>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left)">
                                      <p:cBhvr>
                                        <p:cTn id="67" dur="500"/>
                                        <p:tgtEl>
                                          <p:spTgt spid="52"/>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up)">
                                      <p:cBhvr>
                                        <p:cTn id="71" dur="500"/>
                                        <p:tgtEl>
                                          <p:spTgt spid="6"/>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fltVal val="0"/>
                                          </p:val>
                                        </p:tav>
                                        <p:tav tm="100000">
                                          <p:val>
                                            <p:strVal val="#ppt_h"/>
                                          </p:val>
                                        </p:tav>
                                      </p:tavLst>
                                    </p:anim>
                                    <p:animEffect transition="in" filter="fade">
                                      <p:cBhvr>
                                        <p:cTn id="77" dur="500"/>
                                        <p:tgtEl>
                                          <p:spTgt spid="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ppt_w</p:attrName>
                                        </p:attrNameLst>
                                      </p:cBhvr>
                                      <p:tavLst>
                                        <p:tav tm="0">
                                          <p:val>
                                            <p:fltVal val="0"/>
                                          </p:val>
                                        </p:tav>
                                        <p:tav tm="100000">
                                          <p:val>
                                            <p:strVal val="#ppt_w"/>
                                          </p:val>
                                        </p:tav>
                                      </p:tavLst>
                                    </p:anim>
                                    <p:anim calcmode="lin" valueType="num">
                                      <p:cBhvr>
                                        <p:cTn id="81" dur="500" fill="hold"/>
                                        <p:tgtEl>
                                          <p:spTgt spid="53"/>
                                        </p:tgtEl>
                                        <p:attrNameLst>
                                          <p:attrName>ppt_h</p:attrName>
                                        </p:attrNameLst>
                                      </p:cBhvr>
                                      <p:tavLst>
                                        <p:tav tm="0">
                                          <p:val>
                                            <p:fltVal val="0"/>
                                          </p:val>
                                        </p:tav>
                                        <p:tav tm="100000">
                                          <p:val>
                                            <p:strVal val="#ppt_h"/>
                                          </p:val>
                                        </p:tav>
                                      </p:tavLst>
                                    </p:anim>
                                    <p:animEffect transition="in" filter="fade">
                                      <p:cBhvr>
                                        <p:cTn id="82" dur="500"/>
                                        <p:tgtEl>
                                          <p:spTgt spid="53"/>
                                        </p:tgtEl>
                                      </p:cBhvr>
                                    </p:animEffect>
                                  </p:childTnLst>
                                </p:cTn>
                              </p:par>
                            </p:childTnLst>
                          </p:cTn>
                        </p:par>
                        <p:par>
                          <p:cTn id="83" fill="hold">
                            <p:stCondLst>
                              <p:cond delay="6000"/>
                            </p:stCondLst>
                            <p:childTnLst>
                              <p:par>
                                <p:cTn id="84" presetID="22" presetClass="entr" presetSubtype="2"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right)">
                                      <p:cBhvr>
                                        <p:cTn id="8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10" grpId="0" bldLvl="0" animBg="1"/>
      <p:bldP spid="12" grpId="0" bldLvl="0" animBg="1"/>
      <p:bldP spid="14" grpId="0" bldLvl="0" animBg="1"/>
      <p:bldP spid="15" grpId="0" bldLvl="0" animBg="1"/>
      <p:bldP spid="16" grpId="0" bldLvl="0" animBg="1"/>
      <p:bldP spid="2" grpId="0" bldLvl="0" animBg="1"/>
      <p:bldP spid="46" grpId="0" bldLvl="0" animBg="1"/>
      <p:bldP spid="50" grpId="0"/>
      <p:bldP spid="51" grpId="0"/>
      <p:bldP spid="52" grpId="0"/>
      <p:bldP spid="53" grpId="0" bldLvl="0" animBg="1"/>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cs typeface="+mn-ea"/>
                <a:sym typeface="+mn-lt"/>
              </a:rPr>
              <a:t>Fresh business general template</a:t>
            </a:r>
          </a:p>
          <a:p>
            <a:pPr algn="ctr">
              <a:lnSpc>
                <a:spcPct val="130000"/>
              </a:lnSpc>
            </a:pPr>
            <a:r>
              <a:rPr lang="en-US" altLang="zh-CN" sz="900" dirty="0">
                <a:solidFill>
                  <a:schemeClr val="tx1">
                    <a:lumMod val="65000"/>
                    <a:lumOff val="35000"/>
                  </a:schemeClr>
                </a:solidFill>
                <a:cs typeface="+mn-ea"/>
                <a:sym typeface="+mn-lt"/>
              </a:rPr>
              <a:t>Applicable to enterprise introduction, summary report, sales marketing, chart </a:t>
            </a:r>
            <a:r>
              <a:rPr lang="en-US" altLang="zh-CN" sz="900" dirty="0" err="1">
                <a:solidFill>
                  <a:schemeClr val="tx1">
                    <a:lumMod val="65000"/>
                    <a:lumOff val="35000"/>
                  </a:schemeClr>
                </a:solidFill>
                <a:cs typeface="+mn-ea"/>
                <a:sym typeface="+mn-lt"/>
              </a:rPr>
              <a:t>dataa</a:t>
            </a:r>
            <a:endParaRPr lang="zh-CN" altLang="en-US" sz="900" dirty="0">
              <a:solidFill>
                <a:schemeClr val="tx1">
                  <a:lumMod val="65000"/>
                  <a:lumOff val="35000"/>
                </a:schemeClr>
              </a:solidFill>
              <a:cs typeface="+mn-ea"/>
              <a:sym typeface="+mn-lt"/>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cs typeface="+mn-ea"/>
                <a:sym typeface="+mn-lt"/>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cs typeface="+mn-ea"/>
                <a:sym typeface="+mn-lt"/>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cs typeface="+mn-ea"/>
                <a:sym typeface="+mn-lt"/>
              </a:rPr>
              <a:t>PART 04</a:t>
            </a:r>
            <a:endParaRPr lang="zh-CN" altLang="en-US" sz="4800" b="1" dirty="0">
              <a:solidFill>
                <a:srgbClr val="DE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cs typeface="+mn-ea"/>
                <a:sym typeface="+mn-lt"/>
              </a:rPr>
              <a:t>Add You Text Here Add You Text Here</a:t>
            </a:r>
          </a:p>
        </p:txBody>
      </p:sp>
      <p:grpSp>
        <p:nvGrpSpPr>
          <p:cNvPr id="4" name="组合 3"/>
          <p:cNvGrpSpPr/>
          <p:nvPr/>
        </p:nvGrpSpPr>
        <p:grpSpPr>
          <a:xfrm>
            <a:off x="4903072" y="1715271"/>
            <a:ext cx="6080631" cy="1051433"/>
            <a:chOff x="4903072" y="1715271"/>
            <a:chExt cx="6080631" cy="1051433"/>
          </a:xfrm>
        </p:grpSpPr>
        <p:sp>
          <p:nvSpPr>
            <p:cNvPr id="15" name="文本框 57"/>
            <p:cNvSpPr txBox="1"/>
            <p:nvPr/>
          </p:nvSpPr>
          <p:spPr>
            <a:xfrm>
              <a:off x="4903074" y="2141533"/>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cs typeface="+mn-ea"/>
                <a:sym typeface="+mn-lt"/>
              </a:endParaRPr>
            </a:p>
          </p:txBody>
        </p:sp>
        <p:sp>
          <p:nvSpPr>
            <p:cNvPr id="16" name="TextBox 76"/>
            <p:cNvSpPr txBox="1"/>
            <p:nvPr/>
          </p:nvSpPr>
          <p:spPr>
            <a:xfrm>
              <a:off x="4903072" y="1715271"/>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cs typeface="+mn-ea"/>
                  <a:sym typeface="+mn-lt"/>
                </a:rPr>
                <a:t>在此添加标题</a:t>
              </a:r>
            </a:p>
          </p:txBody>
        </p:sp>
      </p:grpSp>
      <p:grpSp>
        <p:nvGrpSpPr>
          <p:cNvPr id="3" name="组合 2"/>
          <p:cNvGrpSpPr/>
          <p:nvPr/>
        </p:nvGrpSpPr>
        <p:grpSpPr>
          <a:xfrm>
            <a:off x="4903072" y="3107506"/>
            <a:ext cx="6080631" cy="1051432"/>
            <a:chOff x="4903072" y="3809075"/>
            <a:chExt cx="6080631" cy="1051432"/>
          </a:xfrm>
        </p:grpSpPr>
        <p:sp>
          <p:nvSpPr>
            <p:cNvPr id="17"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cs typeface="+mn-ea"/>
                <a:sym typeface="+mn-lt"/>
              </a:endParaRPr>
            </a:p>
          </p:txBody>
        </p:sp>
        <p:sp>
          <p:nvSpPr>
            <p:cNvPr id="18"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cs typeface="+mn-ea"/>
                  <a:sym typeface="+mn-lt"/>
                </a:rPr>
                <a:t>在此添加标题</a:t>
              </a:r>
            </a:p>
          </p:txBody>
        </p:sp>
      </p:grpSp>
      <p:grpSp>
        <p:nvGrpSpPr>
          <p:cNvPr id="5" name="组合 4"/>
          <p:cNvGrpSpPr/>
          <p:nvPr/>
        </p:nvGrpSpPr>
        <p:grpSpPr>
          <a:xfrm>
            <a:off x="683564" y="1557228"/>
            <a:ext cx="3697965" cy="4503692"/>
            <a:chOff x="683564" y="1557228"/>
            <a:chExt cx="3697965" cy="4503692"/>
          </a:xfrm>
        </p:grpSpPr>
        <p:pic>
          <p:nvPicPr>
            <p:cNvPr id="14" name="Picture 37"/>
            <p:cNvPicPr>
              <a:picLocks noChangeAspect="1" noChangeArrowheads="1"/>
            </p:cNvPicPr>
            <p:nvPr/>
          </p:nvPicPr>
          <p:blipFill>
            <a:blip r:embed="rId4" cstate="email"/>
            <a:srcRect/>
            <a:stretch>
              <a:fillRect/>
            </a:stretch>
          </p:blipFill>
          <p:spPr bwMode="auto">
            <a:xfrm>
              <a:off x="683564" y="1557228"/>
              <a:ext cx="3697965" cy="450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5" cstate="email"/>
            <a:stretch>
              <a:fillRect/>
            </a:stretch>
          </p:blipFill>
          <p:spPr>
            <a:xfrm rot="16200000">
              <a:off x="1536549" y="3137531"/>
              <a:ext cx="3253027" cy="1261031"/>
            </a:xfrm>
            <a:prstGeom prst="rect">
              <a:avLst/>
            </a:prstGeom>
          </p:spPr>
        </p:pic>
      </p:grpSp>
      <p:grpSp>
        <p:nvGrpSpPr>
          <p:cNvPr id="22" name="组合 21"/>
          <p:cNvGrpSpPr/>
          <p:nvPr/>
        </p:nvGrpSpPr>
        <p:grpSpPr>
          <a:xfrm>
            <a:off x="4903072" y="4499739"/>
            <a:ext cx="6080631" cy="1051432"/>
            <a:chOff x="4903072" y="3809075"/>
            <a:chExt cx="6080631" cy="1051432"/>
          </a:xfrm>
        </p:grpSpPr>
        <p:sp>
          <p:nvSpPr>
            <p:cNvPr id="23" name="文本框 59"/>
            <p:cNvSpPr txBox="1"/>
            <p:nvPr/>
          </p:nvSpPr>
          <p:spPr>
            <a:xfrm>
              <a:off x="4903074" y="4235336"/>
              <a:ext cx="6080629" cy="6251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请在此添加文字说明，编辑文字。请在此添加文字说明，编辑文字。请在此添加文字说明，编辑文字。请在此添加文字说明，编辑文字。</a:t>
              </a:r>
              <a:endParaRPr lang="en-US" altLang="zh-CN" sz="1400" dirty="0">
                <a:solidFill>
                  <a:schemeClr val="tx1">
                    <a:lumMod val="65000"/>
                    <a:lumOff val="35000"/>
                  </a:schemeClr>
                </a:solidFill>
                <a:cs typeface="+mn-ea"/>
                <a:sym typeface="+mn-lt"/>
              </a:endParaRPr>
            </a:p>
          </p:txBody>
        </p:sp>
        <p:sp>
          <p:nvSpPr>
            <p:cNvPr id="24" name="TextBox 76"/>
            <p:cNvSpPr txBox="1"/>
            <p:nvPr/>
          </p:nvSpPr>
          <p:spPr>
            <a:xfrm>
              <a:off x="4903072" y="3809075"/>
              <a:ext cx="2179574"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DE0000"/>
                  </a:solidFill>
                  <a:cs typeface="+mn-ea"/>
                  <a:sym typeface="+mn-lt"/>
                </a:rPr>
                <a:t>在此添加标题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7"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sp>
        <p:nvSpPr>
          <p:cNvPr id="83" name="MH_Other_1"/>
          <p:cNvSpPr/>
          <p:nvPr>
            <p:custDataLst>
              <p:tags r:id="rId1"/>
            </p:custDataLst>
          </p:nvPr>
        </p:nvSpPr>
        <p:spPr>
          <a:xfrm>
            <a:off x="6515101" y="3395663"/>
            <a:ext cx="942975" cy="1765300"/>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84" name="MH_Other_2"/>
          <p:cNvSpPr/>
          <p:nvPr>
            <p:custDataLst>
              <p:tags r:id="rId2"/>
            </p:custDataLst>
          </p:nvPr>
        </p:nvSpPr>
        <p:spPr>
          <a:xfrm>
            <a:off x="6180139" y="2166939"/>
            <a:ext cx="942975" cy="2994025"/>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85" name="MH_Other_3"/>
          <p:cNvSpPr/>
          <p:nvPr>
            <p:custDataLst>
              <p:tags r:id="rId3"/>
            </p:custDataLst>
          </p:nvPr>
        </p:nvSpPr>
        <p:spPr>
          <a:xfrm flipH="1">
            <a:off x="4743451" y="4344989"/>
            <a:ext cx="942975" cy="815975"/>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86" name="MH_Other_4"/>
          <p:cNvSpPr/>
          <p:nvPr>
            <p:custDataLst>
              <p:tags r:id="rId4"/>
            </p:custDataLst>
          </p:nvPr>
        </p:nvSpPr>
        <p:spPr>
          <a:xfrm flipH="1">
            <a:off x="5078414" y="3167063"/>
            <a:ext cx="942975" cy="1993900"/>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87" name="MH_Other_5"/>
          <p:cNvSpPr/>
          <p:nvPr>
            <p:custDataLst>
              <p:tags r:id="rId5"/>
            </p:custDataLst>
          </p:nvPr>
        </p:nvSpPr>
        <p:spPr>
          <a:xfrm>
            <a:off x="7424739" y="3211514"/>
            <a:ext cx="528637" cy="528637"/>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cs typeface="+mn-ea"/>
                <a:sym typeface="+mn-lt"/>
              </a:rPr>
              <a:t>B</a:t>
            </a:r>
            <a:endParaRPr lang="zh-CN" altLang="en-US" sz="2000" dirty="0">
              <a:solidFill>
                <a:srgbClr val="FFFFFF"/>
              </a:solidFill>
              <a:cs typeface="+mn-ea"/>
              <a:sym typeface="+mn-lt"/>
            </a:endParaRPr>
          </a:p>
        </p:txBody>
      </p:sp>
      <p:sp>
        <p:nvSpPr>
          <p:cNvPr id="88" name="MH_Other_6"/>
          <p:cNvSpPr/>
          <p:nvPr>
            <p:custDataLst>
              <p:tags r:id="rId6"/>
            </p:custDataLst>
          </p:nvPr>
        </p:nvSpPr>
        <p:spPr>
          <a:xfrm>
            <a:off x="7089775" y="1981200"/>
            <a:ext cx="528638" cy="52705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cs typeface="+mn-ea"/>
                <a:sym typeface="+mn-lt"/>
              </a:rPr>
              <a:t>D</a:t>
            </a:r>
            <a:endParaRPr lang="zh-CN" altLang="en-US" sz="2000" dirty="0">
              <a:solidFill>
                <a:srgbClr val="FFFFFF"/>
              </a:solidFill>
              <a:cs typeface="+mn-ea"/>
              <a:sym typeface="+mn-lt"/>
            </a:endParaRPr>
          </a:p>
        </p:txBody>
      </p:sp>
      <p:sp>
        <p:nvSpPr>
          <p:cNvPr id="89" name="MH_Other_7"/>
          <p:cNvSpPr/>
          <p:nvPr>
            <p:custDataLst>
              <p:tags r:id="rId7"/>
            </p:custDataLst>
          </p:nvPr>
        </p:nvSpPr>
        <p:spPr>
          <a:xfrm flipH="1">
            <a:off x="4246564" y="4159250"/>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cs typeface="+mn-ea"/>
                <a:sym typeface="+mn-lt"/>
              </a:rPr>
              <a:t>A</a:t>
            </a:r>
            <a:endParaRPr lang="zh-CN" altLang="en-US" sz="2000" dirty="0">
              <a:solidFill>
                <a:srgbClr val="FFFFFF"/>
              </a:solidFill>
              <a:cs typeface="+mn-ea"/>
              <a:sym typeface="+mn-lt"/>
            </a:endParaRPr>
          </a:p>
        </p:txBody>
      </p:sp>
      <p:sp>
        <p:nvSpPr>
          <p:cNvPr id="90" name="MH_Other_8"/>
          <p:cNvSpPr/>
          <p:nvPr>
            <p:custDataLst>
              <p:tags r:id="rId8"/>
            </p:custDataLst>
          </p:nvPr>
        </p:nvSpPr>
        <p:spPr>
          <a:xfrm flipH="1">
            <a:off x="4583114" y="2981325"/>
            <a:ext cx="528637" cy="52863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a:solidFill>
                  <a:srgbClr val="FFFFFF"/>
                </a:solidFill>
                <a:cs typeface="+mn-ea"/>
                <a:sym typeface="+mn-lt"/>
              </a:rPr>
              <a:t>C</a:t>
            </a:r>
            <a:endParaRPr lang="zh-CN" altLang="en-US" sz="2000" dirty="0">
              <a:solidFill>
                <a:srgbClr val="FFFFFF"/>
              </a:solidFill>
              <a:cs typeface="+mn-ea"/>
              <a:sym typeface="+mn-lt"/>
            </a:endParaRPr>
          </a:p>
        </p:txBody>
      </p:sp>
      <p:sp>
        <p:nvSpPr>
          <p:cNvPr id="91" name="MH_Desc_1"/>
          <p:cNvSpPr txBox="1"/>
          <p:nvPr>
            <p:custDataLst>
              <p:tags r:id="rId9"/>
            </p:custDataLst>
          </p:nvPr>
        </p:nvSpPr>
        <p:spPr>
          <a:xfrm>
            <a:off x="3324226" y="5167314"/>
            <a:ext cx="5776913" cy="1195387"/>
          </a:xfrm>
          <a:prstGeom prst="rect">
            <a:avLst/>
          </a:prstGeom>
          <a:noFill/>
        </p:spPr>
        <p:txBody>
          <a:bodyPr lIns="72000" tIns="72000" rIns="72000" bIns="0">
            <a:normAutofit/>
          </a:bodyPr>
          <a:lstStyle/>
          <a:p>
            <a:pPr algn="just">
              <a:lnSpc>
                <a:spcPct val="130000"/>
              </a:lnSpc>
              <a:defRPr/>
            </a:pPr>
            <a:r>
              <a:rPr lang="en-US" altLang="zh-CN" sz="1400" dirty="0">
                <a:solidFill>
                  <a:schemeClr val="tx1">
                    <a:lumMod val="65000"/>
                    <a:lumOff val="35000"/>
                  </a:schemeClr>
                </a:solidFill>
                <a:cs typeface="+mn-ea"/>
                <a:sym typeface="+mn-lt"/>
              </a:rPr>
              <a:t>EIUSMOD TEMPOR INCIDIDUNT UT LABORE ET DOLORE MAGNA ALIQUA UT ENIM AD MINIM VENIAM QUIS NOSTRUD EXERCITATION ULLAMCO LABORIS NISI UT ALIQUIP EX EA COMMODO.</a:t>
            </a:r>
            <a:endParaRPr lang="zh-CN" altLang="en-US" sz="1400" dirty="0">
              <a:solidFill>
                <a:schemeClr val="tx1">
                  <a:lumMod val="65000"/>
                  <a:lumOff val="35000"/>
                </a:schemeClr>
              </a:solidFill>
              <a:cs typeface="+mn-ea"/>
              <a:sym typeface="+mn-lt"/>
            </a:endParaRPr>
          </a:p>
        </p:txBody>
      </p:sp>
      <p:cxnSp>
        <p:nvCxnSpPr>
          <p:cNvPr id="92" name="MH_Other_9"/>
          <p:cNvCxnSpPr/>
          <p:nvPr>
            <p:custDataLst>
              <p:tags r:id="rId10"/>
            </p:custDataLst>
          </p:nvPr>
        </p:nvCxnSpPr>
        <p:spPr>
          <a:xfrm>
            <a:off x="3324226" y="5153025"/>
            <a:ext cx="5776913" cy="0"/>
          </a:xfrm>
          <a:prstGeom prst="line">
            <a:avLst/>
          </a:prstGeom>
          <a:ln>
            <a:solidFill>
              <a:srgbClr val="FA6679"/>
            </a:solidFill>
          </a:ln>
        </p:spPr>
        <p:style>
          <a:lnRef idx="1">
            <a:schemeClr val="accent1"/>
          </a:lnRef>
          <a:fillRef idx="0">
            <a:schemeClr val="accent1"/>
          </a:fillRef>
          <a:effectRef idx="0">
            <a:schemeClr val="accent1"/>
          </a:effectRef>
          <a:fontRef idx="minor">
            <a:schemeClr val="tx1"/>
          </a:fontRef>
        </p:style>
      </p:cxnSp>
      <p:sp>
        <p:nvSpPr>
          <p:cNvPr id="93" name="MH_SubTitle_3"/>
          <p:cNvSpPr txBox="1">
            <a:spLocks noChangeArrowheads="1"/>
          </p:cNvSpPr>
          <p:nvPr>
            <p:custDataLst>
              <p:tags r:id="rId11"/>
            </p:custDataLst>
          </p:nvPr>
        </p:nvSpPr>
        <p:spPr bwMode="auto">
          <a:xfrm>
            <a:off x="2036763" y="28647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mn-lt"/>
                <a:ea typeface="+mn-ea"/>
                <a:cs typeface="+mn-ea"/>
                <a:sym typeface="+mn-lt"/>
              </a:rPr>
              <a:t>EIUSMOD TEMPOR INCIDIDUNT UT</a:t>
            </a:r>
            <a:endParaRPr lang="zh-CN" altLang="en-US" sz="1400" dirty="0">
              <a:solidFill>
                <a:schemeClr val="tx1">
                  <a:lumMod val="65000"/>
                  <a:lumOff val="35000"/>
                </a:schemeClr>
              </a:solidFill>
              <a:latin typeface="+mn-lt"/>
              <a:ea typeface="+mn-ea"/>
              <a:cs typeface="+mn-ea"/>
              <a:sym typeface="+mn-lt"/>
            </a:endParaRPr>
          </a:p>
        </p:txBody>
      </p:sp>
      <p:sp>
        <p:nvSpPr>
          <p:cNvPr id="94" name="MH_SubTitle_1"/>
          <p:cNvSpPr txBox="1">
            <a:spLocks noChangeArrowheads="1"/>
          </p:cNvSpPr>
          <p:nvPr>
            <p:custDataLst>
              <p:tags r:id="rId12"/>
            </p:custDataLst>
          </p:nvPr>
        </p:nvSpPr>
        <p:spPr bwMode="auto">
          <a:xfrm>
            <a:off x="1709738" y="4096644"/>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20000"/>
              </a:lnSpc>
            </a:pPr>
            <a:r>
              <a:rPr lang="en-US" altLang="zh-CN" sz="1400" dirty="0">
                <a:solidFill>
                  <a:schemeClr val="tx1">
                    <a:lumMod val="65000"/>
                    <a:lumOff val="35000"/>
                  </a:schemeClr>
                </a:solidFill>
                <a:latin typeface="+mn-lt"/>
                <a:ea typeface="+mn-ea"/>
                <a:cs typeface="+mn-ea"/>
                <a:sym typeface="+mn-lt"/>
              </a:rPr>
              <a:t>EIUSMOD TEMPOR INCIDIDUNT UT</a:t>
            </a:r>
            <a:endParaRPr lang="zh-CN" altLang="en-US" sz="1400" dirty="0">
              <a:solidFill>
                <a:schemeClr val="tx1">
                  <a:lumMod val="65000"/>
                  <a:lumOff val="35000"/>
                </a:schemeClr>
              </a:solidFill>
              <a:latin typeface="+mn-lt"/>
              <a:ea typeface="+mn-ea"/>
              <a:cs typeface="+mn-ea"/>
              <a:sym typeface="+mn-lt"/>
            </a:endParaRPr>
          </a:p>
        </p:txBody>
      </p:sp>
      <p:sp>
        <p:nvSpPr>
          <p:cNvPr id="95" name="MH_SubTitle_4"/>
          <p:cNvSpPr txBox="1">
            <a:spLocks noChangeArrowheads="1"/>
          </p:cNvSpPr>
          <p:nvPr>
            <p:custDataLst>
              <p:tags r:id="rId13"/>
            </p:custDataLst>
          </p:nvPr>
        </p:nvSpPr>
        <p:spPr bwMode="auto">
          <a:xfrm>
            <a:off x="7734300" y="1902719"/>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mn-lt"/>
                <a:ea typeface="+mn-ea"/>
                <a:cs typeface="+mn-ea"/>
                <a:sym typeface="+mn-lt"/>
              </a:rPr>
              <a:t>EIUSMOD TEMPOR INCIDIDUNT UT</a:t>
            </a:r>
            <a:endParaRPr lang="zh-CN" altLang="en-US" sz="1400" dirty="0">
              <a:solidFill>
                <a:schemeClr val="tx1">
                  <a:lumMod val="65000"/>
                  <a:lumOff val="35000"/>
                </a:schemeClr>
              </a:solidFill>
              <a:latin typeface="+mn-lt"/>
              <a:ea typeface="+mn-ea"/>
              <a:cs typeface="+mn-ea"/>
              <a:sym typeface="+mn-lt"/>
            </a:endParaRPr>
          </a:p>
        </p:txBody>
      </p:sp>
      <p:sp>
        <p:nvSpPr>
          <p:cNvPr id="96" name="MH_SubTitle_2"/>
          <p:cNvSpPr txBox="1">
            <a:spLocks noChangeArrowheads="1"/>
          </p:cNvSpPr>
          <p:nvPr>
            <p:custDataLst>
              <p:tags r:id="rId14"/>
            </p:custDataLst>
          </p:nvPr>
        </p:nvSpPr>
        <p:spPr bwMode="auto">
          <a:xfrm>
            <a:off x="8069263" y="3165575"/>
            <a:ext cx="24066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20000"/>
              </a:lnSpc>
            </a:pPr>
            <a:r>
              <a:rPr lang="en-US" altLang="zh-CN" sz="1400" dirty="0">
                <a:solidFill>
                  <a:schemeClr val="tx1">
                    <a:lumMod val="65000"/>
                    <a:lumOff val="35000"/>
                  </a:schemeClr>
                </a:solidFill>
                <a:latin typeface="+mn-lt"/>
                <a:ea typeface="+mn-ea"/>
                <a:cs typeface="+mn-ea"/>
                <a:sym typeface="+mn-lt"/>
              </a:rPr>
              <a:t>EIUSMOD TEMPOR INCIDIDUNT UT</a:t>
            </a:r>
            <a:endParaRPr lang="zh-CN" altLang="en-US" sz="1400"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500"/>
                                        <p:tgtEl>
                                          <p:spTgt spid="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350"/>
                                        <p:tgtEl>
                                          <p:spTgt spid="8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350" fill="hold"/>
                                        <p:tgtEl>
                                          <p:spTgt spid="89"/>
                                        </p:tgtEl>
                                        <p:attrNameLst>
                                          <p:attrName>ppt_w</p:attrName>
                                        </p:attrNameLst>
                                      </p:cBhvr>
                                      <p:tavLst>
                                        <p:tav tm="0">
                                          <p:val>
                                            <p:fltVal val="0"/>
                                          </p:val>
                                        </p:tav>
                                        <p:tav tm="100000">
                                          <p:val>
                                            <p:strVal val="#ppt_w"/>
                                          </p:val>
                                        </p:tav>
                                      </p:tavLst>
                                    </p:anim>
                                    <p:anim calcmode="lin" valueType="num">
                                      <p:cBhvr>
                                        <p:cTn id="16" dur="350" fill="hold"/>
                                        <p:tgtEl>
                                          <p:spTgt spid="89"/>
                                        </p:tgtEl>
                                        <p:attrNameLst>
                                          <p:attrName>ppt_h</p:attrName>
                                        </p:attrNameLst>
                                      </p:cBhvr>
                                      <p:tavLst>
                                        <p:tav tm="0">
                                          <p:val>
                                            <p:fltVal val="0"/>
                                          </p:val>
                                        </p:tav>
                                        <p:tav tm="100000">
                                          <p:val>
                                            <p:strVal val="#ppt_h"/>
                                          </p:val>
                                        </p:tav>
                                      </p:tavLst>
                                    </p:anim>
                                    <p:animEffect transition="in" filter="fade">
                                      <p:cBhvr>
                                        <p:cTn id="17" dur="350"/>
                                        <p:tgtEl>
                                          <p:spTgt spid="89"/>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350" fill="hold"/>
                                        <p:tgtEl>
                                          <p:spTgt spid="94"/>
                                        </p:tgtEl>
                                        <p:attrNameLst>
                                          <p:attrName>ppt_x</p:attrName>
                                        </p:attrNameLst>
                                      </p:cBhvr>
                                      <p:tavLst>
                                        <p:tav tm="0">
                                          <p:val>
                                            <p:strVal val="0-#ppt_w/2"/>
                                          </p:val>
                                        </p:tav>
                                        <p:tav tm="100000">
                                          <p:val>
                                            <p:strVal val="#ppt_x"/>
                                          </p:val>
                                        </p:tav>
                                      </p:tavLst>
                                    </p:anim>
                                    <p:anim calcmode="lin" valueType="num">
                                      <p:cBhvr additive="base">
                                        <p:cTn id="22" dur="350" fill="hold"/>
                                        <p:tgtEl>
                                          <p:spTgt spid="9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wipe(down)">
                                      <p:cBhvr>
                                        <p:cTn id="26" dur="350"/>
                                        <p:tgtEl>
                                          <p:spTgt spid="8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350" fill="hold"/>
                                        <p:tgtEl>
                                          <p:spTgt spid="90"/>
                                        </p:tgtEl>
                                        <p:attrNameLst>
                                          <p:attrName>ppt_w</p:attrName>
                                        </p:attrNameLst>
                                      </p:cBhvr>
                                      <p:tavLst>
                                        <p:tav tm="0">
                                          <p:val>
                                            <p:fltVal val="0"/>
                                          </p:val>
                                        </p:tav>
                                        <p:tav tm="100000">
                                          <p:val>
                                            <p:strVal val="#ppt_w"/>
                                          </p:val>
                                        </p:tav>
                                      </p:tavLst>
                                    </p:anim>
                                    <p:anim calcmode="lin" valueType="num">
                                      <p:cBhvr>
                                        <p:cTn id="31" dur="350" fill="hold"/>
                                        <p:tgtEl>
                                          <p:spTgt spid="90"/>
                                        </p:tgtEl>
                                        <p:attrNameLst>
                                          <p:attrName>ppt_h</p:attrName>
                                        </p:attrNameLst>
                                      </p:cBhvr>
                                      <p:tavLst>
                                        <p:tav tm="0">
                                          <p:val>
                                            <p:fltVal val="0"/>
                                          </p:val>
                                        </p:tav>
                                        <p:tav tm="100000">
                                          <p:val>
                                            <p:strVal val="#ppt_h"/>
                                          </p:val>
                                        </p:tav>
                                      </p:tavLst>
                                    </p:anim>
                                    <p:animEffect transition="in" filter="fade">
                                      <p:cBhvr>
                                        <p:cTn id="32" dur="350"/>
                                        <p:tgtEl>
                                          <p:spTgt spid="90"/>
                                        </p:tgtEl>
                                      </p:cBhvr>
                                    </p:animEffect>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350" fill="hold"/>
                                        <p:tgtEl>
                                          <p:spTgt spid="93"/>
                                        </p:tgtEl>
                                        <p:attrNameLst>
                                          <p:attrName>ppt_x</p:attrName>
                                        </p:attrNameLst>
                                      </p:cBhvr>
                                      <p:tavLst>
                                        <p:tav tm="0">
                                          <p:val>
                                            <p:strVal val="0-#ppt_w/2"/>
                                          </p:val>
                                        </p:tav>
                                        <p:tav tm="100000">
                                          <p:val>
                                            <p:strVal val="#ppt_x"/>
                                          </p:val>
                                        </p:tav>
                                      </p:tavLst>
                                    </p:anim>
                                    <p:anim calcmode="lin" valueType="num">
                                      <p:cBhvr additive="base">
                                        <p:cTn id="37" dur="350" fill="hold"/>
                                        <p:tgtEl>
                                          <p:spTgt spid="9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wipe(down)">
                                      <p:cBhvr>
                                        <p:cTn id="41" dur="350"/>
                                        <p:tgtEl>
                                          <p:spTgt spid="8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350" fill="hold"/>
                                        <p:tgtEl>
                                          <p:spTgt spid="88"/>
                                        </p:tgtEl>
                                        <p:attrNameLst>
                                          <p:attrName>ppt_w</p:attrName>
                                        </p:attrNameLst>
                                      </p:cBhvr>
                                      <p:tavLst>
                                        <p:tav tm="0">
                                          <p:val>
                                            <p:fltVal val="0"/>
                                          </p:val>
                                        </p:tav>
                                        <p:tav tm="100000">
                                          <p:val>
                                            <p:strVal val="#ppt_w"/>
                                          </p:val>
                                        </p:tav>
                                      </p:tavLst>
                                    </p:anim>
                                    <p:anim calcmode="lin" valueType="num">
                                      <p:cBhvr>
                                        <p:cTn id="46" dur="350" fill="hold"/>
                                        <p:tgtEl>
                                          <p:spTgt spid="88"/>
                                        </p:tgtEl>
                                        <p:attrNameLst>
                                          <p:attrName>ppt_h</p:attrName>
                                        </p:attrNameLst>
                                      </p:cBhvr>
                                      <p:tavLst>
                                        <p:tav tm="0">
                                          <p:val>
                                            <p:fltVal val="0"/>
                                          </p:val>
                                        </p:tav>
                                        <p:tav tm="100000">
                                          <p:val>
                                            <p:strVal val="#ppt_h"/>
                                          </p:val>
                                        </p:tav>
                                      </p:tavLst>
                                    </p:anim>
                                    <p:animEffect transition="in" filter="fade">
                                      <p:cBhvr>
                                        <p:cTn id="47" dur="350"/>
                                        <p:tgtEl>
                                          <p:spTgt spid="8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350" fill="hold"/>
                                        <p:tgtEl>
                                          <p:spTgt spid="95"/>
                                        </p:tgtEl>
                                        <p:attrNameLst>
                                          <p:attrName>ppt_x</p:attrName>
                                        </p:attrNameLst>
                                      </p:cBhvr>
                                      <p:tavLst>
                                        <p:tav tm="0">
                                          <p:val>
                                            <p:strVal val="1+#ppt_w/2"/>
                                          </p:val>
                                        </p:tav>
                                        <p:tav tm="100000">
                                          <p:val>
                                            <p:strVal val="#ppt_x"/>
                                          </p:val>
                                        </p:tav>
                                      </p:tavLst>
                                    </p:anim>
                                    <p:anim calcmode="lin" valueType="num">
                                      <p:cBhvr additive="base">
                                        <p:cTn id="52" dur="350" fill="hold"/>
                                        <p:tgtEl>
                                          <p:spTgt spid="9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350"/>
                                        <p:tgtEl>
                                          <p:spTgt spid="83"/>
                                        </p:tgtEl>
                                      </p:cBhvr>
                                    </p:animEffect>
                                  </p:childTnLst>
                                </p:cTn>
                              </p:par>
                            </p:childTnLst>
                          </p:cTn>
                        </p:par>
                        <p:par>
                          <p:cTn id="57" fill="hold">
                            <p:stCondLst>
                              <p:cond delay="5500"/>
                            </p:stCondLst>
                            <p:childTnLst>
                              <p:par>
                                <p:cTn id="58" presetID="53" presetClass="entr" presetSubtype="16" fill="hold" grpId="0" nodeType="afterEffect">
                                  <p:stCondLst>
                                    <p:cond delay="0"/>
                                  </p:stCondLst>
                                  <p:childTnLst>
                                    <p:set>
                                      <p:cBhvr>
                                        <p:cTn id="59" dur="1" fill="hold">
                                          <p:stCondLst>
                                            <p:cond delay="0"/>
                                          </p:stCondLst>
                                        </p:cTn>
                                        <p:tgtEl>
                                          <p:spTgt spid="87"/>
                                        </p:tgtEl>
                                        <p:attrNameLst>
                                          <p:attrName>style.visibility</p:attrName>
                                        </p:attrNameLst>
                                      </p:cBhvr>
                                      <p:to>
                                        <p:strVal val="visible"/>
                                      </p:to>
                                    </p:set>
                                    <p:anim calcmode="lin" valueType="num">
                                      <p:cBhvr>
                                        <p:cTn id="60" dur="350" fill="hold"/>
                                        <p:tgtEl>
                                          <p:spTgt spid="87"/>
                                        </p:tgtEl>
                                        <p:attrNameLst>
                                          <p:attrName>ppt_w</p:attrName>
                                        </p:attrNameLst>
                                      </p:cBhvr>
                                      <p:tavLst>
                                        <p:tav tm="0">
                                          <p:val>
                                            <p:fltVal val="0"/>
                                          </p:val>
                                        </p:tav>
                                        <p:tav tm="100000">
                                          <p:val>
                                            <p:strVal val="#ppt_w"/>
                                          </p:val>
                                        </p:tav>
                                      </p:tavLst>
                                    </p:anim>
                                    <p:anim calcmode="lin" valueType="num">
                                      <p:cBhvr>
                                        <p:cTn id="61" dur="350" fill="hold"/>
                                        <p:tgtEl>
                                          <p:spTgt spid="87"/>
                                        </p:tgtEl>
                                        <p:attrNameLst>
                                          <p:attrName>ppt_h</p:attrName>
                                        </p:attrNameLst>
                                      </p:cBhvr>
                                      <p:tavLst>
                                        <p:tav tm="0">
                                          <p:val>
                                            <p:fltVal val="0"/>
                                          </p:val>
                                        </p:tav>
                                        <p:tav tm="100000">
                                          <p:val>
                                            <p:strVal val="#ppt_h"/>
                                          </p:val>
                                        </p:tav>
                                      </p:tavLst>
                                    </p:anim>
                                    <p:animEffect transition="in" filter="fade">
                                      <p:cBhvr>
                                        <p:cTn id="62" dur="350"/>
                                        <p:tgtEl>
                                          <p:spTgt spid="87"/>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 calcmode="lin" valueType="num">
                                      <p:cBhvr additive="base">
                                        <p:cTn id="66" dur="350" fill="hold"/>
                                        <p:tgtEl>
                                          <p:spTgt spid="96"/>
                                        </p:tgtEl>
                                        <p:attrNameLst>
                                          <p:attrName>ppt_x</p:attrName>
                                        </p:attrNameLst>
                                      </p:cBhvr>
                                      <p:tavLst>
                                        <p:tav tm="0">
                                          <p:val>
                                            <p:strVal val="1+#ppt_w/2"/>
                                          </p:val>
                                        </p:tav>
                                        <p:tav tm="100000">
                                          <p:val>
                                            <p:strVal val="#ppt_x"/>
                                          </p:val>
                                        </p:tav>
                                      </p:tavLst>
                                    </p:anim>
                                    <p:anim calcmode="lin" valueType="num">
                                      <p:cBhvr additive="base">
                                        <p:cTn id="67" dur="350" fill="hold"/>
                                        <p:tgtEl>
                                          <p:spTgt spid="96"/>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91">
                                            <p:txEl>
                                              <p:pRg st="0" end="0"/>
                                            </p:txEl>
                                          </p:spTgt>
                                        </p:tgtEl>
                                        <p:attrNameLst>
                                          <p:attrName>style.visibility</p:attrName>
                                        </p:attrNameLst>
                                      </p:cBhvr>
                                      <p:to>
                                        <p:strVal val="visible"/>
                                      </p:to>
                                    </p:set>
                                    <p:animEffect transition="in" filter="wipe(left)">
                                      <p:cBhvr>
                                        <p:cTn id="71" dur="35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3" grpId="0"/>
      <p:bldP spid="94" grpId="0"/>
      <p:bldP spid="95" grpId="0"/>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cxnSp>
        <p:nvCxnSpPr>
          <p:cNvPr id="2" name="直接连接符 15"/>
          <p:cNvCxnSpPr>
            <a:cxnSpLocks noChangeShapeType="1"/>
          </p:cNvCxnSpPr>
          <p:nvPr>
            <p:custDataLst>
              <p:tags r:id="rId1"/>
            </p:custDataLst>
          </p:nvPr>
        </p:nvCxnSpPr>
        <p:spPr bwMode="auto">
          <a:xfrm>
            <a:off x="6127118" y="731746"/>
            <a:ext cx="0" cy="4614862"/>
          </a:xfrm>
          <a:prstGeom prst="line">
            <a:avLst/>
          </a:prstGeom>
          <a:noFill/>
          <a:ln w="19050" algn="ctr">
            <a:solidFill>
              <a:srgbClr val="DE0000"/>
            </a:solidFill>
            <a:miter lim="800000"/>
          </a:ln>
          <a:extLst>
            <a:ext uri="{909E8E84-426E-40DD-AFC4-6F175D3DCCD1}">
              <a14:hiddenFill xmlns:a14="http://schemas.microsoft.com/office/drawing/2010/main">
                <a:noFill/>
              </a14:hiddenFill>
            </a:ext>
          </a:extLst>
        </p:spPr>
      </p:cxnSp>
      <p:sp>
        <p:nvSpPr>
          <p:cNvPr id="3" name="文本框 2"/>
          <p:cNvSpPr txBox="1"/>
          <p:nvPr>
            <p:custDataLst>
              <p:tags r:id="rId2"/>
            </p:custDataLst>
          </p:nvPr>
        </p:nvSpPr>
        <p:spPr>
          <a:xfrm>
            <a:off x="6624006" y="143818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cs typeface="+mn-ea"/>
                <a:sym typeface="+mn-lt"/>
              </a:rPr>
              <a:t>单击此处编辑标题</a:t>
            </a:r>
          </a:p>
        </p:txBody>
      </p:sp>
      <p:sp>
        <p:nvSpPr>
          <p:cNvPr id="4" name="文本框 3"/>
          <p:cNvSpPr txBox="1"/>
          <p:nvPr>
            <p:custDataLst>
              <p:tags r:id="rId3"/>
            </p:custDataLst>
          </p:nvPr>
        </p:nvSpPr>
        <p:spPr>
          <a:xfrm>
            <a:off x="6624006" y="235575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cs typeface="+mn-ea"/>
                <a:sym typeface="+mn-lt"/>
              </a:rPr>
              <a:t>单击此处编辑标题</a:t>
            </a:r>
          </a:p>
        </p:txBody>
      </p:sp>
      <p:sp>
        <p:nvSpPr>
          <p:cNvPr id="5" name="文本框 4"/>
          <p:cNvSpPr txBox="1"/>
          <p:nvPr>
            <p:custDataLst>
              <p:tags r:id="rId4"/>
            </p:custDataLst>
          </p:nvPr>
        </p:nvSpPr>
        <p:spPr>
          <a:xfrm>
            <a:off x="6624006" y="3273333"/>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cs typeface="+mn-ea"/>
                <a:sym typeface="+mn-lt"/>
              </a:rPr>
              <a:t>单击此处编辑标题</a:t>
            </a:r>
          </a:p>
        </p:txBody>
      </p:sp>
      <p:sp>
        <p:nvSpPr>
          <p:cNvPr id="6" name="文本框 5"/>
          <p:cNvSpPr txBox="1"/>
          <p:nvPr>
            <p:custDataLst>
              <p:tags r:id="rId5"/>
            </p:custDataLst>
          </p:nvPr>
        </p:nvSpPr>
        <p:spPr>
          <a:xfrm>
            <a:off x="6624006" y="4190908"/>
            <a:ext cx="3059113" cy="400050"/>
          </a:xfrm>
          <a:prstGeom prst="rect">
            <a:avLst/>
          </a:prstGeom>
          <a:solidFill>
            <a:srgbClr val="DE0000"/>
          </a:solidFill>
        </p:spPr>
        <p:txBody>
          <a:bodyPr anchor="ctr">
            <a:normAutofit/>
          </a:bodyPr>
          <a:lstStyle/>
          <a:p>
            <a:pPr>
              <a:defRPr/>
            </a:pPr>
            <a:r>
              <a:rPr lang="zh-CN" altLang="en-US" sz="2000" kern="0" dirty="0">
                <a:solidFill>
                  <a:schemeClr val="bg1"/>
                </a:solidFill>
                <a:cs typeface="+mn-ea"/>
                <a:sym typeface="+mn-lt"/>
              </a:rPr>
              <a:t>单击此处编辑标题</a:t>
            </a:r>
          </a:p>
        </p:txBody>
      </p:sp>
      <p:sp>
        <p:nvSpPr>
          <p:cNvPr id="7" name="文本框 6"/>
          <p:cNvSpPr txBox="1"/>
          <p:nvPr>
            <p:custDataLst>
              <p:tags r:id="rId6"/>
            </p:custDataLst>
          </p:nvPr>
        </p:nvSpPr>
        <p:spPr>
          <a:xfrm>
            <a:off x="4185605" y="2639921"/>
            <a:ext cx="1339850" cy="785812"/>
          </a:xfrm>
          <a:prstGeom prst="rect">
            <a:avLst/>
          </a:prstGeom>
          <a:noFill/>
        </p:spPr>
        <p:txBody>
          <a:bodyPr wrap="none">
            <a:spAutoFit/>
          </a:bodyPr>
          <a:lstStyle/>
          <a:p>
            <a:pPr>
              <a:defRPr/>
            </a:pPr>
            <a:r>
              <a:rPr lang="zh-CN" altLang="en-US" sz="4500" b="1" kern="0" dirty="0">
                <a:solidFill>
                  <a:srgbClr val="DE0000"/>
                </a:solidFill>
                <a:cs typeface="+mn-ea"/>
                <a:sym typeface="+mn-lt"/>
              </a:rPr>
              <a:t>目录</a:t>
            </a:r>
          </a:p>
        </p:txBody>
      </p:sp>
      <p:sp>
        <p:nvSpPr>
          <p:cNvPr id="8" name="任意多边形 7"/>
          <p:cNvSpPr/>
          <p:nvPr>
            <p:custDataLst>
              <p:tags r:id="rId7"/>
            </p:custDataLst>
          </p:nvPr>
        </p:nvSpPr>
        <p:spPr>
          <a:xfrm>
            <a:off x="5849305" y="131435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cs typeface="+mn-ea"/>
                <a:sym typeface="+mn-lt"/>
              </a:rPr>
              <a:t>1</a:t>
            </a:r>
            <a:endParaRPr lang="zh-CN" altLang="en-US" sz="3200" kern="0" dirty="0">
              <a:solidFill>
                <a:srgbClr val="FFFFFF"/>
              </a:solidFill>
              <a:cs typeface="+mn-ea"/>
              <a:sym typeface="+mn-lt"/>
            </a:endParaRPr>
          </a:p>
        </p:txBody>
      </p:sp>
      <p:sp>
        <p:nvSpPr>
          <p:cNvPr id="9" name="任意多边形 8"/>
          <p:cNvSpPr/>
          <p:nvPr>
            <p:custDataLst>
              <p:tags r:id="rId8"/>
            </p:custDataLst>
          </p:nvPr>
        </p:nvSpPr>
        <p:spPr>
          <a:xfrm>
            <a:off x="5849305" y="223193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cs typeface="+mn-ea"/>
                <a:sym typeface="+mn-lt"/>
              </a:rPr>
              <a:t>2</a:t>
            </a:r>
            <a:endParaRPr lang="zh-CN" altLang="en-US" sz="3200" kern="0" dirty="0">
              <a:solidFill>
                <a:srgbClr val="FFFFFF"/>
              </a:solidFill>
              <a:cs typeface="+mn-ea"/>
              <a:sym typeface="+mn-lt"/>
            </a:endParaRPr>
          </a:p>
        </p:txBody>
      </p:sp>
      <p:sp>
        <p:nvSpPr>
          <p:cNvPr id="10" name="任意多边形 9"/>
          <p:cNvSpPr/>
          <p:nvPr>
            <p:custDataLst>
              <p:tags r:id="rId9"/>
            </p:custDataLst>
          </p:nvPr>
        </p:nvSpPr>
        <p:spPr>
          <a:xfrm>
            <a:off x="5849305" y="3149508"/>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cs typeface="+mn-ea"/>
                <a:sym typeface="+mn-lt"/>
              </a:rPr>
              <a:t>3</a:t>
            </a:r>
            <a:endParaRPr lang="zh-CN" altLang="en-US" sz="3200" kern="0" dirty="0">
              <a:solidFill>
                <a:srgbClr val="FFFFFF"/>
              </a:solidFill>
              <a:cs typeface="+mn-ea"/>
              <a:sym typeface="+mn-lt"/>
            </a:endParaRPr>
          </a:p>
        </p:txBody>
      </p:sp>
      <p:sp>
        <p:nvSpPr>
          <p:cNvPr id="11" name="任意多边形 10"/>
          <p:cNvSpPr/>
          <p:nvPr>
            <p:custDataLst>
              <p:tags r:id="rId10"/>
            </p:custDataLst>
          </p:nvPr>
        </p:nvSpPr>
        <p:spPr>
          <a:xfrm>
            <a:off x="5849305" y="4067083"/>
            <a:ext cx="560388" cy="6492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DE0000"/>
          </a:solidFill>
          <a:ln w="12700" cap="flat" cmpd="sng" algn="ctr">
            <a:noFill/>
            <a:prstDash val="solid"/>
            <a:miter lim="800000"/>
          </a:ln>
          <a:effectLst/>
        </p:spPr>
        <p:txBody>
          <a:bodyPr anchor="ctr"/>
          <a:lstStyle/>
          <a:p>
            <a:pPr algn="ctr">
              <a:defRPr/>
            </a:pPr>
            <a:r>
              <a:rPr lang="en-US" altLang="zh-CN" sz="3200" kern="0" dirty="0">
                <a:solidFill>
                  <a:srgbClr val="FFFFFF"/>
                </a:solidFill>
                <a:cs typeface="+mn-ea"/>
                <a:sym typeface="+mn-lt"/>
              </a:rPr>
              <a:t>4</a:t>
            </a:r>
            <a:endParaRPr lang="zh-CN" altLang="en-US" sz="3200" kern="0"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5"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3" name="组合 2"/>
          <p:cNvGrpSpPr/>
          <p:nvPr/>
        </p:nvGrpSpPr>
        <p:grpSpPr>
          <a:xfrm>
            <a:off x="1061126" y="2147544"/>
            <a:ext cx="1750116" cy="1817429"/>
            <a:chOff x="1061126" y="2147544"/>
            <a:chExt cx="1750116" cy="1817429"/>
          </a:xfrm>
        </p:grpSpPr>
        <p:sp>
          <p:nvSpPr>
            <p:cNvPr id="18" name="MH_SubTitle_1"/>
            <p:cNvSpPr/>
            <p:nvPr>
              <p:custDataLst>
                <p:tags r:id="rId11"/>
              </p:custDataLst>
            </p:nvPr>
          </p:nvSpPr>
          <p:spPr>
            <a:xfrm>
              <a:off x="1108040"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n-ea"/>
                  <a:sym typeface="+mn-lt"/>
                </a:rPr>
                <a:t>LOREM IPSUM</a:t>
              </a:r>
              <a:endParaRPr lang="zh-CN" altLang="en-US" dirty="0">
                <a:solidFill>
                  <a:srgbClr val="FFFFFF"/>
                </a:solidFill>
                <a:cs typeface="+mn-ea"/>
                <a:sym typeface="+mn-lt"/>
              </a:endParaRPr>
            </a:p>
          </p:txBody>
        </p:sp>
        <p:sp>
          <p:nvSpPr>
            <p:cNvPr id="19" name="MH_Other_1"/>
            <p:cNvSpPr/>
            <p:nvPr>
              <p:custDataLst>
                <p:tags r:id="rId12"/>
              </p:custDataLst>
            </p:nvPr>
          </p:nvSpPr>
          <p:spPr>
            <a:xfrm>
              <a:off x="106112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sp>
        <p:nvSpPr>
          <p:cNvPr id="20" name="MH_Other_2"/>
          <p:cNvSpPr/>
          <p:nvPr>
            <p:custDataLst>
              <p:tags r:id="rId1"/>
            </p:custDataLst>
          </p:nvPr>
        </p:nvSpPr>
        <p:spPr>
          <a:xfrm>
            <a:off x="3164120"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1" name="MH_Other_3"/>
          <p:cNvSpPr/>
          <p:nvPr>
            <p:custDataLst>
              <p:tags r:id="rId2"/>
            </p:custDataLst>
          </p:nvPr>
        </p:nvSpPr>
        <p:spPr>
          <a:xfrm>
            <a:off x="5877003" y="2800267"/>
            <a:ext cx="39163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22" name="MH_Other_4"/>
          <p:cNvSpPr/>
          <p:nvPr>
            <p:custDataLst>
              <p:tags r:id="rId3"/>
            </p:custDataLst>
          </p:nvPr>
        </p:nvSpPr>
        <p:spPr>
          <a:xfrm>
            <a:off x="8589887" y="2800267"/>
            <a:ext cx="389594" cy="530338"/>
          </a:xfrm>
          <a:prstGeom prst="chevron">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nvGrpSpPr>
          <p:cNvPr id="4" name="组合 3"/>
          <p:cNvGrpSpPr/>
          <p:nvPr/>
        </p:nvGrpSpPr>
        <p:grpSpPr>
          <a:xfrm>
            <a:off x="3808686" y="2147544"/>
            <a:ext cx="1750116" cy="1817429"/>
            <a:chOff x="3808686" y="2147544"/>
            <a:chExt cx="1750116" cy="1817429"/>
          </a:xfrm>
        </p:grpSpPr>
        <p:sp>
          <p:nvSpPr>
            <p:cNvPr id="23" name="MH_SubTitle_2"/>
            <p:cNvSpPr/>
            <p:nvPr>
              <p:custDataLst>
                <p:tags r:id="rId9"/>
              </p:custDataLst>
            </p:nvPr>
          </p:nvSpPr>
          <p:spPr>
            <a:xfrm>
              <a:off x="3855600" y="2261771"/>
              <a:ext cx="1588975"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n-ea"/>
                  <a:sym typeface="+mn-lt"/>
                </a:rPr>
                <a:t>LOREM IPSUM</a:t>
              </a:r>
              <a:endParaRPr lang="zh-CN" altLang="en-US" dirty="0">
                <a:solidFill>
                  <a:srgbClr val="FFFFFF"/>
                </a:solidFill>
                <a:cs typeface="+mn-ea"/>
                <a:sym typeface="+mn-lt"/>
              </a:endParaRPr>
            </a:p>
          </p:txBody>
        </p:sp>
        <p:sp>
          <p:nvSpPr>
            <p:cNvPr id="24" name="MH_Other_5"/>
            <p:cNvSpPr/>
            <p:nvPr>
              <p:custDataLst>
                <p:tags r:id="rId10"/>
              </p:custDataLst>
            </p:nvPr>
          </p:nvSpPr>
          <p:spPr>
            <a:xfrm>
              <a:off x="3808686" y="2147544"/>
              <a:ext cx="1750116"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grpSp>
        <p:nvGrpSpPr>
          <p:cNvPr id="5" name="组合 4"/>
          <p:cNvGrpSpPr/>
          <p:nvPr/>
        </p:nvGrpSpPr>
        <p:grpSpPr>
          <a:xfrm>
            <a:off x="6521569" y="2147544"/>
            <a:ext cx="1748075" cy="1817429"/>
            <a:chOff x="6521569" y="2147544"/>
            <a:chExt cx="1748075" cy="1817429"/>
          </a:xfrm>
        </p:grpSpPr>
        <p:sp>
          <p:nvSpPr>
            <p:cNvPr id="25" name="MH_SubTitle_3"/>
            <p:cNvSpPr/>
            <p:nvPr>
              <p:custDataLst>
                <p:tags r:id="rId7"/>
              </p:custDataLst>
            </p:nvPr>
          </p:nvSpPr>
          <p:spPr>
            <a:xfrm>
              <a:off x="6566443"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n-ea"/>
                  <a:sym typeface="+mn-lt"/>
                </a:rPr>
                <a:t>LOREM IPSUM</a:t>
              </a:r>
              <a:endParaRPr lang="zh-CN" altLang="en-US" dirty="0">
                <a:solidFill>
                  <a:srgbClr val="FFFFFF"/>
                </a:solidFill>
                <a:cs typeface="+mn-ea"/>
                <a:sym typeface="+mn-lt"/>
              </a:endParaRPr>
            </a:p>
          </p:txBody>
        </p:sp>
        <p:sp>
          <p:nvSpPr>
            <p:cNvPr id="26" name="MH_Other_6"/>
            <p:cNvSpPr/>
            <p:nvPr>
              <p:custDataLst>
                <p:tags r:id="rId8"/>
              </p:custDataLst>
            </p:nvPr>
          </p:nvSpPr>
          <p:spPr>
            <a:xfrm>
              <a:off x="6521569"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grpSp>
        <p:nvGrpSpPr>
          <p:cNvPr id="6" name="组合 5"/>
          <p:cNvGrpSpPr/>
          <p:nvPr/>
        </p:nvGrpSpPr>
        <p:grpSpPr>
          <a:xfrm>
            <a:off x="9234453" y="2147544"/>
            <a:ext cx="1748075" cy="1817429"/>
            <a:chOff x="9234453" y="2147544"/>
            <a:chExt cx="1748075" cy="1817429"/>
          </a:xfrm>
        </p:grpSpPr>
        <p:sp>
          <p:nvSpPr>
            <p:cNvPr id="27" name="MH_SubTitle_4"/>
            <p:cNvSpPr/>
            <p:nvPr>
              <p:custDataLst>
                <p:tags r:id="rId5"/>
              </p:custDataLst>
            </p:nvPr>
          </p:nvSpPr>
          <p:spPr>
            <a:xfrm>
              <a:off x="9279326" y="2261771"/>
              <a:ext cx="1588974" cy="1588975"/>
            </a:xfrm>
            <a:prstGeom prst="ellipse">
              <a:avLst/>
            </a:prstGeom>
            <a:solidFill>
              <a:srgbClr val="DE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altLang="zh-CN" dirty="0">
                  <a:solidFill>
                    <a:srgbClr val="FFFFFF"/>
                  </a:solidFill>
                  <a:cs typeface="+mn-ea"/>
                  <a:sym typeface="+mn-lt"/>
                </a:rPr>
                <a:t>LOREM IPSUM</a:t>
              </a:r>
              <a:endParaRPr lang="zh-CN" altLang="en-US" dirty="0">
                <a:solidFill>
                  <a:srgbClr val="FFFFFF"/>
                </a:solidFill>
                <a:cs typeface="+mn-ea"/>
                <a:sym typeface="+mn-lt"/>
              </a:endParaRPr>
            </a:p>
          </p:txBody>
        </p:sp>
        <p:sp>
          <p:nvSpPr>
            <p:cNvPr id="28" name="MH_Other_7"/>
            <p:cNvSpPr/>
            <p:nvPr>
              <p:custDataLst>
                <p:tags r:id="rId6"/>
              </p:custDataLst>
            </p:nvPr>
          </p:nvSpPr>
          <p:spPr>
            <a:xfrm>
              <a:off x="9234453" y="2147544"/>
              <a:ext cx="1748075" cy="1817429"/>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rgbClr val="FFD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grpSp>
      <p:sp>
        <p:nvSpPr>
          <p:cNvPr id="29" name="MH_Desc_1"/>
          <p:cNvSpPr txBox="1"/>
          <p:nvPr>
            <p:custDataLst>
              <p:tags r:id="rId4"/>
            </p:custDataLst>
          </p:nvPr>
        </p:nvSpPr>
        <p:spPr>
          <a:xfrm>
            <a:off x="1061125" y="4327903"/>
            <a:ext cx="9921402" cy="2619055"/>
          </a:xfrm>
          <a:prstGeom prst="rect">
            <a:avLst/>
          </a:prstGeom>
          <a:noFill/>
        </p:spPr>
        <p:txBody>
          <a:bodyPr lIns="72000" tIns="72000" rIns="72000" bIns="0">
            <a:normAutofit/>
          </a:bodyPr>
          <a:lstStyle/>
          <a:p>
            <a:pPr algn="just">
              <a:lnSpc>
                <a:spcPct val="150000"/>
              </a:lnSpc>
              <a:defRPr/>
            </a:pPr>
            <a:r>
              <a:rPr lang="en-US" altLang="zh-CN" sz="1400" dirty="0">
                <a:solidFill>
                  <a:schemeClr val="tx1">
                    <a:lumMod val="65000"/>
                    <a:lumOff val="35000"/>
                  </a:schemeClr>
                </a:solidFill>
                <a:cs typeface="+mn-ea"/>
                <a:sym typeface="+mn-lt"/>
              </a:rPr>
              <a:t>EIUSMOD TEMPOR INCIDIDUNT UT LABORE ET DOLORE MAGNA ALIQUA UT ENIM AD MINIM VENIAM QUIS NOSTRUD EXERCITATION ULLAMCO LABORIS NISI UT ALIQUIP EX EA COMMODO CONSEQUAT DUIS AUTE IRURE DOLOR IN REPREHENDERIT IN VOLUPTATE VELIT ESSE CILLUM DOLORE EU.</a:t>
            </a:r>
            <a:endParaRPr lang="zh-CN" altLang="en-US" sz="1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50" fill="hold"/>
                                        <p:tgtEl>
                                          <p:spTgt spid="3"/>
                                        </p:tgtEl>
                                        <p:attrNameLst>
                                          <p:attrName>ppt_x</p:attrName>
                                        </p:attrNameLst>
                                      </p:cBhvr>
                                      <p:tavLst>
                                        <p:tav tm="0">
                                          <p:val>
                                            <p:strVal val="0-#ppt_w/2"/>
                                          </p:val>
                                        </p:tav>
                                        <p:tav tm="100000">
                                          <p:val>
                                            <p:strVal val="#ppt_x"/>
                                          </p:val>
                                        </p:tav>
                                      </p:tavLst>
                                    </p:anim>
                                    <p:anim calcmode="lin" valueType="num">
                                      <p:cBhvr additive="base">
                                        <p:cTn id="8" dur="4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450" fill="hold"/>
                                        <p:tgtEl>
                                          <p:spTgt spid="20"/>
                                        </p:tgtEl>
                                        <p:attrNameLst>
                                          <p:attrName>ppt_x</p:attrName>
                                        </p:attrNameLst>
                                      </p:cBhvr>
                                      <p:tavLst>
                                        <p:tav tm="0">
                                          <p:val>
                                            <p:strVal val="0-#ppt_w/2"/>
                                          </p:val>
                                        </p:tav>
                                        <p:tav tm="100000">
                                          <p:val>
                                            <p:strVal val="#ppt_x"/>
                                          </p:val>
                                        </p:tav>
                                      </p:tavLst>
                                    </p:anim>
                                    <p:anim calcmode="lin" valueType="num">
                                      <p:cBhvr additive="base">
                                        <p:cTn id="13" dur="45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50" fill="hold"/>
                                        <p:tgtEl>
                                          <p:spTgt spid="4"/>
                                        </p:tgtEl>
                                        <p:attrNameLst>
                                          <p:attrName>ppt_x</p:attrName>
                                        </p:attrNameLst>
                                      </p:cBhvr>
                                      <p:tavLst>
                                        <p:tav tm="0">
                                          <p:val>
                                            <p:strVal val="0-#ppt_w/2"/>
                                          </p:val>
                                        </p:tav>
                                        <p:tav tm="100000">
                                          <p:val>
                                            <p:strVal val="#ppt_x"/>
                                          </p:val>
                                        </p:tav>
                                      </p:tavLst>
                                    </p:anim>
                                    <p:anim calcmode="lin" valueType="num">
                                      <p:cBhvr additive="base">
                                        <p:cTn id="18" dur="4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450" fill="hold"/>
                                        <p:tgtEl>
                                          <p:spTgt spid="21"/>
                                        </p:tgtEl>
                                        <p:attrNameLst>
                                          <p:attrName>ppt_x</p:attrName>
                                        </p:attrNameLst>
                                      </p:cBhvr>
                                      <p:tavLst>
                                        <p:tav tm="0">
                                          <p:val>
                                            <p:strVal val="0-#ppt_w/2"/>
                                          </p:val>
                                        </p:tav>
                                        <p:tav tm="100000">
                                          <p:val>
                                            <p:strVal val="#ppt_x"/>
                                          </p:val>
                                        </p:tav>
                                      </p:tavLst>
                                    </p:anim>
                                    <p:anim calcmode="lin" valueType="num">
                                      <p:cBhvr additive="base">
                                        <p:cTn id="23" dur="45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450" fill="hold"/>
                                        <p:tgtEl>
                                          <p:spTgt spid="5"/>
                                        </p:tgtEl>
                                        <p:attrNameLst>
                                          <p:attrName>ppt_x</p:attrName>
                                        </p:attrNameLst>
                                      </p:cBhvr>
                                      <p:tavLst>
                                        <p:tav tm="0">
                                          <p:val>
                                            <p:strVal val="0-#ppt_w/2"/>
                                          </p:val>
                                        </p:tav>
                                        <p:tav tm="100000">
                                          <p:val>
                                            <p:strVal val="#ppt_x"/>
                                          </p:val>
                                        </p:tav>
                                      </p:tavLst>
                                    </p:anim>
                                    <p:anim calcmode="lin" valueType="num">
                                      <p:cBhvr additive="base">
                                        <p:cTn id="28" dur="45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450" fill="hold"/>
                                        <p:tgtEl>
                                          <p:spTgt spid="22"/>
                                        </p:tgtEl>
                                        <p:attrNameLst>
                                          <p:attrName>ppt_x</p:attrName>
                                        </p:attrNameLst>
                                      </p:cBhvr>
                                      <p:tavLst>
                                        <p:tav tm="0">
                                          <p:val>
                                            <p:strVal val="0-#ppt_w/2"/>
                                          </p:val>
                                        </p:tav>
                                        <p:tav tm="100000">
                                          <p:val>
                                            <p:strVal val="#ppt_x"/>
                                          </p:val>
                                        </p:tav>
                                      </p:tavLst>
                                    </p:anim>
                                    <p:anim calcmode="lin" valueType="num">
                                      <p:cBhvr additive="base">
                                        <p:cTn id="33" dur="45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450" fill="hold"/>
                                        <p:tgtEl>
                                          <p:spTgt spid="6"/>
                                        </p:tgtEl>
                                        <p:attrNameLst>
                                          <p:attrName>ppt_x</p:attrName>
                                        </p:attrNameLst>
                                      </p:cBhvr>
                                      <p:tavLst>
                                        <p:tav tm="0">
                                          <p:val>
                                            <p:strVal val="0-#ppt_w/2"/>
                                          </p:val>
                                        </p:tav>
                                        <p:tav tm="100000">
                                          <p:val>
                                            <p:strVal val="#ppt_x"/>
                                          </p:val>
                                        </p:tav>
                                      </p:tavLst>
                                    </p:anim>
                                    <p:anim calcmode="lin" valueType="num">
                                      <p:cBhvr additive="base">
                                        <p:cTn id="38" dur="45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rcRect/>
          <a:stretch>
            <a:fillRect/>
          </a:stretch>
        </p:blipFill>
        <p:spPr>
          <a:xfrm>
            <a:off x="3505200" y="-88265"/>
            <a:ext cx="7174230" cy="4534535"/>
          </a:xfrm>
          <a:prstGeom prst="rect">
            <a:avLst/>
          </a:prstGeom>
        </p:spPr>
      </p:pic>
      <p:sp>
        <p:nvSpPr>
          <p:cNvPr id="3075" name="AutoShape 3"/>
          <p:cNvSpPr>
            <a:spLocks noChangeArrowheads="1"/>
          </p:cNvSpPr>
          <p:nvPr/>
        </p:nvSpPr>
        <p:spPr bwMode="auto">
          <a:xfrm flipH="1">
            <a:off x="4965282" y="3592830"/>
            <a:ext cx="5055870" cy="1100302"/>
          </a:xfrm>
          <a:prstGeom prst="roundRect">
            <a:avLst>
              <a:gd name="adj" fmla="val 16667"/>
            </a:avLst>
          </a:prstGeom>
          <a:noFill/>
          <a:ln w="28575" cap="flat" cmpd="sng">
            <a:noFill/>
            <a:prstDash val="dash"/>
            <a:round/>
          </a:ln>
        </p:spPr>
        <p:txBody>
          <a:bodyPr wrap="square" lIns="67628" tIns="35243" rIns="67628" bIns="35243">
            <a:spAutoFit/>
          </a:bodyPr>
          <a:lstStyle/>
          <a:p>
            <a:pPr algn="ctr" eaLnBrk="1" latinLnBrk="1" hangingPunct="1"/>
            <a:r>
              <a:rPr lang="zh-CN" altLang="en-US" sz="6000" dirty="0">
                <a:solidFill>
                  <a:srgbClr val="DE0000"/>
                </a:solidFill>
                <a:latin typeface="方正正黑简体" panose="02000000000000000000" pitchFamily="2" charset="-122"/>
                <a:ea typeface="方正正黑简体" panose="02000000000000000000" pitchFamily="2" charset="-122"/>
                <a:cs typeface="+mn-ea"/>
                <a:sym typeface="+mn-lt"/>
              </a:rPr>
              <a:t>谢  谢  观 赏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cs typeface="+mn-ea"/>
                <a:sym typeface="+mn-lt"/>
              </a:rPr>
              <a:t>Fresh business general template</a:t>
            </a:r>
          </a:p>
          <a:p>
            <a:pPr algn="ctr">
              <a:lnSpc>
                <a:spcPct val="130000"/>
              </a:lnSpc>
            </a:pPr>
            <a:r>
              <a:rPr lang="en-US" altLang="zh-CN" sz="900" dirty="0">
                <a:solidFill>
                  <a:schemeClr val="tx1">
                    <a:lumMod val="65000"/>
                    <a:lumOff val="35000"/>
                  </a:schemeClr>
                </a:solidFill>
                <a:cs typeface="+mn-ea"/>
                <a:sym typeface="+mn-lt"/>
              </a:rPr>
              <a:t>Applicable to enterprise introduction, summary report, sales marketing, chart </a:t>
            </a:r>
            <a:r>
              <a:rPr lang="en-US" altLang="zh-CN" sz="900" dirty="0" err="1">
                <a:solidFill>
                  <a:schemeClr val="tx1">
                    <a:lumMod val="65000"/>
                    <a:lumOff val="35000"/>
                  </a:schemeClr>
                </a:solidFill>
                <a:cs typeface="+mn-ea"/>
                <a:sym typeface="+mn-lt"/>
              </a:rPr>
              <a:t>dataa</a:t>
            </a:r>
            <a:endParaRPr lang="zh-CN" altLang="en-US" sz="900" dirty="0">
              <a:solidFill>
                <a:schemeClr val="tx1">
                  <a:lumMod val="65000"/>
                  <a:lumOff val="35000"/>
                </a:schemeClr>
              </a:solidFill>
              <a:cs typeface="+mn-ea"/>
              <a:sym typeface="+mn-lt"/>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cs typeface="+mn-ea"/>
                <a:sym typeface="+mn-lt"/>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cs typeface="+mn-ea"/>
                <a:sym typeface="+mn-lt"/>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cs typeface="+mn-ea"/>
                <a:sym typeface="+mn-lt"/>
              </a:rPr>
              <a:t>PART 01</a:t>
            </a:r>
            <a:endParaRPr lang="zh-CN" altLang="en-US" sz="4800" b="1" dirty="0">
              <a:solidFill>
                <a:srgbClr val="DE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sp>
        <p:nvSpPr>
          <p:cNvPr id="20" name="Shape 1787"/>
          <p:cNvSpPr/>
          <p:nvPr/>
        </p:nvSpPr>
        <p:spPr>
          <a:xfrm>
            <a:off x="6196052" y="2083235"/>
            <a:ext cx="1"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21" name="Shape 1785"/>
          <p:cNvSpPr/>
          <p:nvPr/>
        </p:nvSpPr>
        <p:spPr>
          <a:xfrm>
            <a:off x="6196052" y="2083236"/>
            <a:ext cx="4469249" cy="146460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25" name="Shape 1786"/>
          <p:cNvSpPr/>
          <p:nvPr/>
        </p:nvSpPr>
        <p:spPr>
          <a:xfrm>
            <a:off x="6202459" y="2083233"/>
            <a:ext cx="2248086" cy="146460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26" name="Shape 1788"/>
          <p:cNvSpPr/>
          <p:nvPr/>
        </p:nvSpPr>
        <p:spPr>
          <a:xfrm flipH="1">
            <a:off x="3957451" y="2083235"/>
            <a:ext cx="2239421" cy="1456653"/>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27" name="Shape 1789"/>
          <p:cNvSpPr/>
          <p:nvPr/>
        </p:nvSpPr>
        <p:spPr>
          <a:xfrm flipH="1">
            <a:off x="1718855" y="2083235"/>
            <a:ext cx="4477197" cy="1472551"/>
          </a:xfrm>
          <a:prstGeom prst="line">
            <a:avLst/>
          </a:prstGeom>
          <a:ln w="12700">
            <a:solidFill>
              <a:srgbClr val="A6AAA9"/>
            </a:solidFill>
            <a:miter lim="400000"/>
          </a:ln>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1200">
                <a:solidFill>
                  <a:srgbClr val="000000"/>
                </a:solidFill>
                <a:latin typeface="Helvetica"/>
                <a:ea typeface="Helvetica"/>
                <a:cs typeface="Helvetica"/>
                <a:sym typeface="Helvetica"/>
              </a:defRPr>
            </a:pPr>
            <a:endParaRPr sz="665">
              <a:cs typeface="+mn-ea"/>
              <a:sym typeface="+mn-lt"/>
            </a:endParaRPr>
          </a:p>
        </p:txBody>
      </p:sp>
      <p:grpSp>
        <p:nvGrpSpPr>
          <p:cNvPr id="34" name="Group 33"/>
          <p:cNvGrpSpPr/>
          <p:nvPr/>
        </p:nvGrpSpPr>
        <p:grpSpPr>
          <a:xfrm>
            <a:off x="5546012" y="1488464"/>
            <a:ext cx="1286364" cy="1286364"/>
            <a:chOff x="5526407" y="1696816"/>
            <a:chExt cx="1191141" cy="1191141"/>
          </a:xfrm>
        </p:grpSpPr>
        <p:sp>
          <p:nvSpPr>
            <p:cNvPr id="41"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E0000"/>
            </a:solidFill>
            <a:ln w="12700">
              <a:miter lim="400000"/>
            </a:ln>
          </p:spPr>
          <p:txBody>
            <a:bodyPr lIns="25400" tIns="25400" rIns="25400" bIns="254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cs typeface="+mn-ea"/>
                <a:sym typeface="+mn-lt"/>
              </a:endParaRPr>
            </a:p>
          </p:txBody>
        </p:sp>
        <p:sp>
          <p:nvSpPr>
            <p:cNvPr id="42"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cs typeface="+mn-ea"/>
                <a:sym typeface="+mn-lt"/>
              </a:endParaRPr>
            </a:p>
          </p:txBody>
        </p:sp>
      </p:grpSp>
      <p:grpSp>
        <p:nvGrpSpPr>
          <p:cNvPr id="10" name="组合 9"/>
          <p:cNvGrpSpPr/>
          <p:nvPr/>
        </p:nvGrpSpPr>
        <p:grpSpPr>
          <a:xfrm>
            <a:off x="2009076" y="4368031"/>
            <a:ext cx="8360234" cy="1458836"/>
            <a:chOff x="2009076" y="4368031"/>
            <a:chExt cx="8360234" cy="1458836"/>
          </a:xfrm>
        </p:grpSpPr>
        <p:sp>
          <p:nvSpPr>
            <p:cNvPr id="33" name="Shape 1805"/>
            <p:cNvSpPr/>
            <p:nvPr/>
          </p:nvSpPr>
          <p:spPr>
            <a:xfrm>
              <a:off x="2009076" y="4368031"/>
              <a:ext cx="8360234" cy="1458836"/>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cs typeface="+mn-ea"/>
                <a:sym typeface="+mn-lt"/>
              </a:endParaRPr>
            </a:p>
          </p:txBody>
        </p:sp>
        <p:sp>
          <p:nvSpPr>
            <p:cNvPr id="35" name="Text Placeholder 3"/>
            <p:cNvSpPr txBox="1"/>
            <p:nvPr/>
          </p:nvSpPr>
          <p:spPr>
            <a:xfrm>
              <a:off x="2697370" y="4688790"/>
              <a:ext cx="6907278" cy="817322"/>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00" dirty="0">
                  <a:solidFill>
                    <a:schemeClr val="bg1"/>
                  </a:solidFill>
                  <a:latin typeface="+mn-lt"/>
                  <a:ea typeface="+mn-ea"/>
                  <a:cs typeface="+mn-ea"/>
                  <a:sym typeface="+mn-lt"/>
                </a:rPr>
                <a:t>详写内容</a:t>
              </a:r>
              <a:r>
                <a:rPr lang="en-US" altLang="zh-CN" sz="1400" dirty="0">
                  <a:solidFill>
                    <a:schemeClr val="bg1"/>
                  </a:solidFill>
                  <a:latin typeface="+mn-lt"/>
                  <a:ea typeface="+mn-ea"/>
                  <a:cs typeface="+mn-ea"/>
                  <a:sym typeface="+mn-lt"/>
                </a:rPr>
                <a:t>……</a:t>
              </a:r>
              <a:r>
                <a:rPr lang="zh-CN" altLang="en-US" sz="1400" dirty="0">
                  <a:solidFill>
                    <a:schemeClr val="bg1"/>
                  </a:solidFill>
                  <a:latin typeface="+mn-lt"/>
                  <a:ea typeface="+mn-ea"/>
                  <a:cs typeface="+mn-ea"/>
                  <a:sym typeface="+mn-lt"/>
                </a:rPr>
                <a:t>点击输入本栏的具体文字，简明扼要的说明分项内容，此为概念图解，请根据您的具体内容酌情修改。详写内容</a:t>
              </a:r>
              <a:r>
                <a:rPr lang="en-US" altLang="zh-CN" sz="1400" dirty="0">
                  <a:solidFill>
                    <a:schemeClr val="bg1"/>
                  </a:solidFill>
                  <a:latin typeface="+mn-lt"/>
                  <a:ea typeface="+mn-ea"/>
                  <a:cs typeface="+mn-ea"/>
                  <a:sym typeface="+mn-lt"/>
                </a:rPr>
                <a:t>……</a:t>
              </a:r>
              <a:r>
                <a:rPr lang="zh-CN" altLang="en-US" sz="1400" dirty="0">
                  <a:solidFill>
                    <a:schemeClr val="bg1"/>
                  </a:solidFill>
                  <a:latin typeface="+mn-lt"/>
                  <a:ea typeface="+mn-ea"/>
                  <a:cs typeface="+mn-ea"/>
                  <a:sym typeface="+mn-lt"/>
                </a:rPr>
                <a:t>点击输入本栏的具体文字，简明扼要的说明分项内容，此为概念图解，请根据您的具体内容酌情修改。</a:t>
              </a:r>
              <a:endParaRPr lang="en-US" altLang="zh-CN" sz="1400" dirty="0">
                <a:solidFill>
                  <a:schemeClr val="bg1"/>
                </a:solidFill>
                <a:latin typeface="+mn-lt"/>
                <a:ea typeface="+mn-ea"/>
                <a:cs typeface="+mn-ea"/>
                <a:sym typeface="+mn-lt"/>
              </a:endParaRPr>
            </a:p>
          </p:txBody>
        </p:sp>
      </p:grpSp>
      <p:grpSp>
        <p:nvGrpSpPr>
          <p:cNvPr id="7" name="组合 6"/>
          <p:cNvGrpSpPr/>
          <p:nvPr/>
        </p:nvGrpSpPr>
        <p:grpSpPr>
          <a:xfrm>
            <a:off x="5149352" y="3279588"/>
            <a:ext cx="2043395" cy="636089"/>
            <a:chOff x="5149352" y="3279588"/>
            <a:chExt cx="2043395" cy="636089"/>
          </a:xfrm>
        </p:grpSpPr>
        <p:sp>
          <p:nvSpPr>
            <p:cNvPr id="30" name="Shape 1798"/>
            <p:cNvSpPr/>
            <p:nvPr/>
          </p:nvSpPr>
          <p:spPr>
            <a:xfrm>
              <a:off x="514935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cs typeface="+mn-ea"/>
                <a:sym typeface="+mn-lt"/>
              </a:endParaRPr>
            </a:p>
          </p:txBody>
        </p:sp>
        <p:sp>
          <p:nvSpPr>
            <p:cNvPr id="37" name="Text Placeholder 3"/>
            <p:cNvSpPr txBox="1"/>
            <p:nvPr/>
          </p:nvSpPr>
          <p:spPr>
            <a:xfrm>
              <a:off x="5157723"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grpSp>
      <p:grpSp>
        <p:nvGrpSpPr>
          <p:cNvPr id="8" name="组合 7"/>
          <p:cNvGrpSpPr/>
          <p:nvPr/>
        </p:nvGrpSpPr>
        <p:grpSpPr>
          <a:xfrm>
            <a:off x="7333050" y="3279588"/>
            <a:ext cx="2043395" cy="636089"/>
            <a:chOff x="7333050" y="3279588"/>
            <a:chExt cx="2043395" cy="636089"/>
          </a:xfrm>
        </p:grpSpPr>
        <p:sp>
          <p:nvSpPr>
            <p:cNvPr id="31" name="Shape 1800"/>
            <p:cNvSpPr/>
            <p:nvPr/>
          </p:nvSpPr>
          <p:spPr>
            <a:xfrm>
              <a:off x="7333050"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cs typeface="+mn-ea"/>
                <a:sym typeface="+mn-lt"/>
              </a:endParaRPr>
            </a:p>
          </p:txBody>
        </p:sp>
        <p:sp>
          <p:nvSpPr>
            <p:cNvPr id="38" name="Text Placeholder 3"/>
            <p:cNvSpPr txBox="1"/>
            <p:nvPr/>
          </p:nvSpPr>
          <p:spPr>
            <a:xfrm>
              <a:off x="7341422"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grpSp>
      <p:grpSp>
        <p:nvGrpSpPr>
          <p:cNvPr id="11" name="组合 10"/>
          <p:cNvGrpSpPr/>
          <p:nvPr/>
        </p:nvGrpSpPr>
        <p:grpSpPr>
          <a:xfrm>
            <a:off x="2937618" y="3279588"/>
            <a:ext cx="2043395" cy="636089"/>
            <a:chOff x="2937618" y="3279588"/>
            <a:chExt cx="2043395" cy="636089"/>
          </a:xfrm>
        </p:grpSpPr>
        <p:sp>
          <p:nvSpPr>
            <p:cNvPr id="29" name="Shape 1796"/>
            <p:cNvSpPr/>
            <p:nvPr/>
          </p:nvSpPr>
          <p:spPr>
            <a:xfrm>
              <a:off x="2937618" y="3279588"/>
              <a:ext cx="2043395" cy="636089"/>
            </a:xfrm>
            <a:prstGeom prst="roundRect">
              <a:avLst>
                <a:gd name="adj" fmla="val 50000"/>
              </a:avLst>
            </a:prstGeom>
            <a:solidFill>
              <a:srgbClr val="FA6679"/>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a:cs typeface="+mn-ea"/>
                <a:sym typeface="+mn-lt"/>
              </a:endParaRPr>
            </a:p>
          </p:txBody>
        </p:sp>
        <p:sp>
          <p:nvSpPr>
            <p:cNvPr id="36" name="Text Placeholder 3"/>
            <p:cNvSpPr txBox="1"/>
            <p:nvPr/>
          </p:nvSpPr>
          <p:spPr>
            <a:xfrm>
              <a:off x="2945989" y="3376923"/>
              <a:ext cx="2026648" cy="44142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点击输入内容</a:t>
              </a:r>
              <a:endParaRPr lang="en-GB" altLang="zh-CN" sz="1600" b="1" dirty="0">
                <a:solidFill>
                  <a:schemeClr val="bg1"/>
                </a:solidFill>
                <a:cs typeface="+mn-ea"/>
                <a:sym typeface="+mn-lt"/>
              </a:endParaRPr>
            </a:p>
          </p:txBody>
        </p:sp>
      </p:grpSp>
      <p:grpSp>
        <p:nvGrpSpPr>
          <p:cNvPr id="5" name="组合 4"/>
          <p:cNvGrpSpPr/>
          <p:nvPr/>
        </p:nvGrpSpPr>
        <p:grpSpPr>
          <a:xfrm>
            <a:off x="710222" y="3279588"/>
            <a:ext cx="2051977" cy="636089"/>
            <a:chOff x="710222" y="3279588"/>
            <a:chExt cx="2051977" cy="636089"/>
          </a:xfrm>
        </p:grpSpPr>
        <p:sp>
          <p:nvSpPr>
            <p:cNvPr id="28" name="Shape 1794"/>
            <p:cNvSpPr/>
            <p:nvPr/>
          </p:nvSpPr>
          <p:spPr>
            <a:xfrm>
              <a:off x="710222"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cs typeface="+mn-ea"/>
                <a:sym typeface="+mn-lt"/>
              </a:endParaRPr>
            </a:p>
          </p:txBody>
        </p:sp>
        <p:sp>
          <p:nvSpPr>
            <p:cNvPr id="39" name="Text Placeholder 3"/>
            <p:cNvSpPr txBox="1"/>
            <p:nvPr/>
          </p:nvSpPr>
          <p:spPr>
            <a:xfrm>
              <a:off x="735551" y="3376923"/>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grpSp>
      <p:grpSp>
        <p:nvGrpSpPr>
          <p:cNvPr id="9" name="组合 8"/>
          <p:cNvGrpSpPr/>
          <p:nvPr/>
        </p:nvGrpSpPr>
        <p:grpSpPr>
          <a:xfrm>
            <a:off x="9543096" y="3279588"/>
            <a:ext cx="2043395" cy="636089"/>
            <a:chOff x="9543096" y="3279588"/>
            <a:chExt cx="2043395" cy="636089"/>
          </a:xfrm>
        </p:grpSpPr>
        <p:sp>
          <p:nvSpPr>
            <p:cNvPr id="32" name="Shape 1802"/>
            <p:cNvSpPr/>
            <p:nvPr/>
          </p:nvSpPr>
          <p:spPr>
            <a:xfrm>
              <a:off x="9543096" y="3279588"/>
              <a:ext cx="2043395" cy="636089"/>
            </a:xfrm>
            <a:prstGeom prst="roundRect">
              <a:avLst>
                <a:gd name="adj" fmla="val 50000"/>
              </a:avLst>
            </a:prstGeom>
            <a:solidFill>
              <a:srgbClr val="FA6679"/>
            </a:solidFill>
            <a:ln w="12700">
              <a:miter lim="400000"/>
            </a:ln>
          </p:spPr>
          <p:txBody>
            <a:bodyPr lIns="19051" tIns="19051" rIns="19051" bIns="1905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sz="1735">
                <a:cs typeface="+mn-ea"/>
                <a:sym typeface="+mn-lt"/>
              </a:endParaRPr>
            </a:p>
          </p:txBody>
        </p:sp>
        <p:sp>
          <p:nvSpPr>
            <p:cNvPr id="40" name="Text Placeholder 3"/>
            <p:cNvSpPr txBox="1"/>
            <p:nvPr/>
          </p:nvSpPr>
          <p:spPr>
            <a:xfrm>
              <a:off x="9558325" y="3375887"/>
              <a:ext cx="2026648" cy="44142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ppt_w</p:attrName>
                                        </p:attrNameLst>
                                      </p:cBhvr>
                                      <p:tavLst>
                                        <p:tav tm="0">
                                          <p:val>
                                            <p:fltVal val="0"/>
                                          </p:val>
                                        </p:tav>
                                        <p:tav tm="100000">
                                          <p:val>
                                            <p:strVal val="#ppt_w"/>
                                          </p:val>
                                        </p:tav>
                                      </p:tavLst>
                                    </p:anim>
                                    <p:anim calcmode="lin" valueType="num">
                                      <p:cBhvr>
                                        <p:cTn id="30" dur="250" fill="hold"/>
                                        <p:tgtEl>
                                          <p:spTgt spid="5"/>
                                        </p:tgtEl>
                                        <p:attrNameLst>
                                          <p:attrName>ppt_h</p:attrName>
                                        </p:attrNameLst>
                                      </p:cBhvr>
                                      <p:tavLst>
                                        <p:tav tm="0">
                                          <p:val>
                                            <p:fltVal val="0"/>
                                          </p:val>
                                        </p:tav>
                                        <p:tav tm="100000">
                                          <p:val>
                                            <p:strVal val="#ppt_h"/>
                                          </p:val>
                                        </p:tav>
                                      </p:tavLst>
                                    </p:anim>
                                    <p:animEffect transition="in" filter="fade">
                                      <p:cBhvr>
                                        <p:cTn id="31" dur="25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fltVal val="0"/>
                                          </p:val>
                                        </p:tav>
                                        <p:tav tm="100000">
                                          <p:val>
                                            <p:strVal val="#ppt_w"/>
                                          </p:val>
                                        </p:tav>
                                      </p:tavLst>
                                    </p:anim>
                                    <p:anim calcmode="lin" valueType="num">
                                      <p:cBhvr>
                                        <p:cTn id="40" dur="250" fill="hold"/>
                                        <p:tgtEl>
                                          <p:spTgt spid="7"/>
                                        </p:tgtEl>
                                        <p:attrNameLst>
                                          <p:attrName>ppt_h</p:attrName>
                                        </p:attrNameLst>
                                      </p:cBhvr>
                                      <p:tavLst>
                                        <p:tav tm="0">
                                          <p:val>
                                            <p:fltVal val="0"/>
                                          </p:val>
                                        </p:tav>
                                        <p:tav tm="100000">
                                          <p:val>
                                            <p:strVal val="#ppt_h"/>
                                          </p:val>
                                        </p:tav>
                                      </p:tavLst>
                                    </p:anim>
                                    <p:animEffect transition="in" filter="fade">
                                      <p:cBhvr>
                                        <p:cTn id="41" dur="250"/>
                                        <p:tgtEl>
                                          <p:spTgt spid="7"/>
                                        </p:tgtEl>
                                      </p:cBhvr>
                                    </p:animEffect>
                                  </p:childTnLst>
                                </p:cTn>
                              </p:par>
                              <p:par>
                                <p:cTn id="42" presetID="53"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250" fill="hold"/>
                                        <p:tgtEl>
                                          <p:spTgt spid="8"/>
                                        </p:tgtEl>
                                        <p:attrNameLst>
                                          <p:attrName>ppt_w</p:attrName>
                                        </p:attrNameLst>
                                      </p:cBhvr>
                                      <p:tavLst>
                                        <p:tav tm="0">
                                          <p:val>
                                            <p:fltVal val="0"/>
                                          </p:val>
                                        </p:tav>
                                        <p:tav tm="100000">
                                          <p:val>
                                            <p:strVal val="#ppt_w"/>
                                          </p:val>
                                        </p:tav>
                                      </p:tavLst>
                                    </p:anim>
                                    <p:anim calcmode="lin" valueType="num">
                                      <p:cBhvr>
                                        <p:cTn id="45" dur="250" fill="hold"/>
                                        <p:tgtEl>
                                          <p:spTgt spid="8"/>
                                        </p:tgtEl>
                                        <p:attrNameLst>
                                          <p:attrName>ppt_h</p:attrName>
                                        </p:attrNameLst>
                                      </p:cBhvr>
                                      <p:tavLst>
                                        <p:tav tm="0">
                                          <p:val>
                                            <p:fltVal val="0"/>
                                          </p:val>
                                        </p:tav>
                                        <p:tav tm="100000">
                                          <p:val>
                                            <p:strVal val="#ppt_h"/>
                                          </p:val>
                                        </p:tav>
                                      </p:tavLst>
                                    </p:anim>
                                    <p:animEffect transition="in" filter="fade">
                                      <p:cBhvr>
                                        <p:cTn id="46" dur="25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250" fill="hold"/>
                                        <p:tgtEl>
                                          <p:spTgt spid="9"/>
                                        </p:tgtEl>
                                        <p:attrNameLst>
                                          <p:attrName>ppt_w</p:attrName>
                                        </p:attrNameLst>
                                      </p:cBhvr>
                                      <p:tavLst>
                                        <p:tav tm="0">
                                          <p:val>
                                            <p:fltVal val="0"/>
                                          </p:val>
                                        </p:tav>
                                        <p:tav tm="100000">
                                          <p:val>
                                            <p:strVal val="#ppt_w"/>
                                          </p:val>
                                        </p:tav>
                                      </p:tavLst>
                                    </p:anim>
                                    <p:anim calcmode="lin" valueType="num">
                                      <p:cBhvr>
                                        <p:cTn id="50" dur="250" fill="hold"/>
                                        <p:tgtEl>
                                          <p:spTgt spid="9"/>
                                        </p:tgtEl>
                                        <p:attrNameLst>
                                          <p:attrName>ppt_h</p:attrName>
                                        </p:attrNameLst>
                                      </p:cBhvr>
                                      <p:tavLst>
                                        <p:tav tm="0">
                                          <p:val>
                                            <p:fltVal val="0"/>
                                          </p:val>
                                        </p:tav>
                                        <p:tav tm="100000">
                                          <p:val>
                                            <p:strVal val="#ppt_h"/>
                                          </p:val>
                                        </p:tav>
                                      </p:tavLst>
                                    </p:anim>
                                    <p:animEffect transition="in" filter="fade">
                                      <p:cBhvr>
                                        <p:cTn id="51" dur="250"/>
                                        <p:tgtEl>
                                          <p:spTgt spid="9"/>
                                        </p:tgtEl>
                                      </p:cBhvr>
                                    </p:animEffect>
                                  </p:childTnLst>
                                </p:cTn>
                              </p:par>
                            </p:childTnLst>
                          </p:cTn>
                        </p:par>
                        <p:par>
                          <p:cTn id="52" fill="hold">
                            <p:stCondLst>
                              <p:cond delay="1500"/>
                            </p:stCondLst>
                            <p:childTnLst>
                              <p:par>
                                <p:cTn id="53" presetID="42"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anim calcmode="lin" valueType="num">
                                      <p:cBhvr>
                                        <p:cTn id="56" dur="500" fill="hold"/>
                                        <p:tgtEl>
                                          <p:spTgt spid="10"/>
                                        </p:tgtEl>
                                        <p:attrNameLst>
                                          <p:attrName>ppt_x</p:attrName>
                                        </p:attrNameLst>
                                      </p:cBhvr>
                                      <p:tavLst>
                                        <p:tav tm="0">
                                          <p:val>
                                            <p:strVal val="#ppt_x"/>
                                          </p:val>
                                        </p:tav>
                                        <p:tav tm="100000">
                                          <p:val>
                                            <p:strVal val="#ppt_x"/>
                                          </p:val>
                                        </p:tav>
                                      </p:tavLst>
                                    </p:anim>
                                    <p:anim calcmode="lin" valueType="num">
                                      <p:cBhvr>
                                        <p:cTn id="5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19" name="组合 18"/>
          <p:cNvGrpSpPr/>
          <p:nvPr/>
        </p:nvGrpSpPr>
        <p:grpSpPr>
          <a:xfrm>
            <a:off x="0" y="1980254"/>
            <a:ext cx="12194004" cy="3099276"/>
            <a:chOff x="1522412" y="2282007"/>
            <a:chExt cx="9147175" cy="2324882"/>
          </a:xfrm>
        </p:grpSpPr>
        <p:sp>
          <p:nvSpPr>
            <p:cNvPr id="20" name="Freeform 7"/>
            <p:cNvSpPr/>
            <p:nvPr/>
          </p:nvSpPr>
          <p:spPr bwMode="auto">
            <a:xfrm>
              <a:off x="3709583" y="3111318"/>
              <a:ext cx="955215" cy="352246"/>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23" name="Oval 8"/>
            <p:cNvSpPr>
              <a:spLocks noChangeArrowheads="1"/>
            </p:cNvSpPr>
            <p:nvPr/>
          </p:nvSpPr>
          <p:spPr bwMode="auto">
            <a:xfrm>
              <a:off x="3939822"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25" name="Freeform 13"/>
            <p:cNvSpPr/>
            <p:nvPr/>
          </p:nvSpPr>
          <p:spPr bwMode="auto">
            <a:xfrm>
              <a:off x="5617646" y="3111610"/>
              <a:ext cx="954031" cy="351955"/>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27" name="Oval 14"/>
            <p:cNvSpPr>
              <a:spLocks noChangeArrowheads="1"/>
            </p:cNvSpPr>
            <p:nvPr/>
          </p:nvSpPr>
          <p:spPr bwMode="auto">
            <a:xfrm>
              <a:off x="5844334"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28" name="Freeform 19"/>
            <p:cNvSpPr/>
            <p:nvPr/>
          </p:nvSpPr>
          <p:spPr bwMode="auto">
            <a:xfrm>
              <a:off x="7524525" y="3111966"/>
              <a:ext cx="952848" cy="351599"/>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29" name="Oval 20"/>
            <p:cNvSpPr>
              <a:spLocks noChangeArrowheads="1"/>
            </p:cNvSpPr>
            <p:nvPr/>
          </p:nvSpPr>
          <p:spPr bwMode="auto">
            <a:xfrm>
              <a:off x="7751213" y="2638148"/>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30" name="Rectangle 6"/>
            <p:cNvSpPr>
              <a:spLocks noChangeArrowheads="1"/>
            </p:cNvSpPr>
            <p:nvPr/>
          </p:nvSpPr>
          <p:spPr bwMode="auto">
            <a:xfrm>
              <a:off x="1522412" y="3406748"/>
              <a:ext cx="9147175" cy="56816"/>
            </a:xfrm>
            <a:prstGeom prst="rect">
              <a:avLst/>
            </a:prstGeom>
            <a:solidFill>
              <a:schemeClr val="tx1">
                <a:lumMod val="25000"/>
                <a:lumOff val="75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31" name="Freeform 9"/>
            <p:cNvSpPr/>
            <p:nvPr/>
          </p:nvSpPr>
          <p:spPr bwMode="auto">
            <a:xfrm>
              <a:off x="2757919" y="3406749"/>
              <a:ext cx="951664" cy="351373"/>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32" name="Oval 10"/>
            <p:cNvSpPr>
              <a:spLocks noChangeArrowheads="1"/>
            </p:cNvSpPr>
            <p:nvPr/>
          </p:nvSpPr>
          <p:spPr bwMode="auto">
            <a:xfrm>
              <a:off x="2984607"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33" name="Freeform 15"/>
            <p:cNvSpPr/>
            <p:nvPr/>
          </p:nvSpPr>
          <p:spPr bwMode="auto">
            <a:xfrm>
              <a:off x="4664798" y="3406749"/>
              <a:ext cx="952848" cy="351415"/>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34" name="Oval 16"/>
            <p:cNvSpPr>
              <a:spLocks noChangeArrowheads="1"/>
            </p:cNvSpPr>
            <p:nvPr/>
          </p:nvSpPr>
          <p:spPr bwMode="auto">
            <a:xfrm>
              <a:off x="489157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35" name="Freeform 21"/>
            <p:cNvSpPr/>
            <p:nvPr/>
          </p:nvSpPr>
          <p:spPr bwMode="auto">
            <a:xfrm>
              <a:off x="6571677" y="3406749"/>
              <a:ext cx="952848" cy="351415"/>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36" name="Oval 22"/>
            <p:cNvSpPr>
              <a:spLocks noChangeArrowheads="1"/>
            </p:cNvSpPr>
            <p:nvPr/>
          </p:nvSpPr>
          <p:spPr bwMode="auto">
            <a:xfrm>
              <a:off x="6798452" y="3731852"/>
              <a:ext cx="499300"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37" name="Freeform 25"/>
            <p:cNvSpPr/>
            <p:nvPr/>
          </p:nvSpPr>
          <p:spPr bwMode="auto">
            <a:xfrm>
              <a:off x="8477373" y="3406749"/>
              <a:ext cx="954031" cy="351955"/>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38" name="Oval 26"/>
            <p:cNvSpPr>
              <a:spLocks noChangeArrowheads="1"/>
            </p:cNvSpPr>
            <p:nvPr/>
          </p:nvSpPr>
          <p:spPr bwMode="auto">
            <a:xfrm>
              <a:off x="8706428" y="3731852"/>
              <a:ext cx="498288" cy="500312"/>
            </a:xfrm>
            <a:prstGeom prst="ellipse">
              <a:avLst/>
            </a:prstGeom>
            <a:solidFill>
              <a:srgbClr val="FA6679"/>
            </a:solidFill>
            <a:ln>
              <a:noFill/>
            </a:ln>
          </p:spPr>
          <p:txBody>
            <a:bodyPr vert="horz" wrap="square" lIns="91440" tIns="45720" rIns="91440" bIns="45720" numCol="1" anchor="ctr"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sz="1400">
                <a:solidFill>
                  <a:schemeClr val="bg1"/>
                </a:solidFill>
                <a:cs typeface="+mn-ea"/>
                <a:sym typeface="+mn-lt"/>
              </a:endParaRPr>
            </a:p>
          </p:txBody>
        </p:sp>
        <p:sp>
          <p:nvSpPr>
            <p:cNvPr id="39" name="Line 12"/>
            <p:cNvSpPr>
              <a:spLocks noChangeShapeType="1"/>
            </p:cNvSpPr>
            <p:nvPr/>
          </p:nvSpPr>
          <p:spPr bwMode="auto">
            <a:xfrm>
              <a:off x="4188966"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0" name="Line 18"/>
            <p:cNvSpPr>
              <a:spLocks noChangeShapeType="1"/>
            </p:cNvSpPr>
            <p:nvPr/>
          </p:nvSpPr>
          <p:spPr bwMode="auto">
            <a:xfrm>
              <a:off x="6093478"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1" name="Line 24"/>
            <p:cNvSpPr>
              <a:spLocks noChangeShapeType="1"/>
            </p:cNvSpPr>
            <p:nvPr/>
          </p:nvSpPr>
          <p:spPr bwMode="auto">
            <a:xfrm>
              <a:off x="8000357" y="3463564"/>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2" name="Line 11"/>
            <p:cNvSpPr>
              <a:spLocks noChangeShapeType="1"/>
            </p:cNvSpPr>
            <p:nvPr/>
          </p:nvSpPr>
          <p:spPr bwMode="auto">
            <a:xfrm flipV="1">
              <a:off x="3233751"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3" name="Line 17"/>
            <p:cNvSpPr>
              <a:spLocks noChangeShapeType="1"/>
            </p:cNvSpPr>
            <p:nvPr/>
          </p:nvSpPr>
          <p:spPr bwMode="auto">
            <a:xfrm flipV="1">
              <a:off x="5140630"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4" name="Line 23"/>
            <p:cNvSpPr>
              <a:spLocks noChangeShapeType="1"/>
            </p:cNvSpPr>
            <p:nvPr/>
          </p:nvSpPr>
          <p:spPr bwMode="auto">
            <a:xfrm flipV="1">
              <a:off x="7048693"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5" name="Line 27"/>
            <p:cNvSpPr>
              <a:spLocks noChangeShapeType="1"/>
            </p:cNvSpPr>
            <p:nvPr/>
          </p:nvSpPr>
          <p:spPr bwMode="auto">
            <a:xfrm flipV="1">
              <a:off x="8955572" y="2978548"/>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cs typeface="+mn-ea"/>
                <a:sym typeface="+mn-lt"/>
              </a:endParaRPr>
            </a:p>
          </p:txBody>
        </p:sp>
        <p:sp>
          <p:nvSpPr>
            <p:cNvPr id="46" name="Rectangle 25"/>
            <p:cNvSpPr>
              <a:spLocks noChangeArrowheads="1"/>
            </p:cNvSpPr>
            <p:nvPr/>
          </p:nvSpPr>
          <p:spPr bwMode="auto">
            <a:xfrm>
              <a:off x="2659076"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47" name="Rectangle 25"/>
            <p:cNvSpPr>
              <a:spLocks noChangeArrowheads="1"/>
            </p:cNvSpPr>
            <p:nvPr/>
          </p:nvSpPr>
          <p:spPr bwMode="auto">
            <a:xfrm>
              <a:off x="4565955"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48" name="Rectangle 25"/>
            <p:cNvSpPr>
              <a:spLocks noChangeArrowheads="1"/>
            </p:cNvSpPr>
            <p:nvPr/>
          </p:nvSpPr>
          <p:spPr bwMode="auto">
            <a:xfrm>
              <a:off x="6474018"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49" name="Rectangle 25"/>
            <p:cNvSpPr>
              <a:spLocks noChangeArrowheads="1"/>
            </p:cNvSpPr>
            <p:nvPr/>
          </p:nvSpPr>
          <p:spPr bwMode="auto">
            <a:xfrm>
              <a:off x="8379713" y="2282007"/>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50" name="Rectangle 25"/>
            <p:cNvSpPr>
              <a:spLocks noChangeArrowheads="1"/>
            </p:cNvSpPr>
            <p:nvPr/>
          </p:nvSpPr>
          <p:spPr bwMode="auto">
            <a:xfrm>
              <a:off x="3615435"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51" name="Rectangle 25"/>
            <p:cNvSpPr>
              <a:spLocks noChangeArrowheads="1"/>
            </p:cNvSpPr>
            <p:nvPr/>
          </p:nvSpPr>
          <p:spPr bwMode="auto">
            <a:xfrm>
              <a:off x="5522314"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52" name="Rectangle 25"/>
            <p:cNvSpPr>
              <a:spLocks noChangeArrowheads="1"/>
            </p:cNvSpPr>
            <p:nvPr/>
          </p:nvSpPr>
          <p:spPr bwMode="auto">
            <a:xfrm>
              <a:off x="7430377" y="3960440"/>
              <a:ext cx="1149350"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solidFill>
                    <a:schemeClr val="bg1">
                      <a:lumMod val="50000"/>
                    </a:schemeClr>
                  </a:solidFill>
                  <a:cs typeface="+mn-ea"/>
                  <a:sym typeface="+mn-lt"/>
                </a:rPr>
                <a:t>请添加文本内容，请添加文本内容。请添加文本内容，请添加文本内容。</a:t>
              </a:r>
            </a:p>
          </p:txBody>
        </p:sp>
        <p:sp>
          <p:nvSpPr>
            <p:cNvPr id="53" name="Freeform 18"/>
            <p:cNvSpPr>
              <a:spLocks noEditPoints="1"/>
            </p:cNvSpPr>
            <p:nvPr/>
          </p:nvSpPr>
          <p:spPr bwMode="auto">
            <a:xfrm>
              <a:off x="5033665" y="3919210"/>
              <a:ext cx="213930" cy="150240"/>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sp>
          <p:nvSpPr>
            <p:cNvPr id="54" name="Freeform 19"/>
            <p:cNvSpPr>
              <a:spLocks noEditPoints="1"/>
            </p:cNvSpPr>
            <p:nvPr/>
          </p:nvSpPr>
          <p:spPr bwMode="auto">
            <a:xfrm>
              <a:off x="3140667" y="3900838"/>
              <a:ext cx="186168" cy="186984"/>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grpSp>
          <p:nvGrpSpPr>
            <p:cNvPr id="55" name="Group 22"/>
            <p:cNvGrpSpPr/>
            <p:nvPr/>
          </p:nvGrpSpPr>
          <p:grpSpPr bwMode="auto">
            <a:xfrm>
              <a:off x="6945601" y="3891651"/>
              <a:ext cx="206199" cy="205358"/>
              <a:chOff x="1792" y="2323"/>
              <a:chExt cx="246" cy="245"/>
            </a:xfrm>
            <a:solidFill>
              <a:schemeClr val="bg1"/>
            </a:solidFill>
          </p:grpSpPr>
          <p:sp>
            <p:nvSpPr>
              <p:cNvPr id="60"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sp>
            <p:nvSpPr>
              <p:cNvPr id="61"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sp>
            <p:nvSpPr>
              <p:cNvPr id="62"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grpSp>
        <p:sp>
          <p:nvSpPr>
            <p:cNvPr id="56" name="Freeform 13"/>
            <p:cNvSpPr>
              <a:spLocks noEditPoints="1"/>
            </p:cNvSpPr>
            <p:nvPr/>
          </p:nvSpPr>
          <p:spPr bwMode="auto">
            <a:xfrm>
              <a:off x="8862785" y="3897503"/>
              <a:ext cx="183206" cy="193654"/>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sp>
          <p:nvSpPr>
            <p:cNvPr id="57" name="Freeform 14"/>
            <p:cNvSpPr>
              <a:spLocks noEditPoints="1"/>
            </p:cNvSpPr>
            <p:nvPr/>
          </p:nvSpPr>
          <p:spPr bwMode="auto">
            <a:xfrm>
              <a:off x="4075669" y="2767336"/>
              <a:ext cx="228882" cy="245158"/>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bg1">
                    <a:lumMod val="50000"/>
                  </a:schemeClr>
                </a:solidFill>
                <a:cs typeface="+mn-ea"/>
                <a:sym typeface="+mn-lt"/>
              </a:endParaRPr>
            </a:p>
          </p:txBody>
        </p:sp>
        <p:sp>
          <p:nvSpPr>
            <p:cNvPr id="58" name="Freeform 34"/>
            <p:cNvSpPr>
              <a:spLocks noEditPoints="1"/>
            </p:cNvSpPr>
            <p:nvPr/>
          </p:nvSpPr>
          <p:spPr bwMode="auto">
            <a:xfrm>
              <a:off x="7929062" y="2782554"/>
              <a:ext cx="151980" cy="21472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cs typeface="+mn-ea"/>
                <a:sym typeface="+mn-lt"/>
              </a:endParaRPr>
            </a:p>
          </p:txBody>
        </p:sp>
        <p:sp>
          <p:nvSpPr>
            <p:cNvPr id="59" name="Freeform 37"/>
            <p:cNvSpPr>
              <a:spLocks noEditPoints="1"/>
            </p:cNvSpPr>
            <p:nvPr/>
          </p:nvSpPr>
          <p:spPr bwMode="auto">
            <a:xfrm>
              <a:off x="6000682" y="2778371"/>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sz="140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1070043" y="4383491"/>
            <a:ext cx="2566903" cy="1238365"/>
            <a:chOff x="1070043" y="4383491"/>
            <a:chExt cx="2566903" cy="1238365"/>
          </a:xfrm>
        </p:grpSpPr>
        <p:sp>
          <p:nvSpPr>
            <p:cNvPr id="15" name="TextBox 76"/>
            <p:cNvSpPr txBox="1"/>
            <p:nvPr/>
          </p:nvSpPr>
          <p:spPr>
            <a:xfrm>
              <a:off x="2538405" y="4383491"/>
              <a:ext cx="1098541" cy="338554"/>
            </a:xfrm>
            <a:prstGeom prst="rect">
              <a:avLst/>
            </a:prstGeom>
            <a:noFill/>
            <a:effectLst/>
          </p:spPr>
          <p:txBody>
            <a:bodyPr wrap="square" rtlCol="0">
              <a:spAutoFit/>
            </a:bodyPr>
            <a:lstStyle/>
            <a:p>
              <a:pPr algn="r"/>
              <a:r>
                <a:rPr lang="zh-CN" altLang="en-US" sz="1600" b="1" dirty="0">
                  <a:solidFill>
                    <a:srgbClr val="DE0000"/>
                  </a:solidFill>
                  <a:cs typeface="+mn-ea"/>
                  <a:sym typeface="+mn-lt"/>
                </a:rPr>
                <a:t>添加标题</a:t>
              </a:r>
            </a:p>
          </p:txBody>
        </p:sp>
        <p:sp>
          <p:nvSpPr>
            <p:cNvPr id="16" name="文本框 15"/>
            <p:cNvSpPr txBox="1"/>
            <p:nvPr/>
          </p:nvSpPr>
          <p:spPr>
            <a:xfrm>
              <a:off x="1070043" y="468929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p>
          </p:txBody>
        </p:sp>
      </p:grpSp>
      <p:grpSp>
        <p:nvGrpSpPr>
          <p:cNvPr id="3" name="组合 2"/>
          <p:cNvGrpSpPr/>
          <p:nvPr/>
        </p:nvGrpSpPr>
        <p:grpSpPr>
          <a:xfrm>
            <a:off x="1070043" y="2573741"/>
            <a:ext cx="2566903" cy="1238365"/>
            <a:chOff x="1070043" y="2573741"/>
            <a:chExt cx="2566903" cy="1238365"/>
          </a:xfrm>
        </p:grpSpPr>
        <p:sp>
          <p:nvSpPr>
            <p:cNvPr id="17" name="TextBox 76"/>
            <p:cNvSpPr txBox="1"/>
            <p:nvPr/>
          </p:nvSpPr>
          <p:spPr>
            <a:xfrm>
              <a:off x="2538405" y="2573741"/>
              <a:ext cx="1098541" cy="338554"/>
            </a:xfrm>
            <a:prstGeom prst="rect">
              <a:avLst/>
            </a:prstGeom>
            <a:noFill/>
            <a:effectLst/>
          </p:spPr>
          <p:txBody>
            <a:bodyPr wrap="square" rtlCol="0">
              <a:spAutoFit/>
            </a:bodyPr>
            <a:lstStyle/>
            <a:p>
              <a:pPr algn="r"/>
              <a:r>
                <a:rPr lang="zh-CN" altLang="en-US" sz="1600" b="1" dirty="0">
                  <a:solidFill>
                    <a:srgbClr val="DE0000"/>
                  </a:solidFill>
                  <a:cs typeface="+mn-ea"/>
                  <a:sym typeface="+mn-lt"/>
                </a:rPr>
                <a:t>添加标题</a:t>
              </a:r>
            </a:p>
          </p:txBody>
        </p:sp>
        <p:sp>
          <p:nvSpPr>
            <p:cNvPr id="18" name="文本框 17"/>
            <p:cNvSpPr txBox="1"/>
            <p:nvPr/>
          </p:nvSpPr>
          <p:spPr>
            <a:xfrm>
              <a:off x="1070043" y="2879543"/>
              <a:ext cx="2566901" cy="932563"/>
            </a:xfrm>
            <a:prstGeom prst="rect">
              <a:avLst/>
            </a:prstGeom>
            <a:noFill/>
            <a:effectLst/>
          </p:spPr>
          <p:txBody>
            <a:bodyPr wrap="square" rtlCol="0">
              <a:spAutoFit/>
            </a:bodyPr>
            <a:lstStyle/>
            <a:p>
              <a:pPr algn="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p>
          </p:txBody>
        </p:sp>
      </p:grpSp>
      <p:grpSp>
        <p:nvGrpSpPr>
          <p:cNvPr id="6" name="组合 5"/>
          <p:cNvGrpSpPr/>
          <p:nvPr/>
        </p:nvGrpSpPr>
        <p:grpSpPr>
          <a:xfrm>
            <a:off x="8544466" y="4383491"/>
            <a:ext cx="2566901" cy="1238365"/>
            <a:chOff x="8544466" y="4383491"/>
            <a:chExt cx="2566901" cy="1238365"/>
          </a:xfrm>
        </p:grpSpPr>
        <p:sp>
          <p:nvSpPr>
            <p:cNvPr id="19" name="TextBox 76"/>
            <p:cNvSpPr txBox="1"/>
            <p:nvPr/>
          </p:nvSpPr>
          <p:spPr>
            <a:xfrm>
              <a:off x="8549826" y="4383491"/>
              <a:ext cx="1098541" cy="338554"/>
            </a:xfrm>
            <a:prstGeom prst="rect">
              <a:avLst/>
            </a:prstGeom>
            <a:noFill/>
            <a:effectLst/>
          </p:spPr>
          <p:txBody>
            <a:bodyPr wrap="square" rtlCol="0">
              <a:spAutoFit/>
            </a:bodyPr>
            <a:lstStyle/>
            <a:p>
              <a:r>
                <a:rPr lang="zh-CN" altLang="en-US" sz="1600" b="1" dirty="0">
                  <a:solidFill>
                    <a:srgbClr val="DE0000"/>
                  </a:solidFill>
                  <a:cs typeface="+mn-ea"/>
                  <a:sym typeface="+mn-lt"/>
                </a:rPr>
                <a:t>添加标题</a:t>
              </a:r>
            </a:p>
          </p:txBody>
        </p:sp>
        <p:sp>
          <p:nvSpPr>
            <p:cNvPr id="20" name="文本框 19"/>
            <p:cNvSpPr txBox="1"/>
            <p:nvPr/>
          </p:nvSpPr>
          <p:spPr>
            <a:xfrm>
              <a:off x="8544466" y="468929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p>
          </p:txBody>
        </p:sp>
      </p:grpSp>
      <p:grpSp>
        <p:nvGrpSpPr>
          <p:cNvPr id="7" name="组合 6"/>
          <p:cNvGrpSpPr/>
          <p:nvPr/>
        </p:nvGrpSpPr>
        <p:grpSpPr>
          <a:xfrm>
            <a:off x="8544466" y="2573741"/>
            <a:ext cx="2566901" cy="1238365"/>
            <a:chOff x="8544466" y="2573741"/>
            <a:chExt cx="2566901" cy="1238365"/>
          </a:xfrm>
        </p:grpSpPr>
        <p:sp>
          <p:nvSpPr>
            <p:cNvPr id="21" name="TextBox 76"/>
            <p:cNvSpPr txBox="1"/>
            <p:nvPr/>
          </p:nvSpPr>
          <p:spPr>
            <a:xfrm>
              <a:off x="8549826" y="2573741"/>
              <a:ext cx="1098541" cy="338554"/>
            </a:xfrm>
            <a:prstGeom prst="rect">
              <a:avLst/>
            </a:prstGeom>
            <a:noFill/>
            <a:effectLst/>
          </p:spPr>
          <p:txBody>
            <a:bodyPr wrap="square" rtlCol="0">
              <a:spAutoFit/>
            </a:bodyPr>
            <a:lstStyle/>
            <a:p>
              <a:r>
                <a:rPr lang="zh-CN" altLang="en-US" sz="1600" b="1" dirty="0">
                  <a:solidFill>
                    <a:srgbClr val="DE0000"/>
                  </a:solidFill>
                  <a:cs typeface="+mn-ea"/>
                  <a:sym typeface="+mn-lt"/>
                </a:rPr>
                <a:t>添加标题</a:t>
              </a:r>
            </a:p>
          </p:txBody>
        </p:sp>
        <p:sp>
          <p:nvSpPr>
            <p:cNvPr id="22" name="文本框 21"/>
            <p:cNvSpPr txBox="1"/>
            <p:nvPr/>
          </p:nvSpPr>
          <p:spPr>
            <a:xfrm>
              <a:off x="8544466" y="2879543"/>
              <a:ext cx="2566901" cy="932563"/>
            </a:xfrm>
            <a:prstGeom prst="rect">
              <a:avLst/>
            </a:prstGeom>
            <a:noFill/>
            <a:effectLst/>
          </p:spPr>
          <p:txBody>
            <a:bodyPr wrap="square" rtlCol="0">
              <a:spAutoFit/>
            </a:bodyPr>
            <a:lstStyle/>
            <a:p>
              <a:pPr>
                <a:lnSpc>
                  <a:spcPct val="130000"/>
                </a:lnSpc>
              </a:pPr>
              <a:r>
                <a:rPr lang="zh-CN" altLang="en-US" sz="1400" dirty="0">
                  <a:solidFill>
                    <a:schemeClr val="tx1">
                      <a:lumMod val="65000"/>
                      <a:lumOff val="35000"/>
                    </a:schemeClr>
                  </a:solidFill>
                  <a:cs typeface="+mn-ea"/>
                  <a:sym typeface="+mn-lt"/>
                </a:rPr>
                <a:t>请在此添加文字说明，编辑文字。请在此添加文字说明，编辑文字。</a:t>
              </a:r>
            </a:p>
          </p:txBody>
        </p:sp>
      </p:grpSp>
      <p:sp>
        <p:nvSpPr>
          <p:cNvPr id="24"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26" name="文本框 2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2" name="组合 1"/>
          <p:cNvGrpSpPr/>
          <p:nvPr/>
        </p:nvGrpSpPr>
        <p:grpSpPr>
          <a:xfrm>
            <a:off x="4052945" y="2743017"/>
            <a:ext cx="4036624" cy="2322274"/>
            <a:chOff x="4052945" y="2743017"/>
            <a:chExt cx="4036624" cy="2322274"/>
          </a:xfrm>
        </p:grpSpPr>
        <p:pic>
          <p:nvPicPr>
            <p:cNvPr id="13" name="Picture 2"/>
            <p:cNvPicPr>
              <a:picLocks noChangeAspect="1"/>
            </p:cNvPicPr>
            <p:nvPr/>
          </p:nvPicPr>
          <p:blipFill>
            <a:blip r:embed="rId4" cstate="email"/>
            <a:srcRect/>
            <a:stretch>
              <a:fillRect/>
            </a:stretch>
          </p:blipFill>
          <p:spPr>
            <a:xfrm>
              <a:off x="4052945" y="2743017"/>
              <a:ext cx="4036624" cy="2322274"/>
            </a:xfrm>
            <a:prstGeom prst="rect">
              <a:avLst/>
            </a:prstGeom>
          </p:spPr>
        </p:pic>
        <p:pic>
          <p:nvPicPr>
            <p:cNvPr id="8" name="图片 7"/>
            <p:cNvPicPr>
              <a:picLocks noChangeAspect="1"/>
            </p:cNvPicPr>
            <p:nvPr/>
          </p:nvPicPr>
          <p:blipFill>
            <a:blip r:embed="rId5" cstate="email"/>
            <a:stretch>
              <a:fillRect/>
            </a:stretch>
          </p:blipFill>
          <p:spPr>
            <a:xfrm rot="16200000">
              <a:off x="5124694" y="2432578"/>
              <a:ext cx="1937382" cy="283131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65000"/>
                    <a:lumOff val="35000"/>
                  </a:schemeClr>
                </a:solidFill>
                <a:cs typeface="+mn-ea"/>
                <a:sym typeface="+mn-lt"/>
              </a:rPr>
              <a:t>Add You Text Here Add You Text Here</a:t>
            </a:r>
          </a:p>
        </p:txBody>
      </p:sp>
      <p:grpSp>
        <p:nvGrpSpPr>
          <p:cNvPr id="58" name="Group 65"/>
          <p:cNvGrpSpPr/>
          <p:nvPr/>
        </p:nvGrpSpPr>
        <p:grpSpPr>
          <a:xfrm>
            <a:off x="533532" y="2129346"/>
            <a:ext cx="2674483" cy="2788873"/>
            <a:chOff x="1563688" y="1454150"/>
            <a:chExt cx="3414713" cy="3560763"/>
          </a:xfrm>
        </p:grpSpPr>
        <p:sp>
          <p:nvSpPr>
            <p:cNvPr id="5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cs typeface="+mn-ea"/>
                <a:sym typeface="+mn-lt"/>
              </a:endParaRPr>
            </a:p>
          </p:txBody>
        </p:sp>
        <p:grpSp>
          <p:nvGrpSpPr>
            <p:cNvPr id="60" name="Group 59"/>
            <p:cNvGrpSpPr/>
            <p:nvPr/>
          </p:nvGrpSpPr>
          <p:grpSpPr>
            <a:xfrm>
              <a:off x="2590800" y="2495550"/>
              <a:ext cx="2387601" cy="1841500"/>
              <a:chOff x="2590800" y="2495550"/>
              <a:chExt cx="2387601" cy="1841500"/>
            </a:xfrm>
          </p:grpSpPr>
          <p:sp>
            <p:nvSpPr>
              <p:cNvPr id="62" name="Freeform 60"/>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cs typeface="+mn-ea"/>
                  <a:sym typeface="+mn-lt"/>
                </a:endParaRPr>
              </a:p>
            </p:txBody>
          </p:sp>
          <p:grpSp>
            <p:nvGrpSpPr>
              <p:cNvPr id="88" name="Group 61"/>
              <p:cNvGrpSpPr/>
              <p:nvPr/>
            </p:nvGrpSpPr>
            <p:grpSpPr>
              <a:xfrm>
                <a:off x="2590800" y="2495550"/>
                <a:ext cx="2387600" cy="1841500"/>
                <a:chOff x="2590800" y="2495550"/>
                <a:chExt cx="2387600" cy="1841500"/>
              </a:xfrm>
            </p:grpSpPr>
            <p:sp>
              <p:nvSpPr>
                <p:cNvPr id="89" name="Freeform 62"/>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90"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cs typeface="+mn-ea"/>
                    <a:sym typeface="+mn-lt"/>
                  </a:endParaRPr>
                </a:p>
              </p:txBody>
            </p:sp>
          </p:grpSp>
        </p:grpSp>
      </p:grpSp>
      <p:grpSp>
        <p:nvGrpSpPr>
          <p:cNvPr id="91" name="Group 66"/>
          <p:cNvGrpSpPr/>
          <p:nvPr/>
        </p:nvGrpSpPr>
        <p:grpSpPr>
          <a:xfrm>
            <a:off x="3350138" y="2129346"/>
            <a:ext cx="2674483" cy="2788873"/>
            <a:chOff x="1563688" y="1454150"/>
            <a:chExt cx="3414713" cy="3560763"/>
          </a:xfrm>
        </p:grpSpPr>
        <p:sp>
          <p:nvSpPr>
            <p:cNvPr id="92"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cs typeface="+mn-ea"/>
                <a:sym typeface="+mn-lt"/>
              </a:endParaRPr>
            </a:p>
          </p:txBody>
        </p:sp>
        <p:grpSp>
          <p:nvGrpSpPr>
            <p:cNvPr id="93" name="Group 68"/>
            <p:cNvGrpSpPr/>
            <p:nvPr/>
          </p:nvGrpSpPr>
          <p:grpSpPr>
            <a:xfrm>
              <a:off x="2590800" y="2495550"/>
              <a:ext cx="2387601" cy="1841500"/>
              <a:chOff x="2590800" y="2495550"/>
              <a:chExt cx="2387601" cy="1841500"/>
            </a:xfrm>
          </p:grpSpPr>
          <p:sp>
            <p:nvSpPr>
              <p:cNvPr id="94" name="Freeform 69"/>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cs typeface="+mn-ea"/>
                  <a:sym typeface="+mn-lt"/>
                </a:endParaRPr>
              </a:p>
            </p:txBody>
          </p:sp>
          <p:grpSp>
            <p:nvGrpSpPr>
              <p:cNvPr id="95" name="Group 70"/>
              <p:cNvGrpSpPr/>
              <p:nvPr/>
            </p:nvGrpSpPr>
            <p:grpSpPr>
              <a:xfrm>
                <a:off x="2590800" y="2495550"/>
                <a:ext cx="2387600" cy="1841500"/>
                <a:chOff x="2590800" y="2495550"/>
                <a:chExt cx="2387600" cy="1841500"/>
              </a:xfrm>
            </p:grpSpPr>
            <p:sp>
              <p:nvSpPr>
                <p:cNvPr id="96" name="Freeform 71"/>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97"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cs typeface="+mn-ea"/>
                    <a:sym typeface="+mn-lt"/>
                  </a:endParaRPr>
                </a:p>
              </p:txBody>
            </p:sp>
          </p:grpSp>
        </p:grpSp>
      </p:grpSp>
      <p:grpSp>
        <p:nvGrpSpPr>
          <p:cNvPr id="98" name="Group 73"/>
          <p:cNvGrpSpPr/>
          <p:nvPr/>
        </p:nvGrpSpPr>
        <p:grpSpPr>
          <a:xfrm>
            <a:off x="6167379" y="2129346"/>
            <a:ext cx="2674483" cy="2788873"/>
            <a:chOff x="1563688" y="1454150"/>
            <a:chExt cx="3414713" cy="3560763"/>
          </a:xfrm>
        </p:grpSpPr>
        <p:sp>
          <p:nvSpPr>
            <p:cNvPr id="99"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cs typeface="+mn-ea"/>
                <a:sym typeface="+mn-lt"/>
              </a:endParaRPr>
            </a:p>
          </p:txBody>
        </p:sp>
        <p:grpSp>
          <p:nvGrpSpPr>
            <p:cNvPr id="100" name="Group 75"/>
            <p:cNvGrpSpPr/>
            <p:nvPr/>
          </p:nvGrpSpPr>
          <p:grpSpPr>
            <a:xfrm>
              <a:off x="2590800" y="2495550"/>
              <a:ext cx="2387601" cy="1841500"/>
              <a:chOff x="2590800" y="2495550"/>
              <a:chExt cx="2387601" cy="1841500"/>
            </a:xfrm>
          </p:grpSpPr>
          <p:sp>
            <p:nvSpPr>
              <p:cNvPr id="101" name="Freeform 76"/>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cs typeface="+mn-ea"/>
                  <a:sym typeface="+mn-lt"/>
                </a:endParaRPr>
              </a:p>
            </p:txBody>
          </p:sp>
          <p:grpSp>
            <p:nvGrpSpPr>
              <p:cNvPr id="102" name="Group 77"/>
              <p:cNvGrpSpPr/>
              <p:nvPr/>
            </p:nvGrpSpPr>
            <p:grpSpPr>
              <a:xfrm>
                <a:off x="2590800" y="2495550"/>
                <a:ext cx="2387600" cy="1841500"/>
                <a:chOff x="2590800" y="2495550"/>
                <a:chExt cx="2387600" cy="1841500"/>
              </a:xfrm>
            </p:grpSpPr>
            <p:sp>
              <p:nvSpPr>
                <p:cNvPr id="103" name="Freeform 78"/>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04"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cs typeface="+mn-ea"/>
                    <a:sym typeface="+mn-lt"/>
                  </a:endParaRPr>
                </a:p>
              </p:txBody>
            </p:sp>
          </p:grpSp>
        </p:grpSp>
      </p:grpSp>
      <p:grpSp>
        <p:nvGrpSpPr>
          <p:cNvPr id="105" name="Group 80"/>
          <p:cNvGrpSpPr/>
          <p:nvPr/>
        </p:nvGrpSpPr>
        <p:grpSpPr>
          <a:xfrm>
            <a:off x="8984621" y="2129346"/>
            <a:ext cx="2674483" cy="2788873"/>
            <a:chOff x="1563688" y="1454150"/>
            <a:chExt cx="3414713" cy="3560763"/>
          </a:xfrm>
        </p:grpSpPr>
        <p:sp>
          <p:nvSpPr>
            <p:cNvPr id="106" name="Freeform 36"/>
            <p:cNvSpPr/>
            <p:nvPr/>
          </p:nvSpPr>
          <p:spPr bwMode="auto">
            <a:xfrm>
              <a:off x="1563688" y="1454150"/>
              <a:ext cx="3089275" cy="3560763"/>
            </a:xfrm>
            <a:custGeom>
              <a:avLst/>
              <a:gdLst>
                <a:gd name="T0" fmla="*/ 704 w 1408"/>
                <a:gd name="T1" fmla="*/ 0 h 1623"/>
                <a:gd name="T2" fmla="*/ 0 w 1408"/>
                <a:gd name="T3" fmla="*/ 704 h 1623"/>
                <a:gd name="T4" fmla="*/ 303 w 1408"/>
                <a:gd name="T5" fmla="*/ 1283 h 1623"/>
                <a:gd name="T6" fmla="*/ 303 w 1408"/>
                <a:gd name="T7" fmla="*/ 1623 h 1623"/>
                <a:gd name="T8" fmla="*/ 623 w 1408"/>
                <a:gd name="T9" fmla="*/ 1403 h 1623"/>
                <a:gd name="T10" fmla="*/ 704 w 1408"/>
                <a:gd name="T11" fmla="*/ 1408 h 1623"/>
                <a:gd name="T12" fmla="*/ 1408 w 1408"/>
                <a:gd name="T13" fmla="*/ 704 h 1623"/>
                <a:gd name="T14" fmla="*/ 704 w 1408"/>
                <a:gd name="T15" fmla="*/ 0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8" h="1623">
                  <a:moveTo>
                    <a:pt x="704" y="0"/>
                  </a:moveTo>
                  <a:cubicBezTo>
                    <a:pt x="315" y="0"/>
                    <a:pt x="0" y="315"/>
                    <a:pt x="0" y="704"/>
                  </a:cubicBezTo>
                  <a:cubicBezTo>
                    <a:pt x="0" y="944"/>
                    <a:pt x="120" y="1156"/>
                    <a:pt x="303" y="1283"/>
                  </a:cubicBezTo>
                  <a:cubicBezTo>
                    <a:pt x="303" y="1623"/>
                    <a:pt x="303" y="1623"/>
                    <a:pt x="303" y="1623"/>
                  </a:cubicBezTo>
                  <a:cubicBezTo>
                    <a:pt x="623" y="1403"/>
                    <a:pt x="623" y="1403"/>
                    <a:pt x="623" y="1403"/>
                  </a:cubicBezTo>
                  <a:cubicBezTo>
                    <a:pt x="649" y="1406"/>
                    <a:pt x="676" y="1408"/>
                    <a:pt x="704" y="1408"/>
                  </a:cubicBezTo>
                  <a:cubicBezTo>
                    <a:pt x="1092" y="1408"/>
                    <a:pt x="1408" y="1093"/>
                    <a:pt x="1408" y="704"/>
                  </a:cubicBezTo>
                  <a:cubicBezTo>
                    <a:pt x="1408" y="315"/>
                    <a:pt x="1092" y="0"/>
                    <a:pt x="704" y="0"/>
                  </a:cubicBezTo>
                </a:path>
              </a:pathLst>
            </a:custGeom>
            <a:solidFill>
              <a:srgbClr val="FFCDD6"/>
            </a:solidFill>
            <a:ln>
              <a:noFill/>
            </a:ln>
          </p:spPr>
          <p:txBody>
            <a:bodyPr vert="horz" wrap="square" lIns="91440" tIns="45720" rIns="91440" bIns="45720" numCol="1" anchor="t" anchorCtr="0" compatLnSpc="1"/>
            <a:lstStyle/>
            <a:p>
              <a:endParaRPr lang="en-US">
                <a:cs typeface="+mn-ea"/>
                <a:sym typeface="+mn-lt"/>
              </a:endParaRPr>
            </a:p>
          </p:txBody>
        </p:sp>
        <p:grpSp>
          <p:nvGrpSpPr>
            <p:cNvPr id="107" name="Group 82"/>
            <p:cNvGrpSpPr/>
            <p:nvPr/>
          </p:nvGrpSpPr>
          <p:grpSpPr>
            <a:xfrm>
              <a:off x="2590800" y="2495550"/>
              <a:ext cx="2387601" cy="1841500"/>
              <a:chOff x="2590800" y="2495550"/>
              <a:chExt cx="2387601" cy="1841500"/>
            </a:xfrm>
          </p:grpSpPr>
          <p:sp>
            <p:nvSpPr>
              <p:cNvPr id="108" name="Freeform 83"/>
              <p:cNvSpPr/>
              <p:nvPr/>
            </p:nvSpPr>
            <p:spPr bwMode="auto">
              <a:xfrm>
                <a:off x="4302926" y="3598863"/>
                <a:ext cx="675475" cy="378112"/>
              </a:xfrm>
              <a:custGeom>
                <a:avLst/>
                <a:gdLst>
                  <a:gd name="connsiteX0" fmla="*/ 675475 w 675475"/>
                  <a:gd name="connsiteY0" fmla="*/ 0 h 378112"/>
                  <a:gd name="connsiteX1" fmla="*/ 0 w 675475"/>
                  <a:gd name="connsiteY1" fmla="*/ 378112 h 378112"/>
                  <a:gd name="connsiteX2" fmla="*/ 85770 w 675475"/>
                  <a:gd name="connsiteY2" fmla="*/ 263568 h 378112"/>
                  <a:gd name="connsiteX3" fmla="*/ 163251 w 675475"/>
                  <a:gd name="connsiteY3" fmla="*/ 136223 h 378112"/>
                  <a:gd name="connsiteX4" fmla="*/ 177176 w 675475"/>
                  <a:gd name="connsiteY4" fmla="*/ 107362 h 37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475" h="378112">
                    <a:moveTo>
                      <a:pt x="675475" y="0"/>
                    </a:moveTo>
                    <a:lnTo>
                      <a:pt x="0" y="378112"/>
                    </a:lnTo>
                    <a:lnTo>
                      <a:pt x="85770" y="263568"/>
                    </a:lnTo>
                    <a:cubicBezTo>
                      <a:pt x="113564" y="222485"/>
                      <a:pt x="139435" y="179994"/>
                      <a:pt x="163251" y="136223"/>
                    </a:cubicBezTo>
                    <a:lnTo>
                      <a:pt x="177176" y="107362"/>
                    </a:lnTo>
                    <a:close/>
                  </a:path>
                </a:pathLst>
              </a:custGeom>
              <a:solidFill>
                <a:srgbClr val="FA6679"/>
              </a:solidFill>
              <a:ln>
                <a:noFill/>
              </a:ln>
            </p:spPr>
            <p:txBody>
              <a:bodyPr vert="horz" wrap="square" lIns="91440" tIns="45720" rIns="91440" bIns="45720" numCol="1" anchor="t" anchorCtr="0" compatLnSpc="1">
                <a:noAutofit/>
              </a:bodyPr>
              <a:lstStyle/>
              <a:p>
                <a:endParaRPr lang="en-US">
                  <a:cs typeface="+mn-ea"/>
                  <a:sym typeface="+mn-lt"/>
                </a:endParaRPr>
              </a:p>
            </p:txBody>
          </p:sp>
          <p:grpSp>
            <p:nvGrpSpPr>
              <p:cNvPr id="109" name="Group 84"/>
              <p:cNvGrpSpPr/>
              <p:nvPr/>
            </p:nvGrpSpPr>
            <p:grpSpPr>
              <a:xfrm>
                <a:off x="2590800" y="2495550"/>
                <a:ext cx="2387600" cy="1841500"/>
                <a:chOff x="2590800" y="2495550"/>
                <a:chExt cx="2387600" cy="1841500"/>
              </a:xfrm>
            </p:grpSpPr>
            <p:sp>
              <p:nvSpPr>
                <p:cNvPr id="110" name="Freeform 85"/>
                <p:cNvSpPr/>
                <p:nvPr/>
              </p:nvSpPr>
              <p:spPr bwMode="auto">
                <a:xfrm>
                  <a:off x="2797174" y="3598863"/>
                  <a:ext cx="2181226" cy="738187"/>
                </a:xfrm>
                <a:custGeom>
                  <a:avLst/>
                  <a:gdLst>
                    <a:gd name="connsiteX0" fmla="*/ 1681163 w 2181226"/>
                    <a:gd name="connsiteY0" fmla="*/ 106362 h 738187"/>
                    <a:gd name="connsiteX1" fmla="*/ 1641709 w 2181226"/>
                    <a:gd name="connsiteY1" fmla="*/ 183146 h 738187"/>
                    <a:gd name="connsiteX2" fmla="*/ 0 w 2181226"/>
                    <a:gd name="connsiteY2" fmla="*/ 738187 h 738187"/>
                    <a:gd name="connsiteX3" fmla="*/ 30686 w 2181226"/>
                    <a:gd name="connsiteY3" fmla="*/ 463958 h 738187"/>
                    <a:gd name="connsiteX4" fmla="*/ 1681163 w 2181226"/>
                    <a:gd name="connsiteY4" fmla="*/ 106362 h 738187"/>
                    <a:gd name="connsiteX5" fmla="*/ 2181226 w 2181226"/>
                    <a:gd name="connsiteY5" fmla="*/ 0 h 738187"/>
                    <a:gd name="connsiteX6" fmla="*/ 1643063 w 2181226"/>
                    <a:gd name="connsiteY6" fmla="*/ 184150 h 738187"/>
                    <a:gd name="connsiteX7" fmla="*/ 1682441 w 2181226"/>
                    <a:gd name="connsiteY7" fmla="*/ 107421 h 738187"/>
                    <a:gd name="connsiteX8" fmla="*/ 2181226 w 2181226"/>
                    <a:gd name="connsiteY8" fmla="*/ 0 h 73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226" h="738187">
                      <a:moveTo>
                        <a:pt x="1681163" y="106362"/>
                      </a:moveTo>
                      <a:cubicBezTo>
                        <a:pt x="1668012" y="132688"/>
                        <a:pt x="1654861" y="159014"/>
                        <a:pt x="1641709" y="183146"/>
                      </a:cubicBezTo>
                      <a:cubicBezTo>
                        <a:pt x="1641709" y="183146"/>
                        <a:pt x="1641709" y="183146"/>
                        <a:pt x="0" y="738187"/>
                      </a:cubicBezTo>
                      <a:cubicBezTo>
                        <a:pt x="0" y="738187"/>
                        <a:pt x="0" y="738187"/>
                        <a:pt x="30686" y="463958"/>
                      </a:cubicBezTo>
                      <a:cubicBezTo>
                        <a:pt x="30686" y="463958"/>
                        <a:pt x="30686" y="463958"/>
                        <a:pt x="1681163" y="106362"/>
                      </a:cubicBezTo>
                      <a:close/>
                      <a:moveTo>
                        <a:pt x="2181226" y="0"/>
                      </a:moveTo>
                      <a:cubicBezTo>
                        <a:pt x="2181226" y="0"/>
                        <a:pt x="2181226" y="0"/>
                        <a:pt x="1643063" y="184150"/>
                      </a:cubicBezTo>
                      <a:cubicBezTo>
                        <a:pt x="1656189" y="160035"/>
                        <a:pt x="1669315" y="133728"/>
                        <a:pt x="1682441" y="107421"/>
                      </a:cubicBezTo>
                      <a:cubicBezTo>
                        <a:pt x="1682441" y="107421"/>
                        <a:pt x="1682441" y="107421"/>
                        <a:pt x="2181226" y="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11" name="Freeform 39"/>
                <p:cNvSpPr/>
                <p:nvPr/>
              </p:nvSpPr>
              <p:spPr bwMode="auto">
                <a:xfrm>
                  <a:off x="2590800" y="2495550"/>
                  <a:ext cx="2387600" cy="1617663"/>
                </a:xfrm>
                <a:custGeom>
                  <a:avLst/>
                  <a:gdLst>
                    <a:gd name="T0" fmla="*/ 70 w 1504"/>
                    <a:gd name="T1" fmla="*/ 51 h 1019"/>
                    <a:gd name="T2" fmla="*/ 0 w 1504"/>
                    <a:gd name="T3" fmla="*/ 1019 h 1019"/>
                    <a:gd name="T4" fmla="*/ 1504 w 1504"/>
                    <a:gd name="T5" fmla="*/ 695 h 1019"/>
                    <a:gd name="T6" fmla="*/ 1467 w 1504"/>
                    <a:gd name="T7" fmla="*/ 0 h 1019"/>
                    <a:gd name="T8" fmla="*/ 70 w 1504"/>
                    <a:gd name="T9" fmla="*/ 51 h 1019"/>
                  </a:gdLst>
                  <a:ahLst/>
                  <a:cxnLst>
                    <a:cxn ang="0">
                      <a:pos x="T0" y="T1"/>
                    </a:cxn>
                    <a:cxn ang="0">
                      <a:pos x="T2" y="T3"/>
                    </a:cxn>
                    <a:cxn ang="0">
                      <a:pos x="T4" y="T5"/>
                    </a:cxn>
                    <a:cxn ang="0">
                      <a:pos x="T6" y="T7"/>
                    </a:cxn>
                    <a:cxn ang="0">
                      <a:pos x="T8" y="T9"/>
                    </a:cxn>
                  </a:cxnLst>
                  <a:rect l="0" t="0" r="r" b="b"/>
                  <a:pathLst>
                    <a:path w="1504" h="1019">
                      <a:moveTo>
                        <a:pt x="70" y="51"/>
                      </a:moveTo>
                      <a:lnTo>
                        <a:pt x="0" y="1019"/>
                      </a:lnTo>
                      <a:lnTo>
                        <a:pt x="1504" y="695"/>
                      </a:lnTo>
                      <a:lnTo>
                        <a:pt x="1467" y="0"/>
                      </a:lnTo>
                      <a:lnTo>
                        <a:pt x="70" y="51"/>
                      </a:lnTo>
                      <a:close/>
                    </a:path>
                  </a:pathLst>
                </a:custGeom>
                <a:solidFill>
                  <a:srgbClr val="FA6679"/>
                </a:solidFill>
                <a:ln>
                  <a:noFill/>
                </a:ln>
              </p:spPr>
              <p:txBody>
                <a:bodyPr vert="horz" wrap="square" lIns="91440" tIns="45720" rIns="91440" bIns="45720" numCol="1" anchor="t" anchorCtr="0" compatLnSpc="1"/>
                <a:lstStyle/>
                <a:p>
                  <a:endParaRPr lang="en-US">
                    <a:cs typeface="+mn-ea"/>
                    <a:sym typeface="+mn-lt"/>
                  </a:endParaRPr>
                </a:p>
              </p:txBody>
            </p:sp>
          </p:grpSp>
        </p:grpSp>
      </p:grpSp>
      <p:sp>
        <p:nvSpPr>
          <p:cNvPr id="112" name="Inhaltsplatzhalter 4"/>
          <p:cNvSpPr txBox="1"/>
          <p:nvPr/>
        </p:nvSpPr>
        <p:spPr>
          <a:xfrm>
            <a:off x="948474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n-lt"/>
                <a:cs typeface="+mn-ea"/>
                <a:sym typeface="+mn-lt"/>
              </a:rPr>
              <a:t>TITLE GOES HERE</a:t>
            </a:r>
            <a:r>
              <a:rPr lang="en-US" sz="1600" b="1" dirty="0">
                <a:solidFill>
                  <a:schemeClr val="accent4"/>
                </a:solidFill>
                <a:latin typeface="+mn-lt"/>
                <a:cs typeface="+mn-ea"/>
                <a:sym typeface="+mn-lt"/>
              </a:rPr>
              <a:t/>
            </a:r>
            <a:br>
              <a:rPr lang="en-US" sz="1600" b="1" dirty="0">
                <a:solidFill>
                  <a:schemeClr val="accent4"/>
                </a:solidFill>
                <a:latin typeface="+mn-lt"/>
                <a:cs typeface="+mn-ea"/>
                <a:sym typeface="+mn-lt"/>
              </a:rPr>
            </a:br>
            <a:r>
              <a:rPr lang="en-US" sz="1400" b="1" dirty="0">
                <a:solidFill>
                  <a:schemeClr val="tx1">
                    <a:lumMod val="65000"/>
                    <a:lumOff val="35000"/>
                  </a:schemeClr>
                </a:solidFill>
                <a:latin typeface="+mn-lt"/>
                <a:cs typeface="+mn-ea"/>
                <a:sym typeface="+mn-lt"/>
              </a:rPr>
              <a:t/>
            </a:r>
            <a:br>
              <a:rPr lang="en-US" sz="1400" b="1" dirty="0">
                <a:solidFill>
                  <a:schemeClr val="tx1">
                    <a:lumMod val="65000"/>
                    <a:lumOff val="35000"/>
                  </a:schemeClr>
                </a:solidFill>
                <a:latin typeface="+mn-lt"/>
                <a:cs typeface="+mn-ea"/>
                <a:sym typeface="+mn-lt"/>
              </a:rPr>
            </a:br>
            <a:r>
              <a:rPr lang="en-US" sz="1200" dirty="0">
                <a:solidFill>
                  <a:schemeClr val="tx1">
                    <a:lumMod val="65000"/>
                    <a:lumOff val="35000"/>
                  </a:schemeClr>
                </a:solidFill>
                <a:latin typeface="+mn-lt"/>
                <a:cs typeface="+mn-ea"/>
                <a:sym typeface="+mn-lt"/>
              </a:rPr>
              <a:t>This is a sample text. You simply add your own text and description here. </a:t>
            </a:r>
          </a:p>
        </p:txBody>
      </p:sp>
      <p:sp>
        <p:nvSpPr>
          <p:cNvPr id="113" name="Inhaltsplatzhalter 4"/>
          <p:cNvSpPr txBox="1"/>
          <p:nvPr/>
        </p:nvSpPr>
        <p:spPr>
          <a:xfrm>
            <a:off x="383466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n-lt"/>
                <a:cs typeface="+mn-ea"/>
                <a:sym typeface="+mn-lt"/>
              </a:rPr>
              <a:t>TITLE GOES HERE</a:t>
            </a:r>
            <a:r>
              <a:rPr lang="en-US" sz="1600" b="1" dirty="0">
                <a:solidFill>
                  <a:schemeClr val="accent3"/>
                </a:solidFill>
                <a:latin typeface="+mn-lt"/>
                <a:cs typeface="+mn-ea"/>
                <a:sym typeface="+mn-lt"/>
              </a:rPr>
              <a:t/>
            </a:r>
            <a:br>
              <a:rPr lang="en-US" sz="1600" b="1" dirty="0">
                <a:solidFill>
                  <a:schemeClr val="accent3"/>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200" dirty="0">
                <a:solidFill>
                  <a:schemeClr val="tx1">
                    <a:lumMod val="65000"/>
                    <a:lumOff val="35000"/>
                  </a:schemeClr>
                </a:solidFill>
                <a:latin typeface="+mn-lt"/>
                <a:cs typeface="+mn-ea"/>
                <a:sym typeface="+mn-lt"/>
              </a:rPr>
              <a:t>This is a sample text. You simply add your own text and description here. </a:t>
            </a:r>
          </a:p>
        </p:txBody>
      </p:sp>
      <p:sp>
        <p:nvSpPr>
          <p:cNvPr id="114" name="Inhaltsplatzhalter 4"/>
          <p:cNvSpPr txBox="1"/>
          <p:nvPr/>
        </p:nvSpPr>
        <p:spPr>
          <a:xfrm>
            <a:off x="665970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n-lt"/>
                <a:cs typeface="+mn-ea"/>
                <a:sym typeface="+mn-lt"/>
              </a:rPr>
              <a:t>TITLE GOES HERE</a:t>
            </a:r>
            <a:r>
              <a:rPr lang="en-US" sz="1600" b="1" dirty="0">
                <a:solidFill>
                  <a:schemeClr val="accent2"/>
                </a:solidFill>
                <a:latin typeface="+mn-lt"/>
                <a:cs typeface="+mn-ea"/>
                <a:sym typeface="+mn-lt"/>
              </a:rPr>
              <a:t/>
            </a:r>
            <a:br>
              <a:rPr lang="en-US" sz="1600" b="1" dirty="0">
                <a:solidFill>
                  <a:schemeClr val="accent2"/>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200" dirty="0">
                <a:solidFill>
                  <a:schemeClr val="tx1">
                    <a:lumMod val="65000"/>
                    <a:lumOff val="35000"/>
                  </a:schemeClr>
                </a:solidFill>
                <a:latin typeface="+mn-lt"/>
                <a:cs typeface="+mn-ea"/>
                <a:sym typeface="+mn-lt"/>
              </a:rPr>
              <a:t>This is a sample text. You simply add your own text and description here. </a:t>
            </a:r>
          </a:p>
        </p:txBody>
      </p:sp>
      <p:sp>
        <p:nvSpPr>
          <p:cNvPr id="115" name="Inhaltsplatzhalter 4"/>
          <p:cNvSpPr txBox="1"/>
          <p:nvPr/>
        </p:nvSpPr>
        <p:spPr>
          <a:xfrm>
            <a:off x="1009621" y="5105065"/>
            <a:ext cx="1942868" cy="1015663"/>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DE0000"/>
                </a:solidFill>
                <a:latin typeface="+mn-lt"/>
                <a:cs typeface="+mn-ea"/>
                <a:sym typeface="+mn-lt"/>
              </a:rPr>
              <a:t>TITLE GOES HERE</a:t>
            </a:r>
            <a:r>
              <a:rPr lang="en-US" sz="1600" b="1" dirty="0">
                <a:solidFill>
                  <a:schemeClr val="accent1"/>
                </a:solidFill>
                <a:latin typeface="+mn-lt"/>
                <a:cs typeface="+mn-ea"/>
                <a:sym typeface="+mn-lt"/>
              </a:rPr>
              <a:t/>
            </a:r>
            <a:br>
              <a:rPr lang="en-US" sz="1600" b="1" dirty="0">
                <a:solidFill>
                  <a:schemeClr val="accent1"/>
                </a:solidFill>
                <a:latin typeface="+mn-lt"/>
                <a:cs typeface="+mn-ea"/>
                <a:sym typeface="+mn-lt"/>
              </a:rPr>
            </a:br>
            <a:r>
              <a:rPr lang="en-US" sz="1400" b="1" dirty="0">
                <a:solidFill>
                  <a:schemeClr val="bg1">
                    <a:lumMod val="50000"/>
                  </a:schemeClr>
                </a:solidFill>
                <a:latin typeface="+mn-lt"/>
                <a:cs typeface="+mn-ea"/>
                <a:sym typeface="+mn-lt"/>
              </a:rPr>
              <a:t/>
            </a:r>
            <a:br>
              <a:rPr lang="en-US" sz="1400" b="1" dirty="0">
                <a:solidFill>
                  <a:schemeClr val="bg1">
                    <a:lumMod val="50000"/>
                  </a:schemeClr>
                </a:solidFill>
                <a:latin typeface="+mn-lt"/>
                <a:cs typeface="+mn-ea"/>
                <a:sym typeface="+mn-lt"/>
              </a:rPr>
            </a:br>
            <a:r>
              <a:rPr lang="en-US" sz="1200" dirty="0">
                <a:solidFill>
                  <a:schemeClr val="tx1">
                    <a:lumMod val="65000"/>
                    <a:lumOff val="35000"/>
                  </a:schemeClr>
                </a:solidFill>
                <a:latin typeface="+mn-lt"/>
                <a:cs typeface="+mn-ea"/>
                <a:sym typeface="+mn-lt"/>
              </a:rPr>
              <a:t>This is a sample text. You simply add your own text and description here. </a:t>
            </a:r>
          </a:p>
        </p:txBody>
      </p:sp>
      <p:grpSp>
        <p:nvGrpSpPr>
          <p:cNvPr id="116" name="Group 36"/>
          <p:cNvGrpSpPr/>
          <p:nvPr/>
        </p:nvGrpSpPr>
        <p:grpSpPr>
          <a:xfrm>
            <a:off x="1945546" y="3189345"/>
            <a:ext cx="614363" cy="612775"/>
            <a:chOff x="673100" y="2660651"/>
            <a:chExt cx="614363" cy="612775"/>
          </a:xfrm>
          <a:solidFill>
            <a:schemeClr val="bg1"/>
          </a:solidFill>
        </p:grpSpPr>
        <p:sp>
          <p:nvSpPr>
            <p:cNvPr id="117" name="Rectangle 31"/>
            <p:cNvSpPr>
              <a:spLocks noChangeArrowheads="1"/>
            </p:cNvSpPr>
            <p:nvPr/>
          </p:nvSpPr>
          <p:spPr bwMode="auto">
            <a:xfrm>
              <a:off x="803275" y="2830513"/>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8" name="Rectangle 32"/>
            <p:cNvSpPr>
              <a:spLocks noChangeArrowheads="1"/>
            </p:cNvSpPr>
            <p:nvPr/>
          </p:nvSpPr>
          <p:spPr bwMode="auto">
            <a:xfrm>
              <a:off x="895350"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19" name="Rectangle 33"/>
            <p:cNvSpPr>
              <a:spLocks noChangeArrowheads="1"/>
            </p:cNvSpPr>
            <p:nvPr/>
          </p:nvSpPr>
          <p:spPr bwMode="auto">
            <a:xfrm>
              <a:off x="987425" y="2830513"/>
              <a:ext cx="25400" cy="25400"/>
            </a:xfrm>
            <a:prstGeom prst="rect">
              <a:avLst/>
            </a:prstGeom>
            <a:grpFill/>
            <a:ln w="0">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20" name="Freeform 34"/>
            <p:cNvSpPr>
              <a:spLocks noEditPoints="1"/>
            </p:cNvSpPr>
            <p:nvPr/>
          </p:nvSpPr>
          <p:spPr bwMode="auto">
            <a:xfrm>
              <a:off x="673100" y="2660651"/>
              <a:ext cx="614363" cy="612775"/>
            </a:xfrm>
            <a:custGeom>
              <a:avLst/>
              <a:gdLst>
                <a:gd name="T0" fmla="*/ 2668 w 3484"/>
                <a:gd name="T1" fmla="*/ 1997 h 3476"/>
                <a:gd name="T2" fmla="*/ 2659 w 3484"/>
                <a:gd name="T3" fmla="*/ 2036 h 3476"/>
                <a:gd name="T4" fmla="*/ 2633 w 3484"/>
                <a:gd name="T5" fmla="*/ 2061 h 3476"/>
                <a:gd name="T6" fmla="*/ 2594 w 3484"/>
                <a:gd name="T7" fmla="*/ 2071 h 3476"/>
                <a:gd name="T8" fmla="*/ 1409 w 3484"/>
                <a:gd name="T9" fmla="*/ 2966 h 3476"/>
                <a:gd name="T10" fmla="*/ 2632 w 3484"/>
                <a:gd name="T11" fmla="*/ 2967 h 3476"/>
                <a:gd name="T12" fmla="*/ 2656 w 3484"/>
                <a:gd name="T13" fmla="*/ 2978 h 3476"/>
                <a:gd name="T14" fmla="*/ 2906 w 3484"/>
                <a:gd name="T15" fmla="*/ 3225 h 3476"/>
                <a:gd name="T16" fmla="*/ 2908 w 3484"/>
                <a:gd name="T17" fmla="*/ 3019 h 3476"/>
                <a:gd name="T18" fmla="*/ 2926 w 3484"/>
                <a:gd name="T19" fmla="*/ 2987 h 3476"/>
                <a:gd name="T20" fmla="*/ 2959 w 3484"/>
                <a:gd name="T21" fmla="*/ 2969 h 3476"/>
                <a:gd name="T22" fmla="*/ 3335 w 3484"/>
                <a:gd name="T23" fmla="*/ 2966 h 3476"/>
                <a:gd name="T24" fmla="*/ 2668 w 3484"/>
                <a:gd name="T25" fmla="*/ 1525 h 3476"/>
                <a:gd name="T26" fmla="*/ 148 w 3484"/>
                <a:gd name="T27" fmla="*/ 1924 h 3476"/>
                <a:gd name="T28" fmla="*/ 614 w 3484"/>
                <a:gd name="T29" fmla="*/ 1926 h 3476"/>
                <a:gd name="T30" fmla="*/ 647 w 3484"/>
                <a:gd name="T31" fmla="*/ 1944 h 3476"/>
                <a:gd name="T32" fmla="*/ 665 w 3484"/>
                <a:gd name="T33" fmla="*/ 1977 h 3476"/>
                <a:gd name="T34" fmla="*/ 667 w 3484"/>
                <a:gd name="T35" fmla="*/ 2264 h 3476"/>
                <a:gd name="T36" fmla="*/ 997 w 3484"/>
                <a:gd name="T37" fmla="*/ 1935 h 3476"/>
                <a:gd name="T38" fmla="*/ 1023 w 3484"/>
                <a:gd name="T39" fmla="*/ 1925 h 3476"/>
                <a:gd name="T40" fmla="*/ 2521 w 3484"/>
                <a:gd name="T41" fmla="*/ 1924 h 3476"/>
                <a:gd name="T42" fmla="*/ 148 w 3484"/>
                <a:gd name="T43" fmla="*/ 149 h 3476"/>
                <a:gd name="T44" fmla="*/ 2594 w 3484"/>
                <a:gd name="T45" fmla="*/ 0 h 3476"/>
                <a:gd name="T46" fmla="*/ 2633 w 3484"/>
                <a:gd name="T47" fmla="*/ 10 h 3476"/>
                <a:gd name="T48" fmla="*/ 2659 w 3484"/>
                <a:gd name="T49" fmla="*/ 35 h 3476"/>
                <a:gd name="T50" fmla="*/ 2668 w 3484"/>
                <a:gd name="T51" fmla="*/ 75 h 3476"/>
                <a:gd name="T52" fmla="*/ 3410 w 3484"/>
                <a:gd name="T53" fmla="*/ 1377 h 3476"/>
                <a:gd name="T54" fmla="*/ 3448 w 3484"/>
                <a:gd name="T55" fmla="*/ 1385 h 3476"/>
                <a:gd name="T56" fmla="*/ 3474 w 3484"/>
                <a:gd name="T57" fmla="*/ 1411 h 3476"/>
                <a:gd name="T58" fmla="*/ 3484 w 3484"/>
                <a:gd name="T59" fmla="*/ 1450 h 3476"/>
                <a:gd name="T60" fmla="*/ 3481 w 3484"/>
                <a:gd name="T61" fmla="*/ 3053 h 3476"/>
                <a:gd name="T62" fmla="*/ 3464 w 3484"/>
                <a:gd name="T63" fmla="*/ 3086 h 3476"/>
                <a:gd name="T64" fmla="*/ 3431 w 3484"/>
                <a:gd name="T65" fmla="*/ 3104 h 3476"/>
                <a:gd name="T66" fmla="*/ 3054 w 3484"/>
                <a:gd name="T67" fmla="*/ 3106 h 3476"/>
                <a:gd name="T68" fmla="*/ 3052 w 3484"/>
                <a:gd name="T69" fmla="*/ 3416 h 3476"/>
                <a:gd name="T70" fmla="*/ 3033 w 3484"/>
                <a:gd name="T71" fmla="*/ 3451 h 3476"/>
                <a:gd name="T72" fmla="*/ 3003 w 3484"/>
                <a:gd name="T73" fmla="*/ 3472 h 3476"/>
                <a:gd name="T74" fmla="*/ 2966 w 3484"/>
                <a:gd name="T75" fmla="*/ 3474 h 3476"/>
                <a:gd name="T76" fmla="*/ 2928 w 3484"/>
                <a:gd name="T77" fmla="*/ 3454 h 3476"/>
                <a:gd name="T78" fmla="*/ 1335 w 3484"/>
                <a:gd name="T79" fmla="*/ 3114 h 3476"/>
                <a:gd name="T80" fmla="*/ 1296 w 3484"/>
                <a:gd name="T81" fmla="*/ 3104 h 3476"/>
                <a:gd name="T82" fmla="*/ 1270 w 3484"/>
                <a:gd name="T83" fmla="*/ 3079 h 3476"/>
                <a:gd name="T84" fmla="*/ 1260 w 3484"/>
                <a:gd name="T85" fmla="*/ 3039 h 3476"/>
                <a:gd name="T86" fmla="*/ 1068 w 3484"/>
                <a:gd name="T87" fmla="*/ 2071 h 3476"/>
                <a:gd name="T88" fmla="*/ 634 w 3484"/>
                <a:gd name="T89" fmla="*/ 2501 h 3476"/>
                <a:gd name="T90" fmla="*/ 603 w 3484"/>
                <a:gd name="T91" fmla="*/ 2512 h 3476"/>
                <a:gd name="T92" fmla="*/ 564 w 3484"/>
                <a:gd name="T93" fmla="*/ 2507 h 3476"/>
                <a:gd name="T94" fmla="*/ 536 w 3484"/>
                <a:gd name="T95" fmla="*/ 2486 h 3476"/>
                <a:gd name="T96" fmla="*/ 521 w 3484"/>
                <a:gd name="T97" fmla="*/ 2457 h 3476"/>
                <a:gd name="T98" fmla="*/ 519 w 3484"/>
                <a:gd name="T99" fmla="*/ 2071 h 3476"/>
                <a:gd name="T100" fmla="*/ 53 w 3484"/>
                <a:gd name="T101" fmla="*/ 2069 h 3476"/>
                <a:gd name="T102" fmla="*/ 21 w 3484"/>
                <a:gd name="T103" fmla="*/ 2051 h 3476"/>
                <a:gd name="T104" fmla="*/ 3 w 3484"/>
                <a:gd name="T105" fmla="*/ 2018 h 3476"/>
                <a:gd name="T106" fmla="*/ 0 w 3484"/>
                <a:gd name="T107" fmla="*/ 75 h 3476"/>
                <a:gd name="T108" fmla="*/ 9 w 3484"/>
                <a:gd name="T109" fmla="*/ 35 h 3476"/>
                <a:gd name="T110" fmla="*/ 36 w 3484"/>
                <a:gd name="T111" fmla="*/ 10 h 3476"/>
                <a:gd name="T112" fmla="*/ 74 w 3484"/>
                <a:gd name="T113" fmla="*/ 0 h 3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4" h="3476">
                  <a:moveTo>
                    <a:pt x="2668" y="1525"/>
                  </a:moveTo>
                  <a:lnTo>
                    <a:pt x="2668" y="1997"/>
                  </a:lnTo>
                  <a:lnTo>
                    <a:pt x="2666" y="2018"/>
                  </a:lnTo>
                  <a:lnTo>
                    <a:pt x="2659" y="2036"/>
                  </a:lnTo>
                  <a:lnTo>
                    <a:pt x="2648" y="2051"/>
                  </a:lnTo>
                  <a:lnTo>
                    <a:pt x="2633" y="2061"/>
                  </a:lnTo>
                  <a:lnTo>
                    <a:pt x="2615" y="2069"/>
                  </a:lnTo>
                  <a:lnTo>
                    <a:pt x="2594" y="2071"/>
                  </a:lnTo>
                  <a:lnTo>
                    <a:pt x="1409" y="2071"/>
                  </a:lnTo>
                  <a:lnTo>
                    <a:pt x="1409" y="2966"/>
                  </a:lnTo>
                  <a:lnTo>
                    <a:pt x="2616" y="2966"/>
                  </a:lnTo>
                  <a:lnTo>
                    <a:pt x="2632" y="2967"/>
                  </a:lnTo>
                  <a:lnTo>
                    <a:pt x="2645" y="2972"/>
                  </a:lnTo>
                  <a:lnTo>
                    <a:pt x="2656" y="2978"/>
                  </a:lnTo>
                  <a:lnTo>
                    <a:pt x="2668" y="2989"/>
                  </a:lnTo>
                  <a:lnTo>
                    <a:pt x="2906" y="3225"/>
                  </a:lnTo>
                  <a:lnTo>
                    <a:pt x="2906" y="3039"/>
                  </a:lnTo>
                  <a:lnTo>
                    <a:pt x="2908" y="3019"/>
                  </a:lnTo>
                  <a:lnTo>
                    <a:pt x="2915" y="3001"/>
                  </a:lnTo>
                  <a:lnTo>
                    <a:pt x="2926" y="2987"/>
                  </a:lnTo>
                  <a:lnTo>
                    <a:pt x="2941" y="2976"/>
                  </a:lnTo>
                  <a:lnTo>
                    <a:pt x="2959" y="2969"/>
                  </a:lnTo>
                  <a:lnTo>
                    <a:pt x="2980" y="2966"/>
                  </a:lnTo>
                  <a:lnTo>
                    <a:pt x="3335" y="2966"/>
                  </a:lnTo>
                  <a:lnTo>
                    <a:pt x="3335" y="1525"/>
                  </a:lnTo>
                  <a:lnTo>
                    <a:pt x="2668" y="1525"/>
                  </a:lnTo>
                  <a:close/>
                  <a:moveTo>
                    <a:pt x="148" y="149"/>
                  </a:moveTo>
                  <a:lnTo>
                    <a:pt x="148" y="1924"/>
                  </a:lnTo>
                  <a:lnTo>
                    <a:pt x="593" y="1924"/>
                  </a:lnTo>
                  <a:lnTo>
                    <a:pt x="614" y="1926"/>
                  </a:lnTo>
                  <a:lnTo>
                    <a:pt x="632" y="1932"/>
                  </a:lnTo>
                  <a:lnTo>
                    <a:pt x="647" y="1944"/>
                  </a:lnTo>
                  <a:lnTo>
                    <a:pt x="658" y="1959"/>
                  </a:lnTo>
                  <a:lnTo>
                    <a:pt x="665" y="1977"/>
                  </a:lnTo>
                  <a:lnTo>
                    <a:pt x="667" y="1997"/>
                  </a:lnTo>
                  <a:lnTo>
                    <a:pt x="667" y="2264"/>
                  </a:lnTo>
                  <a:lnTo>
                    <a:pt x="987" y="1946"/>
                  </a:lnTo>
                  <a:lnTo>
                    <a:pt x="997" y="1935"/>
                  </a:lnTo>
                  <a:lnTo>
                    <a:pt x="1010" y="1929"/>
                  </a:lnTo>
                  <a:lnTo>
                    <a:pt x="1023" y="1925"/>
                  </a:lnTo>
                  <a:lnTo>
                    <a:pt x="1039" y="1924"/>
                  </a:lnTo>
                  <a:lnTo>
                    <a:pt x="2521" y="1924"/>
                  </a:lnTo>
                  <a:lnTo>
                    <a:pt x="2521" y="149"/>
                  </a:lnTo>
                  <a:lnTo>
                    <a:pt x="148" y="149"/>
                  </a:lnTo>
                  <a:close/>
                  <a:moveTo>
                    <a:pt x="74" y="0"/>
                  </a:moveTo>
                  <a:lnTo>
                    <a:pt x="2594" y="0"/>
                  </a:lnTo>
                  <a:lnTo>
                    <a:pt x="2615" y="3"/>
                  </a:lnTo>
                  <a:lnTo>
                    <a:pt x="2633" y="10"/>
                  </a:lnTo>
                  <a:lnTo>
                    <a:pt x="2648" y="21"/>
                  </a:lnTo>
                  <a:lnTo>
                    <a:pt x="2659" y="35"/>
                  </a:lnTo>
                  <a:lnTo>
                    <a:pt x="2666" y="53"/>
                  </a:lnTo>
                  <a:lnTo>
                    <a:pt x="2668" y="75"/>
                  </a:lnTo>
                  <a:lnTo>
                    <a:pt x="2668" y="1377"/>
                  </a:lnTo>
                  <a:lnTo>
                    <a:pt x="3410" y="1377"/>
                  </a:lnTo>
                  <a:lnTo>
                    <a:pt x="3431" y="1379"/>
                  </a:lnTo>
                  <a:lnTo>
                    <a:pt x="3448" y="1385"/>
                  </a:lnTo>
                  <a:lnTo>
                    <a:pt x="3463" y="1397"/>
                  </a:lnTo>
                  <a:lnTo>
                    <a:pt x="3474" y="1411"/>
                  </a:lnTo>
                  <a:lnTo>
                    <a:pt x="3481" y="1429"/>
                  </a:lnTo>
                  <a:lnTo>
                    <a:pt x="3484" y="1450"/>
                  </a:lnTo>
                  <a:lnTo>
                    <a:pt x="3484" y="3033"/>
                  </a:lnTo>
                  <a:lnTo>
                    <a:pt x="3481" y="3053"/>
                  </a:lnTo>
                  <a:lnTo>
                    <a:pt x="3474" y="3071"/>
                  </a:lnTo>
                  <a:lnTo>
                    <a:pt x="3464" y="3086"/>
                  </a:lnTo>
                  <a:lnTo>
                    <a:pt x="3449" y="3098"/>
                  </a:lnTo>
                  <a:lnTo>
                    <a:pt x="3431" y="3104"/>
                  </a:lnTo>
                  <a:lnTo>
                    <a:pt x="3410" y="3106"/>
                  </a:lnTo>
                  <a:lnTo>
                    <a:pt x="3054" y="3106"/>
                  </a:lnTo>
                  <a:lnTo>
                    <a:pt x="3054" y="3395"/>
                  </a:lnTo>
                  <a:lnTo>
                    <a:pt x="3052" y="3416"/>
                  </a:lnTo>
                  <a:lnTo>
                    <a:pt x="3045" y="3435"/>
                  </a:lnTo>
                  <a:lnTo>
                    <a:pt x="3033" y="3451"/>
                  </a:lnTo>
                  <a:lnTo>
                    <a:pt x="3019" y="3464"/>
                  </a:lnTo>
                  <a:lnTo>
                    <a:pt x="3003" y="3472"/>
                  </a:lnTo>
                  <a:lnTo>
                    <a:pt x="2985" y="3476"/>
                  </a:lnTo>
                  <a:lnTo>
                    <a:pt x="2966" y="3474"/>
                  </a:lnTo>
                  <a:lnTo>
                    <a:pt x="2947" y="3467"/>
                  </a:lnTo>
                  <a:lnTo>
                    <a:pt x="2928" y="3454"/>
                  </a:lnTo>
                  <a:lnTo>
                    <a:pt x="2588" y="3114"/>
                  </a:lnTo>
                  <a:lnTo>
                    <a:pt x="1335" y="3114"/>
                  </a:lnTo>
                  <a:lnTo>
                    <a:pt x="1313" y="3111"/>
                  </a:lnTo>
                  <a:lnTo>
                    <a:pt x="1296" y="3104"/>
                  </a:lnTo>
                  <a:lnTo>
                    <a:pt x="1282" y="3093"/>
                  </a:lnTo>
                  <a:lnTo>
                    <a:pt x="1270" y="3079"/>
                  </a:lnTo>
                  <a:lnTo>
                    <a:pt x="1263" y="3061"/>
                  </a:lnTo>
                  <a:lnTo>
                    <a:pt x="1260" y="3039"/>
                  </a:lnTo>
                  <a:lnTo>
                    <a:pt x="1260" y="2071"/>
                  </a:lnTo>
                  <a:lnTo>
                    <a:pt x="1068" y="2071"/>
                  </a:lnTo>
                  <a:lnTo>
                    <a:pt x="646" y="2492"/>
                  </a:lnTo>
                  <a:lnTo>
                    <a:pt x="634" y="2501"/>
                  </a:lnTo>
                  <a:lnTo>
                    <a:pt x="621" y="2508"/>
                  </a:lnTo>
                  <a:lnTo>
                    <a:pt x="603" y="2512"/>
                  </a:lnTo>
                  <a:lnTo>
                    <a:pt x="583" y="2513"/>
                  </a:lnTo>
                  <a:lnTo>
                    <a:pt x="564" y="2507"/>
                  </a:lnTo>
                  <a:lnTo>
                    <a:pt x="548" y="2497"/>
                  </a:lnTo>
                  <a:lnTo>
                    <a:pt x="536" y="2486"/>
                  </a:lnTo>
                  <a:lnTo>
                    <a:pt x="526" y="2473"/>
                  </a:lnTo>
                  <a:lnTo>
                    <a:pt x="521" y="2457"/>
                  </a:lnTo>
                  <a:lnTo>
                    <a:pt x="519" y="2440"/>
                  </a:lnTo>
                  <a:lnTo>
                    <a:pt x="519" y="2071"/>
                  </a:lnTo>
                  <a:lnTo>
                    <a:pt x="74" y="2071"/>
                  </a:lnTo>
                  <a:lnTo>
                    <a:pt x="53" y="2069"/>
                  </a:lnTo>
                  <a:lnTo>
                    <a:pt x="36" y="2061"/>
                  </a:lnTo>
                  <a:lnTo>
                    <a:pt x="21" y="2051"/>
                  </a:lnTo>
                  <a:lnTo>
                    <a:pt x="9" y="2036"/>
                  </a:lnTo>
                  <a:lnTo>
                    <a:pt x="3" y="2018"/>
                  </a:lnTo>
                  <a:lnTo>
                    <a:pt x="0" y="1997"/>
                  </a:lnTo>
                  <a:lnTo>
                    <a:pt x="0" y="75"/>
                  </a:lnTo>
                  <a:lnTo>
                    <a:pt x="3" y="53"/>
                  </a:lnTo>
                  <a:lnTo>
                    <a:pt x="9" y="35"/>
                  </a:lnTo>
                  <a:lnTo>
                    <a:pt x="21" y="22"/>
                  </a:lnTo>
                  <a:lnTo>
                    <a:pt x="36" y="10"/>
                  </a:lnTo>
                  <a:lnTo>
                    <a:pt x="53" y="4"/>
                  </a:lnTo>
                  <a:lnTo>
                    <a:pt x="7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21" name="Freeform 91"/>
          <p:cNvSpPr>
            <a:spLocks noEditPoints="1"/>
          </p:cNvSpPr>
          <p:nvPr/>
        </p:nvSpPr>
        <p:spPr bwMode="auto">
          <a:xfrm>
            <a:off x="7600461" y="3189345"/>
            <a:ext cx="612775" cy="612775"/>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122" name="Group 45"/>
          <p:cNvGrpSpPr/>
          <p:nvPr/>
        </p:nvGrpSpPr>
        <p:grpSpPr>
          <a:xfrm>
            <a:off x="4782426" y="3195695"/>
            <a:ext cx="614363" cy="600075"/>
            <a:chOff x="5305425" y="1893888"/>
            <a:chExt cx="614363" cy="600075"/>
          </a:xfrm>
          <a:solidFill>
            <a:schemeClr val="bg1"/>
          </a:solidFill>
        </p:grpSpPr>
        <p:sp>
          <p:nvSpPr>
            <p:cNvPr id="123" name="Freeform 153"/>
            <p:cNvSpPr>
              <a:spLocks noEditPoints="1"/>
            </p:cNvSpPr>
            <p:nvPr/>
          </p:nvSpPr>
          <p:spPr bwMode="auto">
            <a:xfrm>
              <a:off x="5484813" y="1992313"/>
              <a:ext cx="434975" cy="228600"/>
            </a:xfrm>
            <a:custGeom>
              <a:avLst/>
              <a:gdLst>
                <a:gd name="T0" fmla="*/ 403 w 2470"/>
                <a:gd name="T1" fmla="*/ 911 h 1295"/>
                <a:gd name="T2" fmla="*/ 471 w 2470"/>
                <a:gd name="T3" fmla="*/ 1140 h 1295"/>
                <a:gd name="T4" fmla="*/ 2013 w 2470"/>
                <a:gd name="T5" fmla="*/ 1140 h 1295"/>
                <a:gd name="T6" fmla="*/ 2080 w 2470"/>
                <a:gd name="T7" fmla="*/ 911 h 1295"/>
                <a:gd name="T8" fmla="*/ 403 w 2470"/>
                <a:gd name="T9" fmla="*/ 911 h 1295"/>
                <a:gd name="T10" fmla="*/ 291 w 2470"/>
                <a:gd name="T11" fmla="*/ 533 h 1295"/>
                <a:gd name="T12" fmla="*/ 356 w 2470"/>
                <a:gd name="T13" fmla="*/ 762 h 1295"/>
                <a:gd name="T14" fmla="*/ 2117 w 2470"/>
                <a:gd name="T15" fmla="*/ 762 h 1295"/>
                <a:gd name="T16" fmla="*/ 2184 w 2470"/>
                <a:gd name="T17" fmla="*/ 533 h 1295"/>
                <a:gd name="T18" fmla="*/ 291 w 2470"/>
                <a:gd name="T19" fmla="*/ 533 h 1295"/>
                <a:gd name="T20" fmla="*/ 181 w 2470"/>
                <a:gd name="T21" fmla="*/ 149 h 1295"/>
                <a:gd name="T22" fmla="*/ 247 w 2470"/>
                <a:gd name="T23" fmla="*/ 378 h 1295"/>
                <a:gd name="T24" fmla="*/ 2228 w 2470"/>
                <a:gd name="T25" fmla="*/ 378 h 1295"/>
                <a:gd name="T26" fmla="*/ 2296 w 2470"/>
                <a:gd name="T27" fmla="*/ 149 h 1295"/>
                <a:gd name="T28" fmla="*/ 181 w 2470"/>
                <a:gd name="T29" fmla="*/ 149 h 1295"/>
                <a:gd name="T30" fmla="*/ 77 w 2470"/>
                <a:gd name="T31" fmla="*/ 0 h 1295"/>
                <a:gd name="T32" fmla="*/ 2391 w 2470"/>
                <a:gd name="T33" fmla="*/ 0 h 1295"/>
                <a:gd name="T34" fmla="*/ 2412 w 2470"/>
                <a:gd name="T35" fmla="*/ 2 h 1295"/>
                <a:gd name="T36" fmla="*/ 2429 w 2470"/>
                <a:gd name="T37" fmla="*/ 9 h 1295"/>
                <a:gd name="T38" fmla="*/ 2443 w 2470"/>
                <a:gd name="T39" fmla="*/ 17 h 1295"/>
                <a:gd name="T40" fmla="*/ 2454 w 2470"/>
                <a:gd name="T41" fmla="*/ 29 h 1295"/>
                <a:gd name="T42" fmla="*/ 2462 w 2470"/>
                <a:gd name="T43" fmla="*/ 41 h 1295"/>
                <a:gd name="T44" fmla="*/ 2467 w 2470"/>
                <a:gd name="T45" fmla="*/ 55 h 1295"/>
                <a:gd name="T46" fmla="*/ 2470 w 2470"/>
                <a:gd name="T47" fmla="*/ 70 h 1295"/>
                <a:gd name="T48" fmla="*/ 2468 w 2470"/>
                <a:gd name="T49" fmla="*/ 84 h 1295"/>
                <a:gd name="T50" fmla="*/ 2465 w 2470"/>
                <a:gd name="T51" fmla="*/ 97 h 1295"/>
                <a:gd name="T52" fmla="*/ 2139 w 2470"/>
                <a:gd name="T53" fmla="*/ 1243 h 1295"/>
                <a:gd name="T54" fmla="*/ 2132 w 2470"/>
                <a:gd name="T55" fmla="*/ 1260 h 1295"/>
                <a:gd name="T56" fmla="*/ 2120 w 2470"/>
                <a:gd name="T57" fmla="*/ 1274 h 1295"/>
                <a:gd name="T58" fmla="*/ 2106 w 2470"/>
                <a:gd name="T59" fmla="*/ 1286 h 1295"/>
                <a:gd name="T60" fmla="*/ 2086 w 2470"/>
                <a:gd name="T61" fmla="*/ 1292 h 1295"/>
                <a:gd name="T62" fmla="*/ 2065 w 2470"/>
                <a:gd name="T63" fmla="*/ 1295 h 1295"/>
                <a:gd name="T64" fmla="*/ 411 w 2470"/>
                <a:gd name="T65" fmla="*/ 1295 h 1295"/>
                <a:gd name="T66" fmla="*/ 390 w 2470"/>
                <a:gd name="T67" fmla="*/ 1292 h 1295"/>
                <a:gd name="T68" fmla="*/ 371 w 2470"/>
                <a:gd name="T69" fmla="*/ 1286 h 1295"/>
                <a:gd name="T70" fmla="*/ 355 w 2470"/>
                <a:gd name="T71" fmla="*/ 1274 h 1295"/>
                <a:gd name="T72" fmla="*/ 344 w 2470"/>
                <a:gd name="T73" fmla="*/ 1260 h 1295"/>
                <a:gd name="T74" fmla="*/ 337 w 2470"/>
                <a:gd name="T75" fmla="*/ 1243 h 1295"/>
                <a:gd name="T76" fmla="*/ 3 w 2470"/>
                <a:gd name="T77" fmla="*/ 97 h 1295"/>
                <a:gd name="T78" fmla="*/ 0 w 2470"/>
                <a:gd name="T79" fmla="*/ 73 h 1295"/>
                <a:gd name="T80" fmla="*/ 2 w 2470"/>
                <a:gd name="T81" fmla="*/ 53 h 1295"/>
                <a:gd name="T82" fmla="*/ 9 w 2470"/>
                <a:gd name="T83" fmla="*/ 35 h 1295"/>
                <a:gd name="T84" fmla="*/ 20 w 2470"/>
                <a:gd name="T85" fmla="*/ 20 h 1295"/>
                <a:gd name="T86" fmla="*/ 36 w 2470"/>
                <a:gd name="T87" fmla="*/ 10 h 1295"/>
                <a:gd name="T88" fmla="*/ 55 w 2470"/>
                <a:gd name="T89" fmla="*/ 2 h 1295"/>
                <a:gd name="T90" fmla="*/ 77 w 2470"/>
                <a:gd name="T91"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0" h="1295">
                  <a:moveTo>
                    <a:pt x="403" y="911"/>
                  </a:moveTo>
                  <a:lnTo>
                    <a:pt x="471" y="1140"/>
                  </a:lnTo>
                  <a:lnTo>
                    <a:pt x="2013" y="1140"/>
                  </a:lnTo>
                  <a:lnTo>
                    <a:pt x="2080" y="911"/>
                  </a:lnTo>
                  <a:lnTo>
                    <a:pt x="403" y="911"/>
                  </a:lnTo>
                  <a:close/>
                  <a:moveTo>
                    <a:pt x="291" y="533"/>
                  </a:moveTo>
                  <a:lnTo>
                    <a:pt x="356" y="762"/>
                  </a:lnTo>
                  <a:lnTo>
                    <a:pt x="2117" y="762"/>
                  </a:lnTo>
                  <a:lnTo>
                    <a:pt x="2184" y="533"/>
                  </a:lnTo>
                  <a:lnTo>
                    <a:pt x="291" y="533"/>
                  </a:lnTo>
                  <a:close/>
                  <a:moveTo>
                    <a:pt x="181" y="149"/>
                  </a:moveTo>
                  <a:lnTo>
                    <a:pt x="247" y="378"/>
                  </a:lnTo>
                  <a:lnTo>
                    <a:pt x="2228" y="378"/>
                  </a:lnTo>
                  <a:lnTo>
                    <a:pt x="2296" y="149"/>
                  </a:lnTo>
                  <a:lnTo>
                    <a:pt x="181" y="149"/>
                  </a:lnTo>
                  <a:close/>
                  <a:moveTo>
                    <a:pt x="77" y="0"/>
                  </a:moveTo>
                  <a:lnTo>
                    <a:pt x="2391" y="0"/>
                  </a:lnTo>
                  <a:lnTo>
                    <a:pt x="2412" y="2"/>
                  </a:lnTo>
                  <a:lnTo>
                    <a:pt x="2429" y="9"/>
                  </a:lnTo>
                  <a:lnTo>
                    <a:pt x="2443" y="17"/>
                  </a:lnTo>
                  <a:lnTo>
                    <a:pt x="2454" y="29"/>
                  </a:lnTo>
                  <a:lnTo>
                    <a:pt x="2462" y="41"/>
                  </a:lnTo>
                  <a:lnTo>
                    <a:pt x="2467" y="55"/>
                  </a:lnTo>
                  <a:lnTo>
                    <a:pt x="2470" y="70"/>
                  </a:lnTo>
                  <a:lnTo>
                    <a:pt x="2468" y="84"/>
                  </a:lnTo>
                  <a:lnTo>
                    <a:pt x="2465" y="97"/>
                  </a:lnTo>
                  <a:lnTo>
                    <a:pt x="2139" y="1243"/>
                  </a:lnTo>
                  <a:lnTo>
                    <a:pt x="2132" y="1260"/>
                  </a:lnTo>
                  <a:lnTo>
                    <a:pt x="2120" y="1274"/>
                  </a:lnTo>
                  <a:lnTo>
                    <a:pt x="2106" y="1286"/>
                  </a:lnTo>
                  <a:lnTo>
                    <a:pt x="2086" y="1292"/>
                  </a:lnTo>
                  <a:lnTo>
                    <a:pt x="2065" y="1295"/>
                  </a:lnTo>
                  <a:lnTo>
                    <a:pt x="411" y="1295"/>
                  </a:lnTo>
                  <a:lnTo>
                    <a:pt x="390" y="1292"/>
                  </a:lnTo>
                  <a:lnTo>
                    <a:pt x="371" y="1286"/>
                  </a:lnTo>
                  <a:lnTo>
                    <a:pt x="355" y="1274"/>
                  </a:lnTo>
                  <a:lnTo>
                    <a:pt x="344" y="1260"/>
                  </a:lnTo>
                  <a:lnTo>
                    <a:pt x="337" y="1243"/>
                  </a:lnTo>
                  <a:lnTo>
                    <a:pt x="3" y="97"/>
                  </a:lnTo>
                  <a:lnTo>
                    <a:pt x="0" y="73"/>
                  </a:lnTo>
                  <a:lnTo>
                    <a:pt x="2" y="53"/>
                  </a:lnTo>
                  <a:lnTo>
                    <a:pt x="9" y="35"/>
                  </a:lnTo>
                  <a:lnTo>
                    <a:pt x="20" y="20"/>
                  </a:lnTo>
                  <a:lnTo>
                    <a:pt x="36" y="10"/>
                  </a:lnTo>
                  <a:lnTo>
                    <a:pt x="55" y="2"/>
                  </a:lnTo>
                  <a:lnTo>
                    <a:pt x="7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4" name="Freeform 154"/>
            <p:cNvSpPr/>
            <p:nvPr/>
          </p:nvSpPr>
          <p:spPr bwMode="auto">
            <a:xfrm>
              <a:off x="5305425" y="1893888"/>
              <a:ext cx="544513" cy="393700"/>
            </a:xfrm>
            <a:custGeom>
              <a:avLst/>
              <a:gdLst>
                <a:gd name="T0" fmla="*/ 0 w 3086"/>
                <a:gd name="T1" fmla="*/ 0 h 2234"/>
                <a:gd name="T2" fmla="*/ 610 w 3086"/>
                <a:gd name="T3" fmla="*/ 0 h 2234"/>
                <a:gd name="T4" fmla="*/ 628 w 3086"/>
                <a:gd name="T5" fmla="*/ 2 h 2234"/>
                <a:gd name="T6" fmla="*/ 643 w 3086"/>
                <a:gd name="T7" fmla="*/ 7 h 2234"/>
                <a:gd name="T8" fmla="*/ 657 w 3086"/>
                <a:gd name="T9" fmla="*/ 16 h 2234"/>
                <a:gd name="T10" fmla="*/ 669 w 3086"/>
                <a:gd name="T11" fmla="*/ 27 h 2234"/>
                <a:gd name="T12" fmla="*/ 677 w 3086"/>
                <a:gd name="T13" fmla="*/ 42 h 2234"/>
                <a:gd name="T14" fmla="*/ 684 w 3086"/>
                <a:gd name="T15" fmla="*/ 59 h 2234"/>
                <a:gd name="T16" fmla="*/ 1187 w 3086"/>
                <a:gd name="T17" fmla="*/ 2079 h 2234"/>
                <a:gd name="T18" fmla="*/ 3086 w 3086"/>
                <a:gd name="T19" fmla="*/ 2079 h 2234"/>
                <a:gd name="T20" fmla="*/ 3086 w 3086"/>
                <a:gd name="T21" fmla="*/ 2234 h 2234"/>
                <a:gd name="T22" fmla="*/ 1127 w 3086"/>
                <a:gd name="T23" fmla="*/ 2234 h 2234"/>
                <a:gd name="T24" fmla="*/ 1110 w 3086"/>
                <a:gd name="T25" fmla="*/ 2232 h 2234"/>
                <a:gd name="T26" fmla="*/ 1093 w 3086"/>
                <a:gd name="T27" fmla="*/ 2227 h 2234"/>
                <a:gd name="T28" fmla="*/ 1079 w 3086"/>
                <a:gd name="T29" fmla="*/ 2218 h 2234"/>
                <a:gd name="T30" fmla="*/ 1068 w 3086"/>
                <a:gd name="T31" fmla="*/ 2207 h 2234"/>
                <a:gd name="T32" fmla="*/ 1059 w 3086"/>
                <a:gd name="T33" fmla="*/ 2192 h 2234"/>
                <a:gd name="T34" fmla="*/ 1054 w 3086"/>
                <a:gd name="T35" fmla="*/ 2175 h 2234"/>
                <a:gd name="T36" fmla="*/ 549 w 3086"/>
                <a:gd name="T37" fmla="*/ 149 h 2234"/>
                <a:gd name="T38" fmla="*/ 0 w 3086"/>
                <a:gd name="T39" fmla="*/ 149 h 2234"/>
                <a:gd name="T40" fmla="*/ 0 w 3086"/>
                <a:gd name="T41" fmla="*/ 0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86" h="2234">
                  <a:moveTo>
                    <a:pt x="0" y="0"/>
                  </a:moveTo>
                  <a:lnTo>
                    <a:pt x="610" y="0"/>
                  </a:lnTo>
                  <a:lnTo>
                    <a:pt x="628" y="2"/>
                  </a:lnTo>
                  <a:lnTo>
                    <a:pt x="643" y="7"/>
                  </a:lnTo>
                  <a:lnTo>
                    <a:pt x="657" y="16"/>
                  </a:lnTo>
                  <a:lnTo>
                    <a:pt x="669" y="27"/>
                  </a:lnTo>
                  <a:lnTo>
                    <a:pt x="677" y="42"/>
                  </a:lnTo>
                  <a:lnTo>
                    <a:pt x="684" y="59"/>
                  </a:lnTo>
                  <a:lnTo>
                    <a:pt x="1187" y="2079"/>
                  </a:lnTo>
                  <a:lnTo>
                    <a:pt x="3086" y="2079"/>
                  </a:lnTo>
                  <a:lnTo>
                    <a:pt x="3086" y="2234"/>
                  </a:lnTo>
                  <a:lnTo>
                    <a:pt x="1127" y="2234"/>
                  </a:lnTo>
                  <a:lnTo>
                    <a:pt x="1110" y="2232"/>
                  </a:lnTo>
                  <a:lnTo>
                    <a:pt x="1093" y="2227"/>
                  </a:lnTo>
                  <a:lnTo>
                    <a:pt x="1079" y="2218"/>
                  </a:lnTo>
                  <a:lnTo>
                    <a:pt x="1068" y="2207"/>
                  </a:lnTo>
                  <a:lnTo>
                    <a:pt x="1059" y="2192"/>
                  </a:lnTo>
                  <a:lnTo>
                    <a:pt x="1054" y="2175"/>
                  </a:lnTo>
                  <a:lnTo>
                    <a:pt x="549" y="149"/>
                  </a:lnTo>
                  <a:lnTo>
                    <a:pt x="0" y="149"/>
                  </a:lnTo>
                  <a:lnTo>
                    <a:pt x="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5" name="Rectangle 155"/>
            <p:cNvSpPr>
              <a:spLocks noChangeArrowheads="1"/>
            </p:cNvSpPr>
            <p:nvPr/>
          </p:nvSpPr>
          <p:spPr bwMode="auto">
            <a:xfrm>
              <a:off x="5503863" y="2328863"/>
              <a:ext cx="304800" cy="25400"/>
            </a:xfrm>
            <a:prstGeom prst="rect">
              <a:avLst/>
            </a:prstGeom>
            <a:grpFill/>
            <a:ln w="0">
              <a:no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126" name="Freeform 156"/>
            <p:cNvSpPr>
              <a:spLocks noEditPoints="1"/>
            </p:cNvSpPr>
            <p:nvPr/>
          </p:nvSpPr>
          <p:spPr bwMode="auto">
            <a:xfrm>
              <a:off x="5741988" y="2389188"/>
              <a:ext cx="103188" cy="104775"/>
            </a:xfrm>
            <a:custGeom>
              <a:avLst/>
              <a:gdLst>
                <a:gd name="T0" fmla="*/ 267 w 592"/>
                <a:gd name="T1" fmla="*/ 158 h 591"/>
                <a:gd name="T2" fmla="*/ 216 w 592"/>
                <a:gd name="T3" fmla="*/ 180 h 591"/>
                <a:gd name="T4" fmla="*/ 179 w 592"/>
                <a:gd name="T5" fmla="*/ 219 h 591"/>
                <a:gd name="T6" fmla="*/ 159 w 592"/>
                <a:gd name="T7" fmla="*/ 269 h 591"/>
                <a:gd name="T8" fmla="*/ 159 w 592"/>
                <a:gd name="T9" fmla="*/ 322 h 591"/>
                <a:gd name="T10" fmla="*/ 181 w 592"/>
                <a:gd name="T11" fmla="*/ 372 h 591"/>
                <a:gd name="T12" fmla="*/ 219 w 592"/>
                <a:gd name="T13" fmla="*/ 411 h 591"/>
                <a:gd name="T14" fmla="*/ 269 w 592"/>
                <a:gd name="T15" fmla="*/ 433 h 591"/>
                <a:gd name="T16" fmla="*/ 324 w 592"/>
                <a:gd name="T17" fmla="*/ 433 h 591"/>
                <a:gd name="T18" fmla="*/ 373 w 592"/>
                <a:gd name="T19" fmla="*/ 411 h 591"/>
                <a:gd name="T20" fmla="*/ 413 w 592"/>
                <a:gd name="T21" fmla="*/ 372 h 591"/>
                <a:gd name="T22" fmla="*/ 435 w 592"/>
                <a:gd name="T23" fmla="*/ 322 h 591"/>
                <a:gd name="T24" fmla="*/ 435 w 592"/>
                <a:gd name="T25" fmla="*/ 269 h 591"/>
                <a:gd name="T26" fmla="*/ 414 w 592"/>
                <a:gd name="T27" fmla="*/ 219 h 591"/>
                <a:gd name="T28" fmla="*/ 377 w 592"/>
                <a:gd name="T29" fmla="*/ 180 h 591"/>
                <a:gd name="T30" fmla="*/ 326 w 592"/>
                <a:gd name="T31" fmla="*/ 158 h 591"/>
                <a:gd name="T32" fmla="*/ 296 w 592"/>
                <a:gd name="T33" fmla="*/ 0 h 591"/>
                <a:gd name="T34" fmla="*/ 382 w 592"/>
                <a:gd name="T35" fmla="*/ 12 h 591"/>
                <a:gd name="T36" fmla="*/ 458 w 592"/>
                <a:gd name="T37" fmla="*/ 47 h 591"/>
                <a:gd name="T38" fmla="*/ 520 w 592"/>
                <a:gd name="T39" fmla="*/ 101 h 591"/>
                <a:gd name="T40" fmla="*/ 565 w 592"/>
                <a:gd name="T41" fmla="*/ 171 h 591"/>
                <a:gd name="T42" fmla="*/ 589 w 592"/>
                <a:gd name="T43" fmla="*/ 252 h 591"/>
                <a:gd name="T44" fmla="*/ 589 w 592"/>
                <a:gd name="T45" fmla="*/ 338 h 591"/>
                <a:gd name="T46" fmla="*/ 565 w 592"/>
                <a:gd name="T47" fmla="*/ 420 h 591"/>
                <a:gd name="T48" fmla="*/ 519 w 592"/>
                <a:gd name="T49" fmla="*/ 488 h 591"/>
                <a:gd name="T50" fmla="*/ 457 w 592"/>
                <a:gd name="T51" fmla="*/ 543 h 591"/>
                <a:gd name="T52" fmla="*/ 382 w 592"/>
                <a:gd name="T53" fmla="*/ 578 h 591"/>
                <a:gd name="T54" fmla="*/ 296 w 592"/>
                <a:gd name="T55" fmla="*/ 591 h 591"/>
                <a:gd name="T56" fmla="*/ 211 w 592"/>
                <a:gd name="T57" fmla="*/ 578 h 591"/>
                <a:gd name="T58" fmla="*/ 135 w 592"/>
                <a:gd name="T59" fmla="*/ 543 h 591"/>
                <a:gd name="T60" fmla="*/ 73 w 592"/>
                <a:gd name="T61" fmla="*/ 489 h 591"/>
                <a:gd name="T62" fmla="*/ 27 w 592"/>
                <a:gd name="T63" fmla="*/ 420 h 591"/>
                <a:gd name="T64" fmla="*/ 3 w 592"/>
                <a:gd name="T65" fmla="*/ 338 h 591"/>
                <a:gd name="T66" fmla="*/ 3 w 592"/>
                <a:gd name="T67" fmla="*/ 252 h 591"/>
                <a:gd name="T68" fmla="*/ 27 w 592"/>
                <a:gd name="T69" fmla="*/ 171 h 591"/>
                <a:gd name="T70" fmla="*/ 73 w 592"/>
                <a:gd name="T71" fmla="*/ 101 h 591"/>
                <a:gd name="T72" fmla="*/ 135 w 592"/>
                <a:gd name="T73" fmla="*/ 47 h 591"/>
                <a:gd name="T74" fmla="*/ 210 w 592"/>
                <a:gd name="T75" fmla="*/ 12 h 591"/>
                <a:gd name="T76" fmla="*/ 296 w 592"/>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2" h="591">
                  <a:moveTo>
                    <a:pt x="296" y="156"/>
                  </a:moveTo>
                  <a:lnTo>
                    <a:pt x="267" y="158"/>
                  </a:lnTo>
                  <a:lnTo>
                    <a:pt x="240" y="167"/>
                  </a:lnTo>
                  <a:lnTo>
                    <a:pt x="216" y="180"/>
                  </a:lnTo>
                  <a:lnTo>
                    <a:pt x="196" y="198"/>
                  </a:lnTo>
                  <a:lnTo>
                    <a:pt x="179" y="219"/>
                  </a:lnTo>
                  <a:lnTo>
                    <a:pt x="166" y="242"/>
                  </a:lnTo>
                  <a:lnTo>
                    <a:pt x="159" y="269"/>
                  </a:lnTo>
                  <a:lnTo>
                    <a:pt x="155" y="296"/>
                  </a:lnTo>
                  <a:lnTo>
                    <a:pt x="159" y="322"/>
                  </a:lnTo>
                  <a:lnTo>
                    <a:pt x="167" y="349"/>
                  </a:lnTo>
                  <a:lnTo>
                    <a:pt x="181" y="372"/>
                  </a:lnTo>
                  <a:lnTo>
                    <a:pt x="198" y="393"/>
                  </a:lnTo>
                  <a:lnTo>
                    <a:pt x="219" y="411"/>
                  </a:lnTo>
                  <a:lnTo>
                    <a:pt x="243" y="425"/>
                  </a:lnTo>
                  <a:lnTo>
                    <a:pt x="269" y="433"/>
                  </a:lnTo>
                  <a:lnTo>
                    <a:pt x="296" y="436"/>
                  </a:lnTo>
                  <a:lnTo>
                    <a:pt x="324" y="433"/>
                  </a:lnTo>
                  <a:lnTo>
                    <a:pt x="350" y="425"/>
                  </a:lnTo>
                  <a:lnTo>
                    <a:pt x="373" y="411"/>
                  </a:lnTo>
                  <a:lnTo>
                    <a:pt x="395" y="393"/>
                  </a:lnTo>
                  <a:lnTo>
                    <a:pt x="413" y="372"/>
                  </a:lnTo>
                  <a:lnTo>
                    <a:pt x="426" y="349"/>
                  </a:lnTo>
                  <a:lnTo>
                    <a:pt x="435" y="322"/>
                  </a:lnTo>
                  <a:lnTo>
                    <a:pt x="437" y="296"/>
                  </a:lnTo>
                  <a:lnTo>
                    <a:pt x="435" y="269"/>
                  </a:lnTo>
                  <a:lnTo>
                    <a:pt x="426" y="242"/>
                  </a:lnTo>
                  <a:lnTo>
                    <a:pt x="414" y="219"/>
                  </a:lnTo>
                  <a:lnTo>
                    <a:pt x="398" y="198"/>
                  </a:lnTo>
                  <a:lnTo>
                    <a:pt x="377" y="180"/>
                  </a:lnTo>
                  <a:lnTo>
                    <a:pt x="353" y="167"/>
                  </a:lnTo>
                  <a:lnTo>
                    <a:pt x="326" y="158"/>
                  </a:lnTo>
                  <a:lnTo>
                    <a:pt x="296" y="156"/>
                  </a:lnTo>
                  <a:close/>
                  <a:moveTo>
                    <a:pt x="296" y="0"/>
                  </a:moveTo>
                  <a:lnTo>
                    <a:pt x="341" y="3"/>
                  </a:lnTo>
                  <a:lnTo>
                    <a:pt x="382" y="12"/>
                  </a:lnTo>
                  <a:lnTo>
                    <a:pt x="421" y="27"/>
                  </a:lnTo>
                  <a:lnTo>
                    <a:pt x="458" y="47"/>
                  </a:lnTo>
                  <a:lnTo>
                    <a:pt x="491" y="72"/>
                  </a:lnTo>
                  <a:lnTo>
                    <a:pt x="520" y="101"/>
                  </a:lnTo>
                  <a:lnTo>
                    <a:pt x="545" y="135"/>
                  </a:lnTo>
                  <a:lnTo>
                    <a:pt x="565" y="171"/>
                  </a:lnTo>
                  <a:lnTo>
                    <a:pt x="581" y="210"/>
                  </a:lnTo>
                  <a:lnTo>
                    <a:pt x="589" y="252"/>
                  </a:lnTo>
                  <a:lnTo>
                    <a:pt x="592" y="295"/>
                  </a:lnTo>
                  <a:lnTo>
                    <a:pt x="589" y="338"/>
                  </a:lnTo>
                  <a:lnTo>
                    <a:pt x="580" y="379"/>
                  </a:lnTo>
                  <a:lnTo>
                    <a:pt x="565" y="420"/>
                  </a:lnTo>
                  <a:lnTo>
                    <a:pt x="545" y="455"/>
                  </a:lnTo>
                  <a:lnTo>
                    <a:pt x="519" y="488"/>
                  </a:lnTo>
                  <a:lnTo>
                    <a:pt x="491" y="518"/>
                  </a:lnTo>
                  <a:lnTo>
                    <a:pt x="457" y="543"/>
                  </a:lnTo>
                  <a:lnTo>
                    <a:pt x="421" y="563"/>
                  </a:lnTo>
                  <a:lnTo>
                    <a:pt x="382" y="578"/>
                  </a:lnTo>
                  <a:lnTo>
                    <a:pt x="340" y="587"/>
                  </a:lnTo>
                  <a:lnTo>
                    <a:pt x="296" y="591"/>
                  </a:lnTo>
                  <a:lnTo>
                    <a:pt x="253" y="587"/>
                  </a:lnTo>
                  <a:lnTo>
                    <a:pt x="211" y="578"/>
                  </a:lnTo>
                  <a:lnTo>
                    <a:pt x="171" y="563"/>
                  </a:lnTo>
                  <a:lnTo>
                    <a:pt x="135" y="543"/>
                  </a:lnTo>
                  <a:lnTo>
                    <a:pt x="102" y="518"/>
                  </a:lnTo>
                  <a:lnTo>
                    <a:pt x="73" y="489"/>
                  </a:lnTo>
                  <a:lnTo>
                    <a:pt x="47" y="455"/>
                  </a:lnTo>
                  <a:lnTo>
                    <a:pt x="27" y="420"/>
                  </a:lnTo>
                  <a:lnTo>
                    <a:pt x="13" y="381"/>
                  </a:lnTo>
                  <a:lnTo>
                    <a:pt x="3" y="338"/>
                  </a:lnTo>
                  <a:lnTo>
                    <a:pt x="0" y="295"/>
                  </a:lnTo>
                  <a:lnTo>
                    <a:pt x="3" y="252"/>
                  </a:lnTo>
                  <a:lnTo>
                    <a:pt x="13" y="210"/>
                  </a:lnTo>
                  <a:lnTo>
                    <a:pt x="27" y="171"/>
                  </a:lnTo>
                  <a:lnTo>
                    <a:pt x="47" y="135"/>
                  </a:lnTo>
                  <a:lnTo>
                    <a:pt x="73" y="101"/>
                  </a:lnTo>
                  <a:lnTo>
                    <a:pt x="101" y="72"/>
                  </a:lnTo>
                  <a:lnTo>
                    <a:pt x="135" y="47"/>
                  </a:lnTo>
                  <a:lnTo>
                    <a:pt x="171" y="27"/>
                  </a:lnTo>
                  <a:lnTo>
                    <a:pt x="210" y="12"/>
                  </a:lnTo>
                  <a:lnTo>
                    <a:pt x="253" y="3"/>
                  </a:lnTo>
                  <a:lnTo>
                    <a:pt x="2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27" name="Freeform 157"/>
            <p:cNvSpPr>
              <a:spLocks noEditPoints="1"/>
            </p:cNvSpPr>
            <p:nvPr/>
          </p:nvSpPr>
          <p:spPr bwMode="auto">
            <a:xfrm>
              <a:off x="5487988" y="2389188"/>
              <a:ext cx="104775" cy="104775"/>
            </a:xfrm>
            <a:custGeom>
              <a:avLst/>
              <a:gdLst>
                <a:gd name="T0" fmla="*/ 267 w 593"/>
                <a:gd name="T1" fmla="*/ 158 h 591"/>
                <a:gd name="T2" fmla="*/ 216 w 593"/>
                <a:gd name="T3" fmla="*/ 180 h 591"/>
                <a:gd name="T4" fmla="*/ 179 w 593"/>
                <a:gd name="T5" fmla="*/ 219 h 591"/>
                <a:gd name="T6" fmla="*/ 158 w 593"/>
                <a:gd name="T7" fmla="*/ 269 h 591"/>
                <a:gd name="T8" fmla="*/ 158 w 593"/>
                <a:gd name="T9" fmla="*/ 322 h 591"/>
                <a:gd name="T10" fmla="*/ 181 w 593"/>
                <a:gd name="T11" fmla="*/ 372 h 591"/>
                <a:gd name="T12" fmla="*/ 220 w 593"/>
                <a:gd name="T13" fmla="*/ 411 h 591"/>
                <a:gd name="T14" fmla="*/ 270 w 593"/>
                <a:gd name="T15" fmla="*/ 433 h 591"/>
                <a:gd name="T16" fmla="*/ 324 w 593"/>
                <a:gd name="T17" fmla="*/ 433 h 591"/>
                <a:gd name="T18" fmla="*/ 373 w 593"/>
                <a:gd name="T19" fmla="*/ 411 h 591"/>
                <a:gd name="T20" fmla="*/ 412 w 593"/>
                <a:gd name="T21" fmla="*/ 372 h 591"/>
                <a:gd name="T22" fmla="*/ 435 w 593"/>
                <a:gd name="T23" fmla="*/ 322 h 591"/>
                <a:gd name="T24" fmla="*/ 435 w 593"/>
                <a:gd name="T25" fmla="*/ 269 h 591"/>
                <a:gd name="T26" fmla="*/ 412 w 593"/>
                <a:gd name="T27" fmla="*/ 219 h 591"/>
                <a:gd name="T28" fmla="*/ 373 w 593"/>
                <a:gd name="T29" fmla="*/ 180 h 591"/>
                <a:gd name="T30" fmla="*/ 324 w 593"/>
                <a:gd name="T31" fmla="*/ 158 h 591"/>
                <a:gd name="T32" fmla="*/ 297 w 593"/>
                <a:gd name="T33" fmla="*/ 0 h 591"/>
                <a:gd name="T34" fmla="*/ 382 w 593"/>
                <a:gd name="T35" fmla="*/ 12 h 591"/>
                <a:gd name="T36" fmla="*/ 458 w 593"/>
                <a:gd name="T37" fmla="*/ 47 h 591"/>
                <a:gd name="T38" fmla="*/ 520 w 593"/>
                <a:gd name="T39" fmla="*/ 101 h 591"/>
                <a:gd name="T40" fmla="*/ 565 w 593"/>
                <a:gd name="T41" fmla="*/ 171 h 591"/>
                <a:gd name="T42" fmla="*/ 590 w 593"/>
                <a:gd name="T43" fmla="*/ 252 h 591"/>
                <a:gd name="T44" fmla="*/ 590 w 593"/>
                <a:gd name="T45" fmla="*/ 338 h 591"/>
                <a:gd name="T46" fmla="*/ 565 w 593"/>
                <a:gd name="T47" fmla="*/ 420 h 591"/>
                <a:gd name="T48" fmla="*/ 520 w 593"/>
                <a:gd name="T49" fmla="*/ 488 h 591"/>
                <a:gd name="T50" fmla="*/ 458 w 593"/>
                <a:gd name="T51" fmla="*/ 543 h 591"/>
                <a:gd name="T52" fmla="*/ 382 w 593"/>
                <a:gd name="T53" fmla="*/ 578 h 591"/>
                <a:gd name="T54" fmla="*/ 297 w 593"/>
                <a:gd name="T55" fmla="*/ 591 h 591"/>
                <a:gd name="T56" fmla="*/ 211 w 593"/>
                <a:gd name="T57" fmla="*/ 578 h 591"/>
                <a:gd name="T58" fmla="*/ 135 w 593"/>
                <a:gd name="T59" fmla="*/ 543 h 591"/>
                <a:gd name="T60" fmla="*/ 73 w 593"/>
                <a:gd name="T61" fmla="*/ 489 h 591"/>
                <a:gd name="T62" fmla="*/ 28 w 593"/>
                <a:gd name="T63" fmla="*/ 420 h 591"/>
                <a:gd name="T64" fmla="*/ 3 w 593"/>
                <a:gd name="T65" fmla="*/ 338 h 591"/>
                <a:gd name="T66" fmla="*/ 3 w 593"/>
                <a:gd name="T67" fmla="*/ 252 h 591"/>
                <a:gd name="T68" fmla="*/ 27 w 593"/>
                <a:gd name="T69" fmla="*/ 171 h 591"/>
                <a:gd name="T70" fmla="*/ 73 w 593"/>
                <a:gd name="T71" fmla="*/ 101 h 591"/>
                <a:gd name="T72" fmla="*/ 135 w 593"/>
                <a:gd name="T73" fmla="*/ 47 h 591"/>
                <a:gd name="T74" fmla="*/ 211 w 593"/>
                <a:gd name="T75" fmla="*/ 12 h 591"/>
                <a:gd name="T76" fmla="*/ 297 w 593"/>
                <a:gd name="T77"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3" h="591">
                  <a:moveTo>
                    <a:pt x="297" y="156"/>
                  </a:moveTo>
                  <a:lnTo>
                    <a:pt x="267" y="158"/>
                  </a:lnTo>
                  <a:lnTo>
                    <a:pt x="240" y="167"/>
                  </a:lnTo>
                  <a:lnTo>
                    <a:pt x="216" y="180"/>
                  </a:lnTo>
                  <a:lnTo>
                    <a:pt x="195" y="198"/>
                  </a:lnTo>
                  <a:lnTo>
                    <a:pt x="179" y="219"/>
                  </a:lnTo>
                  <a:lnTo>
                    <a:pt x="166" y="242"/>
                  </a:lnTo>
                  <a:lnTo>
                    <a:pt x="158" y="269"/>
                  </a:lnTo>
                  <a:lnTo>
                    <a:pt x="156" y="296"/>
                  </a:lnTo>
                  <a:lnTo>
                    <a:pt x="158" y="322"/>
                  </a:lnTo>
                  <a:lnTo>
                    <a:pt x="167" y="349"/>
                  </a:lnTo>
                  <a:lnTo>
                    <a:pt x="181" y="372"/>
                  </a:lnTo>
                  <a:lnTo>
                    <a:pt x="199" y="393"/>
                  </a:lnTo>
                  <a:lnTo>
                    <a:pt x="220" y="411"/>
                  </a:lnTo>
                  <a:lnTo>
                    <a:pt x="243" y="425"/>
                  </a:lnTo>
                  <a:lnTo>
                    <a:pt x="270" y="433"/>
                  </a:lnTo>
                  <a:lnTo>
                    <a:pt x="297" y="436"/>
                  </a:lnTo>
                  <a:lnTo>
                    <a:pt x="324" y="433"/>
                  </a:lnTo>
                  <a:lnTo>
                    <a:pt x="350" y="425"/>
                  </a:lnTo>
                  <a:lnTo>
                    <a:pt x="373" y="411"/>
                  </a:lnTo>
                  <a:lnTo>
                    <a:pt x="394" y="393"/>
                  </a:lnTo>
                  <a:lnTo>
                    <a:pt x="412" y="372"/>
                  </a:lnTo>
                  <a:lnTo>
                    <a:pt x="426" y="349"/>
                  </a:lnTo>
                  <a:lnTo>
                    <a:pt x="435" y="322"/>
                  </a:lnTo>
                  <a:lnTo>
                    <a:pt x="438" y="296"/>
                  </a:lnTo>
                  <a:lnTo>
                    <a:pt x="435" y="269"/>
                  </a:lnTo>
                  <a:lnTo>
                    <a:pt x="426" y="242"/>
                  </a:lnTo>
                  <a:lnTo>
                    <a:pt x="412" y="219"/>
                  </a:lnTo>
                  <a:lnTo>
                    <a:pt x="394" y="198"/>
                  </a:lnTo>
                  <a:lnTo>
                    <a:pt x="373" y="180"/>
                  </a:lnTo>
                  <a:lnTo>
                    <a:pt x="350" y="167"/>
                  </a:lnTo>
                  <a:lnTo>
                    <a:pt x="324" y="158"/>
                  </a:lnTo>
                  <a:lnTo>
                    <a:pt x="297" y="156"/>
                  </a:lnTo>
                  <a:close/>
                  <a:moveTo>
                    <a:pt x="297" y="0"/>
                  </a:moveTo>
                  <a:lnTo>
                    <a:pt x="340" y="3"/>
                  </a:lnTo>
                  <a:lnTo>
                    <a:pt x="382" y="12"/>
                  </a:lnTo>
                  <a:lnTo>
                    <a:pt x="421" y="27"/>
                  </a:lnTo>
                  <a:lnTo>
                    <a:pt x="458" y="47"/>
                  </a:lnTo>
                  <a:lnTo>
                    <a:pt x="491" y="72"/>
                  </a:lnTo>
                  <a:lnTo>
                    <a:pt x="520" y="101"/>
                  </a:lnTo>
                  <a:lnTo>
                    <a:pt x="545" y="135"/>
                  </a:lnTo>
                  <a:lnTo>
                    <a:pt x="565" y="171"/>
                  </a:lnTo>
                  <a:lnTo>
                    <a:pt x="581" y="210"/>
                  </a:lnTo>
                  <a:lnTo>
                    <a:pt x="590" y="252"/>
                  </a:lnTo>
                  <a:lnTo>
                    <a:pt x="593" y="295"/>
                  </a:lnTo>
                  <a:lnTo>
                    <a:pt x="590" y="338"/>
                  </a:lnTo>
                  <a:lnTo>
                    <a:pt x="581" y="379"/>
                  </a:lnTo>
                  <a:lnTo>
                    <a:pt x="565" y="420"/>
                  </a:lnTo>
                  <a:lnTo>
                    <a:pt x="545" y="455"/>
                  </a:lnTo>
                  <a:lnTo>
                    <a:pt x="520" y="488"/>
                  </a:lnTo>
                  <a:lnTo>
                    <a:pt x="491" y="518"/>
                  </a:lnTo>
                  <a:lnTo>
                    <a:pt x="458" y="543"/>
                  </a:lnTo>
                  <a:lnTo>
                    <a:pt x="421" y="563"/>
                  </a:lnTo>
                  <a:lnTo>
                    <a:pt x="382" y="578"/>
                  </a:lnTo>
                  <a:lnTo>
                    <a:pt x="340" y="587"/>
                  </a:lnTo>
                  <a:lnTo>
                    <a:pt x="297" y="591"/>
                  </a:lnTo>
                  <a:lnTo>
                    <a:pt x="253" y="587"/>
                  </a:lnTo>
                  <a:lnTo>
                    <a:pt x="211" y="578"/>
                  </a:lnTo>
                  <a:lnTo>
                    <a:pt x="172" y="563"/>
                  </a:lnTo>
                  <a:lnTo>
                    <a:pt x="135" y="543"/>
                  </a:lnTo>
                  <a:lnTo>
                    <a:pt x="102" y="518"/>
                  </a:lnTo>
                  <a:lnTo>
                    <a:pt x="73" y="489"/>
                  </a:lnTo>
                  <a:lnTo>
                    <a:pt x="48" y="455"/>
                  </a:lnTo>
                  <a:lnTo>
                    <a:pt x="28" y="420"/>
                  </a:lnTo>
                  <a:lnTo>
                    <a:pt x="12" y="381"/>
                  </a:lnTo>
                  <a:lnTo>
                    <a:pt x="3" y="338"/>
                  </a:lnTo>
                  <a:lnTo>
                    <a:pt x="0" y="295"/>
                  </a:lnTo>
                  <a:lnTo>
                    <a:pt x="3" y="252"/>
                  </a:lnTo>
                  <a:lnTo>
                    <a:pt x="12" y="210"/>
                  </a:lnTo>
                  <a:lnTo>
                    <a:pt x="27" y="171"/>
                  </a:lnTo>
                  <a:lnTo>
                    <a:pt x="48" y="135"/>
                  </a:lnTo>
                  <a:lnTo>
                    <a:pt x="73" y="101"/>
                  </a:lnTo>
                  <a:lnTo>
                    <a:pt x="102" y="72"/>
                  </a:lnTo>
                  <a:lnTo>
                    <a:pt x="135" y="47"/>
                  </a:lnTo>
                  <a:lnTo>
                    <a:pt x="172" y="27"/>
                  </a:lnTo>
                  <a:lnTo>
                    <a:pt x="211" y="12"/>
                  </a:lnTo>
                  <a:lnTo>
                    <a:pt x="253" y="3"/>
                  </a:lnTo>
                  <a:lnTo>
                    <a:pt x="2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28" name="Group 52"/>
          <p:cNvGrpSpPr/>
          <p:nvPr/>
        </p:nvGrpSpPr>
        <p:grpSpPr>
          <a:xfrm>
            <a:off x="10456175" y="3236939"/>
            <a:ext cx="516112" cy="517586"/>
            <a:chOff x="7216775" y="2687638"/>
            <a:chExt cx="555625" cy="557212"/>
          </a:xfrm>
          <a:solidFill>
            <a:schemeClr val="bg1"/>
          </a:solidFill>
        </p:grpSpPr>
        <p:sp>
          <p:nvSpPr>
            <p:cNvPr id="129"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30"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31" name="Inhaltsplatzhalter 4"/>
          <p:cNvSpPr txBox="1"/>
          <p:nvPr/>
        </p:nvSpPr>
        <p:spPr>
          <a:xfrm>
            <a:off x="1295254"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mn-lt"/>
                <a:cs typeface="+mn-ea"/>
                <a:sym typeface="+mn-lt"/>
              </a:rPr>
              <a:t>40%</a:t>
            </a:r>
          </a:p>
        </p:txBody>
      </p:sp>
      <p:sp>
        <p:nvSpPr>
          <p:cNvPr id="132" name="Inhaltsplatzhalter 4"/>
          <p:cNvSpPr txBox="1"/>
          <p:nvPr/>
        </p:nvSpPr>
        <p:spPr>
          <a:xfrm>
            <a:off x="4114101"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mn-lt"/>
                <a:cs typeface="+mn-ea"/>
                <a:sym typeface="+mn-lt"/>
              </a:rPr>
              <a:t>50%</a:t>
            </a:r>
          </a:p>
        </p:txBody>
      </p:sp>
      <p:sp>
        <p:nvSpPr>
          <p:cNvPr id="133" name="Inhaltsplatzhalter 4"/>
          <p:cNvSpPr txBox="1"/>
          <p:nvPr/>
        </p:nvSpPr>
        <p:spPr>
          <a:xfrm>
            <a:off x="6932948"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mn-lt"/>
                <a:cs typeface="+mn-ea"/>
                <a:sym typeface="+mn-lt"/>
              </a:rPr>
              <a:t>70%</a:t>
            </a:r>
          </a:p>
        </p:txBody>
      </p:sp>
      <p:sp>
        <p:nvSpPr>
          <p:cNvPr id="134" name="Inhaltsplatzhalter 4"/>
          <p:cNvSpPr txBox="1"/>
          <p:nvPr/>
        </p:nvSpPr>
        <p:spPr>
          <a:xfrm>
            <a:off x="9751796" y="2381057"/>
            <a:ext cx="885242" cy="492125"/>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200" b="1" dirty="0">
                <a:solidFill>
                  <a:srgbClr val="DE0000"/>
                </a:solidFill>
                <a:latin typeface="+mn-lt"/>
                <a:cs typeface="+mn-ea"/>
                <a:sym typeface="+mn-lt"/>
              </a:rPr>
              <a:t>50%</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76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p:cTn id="12" dur="500" fill="hold"/>
                                        <p:tgtEl>
                                          <p:spTgt spid="116"/>
                                        </p:tgtEl>
                                        <p:attrNameLst>
                                          <p:attrName>ppt_w</p:attrName>
                                        </p:attrNameLst>
                                      </p:cBhvr>
                                      <p:tavLst>
                                        <p:tav tm="0">
                                          <p:val>
                                            <p:fltVal val="0"/>
                                          </p:val>
                                        </p:tav>
                                        <p:tav tm="100000">
                                          <p:val>
                                            <p:strVal val="#ppt_w"/>
                                          </p:val>
                                        </p:tav>
                                      </p:tavLst>
                                    </p:anim>
                                    <p:anim calcmode="lin" valueType="num">
                                      <p:cBhvr>
                                        <p:cTn id="13" dur="500" fill="hold"/>
                                        <p:tgtEl>
                                          <p:spTgt spid="116"/>
                                        </p:tgtEl>
                                        <p:attrNameLst>
                                          <p:attrName>ppt_h</p:attrName>
                                        </p:attrNameLst>
                                      </p:cBhvr>
                                      <p:tavLst>
                                        <p:tav tm="0">
                                          <p:val>
                                            <p:fltVal val="0"/>
                                          </p:val>
                                        </p:tav>
                                        <p:tav tm="100000">
                                          <p:val>
                                            <p:strVal val="#ppt_h"/>
                                          </p:val>
                                        </p:tav>
                                      </p:tavLst>
                                    </p:anim>
                                    <p:animEffect transition="in" filter="fade">
                                      <p:cBhvr>
                                        <p:cTn id="14" dur="500"/>
                                        <p:tgtEl>
                                          <p:spTgt spid="1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p:cTn id="18" dur="500" fill="hold"/>
                                        <p:tgtEl>
                                          <p:spTgt spid="131"/>
                                        </p:tgtEl>
                                        <p:attrNameLst>
                                          <p:attrName>ppt_w</p:attrName>
                                        </p:attrNameLst>
                                      </p:cBhvr>
                                      <p:tavLst>
                                        <p:tav tm="0">
                                          <p:val>
                                            <p:fltVal val="0"/>
                                          </p:val>
                                        </p:tav>
                                        <p:tav tm="100000">
                                          <p:val>
                                            <p:strVal val="#ppt_w"/>
                                          </p:val>
                                        </p:tav>
                                      </p:tavLst>
                                    </p:anim>
                                    <p:anim calcmode="lin" valueType="num">
                                      <p:cBhvr>
                                        <p:cTn id="19" dur="500" fill="hold"/>
                                        <p:tgtEl>
                                          <p:spTgt spid="131"/>
                                        </p:tgtEl>
                                        <p:attrNameLst>
                                          <p:attrName>ppt_h</p:attrName>
                                        </p:attrNameLst>
                                      </p:cBhvr>
                                      <p:tavLst>
                                        <p:tav tm="0">
                                          <p:val>
                                            <p:fltVal val="0"/>
                                          </p:val>
                                        </p:tav>
                                        <p:tav tm="100000">
                                          <p:val>
                                            <p:strVal val="#ppt_h"/>
                                          </p:val>
                                        </p:tav>
                                      </p:tavLst>
                                    </p:anim>
                                    <p:animEffect transition="in" filter="fade">
                                      <p:cBhvr>
                                        <p:cTn id="20" dur="500"/>
                                        <p:tgtEl>
                                          <p:spTgt spid="131"/>
                                        </p:tgtEl>
                                      </p:cBhvr>
                                    </p:animEffect>
                                  </p:childTnLst>
                                </p:cTn>
                              </p:par>
                              <p:par>
                                <p:cTn id="21" presetID="2" presetClass="entr" presetSubtype="4" accel="20000" decel="7600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 calcmode="lin" valueType="num">
                                      <p:cBhvr additive="base">
                                        <p:cTn id="23" dur="500" fill="hold"/>
                                        <p:tgtEl>
                                          <p:spTgt spid="115"/>
                                        </p:tgtEl>
                                        <p:attrNameLst>
                                          <p:attrName>ppt_x</p:attrName>
                                        </p:attrNameLst>
                                      </p:cBhvr>
                                      <p:tavLst>
                                        <p:tav tm="0">
                                          <p:val>
                                            <p:strVal val="#ppt_x"/>
                                          </p:val>
                                        </p:tav>
                                        <p:tav tm="100000">
                                          <p:val>
                                            <p:strVal val="#ppt_x"/>
                                          </p:val>
                                        </p:tav>
                                      </p:tavLst>
                                    </p:anim>
                                    <p:anim calcmode="lin" valueType="num">
                                      <p:cBhvr additive="base">
                                        <p:cTn id="24" dur="500" fill="hold"/>
                                        <p:tgtEl>
                                          <p:spTgt spid="11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accel="20000" decel="7600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ppt_x"/>
                                          </p:val>
                                        </p:tav>
                                        <p:tav tm="100000">
                                          <p:val>
                                            <p:strVal val="#ppt_x"/>
                                          </p:val>
                                        </p:tav>
                                      </p:tavLst>
                                    </p:anim>
                                    <p:anim calcmode="lin" valueType="num">
                                      <p:cBhvr additive="base">
                                        <p:cTn id="29" dur="500" fill="hold"/>
                                        <p:tgtEl>
                                          <p:spTgt spid="91"/>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p:cTn id="33" dur="500" fill="hold"/>
                                        <p:tgtEl>
                                          <p:spTgt spid="122"/>
                                        </p:tgtEl>
                                        <p:attrNameLst>
                                          <p:attrName>ppt_w</p:attrName>
                                        </p:attrNameLst>
                                      </p:cBhvr>
                                      <p:tavLst>
                                        <p:tav tm="0">
                                          <p:val>
                                            <p:fltVal val="0"/>
                                          </p:val>
                                        </p:tav>
                                        <p:tav tm="100000">
                                          <p:val>
                                            <p:strVal val="#ppt_w"/>
                                          </p:val>
                                        </p:tav>
                                      </p:tavLst>
                                    </p:anim>
                                    <p:anim calcmode="lin" valueType="num">
                                      <p:cBhvr>
                                        <p:cTn id="34" dur="500" fill="hold"/>
                                        <p:tgtEl>
                                          <p:spTgt spid="122"/>
                                        </p:tgtEl>
                                        <p:attrNameLst>
                                          <p:attrName>ppt_h</p:attrName>
                                        </p:attrNameLst>
                                      </p:cBhvr>
                                      <p:tavLst>
                                        <p:tav tm="0">
                                          <p:val>
                                            <p:fltVal val="0"/>
                                          </p:val>
                                        </p:tav>
                                        <p:tav tm="100000">
                                          <p:val>
                                            <p:strVal val="#ppt_h"/>
                                          </p:val>
                                        </p:tav>
                                      </p:tavLst>
                                    </p:anim>
                                    <p:animEffect transition="in" filter="fade">
                                      <p:cBhvr>
                                        <p:cTn id="35" dur="500"/>
                                        <p:tgtEl>
                                          <p:spTgt spid="122"/>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par>
                                <p:cTn id="42" presetID="2" presetClass="entr" presetSubtype="4" accel="20000" decel="76000" fill="hold" grpId="0" nodeType="with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ppt_x"/>
                                          </p:val>
                                        </p:tav>
                                        <p:tav tm="100000">
                                          <p:val>
                                            <p:strVal val="#ppt_x"/>
                                          </p:val>
                                        </p:tav>
                                      </p:tavLst>
                                    </p:anim>
                                    <p:anim calcmode="lin" valueType="num">
                                      <p:cBhvr additive="base">
                                        <p:cTn id="45" dur="500" fill="hold"/>
                                        <p:tgtEl>
                                          <p:spTgt spid="11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accel="20000" decel="76000" fill="hold" nodeType="afterEffect">
                                  <p:stCondLst>
                                    <p:cond delay="0"/>
                                  </p:stCondLst>
                                  <p:childTnLst>
                                    <p:set>
                                      <p:cBhvr>
                                        <p:cTn id="48" dur="1" fill="hold">
                                          <p:stCondLst>
                                            <p:cond delay="0"/>
                                          </p:stCondLst>
                                        </p:cTn>
                                        <p:tgtEl>
                                          <p:spTgt spid="98"/>
                                        </p:tgtEl>
                                        <p:attrNameLst>
                                          <p:attrName>style.visibility</p:attrName>
                                        </p:attrNameLst>
                                      </p:cBhvr>
                                      <p:to>
                                        <p:strVal val="visible"/>
                                      </p:to>
                                    </p:set>
                                    <p:anim calcmode="lin" valueType="num">
                                      <p:cBhvr additive="base">
                                        <p:cTn id="49" dur="500" fill="hold"/>
                                        <p:tgtEl>
                                          <p:spTgt spid="98"/>
                                        </p:tgtEl>
                                        <p:attrNameLst>
                                          <p:attrName>ppt_x</p:attrName>
                                        </p:attrNameLst>
                                      </p:cBhvr>
                                      <p:tavLst>
                                        <p:tav tm="0">
                                          <p:val>
                                            <p:strVal val="#ppt_x"/>
                                          </p:val>
                                        </p:tav>
                                        <p:tav tm="100000">
                                          <p:val>
                                            <p:strVal val="#ppt_x"/>
                                          </p:val>
                                        </p:tav>
                                      </p:tavLst>
                                    </p:anim>
                                    <p:anim calcmode="lin" valueType="num">
                                      <p:cBhvr additive="base">
                                        <p:cTn id="50" dur="500" fill="hold"/>
                                        <p:tgtEl>
                                          <p:spTgt spid="98"/>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21"/>
                                        </p:tgtEl>
                                        <p:attrNameLst>
                                          <p:attrName>style.visibility</p:attrName>
                                        </p:attrNameLst>
                                      </p:cBhvr>
                                      <p:to>
                                        <p:strVal val="visible"/>
                                      </p:to>
                                    </p:set>
                                    <p:anim calcmode="lin" valueType="num">
                                      <p:cBhvr>
                                        <p:cTn id="54" dur="500" fill="hold"/>
                                        <p:tgtEl>
                                          <p:spTgt spid="121"/>
                                        </p:tgtEl>
                                        <p:attrNameLst>
                                          <p:attrName>ppt_w</p:attrName>
                                        </p:attrNameLst>
                                      </p:cBhvr>
                                      <p:tavLst>
                                        <p:tav tm="0">
                                          <p:val>
                                            <p:fltVal val="0"/>
                                          </p:val>
                                        </p:tav>
                                        <p:tav tm="100000">
                                          <p:val>
                                            <p:strVal val="#ppt_w"/>
                                          </p:val>
                                        </p:tav>
                                      </p:tavLst>
                                    </p:anim>
                                    <p:anim calcmode="lin" valueType="num">
                                      <p:cBhvr>
                                        <p:cTn id="55" dur="500" fill="hold"/>
                                        <p:tgtEl>
                                          <p:spTgt spid="121"/>
                                        </p:tgtEl>
                                        <p:attrNameLst>
                                          <p:attrName>ppt_h</p:attrName>
                                        </p:attrNameLst>
                                      </p:cBhvr>
                                      <p:tavLst>
                                        <p:tav tm="0">
                                          <p:val>
                                            <p:fltVal val="0"/>
                                          </p:val>
                                        </p:tav>
                                        <p:tav tm="100000">
                                          <p:val>
                                            <p:strVal val="#ppt_h"/>
                                          </p:val>
                                        </p:tav>
                                      </p:tavLst>
                                    </p:anim>
                                    <p:animEffect transition="in" filter="fade">
                                      <p:cBhvr>
                                        <p:cTn id="56" dur="500"/>
                                        <p:tgtEl>
                                          <p:spTgt spid="121"/>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 calcmode="lin" valueType="num">
                                      <p:cBhvr>
                                        <p:cTn id="60" dur="500" fill="hold"/>
                                        <p:tgtEl>
                                          <p:spTgt spid="133"/>
                                        </p:tgtEl>
                                        <p:attrNameLst>
                                          <p:attrName>ppt_w</p:attrName>
                                        </p:attrNameLst>
                                      </p:cBhvr>
                                      <p:tavLst>
                                        <p:tav tm="0">
                                          <p:val>
                                            <p:fltVal val="0"/>
                                          </p:val>
                                        </p:tav>
                                        <p:tav tm="100000">
                                          <p:val>
                                            <p:strVal val="#ppt_w"/>
                                          </p:val>
                                        </p:tav>
                                      </p:tavLst>
                                    </p:anim>
                                    <p:anim calcmode="lin" valueType="num">
                                      <p:cBhvr>
                                        <p:cTn id="61" dur="500" fill="hold"/>
                                        <p:tgtEl>
                                          <p:spTgt spid="133"/>
                                        </p:tgtEl>
                                        <p:attrNameLst>
                                          <p:attrName>ppt_h</p:attrName>
                                        </p:attrNameLst>
                                      </p:cBhvr>
                                      <p:tavLst>
                                        <p:tav tm="0">
                                          <p:val>
                                            <p:fltVal val="0"/>
                                          </p:val>
                                        </p:tav>
                                        <p:tav tm="100000">
                                          <p:val>
                                            <p:strVal val="#ppt_h"/>
                                          </p:val>
                                        </p:tav>
                                      </p:tavLst>
                                    </p:anim>
                                    <p:animEffect transition="in" filter="fade">
                                      <p:cBhvr>
                                        <p:cTn id="62" dur="500"/>
                                        <p:tgtEl>
                                          <p:spTgt spid="133"/>
                                        </p:tgtEl>
                                      </p:cBhvr>
                                    </p:animEffect>
                                  </p:childTnLst>
                                </p:cTn>
                              </p:par>
                              <p:par>
                                <p:cTn id="63" presetID="2" presetClass="entr" presetSubtype="4" accel="20000" decel="7600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additive="base">
                                        <p:cTn id="65" dur="500" fill="hold"/>
                                        <p:tgtEl>
                                          <p:spTgt spid="114"/>
                                        </p:tgtEl>
                                        <p:attrNameLst>
                                          <p:attrName>ppt_x</p:attrName>
                                        </p:attrNameLst>
                                      </p:cBhvr>
                                      <p:tavLst>
                                        <p:tav tm="0">
                                          <p:val>
                                            <p:strVal val="#ppt_x"/>
                                          </p:val>
                                        </p:tav>
                                        <p:tav tm="100000">
                                          <p:val>
                                            <p:strVal val="#ppt_x"/>
                                          </p:val>
                                        </p:tav>
                                      </p:tavLst>
                                    </p:anim>
                                    <p:anim calcmode="lin" valueType="num">
                                      <p:cBhvr additive="base">
                                        <p:cTn id="66" dur="500" fill="hold"/>
                                        <p:tgtEl>
                                          <p:spTgt spid="114"/>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2" presetClass="entr" presetSubtype="4" accel="20000" decel="76000" fill="hold" nodeType="after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500" fill="hold"/>
                                        <p:tgtEl>
                                          <p:spTgt spid="128"/>
                                        </p:tgtEl>
                                        <p:attrNameLst>
                                          <p:attrName>ppt_w</p:attrName>
                                        </p:attrNameLst>
                                      </p:cBhvr>
                                      <p:tavLst>
                                        <p:tav tm="0">
                                          <p:val>
                                            <p:fltVal val="0"/>
                                          </p:val>
                                        </p:tav>
                                        <p:tav tm="100000">
                                          <p:val>
                                            <p:strVal val="#ppt_w"/>
                                          </p:val>
                                        </p:tav>
                                      </p:tavLst>
                                    </p:anim>
                                    <p:anim calcmode="lin" valueType="num">
                                      <p:cBhvr>
                                        <p:cTn id="76" dur="500" fill="hold"/>
                                        <p:tgtEl>
                                          <p:spTgt spid="128"/>
                                        </p:tgtEl>
                                        <p:attrNameLst>
                                          <p:attrName>ppt_h</p:attrName>
                                        </p:attrNameLst>
                                      </p:cBhvr>
                                      <p:tavLst>
                                        <p:tav tm="0">
                                          <p:val>
                                            <p:fltVal val="0"/>
                                          </p:val>
                                        </p:tav>
                                        <p:tav tm="100000">
                                          <p:val>
                                            <p:strVal val="#ppt_h"/>
                                          </p:val>
                                        </p:tav>
                                      </p:tavLst>
                                    </p:anim>
                                    <p:animEffect transition="in" filter="fade">
                                      <p:cBhvr>
                                        <p:cTn id="77" dur="500"/>
                                        <p:tgtEl>
                                          <p:spTgt spid="128"/>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p:cTn id="81" dur="500" fill="hold"/>
                                        <p:tgtEl>
                                          <p:spTgt spid="134"/>
                                        </p:tgtEl>
                                        <p:attrNameLst>
                                          <p:attrName>ppt_w</p:attrName>
                                        </p:attrNameLst>
                                      </p:cBhvr>
                                      <p:tavLst>
                                        <p:tav tm="0">
                                          <p:val>
                                            <p:fltVal val="0"/>
                                          </p:val>
                                        </p:tav>
                                        <p:tav tm="100000">
                                          <p:val>
                                            <p:strVal val="#ppt_w"/>
                                          </p:val>
                                        </p:tav>
                                      </p:tavLst>
                                    </p:anim>
                                    <p:anim calcmode="lin" valueType="num">
                                      <p:cBhvr>
                                        <p:cTn id="82" dur="500" fill="hold"/>
                                        <p:tgtEl>
                                          <p:spTgt spid="134"/>
                                        </p:tgtEl>
                                        <p:attrNameLst>
                                          <p:attrName>ppt_h</p:attrName>
                                        </p:attrNameLst>
                                      </p:cBhvr>
                                      <p:tavLst>
                                        <p:tav tm="0">
                                          <p:val>
                                            <p:fltVal val="0"/>
                                          </p:val>
                                        </p:tav>
                                        <p:tav tm="100000">
                                          <p:val>
                                            <p:strVal val="#ppt_h"/>
                                          </p:val>
                                        </p:tav>
                                      </p:tavLst>
                                    </p:anim>
                                    <p:animEffect transition="in" filter="fade">
                                      <p:cBhvr>
                                        <p:cTn id="83" dur="500"/>
                                        <p:tgtEl>
                                          <p:spTgt spid="134"/>
                                        </p:tgtEl>
                                      </p:cBhvr>
                                    </p:animEffect>
                                  </p:childTnLst>
                                </p:cTn>
                              </p:par>
                              <p:par>
                                <p:cTn id="84" presetID="2" presetClass="entr" presetSubtype="4" accel="20000" decel="76000" fill="hold" grpId="0" nodeType="with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21" grpId="0" bldLvl="0" animBg="1"/>
      <p:bldP spid="131" grpId="0"/>
      <p:bldP spid="132" grpId="0"/>
      <p:bldP spid="133" grpId="0"/>
      <p:bldP spid="1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687" b="100000" l="0" r="100000"/>
                    </a14:imgEffect>
                  </a14:imgLayer>
                </a14:imgProps>
              </a:ext>
            </a:extLst>
          </a:blip>
          <a:srcRect/>
          <a:stretch>
            <a:fillRect/>
          </a:stretch>
        </p:blipFill>
        <p:spPr>
          <a:xfrm>
            <a:off x="0" y="3725409"/>
            <a:ext cx="12192000" cy="3132591"/>
          </a:xfrm>
          <a:prstGeom prst="rect">
            <a:avLst/>
          </a:prstGeom>
        </p:spPr>
      </p:pic>
      <p:sp>
        <p:nvSpPr>
          <p:cNvPr id="23" name="文本框 21"/>
          <p:cNvSpPr txBox="1"/>
          <p:nvPr/>
        </p:nvSpPr>
        <p:spPr>
          <a:xfrm>
            <a:off x="4381675" y="3092928"/>
            <a:ext cx="3357628" cy="6324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900" dirty="0">
                <a:solidFill>
                  <a:schemeClr val="tx1">
                    <a:lumMod val="65000"/>
                    <a:lumOff val="35000"/>
                  </a:schemeClr>
                </a:solidFill>
                <a:cs typeface="+mn-ea"/>
                <a:sym typeface="+mn-lt"/>
              </a:rPr>
              <a:t>Fresh business general template</a:t>
            </a:r>
          </a:p>
          <a:p>
            <a:pPr algn="ctr">
              <a:lnSpc>
                <a:spcPct val="130000"/>
              </a:lnSpc>
            </a:pPr>
            <a:r>
              <a:rPr lang="en-US" altLang="zh-CN" sz="900" dirty="0">
                <a:solidFill>
                  <a:schemeClr val="tx1">
                    <a:lumMod val="65000"/>
                    <a:lumOff val="35000"/>
                  </a:schemeClr>
                </a:solidFill>
                <a:cs typeface="+mn-ea"/>
                <a:sym typeface="+mn-lt"/>
              </a:rPr>
              <a:t>Applicable to enterprise introduction, summary report, sales marketing, chart </a:t>
            </a:r>
            <a:r>
              <a:rPr lang="en-US" altLang="zh-CN" sz="900" dirty="0" err="1">
                <a:solidFill>
                  <a:schemeClr val="tx1">
                    <a:lumMod val="65000"/>
                    <a:lumOff val="35000"/>
                  </a:schemeClr>
                </a:solidFill>
                <a:cs typeface="+mn-ea"/>
                <a:sym typeface="+mn-lt"/>
              </a:rPr>
              <a:t>dataa</a:t>
            </a:r>
            <a:endParaRPr lang="zh-CN" altLang="en-US" sz="900" dirty="0">
              <a:solidFill>
                <a:schemeClr val="tx1">
                  <a:lumMod val="65000"/>
                  <a:lumOff val="35000"/>
                </a:schemeClr>
              </a:solidFill>
              <a:cs typeface="+mn-ea"/>
              <a:sym typeface="+mn-lt"/>
            </a:endParaRPr>
          </a:p>
        </p:txBody>
      </p:sp>
      <p:sp>
        <p:nvSpPr>
          <p:cNvPr id="25" name="矩形 24"/>
          <p:cNvSpPr/>
          <p:nvPr/>
        </p:nvSpPr>
        <p:spPr>
          <a:xfrm>
            <a:off x="4629681" y="2741105"/>
            <a:ext cx="286161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dirty="0">
                <a:solidFill>
                  <a:schemeClr val="tx1">
                    <a:lumMod val="65000"/>
                    <a:lumOff val="35000"/>
                  </a:schemeClr>
                </a:solidFill>
                <a:cs typeface="+mn-ea"/>
                <a:sym typeface="+mn-lt"/>
              </a:rPr>
              <a:t>Please add the title here</a:t>
            </a:r>
          </a:p>
        </p:txBody>
      </p:sp>
      <p:sp>
        <p:nvSpPr>
          <p:cNvPr id="27" name="TextBox 76"/>
          <p:cNvSpPr txBox="1"/>
          <p:nvPr/>
        </p:nvSpPr>
        <p:spPr>
          <a:xfrm>
            <a:off x="4287538" y="2183188"/>
            <a:ext cx="354590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rgbClr val="DE0000"/>
                </a:solidFill>
                <a:cs typeface="+mn-ea"/>
                <a:sym typeface="+mn-lt"/>
              </a:rPr>
              <a:t>请在此添加标题</a:t>
            </a:r>
          </a:p>
        </p:txBody>
      </p:sp>
      <p:sp>
        <p:nvSpPr>
          <p:cNvPr id="28" name="TextBox 76"/>
          <p:cNvSpPr txBox="1"/>
          <p:nvPr/>
        </p:nvSpPr>
        <p:spPr>
          <a:xfrm>
            <a:off x="4287538" y="1490406"/>
            <a:ext cx="3545903"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800" b="1" dirty="0">
                <a:solidFill>
                  <a:srgbClr val="DE0000"/>
                </a:solidFill>
                <a:cs typeface="+mn-ea"/>
                <a:sym typeface="+mn-lt"/>
              </a:rPr>
              <a:t>PART 02</a:t>
            </a:r>
            <a:endParaRPr lang="zh-CN" altLang="en-US" sz="4800" b="1" dirty="0">
              <a:solidFill>
                <a:srgbClr val="DE000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1" cstate="email"/>
          <a:stretch>
            <a:fillRect/>
          </a:stretch>
        </a:blipFill>
        <a:effectLst/>
      </p:bgPr>
    </p:bg>
    <p:spTree>
      <p:nvGrpSpPr>
        <p:cNvPr id="1" name=""/>
        <p:cNvGrpSpPr/>
        <p:nvPr/>
      </p:nvGrpSpPr>
      <p:grpSpPr>
        <a:xfrm>
          <a:off x="0" y="0"/>
          <a:ext cx="0" cy="0"/>
          <a:chOff x="0" y="0"/>
          <a:chExt cx="0" cy="0"/>
        </a:xfrm>
      </p:grpSpPr>
      <p:sp>
        <p:nvSpPr>
          <p:cNvPr id="55" name="TextBox 76"/>
          <p:cNvSpPr txBox="1"/>
          <p:nvPr/>
        </p:nvSpPr>
        <p:spPr>
          <a:xfrm>
            <a:off x="5128201" y="622359"/>
            <a:ext cx="1882801" cy="398780"/>
          </a:xfrm>
          <a:prstGeom prst="rect">
            <a:avLst/>
          </a:prstGeom>
          <a:noFill/>
        </p:spPr>
        <p:txBody>
          <a:bodyPr wrap="square" rtlCol="0">
            <a:spAutoFit/>
          </a:bodyPr>
          <a:lstStyle/>
          <a:p>
            <a:pPr algn="ctr"/>
            <a:r>
              <a:rPr lang="zh-CN" altLang="en-US" sz="2000" b="1" dirty="0">
                <a:solidFill>
                  <a:srgbClr val="DE0000"/>
                </a:solidFill>
                <a:cs typeface="+mn-ea"/>
                <a:sym typeface="+mn-lt"/>
              </a:rPr>
              <a:t>此处添加标题</a:t>
            </a:r>
          </a:p>
        </p:txBody>
      </p:sp>
      <p:sp>
        <p:nvSpPr>
          <p:cNvPr id="56" name="文本框 55"/>
          <p:cNvSpPr txBox="1"/>
          <p:nvPr/>
        </p:nvSpPr>
        <p:spPr>
          <a:xfrm>
            <a:off x="4462659" y="923594"/>
            <a:ext cx="3053327" cy="308995"/>
          </a:xfrm>
          <a:prstGeom prst="rect">
            <a:avLst/>
          </a:prstGeom>
          <a:noFill/>
        </p:spPr>
        <p:txBody>
          <a:bodyPr wrap="square" rtlCol="0">
            <a:spAutoFit/>
          </a:bodyPr>
          <a:lstStyle/>
          <a:p>
            <a:pPr algn="ctr">
              <a:lnSpc>
                <a:spcPct val="130000"/>
              </a:lnSpc>
            </a:pPr>
            <a:r>
              <a:rPr lang="en-US" altLang="zh-CN" sz="1200" dirty="0">
                <a:solidFill>
                  <a:schemeClr val="tx1">
                    <a:lumMod val="75000"/>
                    <a:lumOff val="25000"/>
                  </a:schemeClr>
                </a:solidFill>
                <a:cs typeface="+mn-ea"/>
                <a:sym typeface="+mn-lt"/>
              </a:rPr>
              <a:t>Add You Text Here Add You Text Here</a:t>
            </a:r>
          </a:p>
        </p:txBody>
      </p:sp>
      <p:grpSp>
        <p:nvGrpSpPr>
          <p:cNvPr id="3" name="组合 2"/>
          <p:cNvGrpSpPr/>
          <p:nvPr/>
        </p:nvGrpSpPr>
        <p:grpSpPr>
          <a:xfrm>
            <a:off x="2215612" y="1557228"/>
            <a:ext cx="1963755" cy="2191411"/>
            <a:chOff x="2215612" y="1557228"/>
            <a:chExt cx="1963755" cy="2191411"/>
          </a:xfrm>
        </p:grpSpPr>
        <p:sp>
          <p:nvSpPr>
            <p:cNvPr id="12" name="MH_Other_1"/>
            <p:cNvSpPr/>
            <p:nvPr>
              <p:custDataLst>
                <p:tags r:id="rId16"/>
              </p:custDataLst>
            </p:nvPr>
          </p:nvSpPr>
          <p:spPr>
            <a:xfrm>
              <a:off x="2669186"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cs typeface="+mn-ea"/>
                <a:sym typeface="+mn-lt"/>
              </a:endParaRPr>
            </a:p>
          </p:txBody>
        </p:sp>
        <p:sp>
          <p:nvSpPr>
            <p:cNvPr id="13" name="MH_SubTitle_1"/>
            <p:cNvSpPr/>
            <p:nvPr>
              <p:custDataLst>
                <p:tags r:id="rId17"/>
              </p:custDataLst>
            </p:nvPr>
          </p:nvSpPr>
          <p:spPr>
            <a:xfrm rot="588792">
              <a:off x="2215612" y="2770237"/>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EIUSMOD TEMPOR</a:t>
              </a:r>
              <a:endParaRPr lang="zh-CN" altLang="en-US">
                <a:solidFill>
                  <a:srgbClr val="FFFFFF"/>
                </a:solidFill>
                <a:cs typeface="+mn-ea"/>
                <a:sym typeface="+mn-lt"/>
              </a:endParaRPr>
            </a:p>
          </p:txBody>
        </p:sp>
        <p:sp>
          <p:nvSpPr>
            <p:cNvPr id="14" name="MH_Other_2"/>
            <p:cNvSpPr/>
            <p:nvPr>
              <p:custDataLst>
                <p:tags r:id="rId18"/>
              </p:custDataLst>
            </p:nvPr>
          </p:nvSpPr>
          <p:spPr>
            <a:xfrm>
              <a:off x="2997637"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cs typeface="+mn-ea"/>
                  <a:sym typeface="+mn-lt"/>
                </a:rPr>
                <a:t>01</a:t>
              </a:r>
              <a:endParaRPr lang="zh-CN" altLang="en-US" dirty="0">
                <a:solidFill>
                  <a:srgbClr val="FFFFFF"/>
                </a:solidFill>
                <a:cs typeface="+mn-ea"/>
                <a:sym typeface="+mn-lt"/>
              </a:endParaRPr>
            </a:p>
          </p:txBody>
        </p:sp>
      </p:grpSp>
      <p:grpSp>
        <p:nvGrpSpPr>
          <p:cNvPr id="30" name="组合 29"/>
          <p:cNvGrpSpPr/>
          <p:nvPr/>
        </p:nvGrpSpPr>
        <p:grpSpPr>
          <a:xfrm>
            <a:off x="5008313" y="1557228"/>
            <a:ext cx="1963755" cy="2191411"/>
            <a:chOff x="5008313" y="1557228"/>
            <a:chExt cx="1963755" cy="2191411"/>
          </a:xfrm>
        </p:grpSpPr>
        <p:sp>
          <p:nvSpPr>
            <p:cNvPr id="15" name="MH_Other_3"/>
            <p:cNvSpPr/>
            <p:nvPr>
              <p:custDataLst>
                <p:tags r:id="rId13"/>
              </p:custDataLst>
            </p:nvPr>
          </p:nvSpPr>
          <p:spPr>
            <a:xfrm>
              <a:off x="5461888" y="1795311"/>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cs typeface="+mn-ea"/>
                <a:sym typeface="+mn-lt"/>
              </a:endParaRPr>
            </a:p>
          </p:txBody>
        </p:sp>
        <p:sp>
          <p:nvSpPr>
            <p:cNvPr id="16" name="MH_SubTitle_2"/>
            <p:cNvSpPr/>
            <p:nvPr>
              <p:custDataLst>
                <p:tags r:id="rId14"/>
              </p:custDataLst>
            </p:nvPr>
          </p:nvSpPr>
          <p:spPr>
            <a:xfrm rot="588792">
              <a:off x="5008313" y="2770237"/>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dirty="0">
                  <a:solidFill>
                    <a:srgbClr val="FFFFFF"/>
                  </a:solidFill>
                  <a:cs typeface="+mn-ea"/>
                  <a:sym typeface="+mn-lt"/>
                </a:rPr>
                <a:t>EIUSMOD TEMPOR</a:t>
              </a:r>
              <a:endParaRPr lang="zh-CN" altLang="en-US" dirty="0">
                <a:solidFill>
                  <a:srgbClr val="FFFFFF"/>
                </a:solidFill>
                <a:cs typeface="+mn-ea"/>
                <a:sym typeface="+mn-lt"/>
              </a:endParaRPr>
            </a:p>
          </p:txBody>
        </p:sp>
        <p:sp>
          <p:nvSpPr>
            <p:cNvPr id="17" name="MH_Other_4"/>
            <p:cNvSpPr/>
            <p:nvPr>
              <p:custDataLst>
                <p:tags r:id="rId15"/>
              </p:custDataLst>
            </p:nvPr>
          </p:nvSpPr>
          <p:spPr>
            <a:xfrm>
              <a:off x="5790340" y="1557228"/>
              <a:ext cx="491808" cy="491808"/>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02</a:t>
              </a:r>
              <a:endParaRPr lang="zh-CN" altLang="en-US">
                <a:solidFill>
                  <a:srgbClr val="FFFFFF"/>
                </a:solidFill>
                <a:cs typeface="+mn-ea"/>
                <a:sym typeface="+mn-lt"/>
              </a:endParaRPr>
            </a:p>
          </p:txBody>
        </p:sp>
      </p:grpSp>
      <p:grpSp>
        <p:nvGrpSpPr>
          <p:cNvPr id="31" name="组合 30"/>
          <p:cNvGrpSpPr/>
          <p:nvPr/>
        </p:nvGrpSpPr>
        <p:grpSpPr>
          <a:xfrm>
            <a:off x="7801015" y="1557228"/>
            <a:ext cx="1965492" cy="2191411"/>
            <a:chOff x="7801015" y="1557228"/>
            <a:chExt cx="1965492" cy="2191411"/>
          </a:xfrm>
        </p:grpSpPr>
        <p:sp>
          <p:nvSpPr>
            <p:cNvPr id="18" name="MH_Other_5"/>
            <p:cNvSpPr/>
            <p:nvPr>
              <p:custDataLst>
                <p:tags r:id="rId10"/>
              </p:custDataLst>
            </p:nvPr>
          </p:nvSpPr>
          <p:spPr>
            <a:xfrm>
              <a:off x="8254591" y="1795311"/>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cs typeface="+mn-ea"/>
                <a:sym typeface="+mn-lt"/>
              </a:endParaRPr>
            </a:p>
          </p:txBody>
        </p:sp>
        <p:sp>
          <p:nvSpPr>
            <p:cNvPr id="19" name="MH_SubTitle_3"/>
            <p:cNvSpPr/>
            <p:nvPr>
              <p:custDataLst>
                <p:tags r:id="rId11"/>
              </p:custDataLst>
            </p:nvPr>
          </p:nvSpPr>
          <p:spPr>
            <a:xfrm rot="588792">
              <a:off x="7801015" y="2770237"/>
              <a:ext cx="1965492"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EIUSMOD TEMPOR</a:t>
              </a:r>
              <a:endParaRPr lang="zh-CN" altLang="en-US">
                <a:solidFill>
                  <a:srgbClr val="FFFFFF"/>
                </a:solidFill>
                <a:cs typeface="+mn-ea"/>
                <a:sym typeface="+mn-lt"/>
              </a:endParaRPr>
            </a:p>
          </p:txBody>
        </p:sp>
        <p:sp>
          <p:nvSpPr>
            <p:cNvPr id="20" name="MH_Other_6"/>
            <p:cNvSpPr/>
            <p:nvPr>
              <p:custDataLst>
                <p:tags r:id="rId12"/>
              </p:custDataLst>
            </p:nvPr>
          </p:nvSpPr>
          <p:spPr>
            <a:xfrm>
              <a:off x="8583041" y="1557228"/>
              <a:ext cx="491807" cy="491808"/>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03</a:t>
              </a:r>
              <a:endParaRPr lang="zh-CN" altLang="en-US">
                <a:solidFill>
                  <a:srgbClr val="FFFFFF"/>
                </a:solidFill>
                <a:cs typeface="+mn-ea"/>
                <a:sym typeface="+mn-lt"/>
              </a:endParaRPr>
            </a:p>
          </p:txBody>
        </p:sp>
      </p:grpSp>
      <p:grpSp>
        <p:nvGrpSpPr>
          <p:cNvPr id="34" name="组合 33"/>
          <p:cNvGrpSpPr/>
          <p:nvPr/>
        </p:nvGrpSpPr>
        <p:grpSpPr>
          <a:xfrm>
            <a:off x="2212136" y="4132701"/>
            <a:ext cx="1963755" cy="2191411"/>
            <a:chOff x="2212136" y="4132701"/>
            <a:chExt cx="1963755" cy="2191411"/>
          </a:xfrm>
        </p:grpSpPr>
        <p:sp>
          <p:nvSpPr>
            <p:cNvPr id="21" name="MH_Other_7"/>
            <p:cNvSpPr/>
            <p:nvPr>
              <p:custDataLst>
                <p:tags r:id="rId7"/>
              </p:custDataLst>
            </p:nvPr>
          </p:nvSpPr>
          <p:spPr>
            <a:xfrm>
              <a:off x="2665711"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cs typeface="+mn-ea"/>
                <a:sym typeface="+mn-lt"/>
              </a:endParaRPr>
            </a:p>
          </p:txBody>
        </p:sp>
        <p:sp>
          <p:nvSpPr>
            <p:cNvPr id="22" name="MH_SubTitle_4"/>
            <p:cNvSpPr/>
            <p:nvPr>
              <p:custDataLst>
                <p:tags r:id="rId8"/>
              </p:custDataLst>
            </p:nvPr>
          </p:nvSpPr>
          <p:spPr>
            <a:xfrm rot="588792">
              <a:off x="2212136"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EIUSMOD TEMPOR</a:t>
              </a:r>
              <a:endParaRPr lang="zh-CN" altLang="en-US">
                <a:solidFill>
                  <a:srgbClr val="FFFFFF"/>
                </a:solidFill>
                <a:cs typeface="+mn-ea"/>
                <a:sym typeface="+mn-lt"/>
              </a:endParaRPr>
            </a:p>
          </p:txBody>
        </p:sp>
        <p:sp>
          <p:nvSpPr>
            <p:cNvPr id="23" name="MH_Other_8"/>
            <p:cNvSpPr/>
            <p:nvPr>
              <p:custDataLst>
                <p:tags r:id="rId9"/>
              </p:custDataLst>
            </p:nvPr>
          </p:nvSpPr>
          <p:spPr>
            <a:xfrm>
              <a:off x="2994161"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04</a:t>
              </a:r>
              <a:endParaRPr lang="zh-CN" altLang="en-US">
                <a:solidFill>
                  <a:srgbClr val="FFFFFF"/>
                </a:solidFill>
                <a:cs typeface="+mn-ea"/>
                <a:sym typeface="+mn-lt"/>
              </a:endParaRPr>
            </a:p>
          </p:txBody>
        </p:sp>
      </p:grpSp>
      <p:grpSp>
        <p:nvGrpSpPr>
          <p:cNvPr id="33" name="组合 32"/>
          <p:cNvGrpSpPr/>
          <p:nvPr/>
        </p:nvGrpSpPr>
        <p:grpSpPr>
          <a:xfrm>
            <a:off x="5004838" y="4132701"/>
            <a:ext cx="1963755" cy="2191411"/>
            <a:chOff x="5004838" y="4132701"/>
            <a:chExt cx="1963755" cy="2191411"/>
          </a:xfrm>
        </p:grpSpPr>
        <p:sp>
          <p:nvSpPr>
            <p:cNvPr id="24" name="MH_Other_9"/>
            <p:cNvSpPr/>
            <p:nvPr>
              <p:custDataLst>
                <p:tags r:id="rId4"/>
              </p:custDataLst>
            </p:nvPr>
          </p:nvSpPr>
          <p:spPr>
            <a:xfrm>
              <a:off x="5458412" y="4370784"/>
              <a:ext cx="1249503"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FFFFF"/>
                </a:solidFill>
                <a:cs typeface="+mn-ea"/>
                <a:sym typeface="+mn-lt"/>
              </a:endParaRPr>
            </a:p>
          </p:txBody>
        </p:sp>
        <p:sp>
          <p:nvSpPr>
            <p:cNvPr id="25" name="MH_SubTitle_5"/>
            <p:cNvSpPr/>
            <p:nvPr>
              <p:custDataLst>
                <p:tags r:id="rId5"/>
              </p:custDataLst>
            </p:nvPr>
          </p:nvSpPr>
          <p:spPr>
            <a:xfrm rot="588792">
              <a:off x="5004838" y="5345710"/>
              <a:ext cx="1963755" cy="978402"/>
            </a:xfrm>
            <a:prstGeom prst="roundRect">
              <a:avLst>
                <a:gd name="adj" fmla="val 11293"/>
              </a:avLst>
            </a:prstGeom>
            <a:solidFill>
              <a:srgbClr val="DE0000"/>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EIUSMOD TEMPOR</a:t>
              </a:r>
              <a:endParaRPr lang="zh-CN" altLang="en-US">
                <a:solidFill>
                  <a:srgbClr val="FFFFFF"/>
                </a:solidFill>
                <a:cs typeface="+mn-ea"/>
                <a:sym typeface="+mn-lt"/>
              </a:endParaRPr>
            </a:p>
          </p:txBody>
        </p:sp>
        <p:sp>
          <p:nvSpPr>
            <p:cNvPr id="26" name="MH_Other_10"/>
            <p:cNvSpPr/>
            <p:nvPr>
              <p:custDataLst>
                <p:tags r:id="rId6"/>
              </p:custDataLst>
            </p:nvPr>
          </p:nvSpPr>
          <p:spPr>
            <a:xfrm>
              <a:off x="5786864" y="4132701"/>
              <a:ext cx="491808" cy="49007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05</a:t>
              </a:r>
              <a:endParaRPr lang="zh-CN" altLang="en-US">
                <a:solidFill>
                  <a:srgbClr val="FFFFFF"/>
                </a:solidFill>
                <a:cs typeface="+mn-ea"/>
                <a:sym typeface="+mn-lt"/>
              </a:endParaRPr>
            </a:p>
          </p:txBody>
        </p:sp>
      </p:grpSp>
      <p:grpSp>
        <p:nvGrpSpPr>
          <p:cNvPr id="32" name="组合 31"/>
          <p:cNvGrpSpPr/>
          <p:nvPr/>
        </p:nvGrpSpPr>
        <p:grpSpPr>
          <a:xfrm>
            <a:off x="7797541" y="4132701"/>
            <a:ext cx="1963755" cy="2191411"/>
            <a:chOff x="7797541" y="4132701"/>
            <a:chExt cx="1963755" cy="2191411"/>
          </a:xfrm>
        </p:grpSpPr>
        <p:sp>
          <p:nvSpPr>
            <p:cNvPr id="27" name="MH_Other_11"/>
            <p:cNvSpPr/>
            <p:nvPr>
              <p:custDataLst>
                <p:tags r:id="rId1"/>
              </p:custDataLst>
            </p:nvPr>
          </p:nvSpPr>
          <p:spPr>
            <a:xfrm>
              <a:off x="8251115" y="4370784"/>
              <a:ext cx="1249505" cy="1292950"/>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FA6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65C3E7"/>
                </a:solidFill>
                <a:cs typeface="+mn-ea"/>
                <a:sym typeface="+mn-lt"/>
              </a:endParaRPr>
            </a:p>
          </p:txBody>
        </p:sp>
        <p:sp>
          <p:nvSpPr>
            <p:cNvPr id="28" name="MH_SubTitle_6"/>
            <p:cNvSpPr/>
            <p:nvPr>
              <p:custDataLst>
                <p:tags r:id="rId2"/>
              </p:custDataLst>
            </p:nvPr>
          </p:nvSpPr>
          <p:spPr>
            <a:xfrm rot="588792">
              <a:off x="7797541" y="5345710"/>
              <a:ext cx="1963755" cy="978402"/>
            </a:xfrm>
            <a:prstGeom prst="roundRect">
              <a:avLst>
                <a:gd name="adj" fmla="val 11293"/>
              </a:avLst>
            </a:prstGeom>
            <a:solidFill>
              <a:srgbClr val="FA667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EIUSMOD TEMPOR</a:t>
              </a:r>
              <a:endParaRPr lang="zh-CN" altLang="en-US">
                <a:solidFill>
                  <a:srgbClr val="FFFFFF"/>
                </a:solidFill>
                <a:cs typeface="+mn-ea"/>
                <a:sym typeface="+mn-lt"/>
              </a:endParaRPr>
            </a:p>
          </p:txBody>
        </p:sp>
        <p:sp>
          <p:nvSpPr>
            <p:cNvPr id="29" name="MH_Other_12"/>
            <p:cNvSpPr/>
            <p:nvPr>
              <p:custDataLst>
                <p:tags r:id="rId3"/>
              </p:custDataLst>
            </p:nvPr>
          </p:nvSpPr>
          <p:spPr>
            <a:xfrm>
              <a:off x="8579566" y="4132701"/>
              <a:ext cx="491807" cy="490070"/>
            </a:xfrm>
            <a:prstGeom prst="ellipse">
              <a:avLst/>
            </a:prstGeom>
            <a:solidFill>
              <a:srgbClr val="FA66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a:solidFill>
                    <a:srgbClr val="FFFFFF"/>
                  </a:solidFill>
                  <a:cs typeface="+mn-ea"/>
                  <a:sym typeface="+mn-lt"/>
                </a:rPr>
                <a:t>06</a:t>
              </a:r>
              <a:endParaRPr lang="zh-CN" altLang="en-US">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ppt_y</p:attrName>
                                        </p:attrNameLst>
                                      </p:cBhvr>
                                      <p:tavLst>
                                        <p:tav tm="0">
                                          <p:val>
                                            <p:strVal val="#ppt_y+#ppt_h*1.125000"/>
                                          </p:val>
                                        </p:tav>
                                        <p:tav tm="100000">
                                          <p:val>
                                            <p:strVal val="#ppt_y"/>
                                          </p:val>
                                        </p:tav>
                                      </p:tavLst>
                                    </p:anim>
                                    <p:animEffect transition="in" filter="wipe(up)">
                                      <p:cBhvr>
                                        <p:cTn id="12" dur="500"/>
                                        <p:tgtEl>
                                          <p:spTgt spid="30"/>
                                        </p:tgtEl>
                                      </p:cBhvr>
                                    </p:animEffect>
                                  </p:childTnLst>
                                </p:cTn>
                              </p:par>
                              <p:par>
                                <p:cTn id="13" presetID="1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p:tgtEl>
                                          <p:spTgt spid="31"/>
                                        </p:tgtEl>
                                        <p:attrNameLst>
                                          <p:attrName>ppt_y</p:attrName>
                                        </p:attrNameLst>
                                      </p:cBhvr>
                                      <p:tavLst>
                                        <p:tav tm="0">
                                          <p:val>
                                            <p:strVal val="#ppt_y+#ppt_h*1.125000"/>
                                          </p:val>
                                        </p:tav>
                                        <p:tav tm="100000">
                                          <p:val>
                                            <p:strVal val="#ppt_y"/>
                                          </p:val>
                                        </p:tav>
                                      </p:tavLst>
                                    </p:anim>
                                    <p:animEffect transition="in" filter="wipe(up)">
                                      <p:cBhvr>
                                        <p:cTn id="16" dur="500"/>
                                        <p:tgtEl>
                                          <p:spTgt spid="31"/>
                                        </p:tgtEl>
                                      </p:cBhvr>
                                    </p:animEffect>
                                  </p:childTnLst>
                                </p:cTn>
                              </p:par>
                              <p:par>
                                <p:cTn id="17" presetID="1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par>
                                <p:cTn id="21" presetID="12" presetClass="entr" presetSubtype="4"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up)">
                                      <p:cBhvr>
                                        <p:cTn id="24" dur="500"/>
                                        <p:tgtEl>
                                          <p:spTgt spid="33"/>
                                        </p:tgtEl>
                                      </p:cBhvr>
                                    </p:animEffect>
                                  </p:childTnLst>
                                </p:cTn>
                              </p:par>
                              <p:par>
                                <p:cTn id="25" presetID="1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
</p:tagLst>
</file>

<file path=ppt/tags/tag10.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3"/>
</p:tagLst>
</file>

<file path=ppt/tags/tag11.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4"/>
</p:tagLst>
</file>

<file path=ppt/tags/tag12.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2"/>
</p:tagLst>
</file>

<file path=ppt/tags/tag15.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直接连接符 15"/>
</p:tagLst>
</file>

<file path=ppt/tags/tag20.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8"/>
</p:tagLst>
</file>

<file path=ppt/tags/tag21.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802241053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6"/>
</p:tagLst>
</file>

<file path=ppt/tags/tag30.xml><?xml version="1.0" encoding="utf-8"?>
<p:tagLst xmlns:a="http://schemas.openxmlformats.org/drawingml/2006/main" xmlns:r="http://schemas.openxmlformats.org/officeDocument/2006/relationships" xmlns:p="http://schemas.openxmlformats.org/presentationml/2006/main">
  <p:tag name="MH" val="20180226164836"/>
  <p:tag name="MH_LIBRARY" val="GRAPHIC"/>
  <p:tag name="MH_TYPE" val="Other"/>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80226164836"/>
  <p:tag name="MH_LIBRARY" val="GRAPHIC"/>
  <p:tag name="MH_TYPE" val="Other"/>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7"/>
</p:tagLst>
</file>

<file path=ppt/tags/tag40.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Other"/>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80224105558"/>
  <p:tag name="MH_LIBRARY" val="GRAPHIC"/>
  <p:tag name="MH_TYPE" val="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6"/>
</p:tagLst>
</file>

<file path=ppt/tags/tag48.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7"/>
</p:tagLst>
</file>

<file path=ppt/tags/tag49.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8"/>
</p:tagLst>
</file>

<file path=ppt/tags/tag50.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Desc"/>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Other"/>
  <p:tag name="MH_ORDER" val="9"/>
</p:tagLst>
</file>

<file path=ppt/tags/tag52.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80224110023"/>
  <p:tag name="MH_LIBRARY" val="GRAPHIC"/>
  <p:tag name="MH_TYPE" val="SubTitle"/>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Desc"/>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19"/>
</p:tagLst>
</file>

<file path=ppt/tags/tag60.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7"/>
</p:tagLst>
</file>

<file path=ppt/tags/tag62.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6"/>
</p:tagLst>
</file>

<file path=ppt/tags/tag64.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SubTitl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80224110122"/>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TextBox 20"/>
</p:tagLst>
</file>

<file path=ppt/tags/tag8.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1"/>
</p:tagLst>
</file>

<file path=ppt/tags/tag9.xml><?xml version="1.0" encoding="utf-8"?>
<p:tagLst xmlns:a="http://schemas.openxmlformats.org/drawingml/2006/main" xmlns:r="http://schemas.openxmlformats.org/officeDocument/2006/relationships" xmlns:p="http://schemas.openxmlformats.org/presentationml/2006/main">
  <p:tag name="MH" val="20180224103743"/>
  <p:tag name="MH_LIBRARY" val="GRAPHIC"/>
  <p:tag name="MH_ORDER" val="Freeform 22"/>
</p:tagLst>
</file>

<file path=ppt/theme/theme1.xml><?xml version="1.0" encoding="utf-8"?>
<a:theme xmlns:a="http://schemas.openxmlformats.org/drawingml/2006/main" name=" www.2ppt.com">
  <a:themeElements>
    <a:clrScheme name="自定义 1">
      <a:dk1>
        <a:sysClr val="windowText" lastClr="000000"/>
      </a:dk1>
      <a:lt1>
        <a:sysClr val="window" lastClr="FFFFFF"/>
      </a:lt1>
      <a:dk2>
        <a:srgbClr val="454551"/>
      </a:dk2>
      <a:lt2>
        <a:srgbClr val="D8D9DC"/>
      </a:lt2>
      <a:accent1>
        <a:srgbClr val="FF0067"/>
      </a:accent1>
      <a:accent2>
        <a:srgbClr val="F3809A"/>
      </a:accent2>
      <a:accent3>
        <a:srgbClr val="F5479C"/>
      </a:accent3>
      <a:accent4>
        <a:srgbClr val="CF5FA7"/>
      </a:accent4>
      <a:accent5>
        <a:srgbClr val="F45E90"/>
      </a:accent5>
      <a:accent6>
        <a:srgbClr val="D54773"/>
      </a:accent6>
      <a:hlink>
        <a:srgbClr val="F9D5E9"/>
      </a:hlink>
      <a:folHlink>
        <a:srgbClr val="8C8C8C"/>
      </a:folHlink>
    </a:clrScheme>
    <a:fontScheme name="oi4vki0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宽屏</PresentationFormat>
  <Paragraphs>179</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21</vt:i4>
      </vt:variant>
    </vt:vector>
  </HeadingPairs>
  <TitlesOfParts>
    <vt:vector size="30" baseType="lpstr">
      <vt:lpstr>方正正黑简体</vt:lpstr>
      <vt:lpstr>宋体</vt:lpstr>
      <vt:lpstr>微软雅黑</vt:lpstr>
      <vt:lpstr>Arial</vt:lpstr>
      <vt:lpstr>Calibri</vt:lpstr>
      <vt:lpstr>Helvetica</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2022-03-09T03:13:47Z</dcterms:created>
  <dcterms:modified xsi:type="dcterms:W3CDTF">2023-01-10T07:22:59Z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4A2FF303075644B782ECB96648A8ED84</vt:lpwstr>
  </property>
  <property fmtid="{A09F084E-AD41-489F-8076-AA5BE3082BCA}" pid="100">
    <vt:ui4>5</vt:ui4>
  </property>
  <property fmtid="{64440492-4C8B-11D1-8B70-080036B11A03}" pid="11">
    <vt:lpwstr>www.2ppt.com-爱PPT提供资源下载</vt:lpwstr>
  </property>
</Properties>
</file>