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handoutMasterIdLst>
    <p:handoutMasterId r:id="rId28"/>
  </p:handoutMasterIdLst>
  <p:sldIdLst>
    <p:sldId id="354" r:id="rId2"/>
    <p:sldId id="305" r:id="rId3"/>
    <p:sldId id="306" r:id="rId4"/>
    <p:sldId id="267" r:id="rId5"/>
    <p:sldId id="268" r:id="rId6"/>
    <p:sldId id="317" r:id="rId7"/>
    <p:sldId id="309" r:id="rId8"/>
    <p:sldId id="335" r:id="rId9"/>
    <p:sldId id="336" r:id="rId10"/>
    <p:sldId id="277" r:id="rId11"/>
    <p:sldId id="343" r:id="rId12"/>
    <p:sldId id="344" r:id="rId13"/>
    <p:sldId id="345" r:id="rId14"/>
    <p:sldId id="346" r:id="rId15"/>
    <p:sldId id="347" r:id="rId16"/>
    <p:sldId id="348" r:id="rId17"/>
    <p:sldId id="349" r:id="rId18"/>
    <p:sldId id="350" r:id="rId19"/>
    <p:sldId id="351" r:id="rId20"/>
    <p:sldId id="286" r:id="rId21"/>
    <p:sldId id="264" r:id="rId22"/>
    <p:sldId id="298" r:id="rId23"/>
    <p:sldId id="303" r:id="rId24"/>
    <p:sldId id="265" r:id="rId25"/>
    <p:sldId id="356" r:id="rId26"/>
  </p:sldIdLst>
  <p:sldSz cx="12192000" cy="6858000"/>
  <p:notesSz cx="6858000" cy="9144000"/>
  <p:custDataLst>
    <p:tags r:id="rId29"/>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9201"/>
    <a:srgbClr val="D47C06"/>
    <a:srgbClr val="FF740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29" autoAdjust="0"/>
  </p:normalViewPr>
  <p:slideViewPr>
    <p:cSldViewPr>
      <p:cViewPr varScale="1">
        <p:scale>
          <a:sx n="101" d="100"/>
          <a:sy n="101" d="100"/>
        </p:scale>
        <p:origin x="-330" y="-7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FA635C-F71A-4FE4-9B15-0E5C6F7E5F01}"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4A38F8-2D6C-42C6-A3CA-C5900F5CCB0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11066-3B69-481F-89F1-3AE9BBDCED8A}"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2CF86A-5549-40E8-950B-698C4F6EF0C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E9961C-96FC-437D-8B8B-79CBBB84F82F}"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97D8DFA-40F1-47D4-8280-704113F67E4A}"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2CF86A-5549-40E8-950B-698C4F6EF0C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email"/>
          <a:srcRect/>
          <a:stretch>
            <a:fillRect/>
          </a:stretch>
        </p:blipFill>
        <p:spPr bwMode="auto">
          <a:xfrm>
            <a:off x="0" y="1"/>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userDrawn="1"/>
        </p:nvPicPr>
        <p:blipFill>
          <a:blip r:embed="rId3" cstate="email">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744406" y="1"/>
            <a:ext cx="2447594" cy="3122949"/>
          </a:xfrm>
          <a:prstGeom prst="rect">
            <a:avLst/>
          </a:prstGeom>
        </p:spPr>
      </p:pic>
      <p:sp>
        <p:nvSpPr>
          <p:cNvPr id="2" name="标题 1"/>
          <p:cNvSpPr>
            <a:spLocks noGrp="1"/>
          </p:cNvSpPr>
          <p:nvPr>
            <p:ph type="title"/>
          </p:nvPr>
        </p:nvSpPr>
        <p:spPr>
          <a:xfrm>
            <a:off x="527382" y="300037"/>
            <a:ext cx="10972800" cy="466064"/>
          </a:xfrm>
        </p:spPr>
        <p:txBody>
          <a:bodyPr>
            <a:noAutofit/>
          </a:bodyPr>
          <a:lstStyle>
            <a:lvl1pPr algn="l">
              <a:defRPr sz="2665" b="1">
                <a:gradFill>
                  <a:gsLst>
                    <a:gs pos="0">
                      <a:srgbClr val="FF6201"/>
                    </a:gs>
                    <a:gs pos="85000">
                      <a:srgbClr val="FFF9E5"/>
                    </a:gs>
                    <a:gs pos="21000">
                      <a:srgbClr val="FFC000"/>
                    </a:gs>
                    <a:gs pos="97000">
                      <a:srgbClr val="FFC000"/>
                    </a:gs>
                    <a:gs pos="100000">
                      <a:srgbClr val="FF5C01"/>
                    </a:gs>
                  </a:gsLst>
                  <a:lin ang="13500000" scaled="1"/>
                </a:gradFill>
                <a:effectLst>
                  <a:outerShdw blurRad="38100" dist="38100" dir="2700000" algn="tl">
                    <a:srgbClr val="000000"/>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5D7D2A-6E19-491A-A663-F4817DF3D9B7}"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D01A38-DB39-4E45-95A9-1458E131A2D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email"/>
          <a:stretch>
            <a:fillRect/>
          </a:stretch>
        </p:blipFill>
        <p:spPr>
          <a:xfrm>
            <a:off x="1806" y="1016"/>
            <a:ext cx="12188388" cy="685596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tretch>
            <a:fillRect/>
          </a:stretch>
        </p:blipFill>
        <p:spPr>
          <a:xfrm>
            <a:off x="1806" y="1016"/>
            <a:ext cx="12188388" cy="6855968"/>
          </a:xfrm>
          <a:prstGeom prst="rect">
            <a:avLst/>
          </a:prstGeom>
        </p:spPr>
      </p:pic>
      <p:pic>
        <p:nvPicPr>
          <p:cNvPr id="9" name="Picture 2" descr="PPECLOGO-eff-0-1"/>
          <p:cNvPicPr>
            <a:picLocks noChangeAspect="1" noChangeArrowheads="1"/>
          </p:cNvPicPr>
          <p:nvPr userDrawn="1"/>
        </p:nvPicPr>
        <p:blipFill>
          <a:blip r:embed="rId3" cstate="email"/>
          <a:srcRect/>
          <a:stretch>
            <a:fillRect/>
          </a:stretch>
        </p:blipFill>
        <p:spPr bwMode="auto">
          <a:xfrm>
            <a:off x="3557026" y="1710497"/>
            <a:ext cx="1113367" cy="843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PPECLOGO-eff-0-2"/>
          <p:cNvPicPr>
            <a:picLocks noChangeAspect="1" noChangeArrowheads="1"/>
          </p:cNvPicPr>
          <p:nvPr userDrawn="1"/>
        </p:nvPicPr>
        <p:blipFill>
          <a:blip r:embed="rId4" cstate="email"/>
          <a:srcRect/>
          <a:stretch>
            <a:fillRect/>
          </a:stretch>
        </p:blipFill>
        <p:spPr bwMode="auto">
          <a:xfrm>
            <a:off x="8175592" y="1686958"/>
            <a:ext cx="1030816" cy="9638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PECLOGO-eff-0-3"/>
          <p:cNvPicPr>
            <a:picLocks noChangeAspect="1" noChangeArrowheads="1"/>
          </p:cNvPicPr>
          <p:nvPr userDrawn="1"/>
        </p:nvPicPr>
        <p:blipFill>
          <a:blip r:embed="rId5"/>
          <a:srcRect/>
          <a:stretch>
            <a:fillRect/>
          </a:stretch>
        </p:blipFill>
        <p:spPr bwMode="auto">
          <a:xfrm>
            <a:off x="295243" y="161596"/>
            <a:ext cx="3164417" cy="2508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PPECLOGO-eff-0-1"/>
          <p:cNvPicPr>
            <a:picLocks noChangeAspect="1" noChangeArrowheads="1"/>
          </p:cNvPicPr>
          <p:nvPr userDrawn="1"/>
        </p:nvPicPr>
        <p:blipFill>
          <a:blip r:embed="rId6" cstate="email"/>
          <a:srcRect/>
          <a:stretch>
            <a:fillRect/>
          </a:stretch>
        </p:blipFill>
        <p:spPr bwMode="auto">
          <a:xfrm>
            <a:off x="3893576" y="2540417"/>
            <a:ext cx="550333" cy="4176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PECLOGO-eff-0-1"/>
          <p:cNvPicPr>
            <a:picLocks noChangeAspect="1" noChangeArrowheads="1"/>
          </p:cNvPicPr>
          <p:nvPr userDrawn="1"/>
        </p:nvPicPr>
        <p:blipFill>
          <a:blip r:embed="rId7" cstate="email"/>
          <a:srcRect/>
          <a:stretch>
            <a:fillRect/>
          </a:stretch>
        </p:blipFill>
        <p:spPr bwMode="auto">
          <a:xfrm>
            <a:off x="6947926" y="1832396"/>
            <a:ext cx="421216" cy="4003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PPECLOGO-eff-0-1"/>
          <p:cNvPicPr>
            <a:picLocks noChangeAspect="1" noChangeArrowheads="1"/>
          </p:cNvPicPr>
          <p:nvPr userDrawn="1"/>
        </p:nvPicPr>
        <p:blipFill>
          <a:blip r:embed="rId8" cstate="email"/>
          <a:srcRect/>
          <a:stretch>
            <a:fillRect/>
          </a:stretch>
        </p:blipFill>
        <p:spPr bwMode="auto">
          <a:xfrm>
            <a:off x="5123360" y="2648721"/>
            <a:ext cx="207433" cy="156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PECLOGO-eff-0-2"/>
          <p:cNvPicPr>
            <a:picLocks noChangeAspect="1" noChangeArrowheads="1"/>
          </p:cNvPicPr>
          <p:nvPr userDrawn="1"/>
        </p:nvPicPr>
        <p:blipFill>
          <a:blip r:embed="rId9" cstate="email"/>
          <a:srcRect/>
          <a:stretch>
            <a:fillRect/>
          </a:stretch>
        </p:blipFill>
        <p:spPr bwMode="auto">
          <a:xfrm>
            <a:off x="4727542" y="1373690"/>
            <a:ext cx="1030818" cy="955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PPECLOGO-eff-5-4"/>
          <p:cNvPicPr>
            <a:picLocks noChangeAspect="1" noChangeArrowheads="1"/>
          </p:cNvPicPr>
          <p:nvPr userDrawn="1"/>
        </p:nvPicPr>
        <p:blipFill>
          <a:blip r:embed="rId10" cstate="email"/>
          <a:srcRect/>
          <a:stretch>
            <a:fillRect/>
          </a:stretch>
        </p:blipFill>
        <p:spPr bwMode="auto">
          <a:xfrm>
            <a:off x="3142159" y="1613596"/>
            <a:ext cx="1932021" cy="17247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PECLOGO-eff-5-2"/>
          <p:cNvPicPr>
            <a:picLocks noChangeAspect="1" noChangeArrowheads="1"/>
          </p:cNvPicPr>
          <p:nvPr userDrawn="1"/>
        </p:nvPicPr>
        <p:blipFill>
          <a:blip r:embed="rId11"/>
          <a:srcRect/>
          <a:stretch>
            <a:fillRect/>
          </a:stretch>
        </p:blipFill>
        <p:spPr bwMode="auto">
          <a:xfrm>
            <a:off x="4865714" y="1373691"/>
            <a:ext cx="3024716" cy="2940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PPECLOGO-eff-5-4"/>
          <p:cNvPicPr>
            <a:picLocks noChangeAspect="1" noChangeArrowheads="1"/>
          </p:cNvPicPr>
          <p:nvPr userDrawn="1"/>
        </p:nvPicPr>
        <p:blipFill>
          <a:blip r:embed="rId10" cstate="email"/>
          <a:srcRect/>
          <a:stretch>
            <a:fillRect/>
          </a:stretch>
        </p:blipFill>
        <p:spPr bwMode="auto">
          <a:xfrm>
            <a:off x="8886794" y="868255"/>
            <a:ext cx="1869016" cy="17553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PECLOGO-eff-0-1"/>
          <p:cNvPicPr>
            <a:picLocks noChangeAspect="1" noChangeArrowheads="1"/>
          </p:cNvPicPr>
          <p:nvPr userDrawn="1"/>
        </p:nvPicPr>
        <p:blipFill>
          <a:blip r:embed="rId12" cstate="email"/>
          <a:srcRect/>
          <a:stretch>
            <a:fillRect/>
          </a:stretch>
        </p:blipFill>
        <p:spPr bwMode="auto">
          <a:xfrm>
            <a:off x="7542709" y="2418194"/>
            <a:ext cx="548218" cy="5204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PPECLOGO-eff-0-1"/>
          <p:cNvPicPr>
            <a:picLocks noChangeAspect="1" noChangeArrowheads="1"/>
          </p:cNvPicPr>
          <p:nvPr userDrawn="1"/>
        </p:nvPicPr>
        <p:blipFill>
          <a:blip r:embed="rId13" cstate="email"/>
          <a:srcRect/>
          <a:stretch>
            <a:fillRect/>
          </a:stretch>
        </p:blipFill>
        <p:spPr bwMode="auto">
          <a:xfrm>
            <a:off x="11020393" y="1359862"/>
            <a:ext cx="548216" cy="4149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PPECLOGO-eff2-1-2"/>
          <p:cNvPicPr>
            <a:picLocks noChangeAspect="1" noChangeArrowheads="1"/>
          </p:cNvPicPr>
          <p:nvPr userDrawn="1"/>
        </p:nvPicPr>
        <p:blipFill>
          <a:blip r:embed="rId14"/>
          <a:srcRect/>
          <a:stretch>
            <a:fillRect/>
          </a:stretch>
        </p:blipFill>
        <p:spPr bwMode="auto">
          <a:xfrm>
            <a:off x="1359926" y="1498399"/>
            <a:ext cx="1782233" cy="15083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PPECLOGO-eff2-1-3"/>
          <p:cNvPicPr>
            <a:picLocks noChangeAspect="1" noChangeArrowheads="1"/>
          </p:cNvPicPr>
          <p:nvPr userDrawn="1"/>
        </p:nvPicPr>
        <p:blipFill>
          <a:blip r:embed="rId15"/>
          <a:srcRect/>
          <a:stretch>
            <a:fillRect/>
          </a:stretch>
        </p:blipFill>
        <p:spPr bwMode="auto">
          <a:xfrm>
            <a:off x="2760159" y="1894312"/>
            <a:ext cx="459317" cy="3857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PECLOGO-eff2-1-4"/>
          <p:cNvPicPr>
            <a:picLocks noChangeAspect="1" noChangeArrowheads="1"/>
          </p:cNvPicPr>
          <p:nvPr userDrawn="1"/>
        </p:nvPicPr>
        <p:blipFill>
          <a:blip r:embed="rId16"/>
          <a:srcRect/>
          <a:stretch>
            <a:fillRect/>
          </a:stretch>
        </p:blipFill>
        <p:spPr bwMode="auto">
          <a:xfrm>
            <a:off x="8148075" y="2057051"/>
            <a:ext cx="738718" cy="949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PPECLOGO-eff2-1-3"/>
          <p:cNvPicPr>
            <a:picLocks noChangeAspect="1" noChangeArrowheads="1"/>
          </p:cNvPicPr>
          <p:nvPr userDrawn="1"/>
        </p:nvPicPr>
        <p:blipFill>
          <a:blip r:embed="rId17" cstate="email"/>
          <a:srcRect/>
          <a:stretch>
            <a:fillRect/>
          </a:stretch>
        </p:blipFill>
        <p:spPr bwMode="auto">
          <a:xfrm>
            <a:off x="8903725" y="1836629"/>
            <a:ext cx="378883" cy="3192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PPECLOGO-eff2-1-3"/>
          <p:cNvPicPr>
            <a:picLocks noChangeAspect="1" noChangeArrowheads="1"/>
          </p:cNvPicPr>
          <p:nvPr userDrawn="1"/>
        </p:nvPicPr>
        <p:blipFill>
          <a:blip r:embed="rId18" cstate="email"/>
          <a:srcRect/>
          <a:stretch>
            <a:fillRect/>
          </a:stretch>
        </p:blipFill>
        <p:spPr bwMode="auto">
          <a:xfrm>
            <a:off x="9435008" y="2301615"/>
            <a:ext cx="296333" cy="2500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PPECLOGO-eff2-1-2"/>
          <p:cNvPicPr>
            <a:picLocks noChangeAspect="1" noChangeArrowheads="1"/>
          </p:cNvPicPr>
          <p:nvPr userDrawn="1"/>
        </p:nvPicPr>
        <p:blipFill>
          <a:blip r:embed="rId14"/>
          <a:srcRect/>
          <a:stretch>
            <a:fillRect/>
          </a:stretch>
        </p:blipFill>
        <p:spPr bwMode="auto">
          <a:xfrm>
            <a:off x="2251042" y="1793609"/>
            <a:ext cx="1348681" cy="11414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PPECLOGO-eff2-1-3"/>
          <p:cNvPicPr>
            <a:picLocks noChangeAspect="1" noChangeArrowheads="1"/>
          </p:cNvPicPr>
          <p:nvPr userDrawn="1"/>
        </p:nvPicPr>
        <p:blipFill>
          <a:blip r:embed="rId15"/>
          <a:srcRect/>
          <a:stretch>
            <a:fillRect/>
          </a:stretch>
        </p:blipFill>
        <p:spPr bwMode="auto">
          <a:xfrm>
            <a:off x="1762991" y="1316766"/>
            <a:ext cx="1379169" cy="11582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PECLOGO-eff2-1-2"/>
          <p:cNvPicPr>
            <a:picLocks noChangeAspect="1" noChangeArrowheads="1"/>
          </p:cNvPicPr>
          <p:nvPr userDrawn="1"/>
        </p:nvPicPr>
        <p:blipFill>
          <a:blip r:embed="rId14"/>
          <a:srcRect/>
          <a:stretch>
            <a:fillRect/>
          </a:stretch>
        </p:blipFill>
        <p:spPr bwMode="auto">
          <a:xfrm>
            <a:off x="8880311" y="1610145"/>
            <a:ext cx="1348681" cy="11414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PPECLOGO-eff2-1-2"/>
          <p:cNvPicPr>
            <a:picLocks noChangeAspect="1" noChangeArrowheads="1"/>
          </p:cNvPicPr>
          <p:nvPr userDrawn="1"/>
        </p:nvPicPr>
        <p:blipFill>
          <a:blip r:embed="rId14"/>
          <a:srcRect/>
          <a:stretch>
            <a:fillRect/>
          </a:stretch>
        </p:blipFill>
        <p:spPr bwMode="auto">
          <a:xfrm>
            <a:off x="6111874" y="1261253"/>
            <a:ext cx="1136255" cy="9616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PPECLOGO-eff2-1-2"/>
          <p:cNvPicPr>
            <a:picLocks noChangeAspect="1" noChangeArrowheads="1"/>
          </p:cNvPicPr>
          <p:nvPr userDrawn="1"/>
        </p:nvPicPr>
        <p:blipFill>
          <a:blip r:embed="rId14"/>
          <a:srcRect/>
          <a:stretch>
            <a:fillRect/>
          </a:stretch>
        </p:blipFill>
        <p:spPr bwMode="auto">
          <a:xfrm>
            <a:off x="7504706" y="1700037"/>
            <a:ext cx="1136255" cy="9616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PPECLOGO-eff2-1-3"/>
          <p:cNvPicPr>
            <a:picLocks noChangeAspect="1" noChangeArrowheads="1"/>
          </p:cNvPicPr>
          <p:nvPr userDrawn="1"/>
        </p:nvPicPr>
        <p:blipFill>
          <a:blip r:embed="rId15"/>
          <a:srcRect/>
          <a:stretch>
            <a:fillRect/>
          </a:stretch>
        </p:blipFill>
        <p:spPr bwMode="auto">
          <a:xfrm>
            <a:off x="1149711" y="1962052"/>
            <a:ext cx="982596" cy="825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PPECLOGO-eff2-1-2"/>
          <p:cNvPicPr>
            <a:picLocks noChangeAspect="1" noChangeArrowheads="1"/>
          </p:cNvPicPr>
          <p:nvPr userDrawn="1"/>
        </p:nvPicPr>
        <p:blipFill>
          <a:blip r:embed="rId14"/>
          <a:srcRect/>
          <a:stretch>
            <a:fillRect/>
          </a:stretch>
        </p:blipFill>
        <p:spPr bwMode="auto">
          <a:xfrm>
            <a:off x="8640961" y="2541293"/>
            <a:ext cx="1136255" cy="9616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PPECLOGO-eff2-1-3"/>
          <p:cNvPicPr>
            <a:picLocks noChangeAspect="1" noChangeArrowheads="1"/>
          </p:cNvPicPr>
          <p:nvPr userDrawn="1"/>
        </p:nvPicPr>
        <p:blipFill>
          <a:blip r:embed="rId15"/>
          <a:srcRect/>
          <a:stretch>
            <a:fillRect/>
          </a:stretch>
        </p:blipFill>
        <p:spPr bwMode="auto">
          <a:xfrm>
            <a:off x="2452575" y="1217485"/>
            <a:ext cx="1147150" cy="9633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PPECLOGO-eff2-1-3"/>
          <p:cNvPicPr>
            <a:picLocks noChangeAspect="1" noChangeArrowheads="1"/>
          </p:cNvPicPr>
          <p:nvPr userDrawn="1"/>
        </p:nvPicPr>
        <p:blipFill>
          <a:blip r:embed="rId15"/>
          <a:srcRect/>
          <a:stretch>
            <a:fillRect/>
          </a:stretch>
        </p:blipFill>
        <p:spPr bwMode="auto">
          <a:xfrm>
            <a:off x="3026149" y="998676"/>
            <a:ext cx="1147150" cy="9633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descr="PPECLOGO-eff2-1-3"/>
          <p:cNvPicPr>
            <a:picLocks noChangeAspect="1" noChangeArrowheads="1"/>
          </p:cNvPicPr>
          <p:nvPr userDrawn="1"/>
        </p:nvPicPr>
        <p:blipFill>
          <a:blip r:embed="rId15"/>
          <a:srcRect/>
          <a:stretch>
            <a:fillRect/>
          </a:stretch>
        </p:blipFill>
        <p:spPr bwMode="auto">
          <a:xfrm>
            <a:off x="4173300" y="643342"/>
            <a:ext cx="1379169" cy="11582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PPECLOGO-eff2-1-3"/>
          <p:cNvPicPr>
            <a:picLocks noChangeAspect="1" noChangeArrowheads="1"/>
          </p:cNvPicPr>
          <p:nvPr userDrawn="1"/>
        </p:nvPicPr>
        <p:blipFill>
          <a:blip r:embed="rId15"/>
          <a:srcRect/>
          <a:stretch>
            <a:fillRect/>
          </a:stretch>
        </p:blipFill>
        <p:spPr bwMode="auto">
          <a:xfrm>
            <a:off x="951423" y="2997401"/>
            <a:ext cx="1740977" cy="14620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PPECLOGO-eff2-1-3"/>
          <p:cNvPicPr>
            <a:picLocks noChangeAspect="1" noChangeArrowheads="1"/>
          </p:cNvPicPr>
          <p:nvPr userDrawn="1"/>
        </p:nvPicPr>
        <p:blipFill>
          <a:blip r:embed="rId15"/>
          <a:srcRect/>
          <a:stretch>
            <a:fillRect/>
          </a:stretch>
        </p:blipFill>
        <p:spPr bwMode="auto">
          <a:xfrm>
            <a:off x="6680002" y="2711836"/>
            <a:ext cx="1379169" cy="11582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PPECLOGO-eff2-1-3"/>
          <p:cNvPicPr>
            <a:picLocks noChangeAspect="1" noChangeArrowheads="1"/>
          </p:cNvPicPr>
          <p:nvPr userDrawn="1"/>
        </p:nvPicPr>
        <p:blipFill>
          <a:blip r:embed="rId15"/>
          <a:srcRect/>
          <a:stretch>
            <a:fillRect/>
          </a:stretch>
        </p:blipFill>
        <p:spPr bwMode="auto">
          <a:xfrm>
            <a:off x="8408968" y="2139553"/>
            <a:ext cx="1623470" cy="136338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PPECLOGO-eff2-1-3"/>
          <p:cNvPicPr>
            <a:picLocks noChangeAspect="1" noChangeArrowheads="1"/>
          </p:cNvPicPr>
          <p:nvPr userDrawn="1"/>
        </p:nvPicPr>
        <p:blipFill>
          <a:blip r:embed="rId15"/>
          <a:srcRect/>
          <a:stretch>
            <a:fillRect/>
          </a:stretch>
        </p:blipFill>
        <p:spPr bwMode="auto">
          <a:xfrm>
            <a:off x="1677467" y="2369704"/>
            <a:ext cx="1147150" cy="9633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5" descr="PPECLOGO-eff2-1-3"/>
          <p:cNvPicPr>
            <a:picLocks noChangeAspect="1" noChangeArrowheads="1"/>
          </p:cNvPicPr>
          <p:nvPr userDrawn="1"/>
        </p:nvPicPr>
        <p:blipFill>
          <a:blip r:embed="rId15"/>
          <a:srcRect/>
          <a:stretch>
            <a:fillRect/>
          </a:stretch>
        </p:blipFill>
        <p:spPr bwMode="auto">
          <a:xfrm>
            <a:off x="2763870" y="3360342"/>
            <a:ext cx="1379169" cy="115822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PPECLOGO-eff2-1-3"/>
          <p:cNvPicPr>
            <a:picLocks noChangeAspect="1" noChangeArrowheads="1"/>
          </p:cNvPicPr>
          <p:nvPr userDrawn="1"/>
        </p:nvPicPr>
        <p:blipFill>
          <a:blip r:embed="rId15"/>
          <a:srcRect/>
          <a:stretch>
            <a:fillRect/>
          </a:stretch>
        </p:blipFill>
        <p:spPr bwMode="auto">
          <a:xfrm>
            <a:off x="276228" y="2976079"/>
            <a:ext cx="1147150" cy="9633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5" descr="PPECLOGO-eff2-1-3"/>
          <p:cNvPicPr>
            <a:picLocks noChangeAspect="1" noChangeArrowheads="1"/>
          </p:cNvPicPr>
          <p:nvPr userDrawn="1"/>
        </p:nvPicPr>
        <p:blipFill>
          <a:blip r:embed="rId15"/>
          <a:srcRect/>
          <a:stretch>
            <a:fillRect/>
          </a:stretch>
        </p:blipFill>
        <p:spPr bwMode="auto">
          <a:xfrm>
            <a:off x="2995888" y="4458818"/>
            <a:ext cx="1659952" cy="13940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PPECLOGO-eff2-1-3"/>
          <p:cNvPicPr>
            <a:picLocks noChangeAspect="1" noChangeArrowheads="1"/>
          </p:cNvPicPr>
          <p:nvPr userDrawn="1"/>
        </p:nvPicPr>
        <p:blipFill>
          <a:blip r:embed="rId15"/>
          <a:srcRect/>
          <a:stretch>
            <a:fillRect/>
          </a:stretch>
        </p:blipFill>
        <p:spPr bwMode="auto">
          <a:xfrm>
            <a:off x="3816615" y="3172784"/>
            <a:ext cx="1147150" cy="963376"/>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userDrawn="1"/>
        </p:nvSpPr>
        <p:spPr>
          <a:xfrm>
            <a:off x="-568128" y="1796819"/>
            <a:ext cx="8640960" cy="1568450"/>
          </a:xfrm>
          <a:prstGeom prst="rect">
            <a:avLst/>
          </a:prstGeom>
        </p:spPr>
        <p:txBody>
          <a:bodyPr wrap="square">
            <a:spAutoFit/>
          </a:bodyPr>
          <a:lstStyle/>
          <a:p>
            <a:pPr algn="ctr"/>
            <a:r>
              <a:rPr lang="zh-CN" altLang="en-US" sz="6400" b="0"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               </a:t>
            </a:r>
            <a:r>
              <a:rPr lang="zh-CN" altLang="en-US" sz="6400" b="1"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启程</a:t>
            </a:r>
            <a:r>
              <a:rPr lang="en-US" altLang="zh-CN" sz="6400" b="1"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20XX</a:t>
            </a:r>
          </a:p>
          <a:p>
            <a:pPr algn="ctr"/>
            <a:r>
              <a:rPr lang="zh-CN" altLang="en-US" sz="3200" b="0"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       为了梦想我们从未停下脚步</a:t>
            </a:r>
          </a:p>
        </p:txBody>
      </p:sp>
      <p:sp>
        <p:nvSpPr>
          <p:cNvPr id="45" name="矩形 44"/>
          <p:cNvSpPr/>
          <p:nvPr userDrawn="1"/>
        </p:nvSpPr>
        <p:spPr>
          <a:xfrm>
            <a:off x="3264363" y="3057467"/>
            <a:ext cx="8976320" cy="1568450"/>
          </a:xfrm>
          <a:prstGeom prst="rect">
            <a:avLst/>
          </a:prstGeom>
        </p:spPr>
        <p:txBody>
          <a:bodyPr wrap="square">
            <a:spAutoFit/>
          </a:bodyPr>
          <a:lstStyle/>
          <a:p>
            <a:pPr algn="ctr"/>
            <a:r>
              <a:rPr lang="zh-CN" altLang="en-US" sz="6400" b="1"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回首</a:t>
            </a:r>
            <a:r>
              <a:rPr lang="en-US" altLang="zh-CN" sz="6400" b="1"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20XX</a:t>
            </a:r>
          </a:p>
          <a:p>
            <a:pPr algn="ctr"/>
            <a:r>
              <a:rPr lang="zh-CN" altLang="en-US" sz="3200" b="0" dirty="0">
                <a:ln w="12700">
                  <a:solidFill>
                    <a:srgbClr val="FFFFCC"/>
                  </a:solidFill>
                </a:ln>
                <a:solidFill>
                  <a:srgbClr val="FFFFFF"/>
                </a:solidFill>
                <a:effectLst>
                  <a:glow rad="101600">
                    <a:srgbClr val="C00000">
                      <a:alpha val="60000"/>
                    </a:srgbClr>
                  </a:glow>
                </a:effectLst>
                <a:latin typeface="微软雅黑" panose="020B0503020204020204" pitchFamily="34" charset="-122"/>
                <a:ea typeface="微软雅黑" panose="020B0503020204020204" pitchFamily="34" charset="-122"/>
              </a:rPr>
              <a:t>                            我们收获喜悦和汗水的果实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42" presetClass="path" presetSubtype="0" fill="hold" grpId="1" nodeType="withEffect">
                                  <p:stCondLst>
                                    <p:cond delay="0"/>
                                  </p:stCondLst>
                                  <p:childTnLst>
                                    <p:animMotion origin="layout" path="M -2.77778E-6 -1.11111E-6 L -0.28107 0.00116 " pathEditMode="relative" rAng="0" ptsTypes="AA">
                                      <p:cBhvr>
                                        <p:cTn id="9" dur="2750" fill="hold"/>
                                        <p:tgtEl>
                                          <p:spTgt spid="45"/>
                                        </p:tgtEl>
                                        <p:attrNameLst>
                                          <p:attrName>ppt_x</p:attrName>
                                          <p:attrName>ppt_y</p:attrName>
                                        </p:attrNameLst>
                                      </p:cBhvr>
                                      <p:rCtr x="-14063" y="46"/>
                                    </p:animMotion>
                                  </p:childTnLst>
                                </p:cTn>
                              </p:par>
                              <p:par>
                                <p:cTn id="10" presetID="10" presetClass="exit" presetSubtype="0" fill="hold" grpId="2" nodeType="withEffect">
                                  <p:stCondLst>
                                    <p:cond delay="1250"/>
                                  </p:stCondLst>
                                  <p:childTnLst>
                                    <p:animEffect transition="out" filter="fade">
                                      <p:cBhvr>
                                        <p:cTn id="11" dur="1500"/>
                                        <p:tgtEl>
                                          <p:spTgt spid="45"/>
                                        </p:tgtEl>
                                      </p:cBhvr>
                                    </p:animEffect>
                                    <p:set>
                                      <p:cBhvr>
                                        <p:cTn id="12" dur="1" fill="hold">
                                          <p:stCondLst>
                                            <p:cond delay="1499"/>
                                          </p:stCondLst>
                                        </p:cTn>
                                        <p:tgtEl>
                                          <p:spTgt spid="45"/>
                                        </p:tgtEl>
                                        <p:attrNameLst>
                                          <p:attrName>style.visibility</p:attrName>
                                        </p:attrNameLst>
                                      </p:cBhvr>
                                      <p:to>
                                        <p:strVal val="hidden"/>
                                      </p:to>
                                    </p:set>
                                  </p:childTnLst>
                                </p:cTn>
                              </p:par>
                              <p:par>
                                <p:cTn id="13" presetID="10" presetClass="entr" presetSubtype="0" fill="hold" grpId="0" nodeType="withEffect">
                                  <p:stCondLst>
                                    <p:cond delay="275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42" presetClass="path" presetSubtype="0" fill="hold" grpId="1" nodeType="withEffect">
                                  <p:stCondLst>
                                    <p:cond delay="2750"/>
                                  </p:stCondLst>
                                  <p:childTnLst>
                                    <p:animMotion origin="layout" path="M 3.88889E-6 -2.22222E-6 L 0.2993 -0.00116 " pathEditMode="relative" rAng="0" ptsTypes="AA">
                                      <p:cBhvr>
                                        <p:cTn id="17" dur="2750" fill="hold"/>
                                        <p:tgtEl>
                                          <p:spTgt spid="44"/>
                                        </p:tgtEl>
                                        <p:attrNameLst>
                                          <p:attrName>ppt_x</p:attrName>
                                          <p:attrName>ppt_y</p:attrName>
                                        </p:attrNameLst>
                                      </p:cBhvr>
                                      <p:rCtr x="14965" y="-69"/>
                                    </p:animMotion>
                                  </p:childTnLst>
                                </p:cTn>
                              </p:par>
                              <p:par>
                                <p:cTn id="18" presetID="10" presetClass="exit" presetSubtype="0" fill="hold" grpId="2" nodeType="withEffect">
                                  <p:stCondLst>
                                    <p:cond delay="4000"/>
                                  </p:stCondLst>
                                  <p:childTnLst>
                                    <p:animEffect transition="out" filter="fade">
                                      <p:cBhvr>
                                        <p:cTn id="19" dur="1500"/>
                                        <p:tgtEl>
                                          <p:spTgt spid="44"/>
                                        </p:tgtEl>
                                      </p:cBhvr>
                                    </p:animEffect>
                                    <p:set>
                                      <p:cBhvr>
                                        <p:cTn id="20" dur="1" fill="hold">
                                          <p:stCondLst>
                                            <p:cond delay="1499"/>
                                          </p:stCondLst>
                                        </p:cTn>
                                        <p:tgtEl>
                                          <p:spTgt spid="4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35" presetClass="path" presetSubtype="0" fill="hold" nodeType="withEffect">
                                  <p:stCondLst>
                                    <p:cond delay="0"/>
                                  </p:stCondLst>
                                  <p:childTnLst>
                                    <p:animMotion origin="layout" path="M 0 0  L -0.25 0  E" pathEditMode="relative" rAng="0" ptsTypes="">
                                      <p:cBhvr>
                                        <p:cTn id="58" dur="3000" fill="hold"/>
                                        <p:tgtEl>
                                          <p:spTgt spid="18"/>
                                        </p:tgtEl>
                                        <p:attrNameLst>
                                          <p:attrName>ppt_x</p:attrName>
                                          <p:attrName>ppt_y</p:attrName>
                                        </p:attrNameLst>
                                      </p:cBhvr>
                                      <p:rCtr x="0" y="0"/>
                                    </p:animMotion>
                                  </p:childTnLst>
                                </p:cTn>
                              </p:par>
                              <p:par>
                                <p:cTn id="59" presetID="35" presetClass="path" presetSubtype="0" fill="hold" nodeType="withEffect">
                                  <p:stCondLst>
                                    <p:cond delay="0"/>
                                  </p:stCondLst>
                                  <p:childTnLst>
                                    <p:animMotion origin="layout" path="M 4.16667E-6 3.33333E-6 L -0.31632 3.33333E-6 " pathEditMode="relative" rAng="0" ptsTypes="AA">
                                      <p:cBhvr>
                                        <p:cTn id="60" dur="3000" fill="hold"/>
                                        <p:tgtEl>
                                          <p:spTgt spid="10"/>
                                        </p:tgtEl>
                                        <p:attrNameLst>
                                          <p:attrName>ppt_x</p:attrName>
                                          <p:attrName>ppt_y</p:attrName>
                                        </p:attrNameLst>
                                      </p:cBhvr>
                                      <p:rCtr x="-15816" y="0"/>
                                    </p:animMotion>
                                  </p:childTnLst>
                                </p:cTn>
                              </p:par>
                              <p:par>
                                <p:cTn id="61" presetID="35" presetClass="path" presetSubtype="0" fill="hold" nodeType="withEffect">
                                  <p:stCondLst>
                                    <p:cond delay="0"/>
                                  </p:stCondLst>
                                  <p:childTnLst>
                                    <p:animMotion origin="layout" path="M 0.00504 -1.85185E-6 L -0.46684 -1.85185E-6 " pathEditMode="relative" rAng="0" ptsTypes="AA">
                                      <p:cBhvr>
                                        <p:cTn id="62" dur="3000" fill="hold"/>
                                        <p:tgtEl>
                                          <p:spTgt spid="13"/>
                                        </p:tgtEl>
                                        <p:attrNameLst>
                                          <p:attrName>ppt_x</p:attrName>
                                          <p:attrName>ppt_y</p:attrName>
                                        </p:attrNameLst>
                                      </p:cBhvr>
                                      <p:rCtr x="-23594" y="0"/>
                                    </p:animMotion>
                                  </p:childTnLst>
                                </p:cTn>
                              </p:par>
                              <p:par>
                                <p:cTn id="63" presetID="35" presetClass="path" presetSubtype="0" fill="hold" nodeType="withEffect">
                                  <p:stCondLst>
                                    <p:cond delay="0"/>
                                  </p:stCondLst>
                                  <p:childTnLst>
                                    <p:animMotion origin="layout" path="M -3.05556E-6 1.11111E-6 L -0.19531 1.11111E-6 " pathEditMode="relative" rAng="0" ptsTypes="AA">
                                      <p:cBhvr>
                                        <p:cTn id="64" dur="3000" fill="hold"/>
                                        <p:tgtEl>
                                          <p:spTgt spid="15"/>
                                        </p:tgtEl>
                                        <p:attrNameLst>
                                          <p:attrName>ppt_x</p:attrName>
                                          <p:attrName>ppt_y</p:attrName>
                                        </p:attrNameLst>
                                      </p:cBhvr>
                                      <p:rCtr x="-9774" y="0"/>
                                    </p:animMotion>
                                  </p:childTnLst>
                                </p:cTn>
                              </p:par>
                              <p:par>
                                <p:cTn id="65" presetID="35" presetClass="path" presetSubtype="0" fill="hold" nodeType="withEffect">
                                  <p:stCondLst>
                                    <p:cond delay="0"/>
                                  </p:stCondLst>
                                  <p:childTnLst>
                                    <p:animMotion origin="layout" path="M 5.55556E-7 2.59259E-6 L -0.43594 2.59259E-6 " pathEditMode="relative" rAng="0" ptsTypes="AA">
                                      <p:cBhvr>
                                        <p:cTn id="66" dur="3000" fill="hold"/>
                                        <p:tgtEl>
                                          <p:spTgt spid="12"/>
                                        </p:tgtEl>
                                        <p:attrNameLst>
                                          <p:attrName>ppt_x</p:attrName>
                                          <p:attrName>ppt_y</p:attrName>
                                        </p:attrNameLst>
                                      </p:cBhvr>
                                      <p:rCtr x="-21806" y="0"/>
                                    </p:animMotion>
                                  </p:childTnLst>
                                </p:cTn>
                              </p:par>
                              <p:par>
                                <p:cTn id="67" presetID="35" presetClass="path" presetSubtype="0" fill="hold" nodeType="withEffect">
                                  <p:stCondLst>
                                    <p:cond delay="0"/>
                                  </p:stCondLst>
                                  <p:childTnLst>
                                    <p:animMotion origin="layout" path="M -1.94444E-6 2.59259E-6 L -0.61719 2.59259E-6 " pathEditMode="relative" rAng="0" ptsTypes="AA">
                                      <p:cBhvr>
                                        <p:cTn id="68" dur="3000" fill="hold"/>
                                        <p:tgtEl>
                                          <p:spTgt spid="14"/>
                                        </p:tgtEl>
                                        <p:attrNameLst>
                                          <p:attrName>ppt_x</p:attrName>
                                          <p:attrName>ppt_y</p:attrName>
                                        </p:attrNameLst>
                                      </p:cBhvr>
                                      <p:rCtr x="-30868" y="0"/>
                                    </p:animMotion>
                                  </p:childTnLst>
                                </p:cTn>
                              </p:par>
                              <p:par>
                                <p:cTn id="69" presetID="35" presetClass="path" presetSubtype="0" fill="hold" nodeType="withEffect">
                                  <p:stCondLst>
                                    <p:cond delay="0"/>
                                  </p:stCondLst>
                                  <p:childTnLst>
                                    <p:animMotion origin="layout" path="M 3.05556E-6 -1.85185E-6 L -0.33577 -1.85185E-6 " pathEditMode="relative" rAng="0" ptsTypes="AA">
                                      <p:cBhvr>
                                        <p:cTn id="70" dur="3000" fill="hold"/>
                                        <p:tgtEl>
                                          <p:spTgt spid="9"/>
                                        </p:tgtEl>
                                        <p:attrNameLst>
                                          <p:attrName>ppt_x</p:attrName>
                                          <p:attrName>ppt_y</p:attrName>
                                        </p:attrNameLst>
                                      </p:cBhvr>
                                      <p:rCtr x="-16788" y="0"/>
                                    </p:animMotion>
                                  </p:childTnLst>
                                </p:cTn>
                              </p:par>
                              <p:par>
                                <p:cTn id="71" presetID="35" presetClass="path" presetSubtype="0" fill="hold" nodeType="withEffect">
                                  <p:stCondLst>
                                    <p:cond delay="0"/>
                                  </p:stCondLst>
                                  <p:childTnLst>
                                    <p:animMotion origin="layout" path="M 1.66667E-6 -1.85185E-6 L -0.57188 -1.85185E-6 " pathEditMode="relative" rAng="0" ptsTypes="AA">
                                      <p:cBhvr>
                                        <p:cTn id="72" dur="3000" fill="hold"/>
                                        <p:tgtEl>
                                          <p:spTgt spid="19"/>
                                        </p:tgtEl>
                                        <p:attrNameLst>
                                          <p:attrName>ppt_x</p:attrName>
                                          <p:attrName>ppt_y</p:attrName>
                                        </p:attrNameLst>
                                      </p:cBhvr>
                                      <p:rCtr x="-28594" y="0"/>
                                    </p:animMotion>
                                  </p:childTnLst>
                                </p:cTn>
                              </p:par>
                              <p:par>
                                <p:cTn id="73" presetID="35" presetClass="path" presetSubtype="0" fill="hold" nodeType="withEffect">
                                  <p:stCondLst>
                                    <p:cond delay="0"/>
                                  </p:stCondLst>
                                  <p:childTnLst>
                                    <p:animMotion origin="layout" path="M 1.66667E-6 -1.85185E-6 L -0.57188 -1.85185E-6 " pathEditMode="relative" rAng="0" ptsTypes="AA">
                                      <p:cBhvr>
                                        <p:cTn id="74" dur="3000" fill="hold"/>
                                        <p:tgtEl>
                                          <p:spTgt spid="20"/>
                                        </p:tgtEl>
                                        <p:attrNameLst>
                                          <p:attrName>ppt_x</p:attrName>
                                          <p:attrName>ppt_y</p:attrName>
                                        </p:attrNameLst>
                                      </p:cBhvr>
                                      <p:rCtr x="-28594" y="0"/>
                                    </p:animMotion>
                                  </p:childTnLst>
                                </p:cTn>
                              </p:par>
                              <p:par>
                                <p:cTn id="75" presetID="63" presetClass="path" presetSubtype="0" fill="hold" nodeType="withEffect">
                                  <p:stCondLst>
                                    <p:cond delay="0"/>
                                  </p:stCondLst>
                                  <p:childTnLst>
                                    <p:animMotion origin="layout" path="M 5.55556E-7 2.59259E-6 L 0.43906 2.59259E-6 " pathEditMode="relative" rAng="0" ptsTypes="AA">
                                      <p:cBhvr>
                                        <p:cTn id="76" dur="3000" fill="hold"/>
                                        <p:tgtEl>
                                          <p:spTgt spid="17"/>
                                        </p:tgtEl>
                                        <p:attrNameLst>
                                          <p:attrName>ppt_x</p:attrName>
                                          <p:attrName>ppt_y</p:attrName>
                                        </p:attrNameLst>
                                      </p:cBhvr>
                                      <p:rCtr x="21944" y="0"/>
                                    </p:animMotion>
                                  </p:childTnLst>
                                </p:cTn>
                              </p:par>
                              <p:par>
                                <p:cTn id="77" presetID="63" presetClass="path" presetSubtype="0" fill="hold" nodeType="withEffect">
                                  <p:stCondLst>
                                    <p:cond delay="0"/>
                                  </p:stCondLst>
                                  <p:childTnLst>
                                    <p:animMotion origin="layout" path="M -1.38889E-6 2.96296E-6 L 0.62813 2.96296E-6 " pathEditMode="relative" rAng="0" ptsTypes="AA">
                                      <p:cBhvr>
                                        <p:cTn id="78" dur="3000" fill="hold"/>
                                        <p:tgtEl>
                                          <p:spTgt spid="16"/>
                                        </p:tgtEl>
                                        <p:attrNameLst>
                                          <p:attrName>ppt_x</p:attrName>
                                          <p:attrName>ppt_y</p:attrName>
                                        </p:attrNameLst>
                                      </p:cBhvr>
                                      <p:rCtr x="31406" y="0"/>
                                    </p:animMotion>
                                  </p:childTnLst>
                                </p:cTn>
                              </p:par>
                              <p:par>
                                <p:cTn id="79" presetID="63" presetClass="path" presetSubtype="0" fill="hold" nodeType="withEffect">
                                  <p:stCondLst>
                                    <p:cond delay="0"/>
                                  </p:stCondLst>
                                  <p:childTnLst>
                                    <p:animMotion origin="layout" path="M 2.77778E-6 -2.96296E-6 L 0.42465 -2.96296E-6 " pathEditMode="relative" rAng="0" ptsTypes="AA">
                                      <p:cBhvr>
                                        <p:cTn id="80" dur="3000" fill="hold"/>
                                        <p:tgtEl>
                                          <p:spTgt spid="11"/>
                                        </p:tgtEl>
                                        <p:attrNameLst>
                                          <p:attrName>ppt_x</p:attrName>
                                          <p:attrName>ppt_y</p:attrName>
                                        </p:attrNameLst>
                                      </p:cBhvr>
                                      <p:rCtr x="21233" y="0"/>
                                    </p:animMotion>
                                  </p:childTnLst>
                                </p:cTn>
                              </p:par>
                              <p:par>
                                <p:cTn id="81" presetID="10" presetClass="exit" presetSubtype="0" fill="hold" nodeType="withEffect">
                                  <p:stCondLst>
                                    <p:cond delay="250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250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nodeType="withEffect">
                                  <p:stCondLst>
                                    <p:cond delay="250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nodeType="withEffect">
                                  <p:stCondLst>
                                    <p:cond delay="250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nodeType="withEffect">
                                  <p:stCondLst>
                                    <p:cond delay="250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nodeType="withEffect">
                                  <p:stCondLst>
                                    <p:cond delay="2500"/>
                                  </p:stCondLst>
                                  <p:childTnLst>
                                    <p:animEffect transition="out" filter="fade">
                                      <p:cBhvr>
                                        <p:cTn id="106" dur="500"/>
                                        <p:tgtEl>
                                          <p:spTgt spid="20"/>
                                        </p:tgtEl>
                                      </p:cBhvr>
                                    </p:animEffect>
                                    <p:set>
                                      <p:cBhvr>
                                        <p:cTn id="107" dur="1" fill="hold">
                                          <p:stCondLst>
                                            <p:cond delay="499"/>
                                          </p:stCondLst>
                                        </p:cTn>
                                        <p:tgtEl>
                                          <p:spTgt spid="20"/>
                                        </p:tgtEl>
                                        <p:attrNameLst>
                                          <p:attrName>style.visibility</p:attrName>
                                        </p:attrNameLst>
                                      </p:cBhvr>
                                      <p:to>
                                        <p:strVal val="hidden"/>
                                      </p:to>
                                    </p:set>
                                  </p:childTnLst>
                                </p:cTn>
                              </p:par>
                              <p:par>
                                <p:cTn id="108" presetID="10" presetClass="exit" presetSubtype="0" fill="hold" nodeType="withEffect">
                                  <p:stCondLst>
                                    <p:cond delay="2500"/>
                                  </p:stCondLst>
                                  <p:childTnLst>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10" presetClass="exit" presetSubtype="0" fill="hold" nodeType="withEffect">
                                  <p:stCondLst>
                                    <p:cond delay="250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10" presetClass="exit" presetSubtype="0" fill="hold" nodeType="withEffect">
                                  <p:stCondLst>
                                    <p:cond delay="250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100"/>
                                        <p:tgtEl>
                                          <p:spTgt spid="21"/>
                                        </p:tgtEl>
                                      </p:cBhvr>
                                    </p:animEffect>
                                  </p:childTnLst>
                                </p:cTn>
                              </p:par>
                              <p:par>
                                <p:cTn id="120" presetID="10" presetClass="entr" presetSubtype="0" fill="hold" nodeType="withEffect">
                                  <p:stCondLst>
                                    <p:cond delay="60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00"/>
                                        <p:tgtEl>
                                          <p:spTgt spid="22"/>
                                        </p:tgtEl>
                                      </p:cBhvr>
                                    </p:animEffect>
                                  </p:childTnLst>
                                </p:cTn>
                              </p:par>
                              <p:par>
                                <p:cTn id="123" presetID="10" presetClass="entr" presetSubtype="0" fill="hold" nodeType="withEffect">
                                  <p:stCondLst>
                                    <p:cond delay="20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100"/>
                                        <p:tgtEl>
                                          <p:spTgt spid="23"/>
                                        </p:tgtEl>
                                      </p:cBhvr>
                                    </p:animEffect>
                                  </p:childTnLst>
                                </p:cTn>
                              </p:par>
                              <p:par>
                                <p:cTn id="126" presetID="10" presetClass="entr" presetSubtype="0" fill="hold" nodeType="withEffect">
                                  <p:stCondLst>
                                    <p:cond delay="1800"/>
                                  </p:stCondLst>
                                  <p:childTnLst>
                                    <p:set>
                                      <p:cBhvr>
                                        <p:cTn id="127" dur="1" fill="hold">
                                          <p:stCondLst>
                                            <p:cond delay="0"/>
                                          </p:stCondLst>
                                        </p:cTn>
                                        <p:tgtEl>
                                          <p:spTgt spid="24"/>
                                        </p:tgtEl>
                                        <p:attrNameLst>
                                          <p:attrName>style.visibility</p:attrName>
                                        </p:attrNameLst>
                                      </p:cBhvr>
                                      <p:to>
                                        <p:strVal val="visible"/>
                                      </p:to>
                                    </p:set>
                                    <p:animEffect transition="in" filter="fade">
                                      <p:cBhvr>
                                        <p:cTn id="128" dur="100"/>
                                        <p:tgtEl>
                                          <p:spTgt spid="24"/>
                                        </p:tgtEl>
                                      </p:cBhvr>
                                    </p:animEffect>
                                  </p:childTnLst>
                                </p:cTn>
                              </p:par>
                              <p:par>
                                <p:cTn id="129" presetID="10" presetClass="entr" presetSubtype="0" fill="hold" nodeType="withEffect">
                                  <p:stCondLst>
                                    <p:cond delay="220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
                                        <p:tgtEl>
                                          <p:spTgt spid="25"/>
                                        </p:tgtEl>
                                      </p:cBhvr>
                                    </p:animEffect>
                                  </p:childTnLst>
                                </p:cTn>
                              </p:par>
                              <p:par>
                                <p:cTn id="132" presetID="53" presetClass="exit" presetSubtype="16" fill="hold" nodeType="withEffect">
                                  <p:stCondLst>
                                    <p:cond delay="100"/>
                                  </p:stCondLst>
                                  <p:childTnLst>
                                    <p:anim calcmode="lin" valueType="num">
                                      <p:cBhvr>
                                        <p:cTn id="133" dur="1000"/>
                                        <p:tgtEl>
                                          <p:spTgt spid="21"/>
                                        </p:tgtEl>
                                        <p:attrNameLst>
                                          <p:attrName>ppt_w</p:attrName>
                                        </p:attrNameLst>
                                      </p:cBhvr>
                                      <p:tavLst>
                                        <p:tav tm="0">
                                          <p:val>
                                            <p:strVal val="ppt_w"/>
                                          </p:val>
                                        </p:tav>
                                        <p:tav tm="100000">
                                          <p:val>
                                            <p:fltVal val="0"/>
                                          </p:val>
                                        </p:tav>
                                      </p:tavLst>
                                    </p:anim>
                                    <p:anim calcmode="lin" valueType="num">
                                      <p:cBhvr>
                                        <p:cTn id="134" dur="1000"/>
                                        <p:tgtEl>
                                          <p:spTgt spid="21"/>
                                        </p:tgtEl>
                                        <p:attrNameLst>
                                          <p:attrName>ppt_h</p:attrName>
                                        </p:attrNameLst>
                                      </p:cBhvr>
                                      <p:tavLst>
                                        <p:tav tm="0">
                                          <p:val>
                                            <p:strVal val="ppt_h"/>
                                          </p:val>
                                        </p:tav>
                                        <p:tav tm="100000">
                                          <p:val>
                                            <p:fltVal val="0"/>
                                          </p:val>
                                        </p:tav>
                                      </p:tavLst>
                                    </p:anim>
                                    <p:animEffect transition="out" filter="fade">
                                      <p:cBhvr>
                                        <p:cTn id="135" dur="1000"/>
                                        <p:tgtEl>
                                          <p:spTgt spid="21"/>
                                        </p:tgtEl>
                                      </p:cBhvr>
                                    </p:animEffect>
                                    <p:set>
                                      <p:cBhvr>
                                        <p:cTn id="136" dur="1" fill="hold">
                                          <p:stCondLst>
                                            <p:cond delay="999"/>
                                          </p:stCondLst>
                                        </p:cTn>
                                        <p:tgtEl>
                                          <p:spTgt spid="21"/>
                                        </p:tgtEl>
                                        <p:attrNameLst>
                                          <p:attrName>style.visibility</p:attrName>
                                        </p:attrNameLst>
                                      </p:cBhvr>
                                      <p:to>
                                        <p:strVal val="hidden"/>
                                      </p:to>
                                    </p:set>
                                  </p:childTnLst>
                                </p:cTn>
                              </p:par>
                              <p:par>
                                <p:cTn id="137" presetID="53" presetClass="exit" presetSubtype="16" fill="hold" nodeType="withEffect">
                                  <p:stCondLst>
                                    <p:cond delay="700"/>
                                  </p:stCondLst>
                                  <p:childTnLst>
                                    <p:anim calcmode="lin" valueType="num">
                                      <p:cBhvr>
                                        <p:cTn id="138" dur="500"/>
                                        <p:tgtEl>
                                          <p:spTgt spid="22"/>
                                        </p:tgtEl>
                                        <p:attrNameLst>
                                          <p:attrName>ppt_w</p:attrName>
                                        </p:attrNameLst>
                                      </p:cBhvr>
                                      <p:tavLst>
                                        <p:tav tm="0">
                                          <p:val>
                                            <p:strVal val="ppt_w"/>
                                          </p:val>
                                        </p:tav>
                                        <p:tav tm="100000">
                                          <p:val>
                                            <p:fltVal val="0"/>
                                          </p:val>
                                        </p:tav>
                                      </p:tavLst>
                                    </p:anim>
                                    <p:anim calcmode="lin" valueType="num">
                                      <p:cBhvr>
                                        <p:cTn id="139" dur="500"/>
                                        <p:tgtEl>
                                          <p:spTgt spid="22"/>
                                        </p:tgtEl>
                                        <p:attrNameLst>
                                          <p:attrName>ppt_h</p:attrName>
                                        </p:attrNameLst>
                                      </p:cBhvr>
                                      <p:tavLst>
                                        <p:tav tm="0">
                                          <p:val>
                                            <p:strVal val="ppt_h"/>
                                          </p:val>
                                        </p:tav>
                                        <p:tav tm="100000">
                                          <p:val>
                                            <p:fltVal val="0"/>
                                          </p:val>
                                        </p:tav>
                                      </p:tavLst>
                                    </p:anim>
                                    <p:animEffect transition="out" filter="fade">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53" presetClass="exit" presetSubtype="16" fill="hold" nodeType="withEffect">
                                  <p:stCondLst>
                                    <p:cond delay="300"/>
                                  </p:stCondLst>
                                  <p:childTnLst>
                                    <p:anim calcmode="lin" valueType="num">
                                      <p:cBhvr>
                                        <p:cTn id="143" dur="500"/>
                                        <p:tgtEl>
                                          <p:spTgt spid="23"/>
                                        </p:tgtEl>
                                        <p:attrNameLst>
                                          <p:attrName>ppt_w</p:attrName>
                                        </p:attrNameLst>
                                      </p:cBhvr>
                                      <p:tavLst>
                                        <p:tav tm="0">
                                          <p:val>
                                            <p:strVal val="ppt_w"/>
                                          </p:val>
                                        </p:tav>
                                        <p:tav tm="100000">
                                          <p:val>
                                            <p:fltVal val="0"/>
                                          </p:val>
                                        </p:tav>
                                      </p:tavLst>
                                    </p:anim>
                                    <p:anim calcmode="lin" valueType="num">
                                      <p:cBhvr>
                                        <p:cTn id="144" dur="500"/>
                                        <p:tgtEl>
                                          <p:spTgt spid="23"/>
                                        </p:tgtEl>
                                        <p:attrNameLst>
                                          <p:attrName>ppt_h</p:attrName>
                                        </p:attrNameLst>
                                      </p:cBhvr>
                                      <p:tavLst>
                                        <p:tav tm="0">
                                          <p:val>
                                            <p:strVal val="ppt_h"/>
                                          </p:val>
                                        </p:tav>
                                        <p:tav tm="100000">
                                          <p:val>
                                            <p:fltVal val="0"/>
                                          </p:val>
                                        </p:tav>
                                      </p:tavLst>
                                    </p:anim>
                                    <p:animEffect transition="out" filter="fade">
                                      <p:cBhvr>
                                        <p:cTn id="145" dur="500"/>
                                        <p:tgtEl>
                                          <p:spTgt spid="23"/>
                                        </p:tgtEl>
                                      </p:cBhvr>
                                    </p:animEffect>
                                    <p:set>
                                      <p:cBhvr>
                                        <p:cTn id="146" dur="1" fill="hold">
                                          <p:stCondLst>
                                            <p:cond delay="499"/>
                                          </p:stCondLst>
                                        </p:cTn>
                                        <p:tgtEl>
                                          <p:spTgt spid="23"/>
                                        </p:tgtEl>
                                        <p:attrNameLst>
                                          <p:attrName>style.visibility</p:attrName>
                                        </p:attrNameLst>
                                      </p:cBhvr>
                                      <p:to>
                                        <p:strVal val="hidden"/>
                                      </p:to>
                                    </p:set>
                                  </p:childTnLst>
                                </p:cTn>
                              </p:par>
                              <p:par>
                                <p:cTn id="147" presetID="53" presetClass="exit" presetSubtype="16" fill="hold" nodeType="withEffect">
                                  <p:stCondLst>
                                    <p:cond delay="1900"/>
                                  </p:stCondLst>
                                  <p:childTnLst>
                                    <p:anim calcmode="lin" valueType="num">
                                      <p:cBhvr>
                                        <p:cTn id="148" dur="500"/>
                                        <p:tgtEl>
                                          <p:spTgt spid="24"/>
                                        </p:tgtEl>
                                        <p:attrNameLst>
                                          <p:attrName>ppt_w</p:attrName>
                                        </p:attrNameLst>
                                      </p:cBhvr>
                                      <p:tavLst>
                                        <p:tav tm="0">
                                          <p:val>
                                            <p:strVal val="ppt_w"/>
                                          </p:val>
                                        </p:tav>
                                        <p:tav tm="100000">
                                          <p:val>
                                            <p:fltVal val="0"/>
                                          </p:val>
                                        </p:tav>
                                      </p:tavLst>
                                    </p:anim>
                                    <p:anim calcmode="lin" valueType="num">
                                      <p:cBhvr>
                                        <p:cTn id="149" dur="500"/>
                                        <p:tgtEl>
                                          <p:spTgt spid="24"/>
                                        </p:tgtEl>
                                        <p:attrNameLst>
                                          <p:attrName>ppt_h</p:attrName>
                                        </p:attrNameLst>
                                      </p:cBhvr>
                                      <p:tavLst>
                                        <p:tav tm="0">
                                          <p:val>
                                            <p:strVal val="ppt_h"/>
                                          </p:val>
                                        </p:tav>
                                        <p:tav tm="100000">
                                          <p:val>
                                            <p:fltVal val="0"/>
                                          </p:val>
                                        </p:tav>
                                      </p:tavLst>
                                    </p:anim>
                                    <p:animEffect transition="out" filter="fade">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par>
                                <p:cTn id="152" presetID="53" presetClass="exit" presetSubtype="16" fill="hold" nodeType="withEffect">
                                  <p:stCondLst>
                                    <p:cond delay="2300"/>
                                  </p:stCondLst>
                                  <p:childTnLst>
                                    <p:anim calcmode="lin" valueType="num">
                                      <p:cBhvr>
                                        <p:cTn id="153" dur="500"/>
                                        <p:tgtEl>
                                          <p:spTgt spid="25"/>
                                        </p:tgtEl>
                                        <p:attrNameLst>
                                          <p:attrName>ppt_w</p:attrName>
                                        </p:attrNameLst>
                                      </p:cBhvr>
                                      <p:tavLst>
                                        <p:tav tm="0">
                                          <p:val>
                                            <p:strVal val="ppt_w"/>
                                          </p:val>
                                        </p:tav>
                                        <p:tav tm="100000">
                                          <p:val>
                                            <p:fltVal val="0"/>
                                          </p:val>
                                        </p:tav>
                                      </p:tavLst>
                                    </p:anim>
                                    <p:anim calcmode="lin" valueType="num">
                                      <p:cBhvr>
                                        <p:cTn id="154" dur="500"/>
                                        <p:tgtEl>
                                          <p:spTgt spid="25"/>
                                        </p:tgtEl>
                                        <p:attrNameLst>
                                          <p:attrName>ppt_h</p:attrName>
                                        </p:attrNameLst>
                                      </p:cBhvr>
                                      <p:tavLst>
                                        <p:tav tm="0">
                                          <p:val>
                                            <p:strVal val="ppt_h"/>
                                          </p:val>
                                        </p:tav>
                                        <p:tav tm="100000">
                                          <p:val>
                                            <p:fltVal val="0"/>
                                          </p:val>
                                        </p:tav>
                                      </p:tavLst>
                                    </p:anim>
                                    <p:animEffect transition="out" filter="fade">
                                      <p:cBhvr>
                                        <p:cTn id="155" dur="500"/>
                                        <p:tgtEl>
                                          <p:spTgt spid="25"/>
                                        </p:tgtEl>
                                      </p:cBhvr>
                                    </p:animEffect>
                                    <p:set>
                                      <p:cBhvr>
                                        <p:cTn id="156" dur="1" fill="hold">
                                          <p:stCondLst>
                                            <p:cond delay="499"/>
                                          </p:stCondLst>
                                        </p:cTn>
                                        <p:tgtEl>
                                          <p:spTgt spid="2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100"/>
                                        <p:tgtEl>
                                          <p:spTgt spid="26"/>
                                        </p:tgtEl>
                                      </p:cBhvr>
                                    </p:animEffect>
                                  </p:childTnLst>
                                </p:cTn>
                              </p:par>
                              <p:par>
                                <p:cTn id="160" presetID="10" presetClass="entr" presetSubtype="0" fill="hold" nodeType="withEffect">
                                  <p:stCondLst>
                                    <p:cond delay="60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100"/>
                                        <p:tgtEl>
                                          <p:spTgt spid="27"/>
                                        </p:tgtEl>
                                      </p:cBhvr>
                                    </p:animEffect>
                                  </p:childTnLst>
                                </p:cTn>
                              </p:par>
                              <p:par>
                                <p:cTn id="163" presetID="53" presetClass="exit" presetSubtype="16" fill="hold" nodeType="withEffect">
                                  <p:stCondLst>
                                    <p:cond delay="100"/>
                                  </p:stCondLst>
                                  <p:childTnLst>
                                    <p:anim calcmode="lin" valueType="num">
                                      <p:cBhvr>
                                        <p:cTn id="164" dur="1000"/>
                                        <p:tgtEl>
                                          <p:spTgt spid="26"/>
                                        </p:tgtEl>
                                        <p:attrNameLst>
                                          <p:attrName>ppt_w</p:attrName>
                                        </p:attrNameLst>
                                      </p:cBhvr>
                                      <p:tavLst>
                                        <p:tav tm="0">
                                          <p:val>
                                            <p:strVal val="ppt_w"/>
                                          </p:val>
                                        </p:tav>
                                        <p:tav tm="100000">
                                          <p:val>
                                            <p:fltVal val="0"/>
                                          </p:val>
                                        </p:tav>
                                      </p:tavLst>
                                    </p:anim>
                                    <p:anim calcmode="lin" valueType="num">
                                      <p:cBhvr>
                                        <p:cTn id="165" dur="1000"/>
                                        <p:tgtEl>
                                          <p:spTgt spid="26"/>
                                        </p:tgtEl>
                                        <p:attrNameLst>
                                          <p:attrName>ppt_h</p:attrName>
                                        </p:attrNameLst>
                                      </p:cBhvr>
                                      <p:tavLst>
                                        <p:tav tm="0">
                                          <p:val>
                                            <p:strVal val="ppt_h"/>
                                          </p:val>
                                        </p:tav>
                                        <p:tav tm="100000">
                                          <p:val>
                                            <p:fltVal val="0"/>
                                          </p:val>
                                        </p:tav>
                                      </p:tavLst>
                                    </p:anim>
                                    <p:animEffect transition="out" filter="fade">
                                      <p:cBhvr>
                                        <p:cTn id="166" dur="1000"/>
                                        <p:tgtEl>
                                          <p:spTgt spid="26"/>
                                        </p:tgtEl>
                                      </p:cBhvr>
                                    </p:animEffect>
                                    <p:set>
                                      <p:cBhvr>
                                        <p:cTn id="167" dur="1" fill="hold">
                                          <p:stCondLst>
                                            <p:cond delay="999"/>
                                          </p:stCondLst>
                                        </p:cTn>
                                        <p:tgtEl>
                                          <p:spTgt spid="26"/>
                                        </p:tgtEl>
                                        <p:attrNameLst>
                                          <p:attrName>style.visibility</p:attrName>
                                        </p:attrNameLst>
                                      </p:cBhvr>
                                      <p:to>
                                        <p:strVal val="hidden"/>
                                      </p:to>
                                    </p:set>
                                  </p:childTnLst>
                                </p:cTn>
                              </p:par>
                              <p:par>
                                <p:cTn id="168" presetID="53" presetClass="exit" presetSubtype="16" fill="hold" nodeType="withEffect">
                                  <p:stCondLst>
                                    <p:cond delay="700"/>
                                  </p:stCondLst>
                                  <p:childTnLst>
                                    <p:anim calcmode="lin" valueType="num">
                                      <p:cBhvr>
                                        <p:cTn id="169" dur="500"/>
                                        <p:tgtEl>
                                          <p:spTgt spid="27"/>
                                        </p:tgtEl>
                                        <p:attrNameLst>
                                          <p:attrName>ppt_w</p:attrName>
                                        </p:attrNameLst>
                                      </p:cBhvr>
                                      <p:tavLst>
                                        <p:tav tm="0">
                                          <p:val>
                                            <p:strVal val="ppt_w"/>
                                          </p:val>
                                        </p:tav>
                                        <p:tav tm="100000">
                                          <p:val>
                                            <p:fltVal val="0"/>
                                          </p:val>
                                        </p:tav>
                                      </p:tavLst>
                                    </p:anim>
                                    <p:anim calcmode="lin" valueType="num">
                                      <p:cBhvr>
                                        <p:cTn id="170" dur="500"/>
                                        <p:tgtEl>
                                          <p:spTgt spid="27"/>
                                        </p:tgtEl>
                                        <p:attrNameLst>
                                          <p:attrName>ppt_h</p:attrName>
                                        </p:attrNameLst>
                                      </p:cBhvr>
                                      <p:tavLst>
                                        <p:tav tm="0">
                                          <p:val>
                                            <p:strVal val="ppt_h"/>
                                          </p:val>
                                        </p:tav>
                                        <p:tav tm="100000">
                                          <p:val>
                                            <p:fltVal val="0"/>
                                          </p:val>
                                        </p:tav>
                                      </p:tavLst>
                                    </p:anim>
                                    <p:animEffect transition="out" filter="fade">
                                      <p:cBhvr>
                                        <p:cTn id="171" dur="500"/>
                                        <p:tgtEl>
                                          <p:spTgt spid="27"/>
                                        </p:tgtEl>
                                      </p:cBhvr>
                                    </p:animEffect>
                                    <p:set>
                                      <p:cBhvr>
                                        <p:cTn id="172" dur="1" fill="hold">
                                          <p:stCondLst>
                                            <p:cond delay="499"/>
                                          </p:stCondLst>
                                        </p:cTn>
                                        <p:tgtEl>
                                          <p:spTgt spid="27"/>
                                        </p:tgtEl>
                                        <p:attrNameLst>
                                          <p:attrName>style.visibility</p:attrName>
                                        </p:attrNameLst>
                                      </p:cBhvr>
                                      <p:to>
                                        <p:strVal val="hidden"/>
                                      </p:to>
                                    </p:set>
                                  </p:childTnLst>
                                </p:cTn>
                              </p:par>
                              <p:par>
                                <p:cTn id="173" presetID="10" presetClass="entr" presetSubtype="0" fill="hold" nodeType="withEffect">
                                  <p:stCondLst>
                                    <p:cond delay="1000"/>
                                  </p:stCondLst>
                                  <p:childTnLst>
                                    <p:set>
                                      <p:cBhvr>
                                        <p:cTn id="174" dur="1" fill="hold">
                                          <p:stCondLst>
                                            <p:cond delay="0"/>
                                          </p:stCondLst>
                                        </p:cTn>
                                        <p:tgtEl>
                                          <p:spTgt spid="38"/>
                                        </p:tgtEl>
                                        <p:attrNameLst>
                                          <p:attrName>style.visibility</p:attrName>
                                        </p:attrNameLst>
                                      </p:cBhvr>
                                      <p:to>
                                        <p:strVal val="visible"/>
                                      </p:to>
                                    </p:set>
                                    <p:animEffect transition="in" filter="fade">
                                      <p:cBhvr>
                                        <p:cTn id="175" dur="100"/>
                                        <p:tgtEl>
                                          <p:spTgt spid="38"/>
                                        </p:tgtEl>
                                      </p:cBhvr>
                                    </p:animEffect>
                                  </p:childTnLst>
                                </p:cTn>
                              </p:par>
                              <p:par>
                                <p:cTn id="176" presetID="53" presetClass="exit" presetSubtype="16" fill="hold" nodeType="withEffect">
                                  <p:stCondLst>
                                    <p:cond delay="1000"/>
                                  </p:stCondLst>
                                  <p:childTnLst>
                                    <p:anim calcmode="lin" valueType="num">
                                      <p:cBhvr>
                                        <p:cTn id="177" dur="500"/>
                                        <p:tgtEl>
                                          <p:spTgt spid="38"/>
                                        </p:tgtEl>
                                        <p:attrNameLst>
                                          <p:attrName>ppt_w</p:attrName>
                                        </p:attrNameLst>
                                      </p:cBhvr>
                                      <p:tavLst>
                                        <p:tav tm="0">
                                          <p:val>
                                            <p:strVal val="ppt_w"/>
                                          </p:val>
                                        </p:tav>
                                        <p:tav tm="100000">
                                          <p:val>
                                            <p:fltVal val="0"/>
                                          </p:val>
                                        </p:tav>
                                      </p:tavLst>
                                    </p:anim>
                                    <p:anim calcmode="lin" valueType="num">
                                      <p:cBhvr>
                                        <p:cTn id="178" dur="500"/>
                                        <p:tgtEl>
                                          <p:spTgt spid="38"/>
                                        </p:tgtEl>
                                        <p:attrNameLst>
                                          <p:attrName>ppt_h</p:attrName>
                                        </p:attrNameLst>
                                      </p:cBhvr>
                                      <p:tavLst>
                                        <p:tav tm="0">
                                          <p:val>
                                            <p:strVal val="ppt_h"/>
                                          </p:val>
                                        </p:tav>
                                        <p:tav tm="100000">
                                          <p:val>
                                            <p:fltVal val="0"/>
                                          </p:val>
                                        </p:tav>
                                      </p:tavLst>
                                    </p:anim>
                                    <p:animEffect transition="out" filter="fade">
                                      <p:cBhvr>
                                        <p:cTn id="179" dur="500"/>
                                        <p:tgtEl>
                                          <p:spTgt spid="38"/>
                                        </p:tgtEl>
                                      </p:cBhvr>
                                    </p:animEffect>
                                    <p:set>
                                      <p:cBhvr>
                                        <p:cTn id="180" dur="1" fill="hold">
                                          <p:stCondLst>
                                            <p:cond delay="499"/>
                                          </p:stCondLst>
                                        </p:cTn>
                                        <p:tgtEl>
                                          <p:spTgt spid="38"/>
                                        </p:tgtEl>
                                        <p:attrNameLst>
                                          <p:attrName>style.visibility</p:attrName>
                                        </p:attrNameLst>
                                      </p:cBhvr>
                                      <p:to>
                                        <p:strVal val="hidden"/>
                                      </p:to>
                                    </p:set>
                                  </p:childTnLst>
                                </p:cTn>
                              </p:par>
                              <p:par>
                                <p:cTn id="181" presetID="10" presetClass="entr" presetSubtype="0" fill="hold" nodeType="withEffect">
                                  <p:stCondLst>
                                    <p:cond delay="150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
                                        <p:tgtEl>
                                          <p:spTgt spid="39"/>
                                        </p:tgtEl>
                                      </p:cBhvr>
                                    </p:animEffect>
                                  </p:childTnLst>
                                </p:cTn>
                              </p:par>
                              <p:par>
                                <p:cTn id="184" presetID="53" presetClass="exit" presetSubtype="16" fill="hold" nodeType="withEffect">
                                  <p:stCondLst>
                                    <p:cond delay="1500"/>
                                  </p:stCondLst>
                                  <p:childTnLst>
                                    <p:anim calcmode="lin" valueType="num">
                                      <p:cBhvr>
                                        <p:cTn id="185" dur="500"/>
                                        <p:tgtEl>
                                          <p:spTgt spid="39"/>
                                        </p:tgtEl>
                                        <p:attrNameLst>
                                          <p:attrName>ppt_w</p:attrName>
                                        </p:attrNameLst>
                                      </p:cBhvr>
                                      <p:tavLst>
                                        <p:tav tm="0">
                                          <p:val>
                                            <p:strVal val="ppt_w"/>
                                          </p:val>
                                        </p:tav>
                                        <p:tav tm="100000">
                                          <p:val>
                                            <p:fltVal val="0"/>
                                          </p:val>
                                        </p:tav>
                                      </p:tavLst>
                                    </p:anim>
                                    <p:anim calcmode="lin" valueType="num">
                                      <p:cBhvr>
                                        <p:cTn id="186" dur="500"/>
                                        <p:tgtEl>
                                          <p:spTgt spid="39"/>
                                        </p:tgtEl>
                                        <p:attrNameLst>
                                          <p:attrName>ppt_h</p:attrName>
                                        </p:attrNameLst>
                                      </p:cBhvr>
                                      <p:tavLst>
                                        <p:tav tm="0">
                                          <p:val>
                                            <p:strVal val="ppt_h"/>
                                          </p:val>
                                        </p:tav>
                                        <p:tav tm="100000">
                                          <p:val>
                                            <p:fltVal val="0"/>
                                          </p:val>
                                        </p:tav>
                                      </p:tavLst>
                                    </p:anim>
                                    <p:animEffect transition="out" filter="fade">
                                      <p:cBhvr>
                                        <p:cTn id="187" dur="500"/>
                                        <p:tgtEl>
                                          <p:spTgt spid="39"/>
                                        </p:tgtEl>
                                      </p:cBhvr>
                                    </p:animEffect>
                                    <p:set>
                                      <p:cBhvr>
                                        <p:cTn id="188" dur="1" fill="hold">
                                          <p:stCondLst>
                                            <p:cond delay="499"/>
                                          </p:stCondLst>
                                        </p:cTn>
                                        <p:tgtEl>
                                          <p:spTgt spid="39"/>
                                        </p:tgtEl>
                                        <p:attrNameLst>
                                          <p:attrName>style.visibility</p:attrName>
                                        </p:attrNameLst>
                                      </p:cBhvr>
                                      <p:to>
                                        <p:strVal val="hidden"/>
                                      </p:to>
                                    </p:set>
                                  </p:childTnLst>
                                </p:cTn>
                              </p:par>
                              <p:par>
                                <p:cTn id="189" presetID="10" presetClass="entr" presetSubtype="0" fill="hold" nodeType="withEffect">
                                  <p:stCondLst>
                                    <p:cond delay="600"/>
                                  </p:stCondLst>
                                  <p:childTnLst>
                                    <p:set>
                                      <p:cBhvr>
                                        <p:cTn id="190" dur="1" fill="hold">
                                          <p:stCondLst>
                                            <p:cond delay="0"/>
                                          </p:stCondLst>
                                        </p:cTn>
                                        <p:tgtEl>
                                          <p:spTgt spid="40"/>
                                        </p:tgtEl>
                                        <p:attrNameLst>
                                          <p:attrName>style.visibility</p:attrName>
                                        </p:attrNameLst>
                                      </p:cBhvr>
                                      <p:to>
                                        <p:strVal val="visible"/>
                                      </p:to>
                                    </p:set>
                                    <p:animEffect transition="in" filter="fade">
                                      <p:cBhvr>
                                        <p:cTn id="191" dur="100"/>
                                        <p:tgtEl>
                                          <p:spTgt spid="40"/>
                                        </p:tgtEl>
                                      </p:cBhvr>
                                    </p:animEffect>
                                  </p:childTnLst>
                                </p:cTn>
                              </p:par>
                              <p:par>
                                <p:cTn id="192" presetID="53" presetClass="exit" presetSubtype="16" fill="hold" nodeType="withEffect">
                                  <p:stCondLst>
                                    <p:cond delay="700"/>
                                  </p:stCondLst>
                                  <p:childTnLst>
                                    <p:anim calcmode="lin" valueType="num">
                                      <p:cBhvr>
                                        <p:cTn id="193" dur="500"/>
                                        <p:tgtEl>
                                          <p:spTgt spid="40"/>
                                        </p:tgtEl>
                                        <p:attrNameLst>
                                          <p:attrName>ppt_w</p:attrName>
                                        </p:attrNameLst>
                                      </p:cBhvr>
                                      <p:tavLst>
                                        <p:tav tm="0">
                                          <p:val>
                                            <p:strVal val="ppt_w"/>
                                          </p:val>
                                        </p:tav>
                                        <p:tav tm="100000">
                                          <p:val>
                                            <p:fltVal val="0"/>
                                          </p:val>
                                        </p:tav>
                                      </p:tavLst>
                                    </p:anim>
                                    <p:anim calcmode="lin" valueType="num">
                                      <p:cBhvr>
                                        <p:cTn id="194" dur="500"/>
                                        <p:tgtEl>
                                          <p:spTgt spid="40"/>
                                        </p:tgtEl>
                                        <p:attrNameLst>
                                          <p:attrName>ppt_h</p:attrName>
                                        </p:attrNameLst>
                                      </p:cBhvr>
                                      <p:tavLst>
                                        <p:tav tm="0">
                                          <p:val>
                                            <p:strVal val="ppt_h"/>
                                          </p:val>
                                        </p:tav>
                                        <p:tav tm="100000">
                                          <p:val>
                                            <p:fltVal val="0"/>
                                          </p:val>
                                        </p:tav>
                                      </p:tavLst>
                                    </p:anim>
                                    <p:animEffect transition="out" filter="fade">
                                      <p:cBhvr>
                                        <p:cTn id="195" dur="500"/>
                                        <p:tgtEl>
                                          <p:spTgt spid="40"/>
                                        </p:tgtEl>
                                      </p:cBhvr>
                                    </p:animEffect>
                                    <p:set>
                                      <p:cBhvr>
                                        <p:cTn id="196" dur="1" fill="hold">
                                          <p:stCondLst>
                                            <p:cond delay="499"/>
                                          </p:stCondLst>
                                        </p:cTn>
                                        <p:tgtEl>
                                          <p:spTgt spid="40"/>
                                        </p:tgtEl>
                                        <p:attrNameLst>
                                          <p:attrName>style.visibility</p:attrName>
                                        </p:attrNameLst>
                                      </p:cBhvr>
                                      <p:to>
                                        <p:strVal val="hidden"/>
                                      </p:to>
                                    </p:set>
                                  </p:childTnLst>
                                </p:cTn>
                              </p:par>
                              <p:par>
                                <p:cTn id="197" presetID="10" presetClass="entr" presetSubtype="0" fill="hold" nodeType="withEffect">
                                  <p:stCondLst>
                                    <p:cond delay="2000"/>
                                  </p:stCondLst>
                                  <p:childTnLst>
                                    <p:set>
                                      <p:cBhvr>
                                        <p:cTn id="198" dur="1" fill="hold">
                                          <p:stCondLst>
                                            <p:cond delay="0"/>
                                          </p:stCondLst>
                                        </p:cTn>
                                        <p:tgtEl>
                                          <p:spTgt spid="41"/>
                                        </p:tgtEl>
                                        <p:attrNameLst>
                                          <p:attrName>style.visibility</p:attrName>
                                        </p:attrNameLst>
                                      </p:cBhvr>
                                      <p:to>
                                        <p:strVal val="visible"/>
                                      </p:to>
                                    </p:set>
                                    <p:animEffect transition="in" filter="fade">
                                      <p:cBhvr>
                                        <p:cTn id="199" dur="100"/>
                                        <p:tgtEl>
                                          <p:spTgt spid="41"/>
                                        </p:tgtEl>
                                      </p:cBhvr>
                                    </p:animEffect>
                                  </p:childTnLst>
                                </p:cTn>
                              </p:par>
                              <p:par>
                                <p:cTn id="200" presetID="10" presetClass="entr" presetSubtype="0" fill="hold" nodeType="withEffect">
                                  <p:stCondLst>
                                    <p:cond delay="2500"/>
                                  </p:stCondLst>
                                  <p:childTnLst>
                                    <p:set>
                                      <p:cBhvr>
                                        <p:cTn id="201" dur="1" fill="hold">
                                          <p:stCondLst>
                                            <p:cond delay="0"/>
                                          </p:stCondLst>
                                        </p:cTn>
                                        <p:tgtEl>
                                          <p:spTgt spid="42"/>
                                        </p:tgtEl>
                                        <p:attrNameLst>
                                          <p:attrName>style.visibility</p:attrName>
                                        </p:attrNameLst>
                                      </p:cBhvr>
                                      <p:to>
                                        <p:strVal val="visible"/>
                                      </p:to>
                                    </p:set>
                                    <p:animEffect transition="in" filter="fade">
                                      <p:cBhvr>
                                        <p:cTn id="202" dur="100"/>
                                        <p:tgtEl>
                                          <p:spTgt spid="42"/>
                                        </p:tgtEl>
                                      </p:cBhvr>
                                    </p:animEffect>
                                  </p:childTnLst>
                                </p:cTn>
                              </p:par>
                              <p:par>
                                <p:cTn id="203" presetID="53" presetClass="exit" presetSubtype="16" fill="hold" nodeType="withEffect">
                                  <p:stCondLst>
                                    <p:cond delay="2500"/>
                                  </p:stCondLst>
                                  <p:childTnLst>
                                    <p:anim calcmode="lin" valueType="num">
                                      <p:cBhvr>
                                        <p:cTn id="204" dur="500"/>
                                        <p:tgtEl>
                                          <p:spTgt spid="42"/>
                                        </p:tgtEl>
                                        <p:attrNameLst>
                                          <p:attrName>ppt_w</p:attrName>
                                        </p:attrNameLst>
                                      </p:cBhvr>
                                      <p:tavLst>
                                        <p:tav tm="0">
                                          <p:val>
                                            <p:strVal val="ppt_w"/>
                                          </p:val>
                                        </p:tav>
                                        <p:tav tm="100000">
                                          <p:val>
                                            <p:fltVal val="0"/>
                                          </p:val>
                                        </p:tav>
                                      </p:tavLst>
                                    </p:anim>
                                    <p:anim calcmode="lin" valueType="num">
                                      <p:cBhvr>
                                        <p:cTn id="205" dur="500"/>
                                        <p:tgtEl>
                                          <p:spTgt spid="42"/>
                                        </p:tgtEl>
                                        <p:attrNameLst>
                                          <p:attrName>ppt_h</p:attrName>
                                        </p:attrNameLst>
                                      </p:cBhvr>
                                      <p:tavLst>
                                        <p:tav tm="0">
                                          <p:val>
                                            <p:strVal val="ppt_h"/>
                                          </p:val>
                                        </p:tav>
                                        <p:tav tm="100000">
                                          <p:val>
                                            <p:fltVal val="0"/>
                                          </p:val>
                                        </p:tav>
                                      </p:tavLst>
                                    </p:anim>
                                    <p:animEffect transition="out" filter="fade">
                                      <p:cBhvr>
                                        <p:cTn id="206" dur="500"/>
                                        <p:tgtEl>
                                          <p:spTgt spid="42"/>
                                        </p:tgtEl>
                                      </p:cBhvr>
                                    </p:animEffect>
                                    <p:set>
                                      <p:cBhvr>
                                        <p:cTn id="207" dur="1" fill="hold">
                                          <p:stCondLst>
                                            <p:cond delay="499"/>
                                          </p:stCondLst>
                                        </p:cTn>
                                        <p:tgtEl>
                                          <p:spTgt spid="42"/>
                                        </p:tgtEl>
                                        <p:attrNameLst>
                                          <p:attrName>style.visibility</p:attrName>
                                        </p:attrNameLst>
                                      </p:cBhvr>
                                      <p:to>
                                        <p:strVal val="hidden"/>
                                      </p:to>
                                    </p:set>
                                  </p:childTnLst>
                                </p:cTn>
                              </p:par>
                              <p:par>
                                <p:cTn id="208" presetID="10" presetClass="entr" presetSubtype="0" fill="hold" nodeType="withEffect">
                                  <p:stCondLst>
                                    <p:cond delay="2750"/>
                                  </p:stCondLst>
                                  <p:childTnLst>
                                    <p:set>
                                      <p:cBhvr>
                                        <p:cTn id="209" dur="1" fill="hold">
                                          <p:stCondLst>
                                            <p:cond delay="0"/>
                                          </p:stCondLst>
                                        </p:cTn>
                                        <p:tgtEl>
                                          <p:spTgt spid="43"/>
                                        </p:tgtEl>
                                        <p:attrNameLst>
                                          <p:attrName>style.visibility</p:attrName>
                                        </p:attrNameLst>
                                      </p:cBhvr>
                                      <p:to>
                                        <p:strVal val="visible"/>
                                      </p:to>
                                    </p:set>
                                    <p:animEffect transition="in" filter="fade">
                                      <p:cBhvr>
                                        <p:cTn id="210" dur="100"/>
                                        <p:tgtEl>
                                          <p:spTgt spid="43"/>
                                        </p:tgtEl>
                                      </p:cBhvr>
                                    </p:animEffect>
                                  </p:childTnLst>
                                </p:cTn>
                              </p:par>
                              <p:par>
                                <p:cTn id="211" presetID="53" presetClass="exit" presetSubtype="16" fill="hold" nodeType="withEffect">
                                  <p:stCondLst>
                                    <p:cond delay="2750"/>
                                  </p:stCondLst>
                                  <p:childTnLst>
                                    <p:anim calcmode="lin" valueType="num">
                                      <p:cBhvr>
                                        <p:cTn id="212" dur="500"/>
                                        <p:tgtEl>
                                          <p:spTgt spid="43"/>
                                        </p:tgtEl>
                                        <p:attrNameLst>
                                          <p:attrName>ppt_w</p:attrName>
                                        </p:attrNameLst>
                                      </p:cBhvr>
                                      <p:tavLst>
                                        <p:tav tm="0">
                                          <p:val>
                                            <p:strVal val="ppt_w"/>
                                          </p:val>
                                        </p:tav>
                                        <p:tav tm="100000">
                                          <p:val>
                                            <p:fltVal val="0"/>
                                          </p:val>
                                        </p:tav>
                                      </p:tavLst>
                                    </p:anim>
                                    <p:anim calcmode="lin" valueType="num">
                                      <p:cBhvr>
                                        <p:cTn id="213" dur="500"/>
                                        <p:tgtEl>
                                          <p:spTgt spid="43"/>
                                        </p:tgtEl>
                                        <p:attrNameLst>
                                          <p:attrName>ppt_h</p:attrName>
                                        </p:attrNameLst>
                                      </p:cBhvr>
                                      <p:tavLst>
                                        <p:tav tm="0">
                                          <p:val>
                                            <p:strVal val="ppt_h"/>
                                          </p:val>
                                        </p:tav>
                                        <p:tav tm="100000">
                                          <p:val>
                                            <p:fltVal val="0"/>
                                          </p:val>
                                        </p:tav>
                                      </p:tavLst>
                                    </p:anim>
                                    <p:animEffect transition="out" filter="fade">
                                      <p:cBhvr>
                                        <p:cTn id="214" dur="500"/>
                                        <p:tgtEl>
                                          <p:spTgt spid="43"/>
                                        </p:tgtEl>
                                      </p:cBhvr>
                                    </p:animEffect>
                                    <p:set>
                                      <p:cBhvr>
                                        <p:cTn id="215" dur="1" fill="hold">
                                          <p:stCondLst>
                                            <p:cond delay="499"/>
                                          </p:stCondLst>
                                        </p:cTn>
                                        <p:tgtEl>
                                          <p:spTgt spid="43"/>
                                        </p:tgtEl>
                                        <p:attrNameLst>
                                          <p:attrName>style.visibility</p:attrName>
                                        </p:attrNameLst>
                                      </p:cBhvr>
                                      <p:to>
                                        <p:strVal val="hidden"/>
                                      </p:to>
                                    </p:set>
                                  </p:childTnLst>
                                </p:cTn>
                              </p:par>
                              <p:par>
                                <p:cTn id="216" presetID="53" presetClass="exit" presetSubtype="16" fill="hold" nodeType="withEffect">
                                  <p:stCondLst>
                                    <p:cond delay="2000"/>
                                  </p:stCondLst>
                                  <p:childTnLst>
                                    <p:anim calcmode="lin" valueType="num">
                                      <p:cBhvr>
                                        <p:cTn id="217" dur="500"/>
                                        <p:tgtEl>
                                          <p:spTgt spid="41"/>
                                        </p:tgtEl>
                                        <p:attrNameLst>
                                          <p:attrName>ppt_w</p:attrName>
                                        </p:attrNameLst>
                                      </p:cBhvr>
                                      <p:tavLst>
                                        <p:tav tm="0">
                                          <p:val>
                                            <p:strVal val="ppt_w"/>
                                          </p:val>
                                        </p:tav>
                                        <p:tav tm="100000">
                                          <p:val>
                                            <p:fltVal val="0"/>
                                          </p:val>
                                        </p:tav>
                                      </p:tavLst>
                                    </p:anim>
                                    <p:anim calcmode="lin" valueType="num">
                                      <p:cBhvr>
                                        <p:cTn id="218" dur="500"/>
                                        <p:tgtEl>
                                          <p:spTgt spid="41"/>
                                        </p:tgtEl>
                                        <p:attrNameLst>
                                          <p:attrName>ppt_h</p:attrName>
                                        </p:attrNameLst>
                                      </p:cBhvr>
                                      <p:tavLst>
                                        <p:tav tm="0">
                                          <p:val>
                                            <p:strVal val="ppt_h"/>
                                          </p:val>
                                        </p:tav>
                                        <p:tav tm="100000">
                                          <p:val>
                                            <p:fltVal val="0"/>
                                          </p:val>
                                        </p:tav>
                                      </p:tavLst>
                                    </p:anim>
                                    <p:animEffect transition="out" filter="fade">
                                      <p:cBhvr>
                                        <p:cTn id="219" dur="500"/>
                                        <p:tgtEl>
                                          <p:spTgt spid="41"/>
                                        </p:tgtEl>
                                      </p:cBhvr>
                                    </p:animEffect>
                                    <p:set>
                                      <p:cBhvr>
                                        <p:cTn id="220" dur="1" fill="hold">
                                          <p:stCondLst>
                                            <p:cond delay="499"/>
                                          </p:stCondLst>
                                        </p:cTn>
                                        <p:tgtEl>
                                          <p:spTgt spid="41"/>
                                        </p:tgtEl>
                                        <p:attrNameLst>
                                          <p:attrName>style.visibility</p:attrName>
                                        </p:attrNameLst>
                                      </p:cBhvr>
                                      <p:to>
                                        <p:strVal val="hidden"/>
                                      </p:to>
                                    </p:set>
                                  </p:childTnLst>
                                </p:cTn>
                              </p:par>
                              <p:par>
                                <p:cTn id="221" presetID="10" presetClass="entr" presetSubtype="0" fill="hold" nodeType="withEffect">
                                  <p:stCondLst>
                                    <p:cond delay="750"/>
                                  </p:stCondLst>
                                  <p:childTnLst>
                                    <p:set>
                                      <p:cBhvr>
                                        <p:cTn id="222" dur="1" fill="hold">
                                          <p:stCondLst>
                                            <p:cond delay="0"/>
                                          </p:stCondLst>
                                        </p:cTn>
                                        <p:tgtEl>
                                          <p:spTgt spid="28"/>
                                        </p:tgtEl>
                                        <p:attrNameLst>
                                          <p:attrName>style.visibility</p:attrName>
                                        </p:attrNameLst>
                                      </p:cBhvr>
                                      <p:to>
                                        <p:strVal val="visible"/>
                                      </p:to>
                                    </p:set>
                                    <p:animEffect transition="in" filter="fade">
                                      <p:cBhvr>
                                        <p:cTn id="223" dur="100"/>
                                        <p:tgtEl>
                                          <p:spTgt spid="28"/>
                                        </p:tgtEl>
                                      </p:cBhvr>
                                    </p:animEffect>
                                  </p:childTnLst>
                                </p:cTn>
                              </p:par>
                              <p:par>
                                <p:cTn id="224" presetID="53" presetClass="exit" presetSubtype="16" fill="hold" nodeType="withEffect">
                                  <p:stCondLst>
                                    <p:cond delay="750"/>
                                  </p:stCondLst>
                                  <p:childTnLst>
                                    <p:anim calcmode="lin" valueType="num">
                                      <p:cBhvr>
                                        <p:cTn id="225" dur="1000"/>
                                        <p:tgtEl>
                                          <p:spTgt spid="28"/>
                                        </p:tgtEl>
                                        <p:attrNameLst>
                                          <p:attrName>ppt_w</p:attrName>
                                        </p:attrNameLst>
                                      </p:cBhvr>
                                      <p:tavLst>
                                        <p:tav tm="0">
                                          <p:val>
                                            <p:strVal val="ppt_w"/>
                                          </p:val>
                                        </p:tav>
                                        <p:tav tm="100000">
                                          <p:val>
                                            <p:fltVal val="0"/>
                                          </p:val>
                                        </p:tav>
                                      </p:tavLst>
                                    </p:anim>
                                    <p:anim calcmode="lin" valueType="num">
                                      <p:cBhvr>
                                        <p:cTn id="226" dur="1000"/>
                                        <p:tgtEl>
                                          <p:spTgt spid="28"/>
                                        </p:tgtEl>
                                        <p:attrNameLst>
                                          <p:attrName>ppt_h</p:attrName>
                                        </p:attrNameLst>
                                      </p:cBhvr>
                                      <p:tavLst>
                                        <p:tav tm="0">
                                          <p:val>
                                            <p:strVal val="ppt_h"/>
                                          </p:val>
                                        </p:tav>
                                        <p:tav tm="100000">
                                          <p:val>
                                            <p:fltVal val="0"/>
                                          </p:val>
                                        </p:tav>
                                      </p:tavLst>
                                    </p:anim>
                                    <p:animEffect transition="out" filter="fade">
                                      <p:cBhvr>
                                        <p:cTn id="227" dur="1000"/>
                                        <p:tgtEl>
                                          <p:spTgt spid="28"/>
                                        </p:tgtEl>
                                      </p:cBhvr>
                                    </p:animEffect>
                                    <p:set>
                                      <p:cBhvr>
                                        <p:cTn id="228" dur="1" fill="hold">
                                          <p:stCondLst>
                                            <p:cond delay="99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100"/>
                                        <p:tgtEl>
                                          <p:spTgt spid="29"/>
                                        </p:tgtEl>
                                      </p:cBhvr>
                                    </p:animEffect>
                                  </p:childTnLst>
                                </p:cTn>
                              </p:par>
                              <p:par>
                                <p:cTn id="232" presetID="53" presetClass="exit" presetSubtype="16" fill="hold" nodeType="withEffect">
                                  <p:stCondLst>
                                    <p:cond delay="100"/>
                                  </p:stCondLst>
                                  <p:childTnLst>
                                    <p:anim calcmode="lin" valueType="num">
                                      <p:cBhvr>
                                        <p:cTn id="233" dur="1000"/>
                                        <p:tgtEl>
                                          <p:spTgt spid="29"/>
                                        </p:tgtEl>
                                        <p:attrNameLst>
                                          <p:attrName>ppt_w</p:attrName>
                                        </p:attrNameLst>
                                      </p:cBhvr>
                                      <p:tavLst>
                                        <p:tav tm="0">
                                          <p:val>
                                            <p:strVal val="ppt_w"/>
                                          </p:val>
                                        </p:tav>
                                        <p:tav tm="100000">
                                          <p:val>
                                            <p:fltVal val="0"/>
                                          </p:val>
                                        </p:tav>
                                      </p:tavLst>
                                    </p:anim>
                                    <p:anim calcmode="lin" valueType="num">
                                      <p:cBhvr>
                                        <p:cTn id="234" dur="1000"/>
                                        <p:tgtEl>
                                          <p:spTgt spid="29"/>
                                        </p:tgtEl>
                                        <p:attrNameLst>
                                          <p:attrName>ppt_h</p:attrName>
                                        </p:attrNameLst>
                                      </p:cBhvr>
                                      <p:tavLst>
                                        <p:tav tm="0">
                                          <p:val>
                                            <p:strVal val="ppt_h"/>
                                          </p:val>
                                        </p:tav>
                                        <p:tav tm="100000">
                                          <p:val>
                                            <p:fltVal val="0"/>
                                          </p:val>
                                        </p:tav>
                                      </p:tavLst>
                                    </p:anim>
                                    <p:animEffect transition="out" filter="fade">
                                      <p:cBhvr>
                                        <p:cTn id="235" dur="1000"/>
                                        <p:tgtEl>
                                          <p:spTgt spid="29"/>
                                        </p:tgtEl>
                                      </p:cBhvr>
                                    </p:animEffect>
                                    <p:set>
                                      <p:cBhvr>
                                        <p:cTn id="236" dur="1" fill="hold">
                                          <p:stCondLst>
                                            <p:cond delay="999"/>
                                          </p:stCondLst>
                                        </p:cTn>
                                        <p:tgtEl>
                                          <p:spTgt spid="29"/>
                                        </p:tgtEl>
                                        <p:attrNameLst>
                                          <p:attrName>style.visibility</p:attrName>
                                        </p:attrNameLst>
                                      </p:cBhvr>
                                      <p:to>
                                        <p:strVal val="hidden"/>
                                      </p:to>
                                    </p:set>
                                  </p:childTnLst>
                                </p:cTn>
                              </p:par>
                              <p:par>
                                <p:cTn id="237" presetID="10" presetClass="entr" presetSubtype="0" fill="hold" nodeType="withEffect">
                                  <p:stCondLst>
                                    <p:cond delay="250"/>
                                  </p:stCondLst>
                                  <p:childTnLst>
                                    <p:set>
                                      <p:cBhvr>
                                        <p:cTn id="238" dur="1" fill="hold">
                                          <p:stCondLst>
                                            <p:cond delay="0"/>
                                          </p:stCondLst>
                                        </p:cTn>
                                        <p:tgtEl>
                                          <p:spTgt spid="30"/>
                                        </p:tgtEl>
                                        <p:attrNameLst>
                                          <p:attrName>style.visibility</p:attrName>
                                        </p:attrNameLst>
                                      </p:cBhvr>
                                      <p:to>
                                        <p:strVal val="visible"/>
                                      </p:to>
                                    </p:set>
                                    <p:animEffect transition="in" filter="fade">
                                      <p:cBhvr>
                                        <p:cTn id="239" dur="100"/>
                                        <p:tgtEl>
                                          <p:spTgt spid="30"/>
                                        </p:tgtEl>
                                      </p:cBhvr>
                                    </p:animEffect>
                                  </p:childTnLst>
                                </p:cTn>
                              </p:par>
                              <p:par>
                                <p:cTn id="240" presetID="53" presetClass="exit" presetSubtype="16" fill="hold" nodeType="withEffect">
                                  <p:stCondLst>
                                    <p:cond delay="250"/>
                                  </p:stCondLst>
                                  <p:childTnLst>
                                    <p:anim calcmode="lin" valueType="num">
                                      <p:cBhvr>
                                        <p:cTn id="241" dur="1000"/>
                                        <p:tgtEl>
                                          <p:spTgt spid="30"/>
                                        </p:tgtEl>
                                        <p:attrNameLst>
                                          <p:attrName>ppt_w</p:attrName>
                                        </p:attrNameLst>
                                      </p:cBhvr>
                                      <p:tavLst>
                                        <p:tav tm="0">
                                          <p:val>
                                            <p:strVal val="ppt_w"/>
                                          </p:val>
                                        </p:tav>
                                        <p:tav tm="100000">
                                          <p:val>
                                            <p:fltVal val="0"/>
                                          </p:val>
                                        </p:tav>
                                      </p:tavLst>
                                    </p:anim>
                                    <p:anim calcmode="lin" valueType="num">
                                      <p:cBhvr>
                                        <p:cTn id="242" dur="1000"/>
                                        <p:tgtEl>
                                          <p:spTgt spid="30"/>
                                        </p:tgtEl>
                                        <p:attrNameLst>
                                          <p:attrName>ppt_h</p:attrName>
                                        </p:attrNameLst>
                                      </p:cBhvr>
                                      <p:tavLst>
                                        <p:tav tm="0">
                                          <p:val>
                                            <p:strVal val="ppt_h"/>
                                          </p:val>
                                        </p:tav>
                                        <p:tav tm="100000">
                                          <p:val>
                                            <p:fltVal val="0"/>
                                          </p:val>
                                        </p:tav>
                                      </p:tavLst>
                                    </p:anim>
                                    <p:animEffect transition="out" filter="fade">
                                      <p:cBhvr>
                                        <p:cTn id="243" dur="1000"/>
                                        <p:tgtEl>
                                          <p:spTgt spid="30"/>
                                        </p:tgtEl>
                                      </p:cBhvr>
                                    </p:animEffect>
                                    <p:set>
                                      <p:cBhvr>
                                        <p:cTn id="244" dur="1" fill="hold">
                                          <p:stCondLst>
                                            <p:cond delay="999"/>
                                          </p:stCondLst>
                                        </p:cTn>
                                        <p:tgtEl>
                                          <p:spTgt spid="30"/>
                                        </p:tgtEl>
                                        <p:attrNameLst>
                                          <p:attrName>style.visibility</p:attrName>
                                        </p:attrNameLst>
                                      </p:cBhvr>
                                      <p:to>
                                        <p:strVal val="hidden"/>
                                      </p:to>
                                    </p:set>
                                  </p:childTnLst>
                                </p:cTn>
                              </p:par>
                              <p:par>
                                <p:cTn id="245" presetID="10" presetClass="entr" presetSubtype="0" fill="hold" nodeType="withEffect">
                                  <p:stCondLst>
                                    <p:cond delay="600"/>
                                  </p:stCondLst>
                                  <p:childTnLst>
                                    <p:set>
                                      <p:cBhvr>
                                        <p:cTn id="246" dur="1" fill="hold">
                                          <p:stCondLst>
                                            <p:cond delay="0"/>
                                          </p:stCondLst>
                                        </p:cTn>
                                        <p:tgtEl>
                                          <p:spTgt spid="31"/>
                                        </p:tgtEl>
                                        <p:attrNameLst>
                                          <p:attrName>style.visibility</p:attrName>
                                        </p:attrNameLst>
                                      </p:cBhvr>
                                      <p:to>
                                        <p:strVal val="visible"/>
                                      </p:to>
                                    </p:set>
                                    <p:animEffect transition="in" filter="fade">
                                      <p:cBhvr>
                                        <p:cTn id="247" dur="100"/>
                                        <p:tgtEl>
                                          <p:spTgt spid="31"/>
                                        </p:tgtEl>
                                      </p:cBhvr>
                                    </p:animEffect>
                                  </p:childTnLst>
                                </p:cTn>
                              </p:par>
                              <p:par>
                                <p:cTn id="248" presetID="53" presetClass="exit" presetSubtype="16" fill="hold" nodeType="withEffect">
                                  <p:stCondLst>
                                    <p:cond delay="700"/>
                                  </p:stCondLst>
                                  <p:childTnLst>
                                    <p:anim calcmode="lin" valueType="num">
                                      <p:cBhvr>
                                        <p:cTn id="249" dur="500"/>
                                        <p:tgtEl>
                                          <p:spTgt spid="31"/>
                                        </p:tgtEl>
                                        <p:attrNameLst>
                                          <p:attrName>ppt_w</p:attrName>
                                        </p:attrNameLst>
                                      </p:cBhvr>
                                      <p:tavLst>
                                        <p:tav tm="0">
                                          <p:val>
                                            <p:strVal val="ppt_w"/>
                                          </p:val>
                                        </p:tav>
                                        <p:tav tm="100000">
                                          <p:val>
                                            <p:fltVal val="0"/>
                                          </p:val>
                                        </p:tav>
                                      </p:tavLst>
                                    </p:anim>
                                    <p:anim calcmode="lin" valueType="num">
                                      <p:cBhvr>
                                        <p:cTn id="250" dur="500"/>
                                        <p:tgtEl>
                                          <p:spTgt spid="31"/>
                                        </p:tgtEl>
                                        <p:attrNameLst>
                                          <p:attrName>ppt_h</p:attrName>
                                        </p:attrNameLst>
                                      </p:cBhvr>
                                      <p:tavLst>
                                        <p:tav tm="0">
                                          <p:val>
                                            <p:strVal val="ppt_h"/>
                                          </p:val>
                                        </p:tav>
                                        <p:tav tm="100000">
                                          <p:val>
                                            <p:fltVal val="0"/>
                                          </p:val>
                                        </p:tav>
                                      </p:tavLst>
                                    </p:anim>
                                    <p:animEffect transition="out" filter="fade">
                                      <p:cBhvr>
                                        <p:cTn id="251" dur="500"/>
                                        <p:tgtEl>
                                          <p:spTgt spid="31"/>
                                        </p:tgtEl>
                                      </p:cBhvr>
                                    </p:animEffect>
                                    <p:set>
                                      <p:cBhvr>
                                        <p:cTn id="252" dur="1" fill="hold">
                                          <p:stCondLst>
                                            <p:cond delay="499"/>
                                          </p:stCondLst>
                                        </p:cTn>
                                        <p:tgtEl>
                                          <p:spTgt spid="31"/>
                                        </p:tgtEl>
                                        <p:attrNameLst>
                                          <p:attrName>style.visibility</p:attrName>
                                        </p:attrNameLst>
                                      </p:cBhvr>
                                      <p:to>
                                        <p:strVal val="hidden"/>
                                      </p:to>
                                    </p:set>
                                  </p:childTnLst>
                                </p:cTn>
                              </p:par>
                              <p:par>
                                <p:cTn id="253" presetID="10" presetClass="entr" presetSubtype="0" fill="hold" nodeType="withEffect">
                                  <p:stCondLst>
                                    <p:cond delay="1250"/>
                                  </p:stCondLst>
                                  <p:childTnLst>
                                    <p:set>
                                      <p:cBhvr>
                                        <p:cTn id="254" dur="1" fill="hold">
                                          <p:stCondLst>
                                            <p:cond delay="0"/>
                                          </p:stCondLst>
                                        </p:cTn>
                                        <p:tgtEl>
                                          <p:spTgt spid="32"/>
                                        </p:tgtEl>
                                        <p:attrNameLst>
                                          <p:attrName>style.visibility</p:attrName>
                                        </p:attrNameLst>
                                      </p:cBhvr>
                                      <p:to>
                                        <p:strVal val="visible"/>
                                      </p:to>
                                    </p:set>
                                    <p:animEffect transition="in" filter="fade">
                                      <p:cBhvr>
                                        <p:cTn id="255" dur="100"/>
                                        <p:tgtEl>
                                          <p:spTgt spid="32"/>
                                        </p:tgtEl>
                                      </p:cBhvr>
                                    </p:animEffect>
                                  </p:childTnLst>
                                </p:cTn>
                              </p:par>
                              <p:par>
                                <p:cTn id="256" presetID="53" presetClass="exit" presetSubtype="16" fill="hold" nodeType="withEffect">
                                  <p:stCondLst>
                                    <p:cond delay="1250"/>
                                  </p:stCondLst>
                                  <p:childTnLst>
                                    <p:anim calcmode="lin" valueType="num">
                                      <p:cBhvr>
                                        <p:cTn id="257" dur="1000"/>
                                        <p:tgtEl>
                                          <p:spTgt spid="32"/>
                                        </p:tgtEl>
                                        <p:attrNameLst>
                                          <p:attrName>ppt_w</p:attrName>
                                        </p:attrNameLst>
                                      </p:cBhvr>
                                      <p:tavLst>
                                        <p:tav tm="0">
                                          <p:val>
                                            <p:strVal val="ppt_w"/>
                                          </p:val>
                                        </p:tav>
                                        <p:tav tm="100000">
                                          <p:val>
                                            <p:fltVal val="0"/>
                                          </p:val>
                                        </p:tav>
                                      </p:tavLst>
                                    </p:anim>
                                    <p:anim calcmode="lin" valueType="num">
                                      <p:cBhvr>
                                        <p:cTn id="258" dur="1000"/>
                                        <p:tgtEl>
                                          <p:spTgt spid="32"/>
                                        </p:tgtEl>
                                        <p:attrNameLst>
                                          <p:attrName>ppt_h</p:attrName>
                                        </p:attrNameLst>
                                      </p:cBhvr>
                                      <p:tavLst>
                                        <p:tav tm="0">
                                          <p:val>
                                            <p:strVal val="ppt_h"/>
                                          </p:val>
                                        </p:tav>
                                        <p:tav tm="100000">
                                          <p:val>
                                            <p:fltVal val="0"/>
                                          </p:val>
                                        </p:tav>
                                      </p:tavLst>
                                    </p:anim>
                                    <p:animEffect transition="out" filter="fade">
                                      <p:cBhvr>
                                        <p:cTn id="259" dur="1000"/>
                                        <p:tgtEl>
                                          <p:spTgt spid="32"/>
                                        </p:tgtEl>
                                      </p:cBhvr>
                                    </p:animEffect>
                                    <p:set>
                                      <p:cBhvr>
                                        <p:cTn id="260" dur="1" fill="hold">
                                          <p:stCondLst>
                                            <p:cond delay="999"/>
                                          </p:stCondLst>
                                        </p:cTn>
                                        <p:tgtEl>
                                          <p:spTgt spid="32"/>
                                        </p:tgtEl>
                                        <p:attrNameLst>
                                          <p:attrName>style.visibility</p:attrName>
                                        </p:attrNameLst>
                                      </p:cBhvr>
                                      <p:to>
                                        <p:strVal val="hidden"/>
                                      </p:to>
                                    </p:set>
                                  </p:childTnLst>
                                </p:cTn>
                              </p:par>
                              <p:par>
                                <p:cTn id="261" presetID="10" presetClass="entr" presetSubtype="0" fill="hold" nodeType="withEffect">
                                  <p:stCondLst>
                                    <p:cond delay="600"/>
                                  </p:stCondLst>
                                  <p:childTnLst>
                                    <p:set>
                                      <p:cBhvr>
                                        <p:cTn id="262" dur="1" fill="hold">
                                          <p:stCondLst>
                                            <p:cond delay="0"/>
                                          </p:stCondLst>
                                        </p:cTn>
                                        <p:tgtEl>
                                          <p:spTgt spid="33"/>
                                        </p:tgtEl>
                                        <p:attrNameLst>
                                          <p:attrName>style.visibility</p:attrName>
                                        </p:attrNameLst>
                                      </p:cBhvr>
                                      <p:to>
                                        <p:strVal val="visible"/>
                                      </p:to>
                                    </p:set>
                                    <p:animEffect transition="in" filter="fade">
                                      <p:cBhvr>
                                        <p:cTn id="263" dur="100"/>
                                        <p:tgtEl>
                                          <p:spTgt spid="33"/>
                                        </p:tgtEl>
                                      </p:cBhvr>
                                    </p:animEffect>
                                  </p:childTnLst>
                                </p:cTn>
                              </p:par>
                              <p:par>
                                <p:cTn id="264" presetID="53" presetClass="exit" presetSubtype="16" fill="hold" nodeType="withEffect">
                                  <p:stCondLst>
                                    <p:cond delay="700"/>
                                  </p:stCondLst>
                                  <p:childTnLst>
                                    <p:anim calcmode="lin" valueType="num">
                                      <p:cBhvr>
                                        <p:cTn id="265" dur="500"/>
                                        <p:tgtEl>
                                          <p:spTgt spid="33"/>
                                        </p:tgtEl>
                                        <p:attrNameLst>
                                          <p:attrName>ppt_w</p:attrName>
                                        </p:attrNameLst>
                                      </p:cBhvr>
                                      <p:tavLst>
                                        <p:tav tm="0">
                                          <p:val>
                                            <p:strVal val="ppt_w"/>
                                          </p:val>
                                        </p:tav>
                                        <p:tav tm="100000">
                                          <p:val>
                                            <p:fltVal val="0"/>
                                          </p:val>
                                        </p:tav>
                                      </p:tavLst>
                                    </p:anim>
                                    <p:anim calcmode="lin" valueType="num">
                                      <p:cBhvr>
                                        <p:cTn id="266" dur="500"/>
                                        <p:tgtEl>
                                          <p:spTgt spid="33"/>
                                        </p:tgtEl>
                                        <p:attrNameLst>
                                          <p:attrName>ppt_h</p:attrName>
                                        </p:attrNameLst>
                                      </p:cBhvr>
                                      <p:tavLst>
                                        <p:tav tm="0">
                                          <p:val>
                                            <p:strVal val="ppt_h"/>
                                          </p:val>
                                        </p:tav>
                                        <p:tav tm="100000">
                                          <p:val>
                                            <p:fltVal val="0"/>
                                          </p:val>
                                        </p:tav>
                                      </p:tavLst>
                                    </p:anim>
                                    <p:animEffect transition="out" filter="fade">
                                      <p:cBhvr>
                                        <p:cTn id="267" dur="500"/>
                                        <p:tgtEl>
                                          <p:spTgt spid="33"/>
                                        </p:tgtEl>
                                      </p:cBhvr>
                                    </p:animEffect>
                                    <p:set>
                                      <p:cBhvr>
                                        <p:cTn id="268" dur="1" fill="hold">
                                          <p:stCondLst>
                                            <p:cond delay="499"/>
                                          </p:stCondLst>
                                        </p:cTn>
                                        <p:tgtEl>
                                          <p:spTgt spid="33"/>
                                        </p:tgtEl>
                                        <p:attrNameLst>
                                          <p:attrName>style.visibility</p:attrName>
                                        </p:attrNameLst>
                                      </p:cBhvr>
                                      <p:to>
                                        <p:strVal val="hidden"/>
                                      </p:to>
                                    </p:set>
                                  </p:childTnLst>
                                </p:cTn>
                              </p:par>
                              <p:par>
                                <p:cTn id="269" presetID="10" presetClass="entr" presetSubtype="0" fill="hold" nodeType="withEffect">
                                  <p:stCondLst>
                                    <p:cond delay="1500"/>
                                  </p:stCondLst>
                                  <p:childTnLst>
                                    <p:set>
                                      <p:cBhvr>
                                        <p:cTn id="270" dur="1" fill="hold">
                                          <p:stCondLst>
                                            <p:cond delay="0"/>
                                          </p:stCondLst>
                                        </p:cTn>
                                        <p:tgtEl>
                                          <p:spTgt spid="34"/>
                                        </p:tgtEl>
                                        <p:attrNameLst>
                                          <p:attrName>style.visibility</p:attrName>
                                        </p:attrNameLst>
                                      </p:cBhvr>
                                      <p:to>
                                        <p:strVal val="visible"/>
                                      </p:to>
                                    </p:set>
                                    <p:animEffect transition="in" filter="fade">
                                      <p:cBhvr>
                                        <p:cTn id="271" dur="100"/>
                                        <p:tgtEl>
                                          <p:spTgt spid="34"/>
                                        </p:tgtEl>
                                      </p:cBhvr>
                                    </p:animEffect>
                                  </p:childTnLst>
                                </p:cTn>
                              </p:par>
                              <p:par>
                                <p:cTn id="272" presetID="53" presetClass="exit" presetSubtype="16" fill="hold" nodeType="withEffect">
                                  <p:stCondLst>
                                    <p:cond delay="1500"/>
                                  </p:stCondLst>
                                  <p:childTnLst>
                                    <p:anim calcmode="lin" valueType="num">
                                      <p:cBhvr>
                                        <p:cTn id="273" dur="500"/>
                                        <p:tgtEl>
                                          <p:spTgt spid="34"/>
                                        </p:tgtEl>
                                        <p:attrNameLst>
                                          <p:attrName>ppt_w</p:attrName>
                                        </p:attrNameLst>
                                      </p:cBhvr>
                                      <p:tavLst>
                                        <p:tav tm="0">
                                          <p:val>
                                            <p:strVal val="ppt_w"/>
                                          </p:val>
                                        </p:tav>
                                        <p:tav tm="100000">
                                          <p:val>
                                            <p:fltVal val="0"/>
                                          </p:val>
                                        </p:tav>
                                      </p:tavLst>
                                    </p:anim>
                                    <p:anim calcmode="lin" valueType="num">
                                      <p:cBhvr>
                                        <p:cTn id="274" dur="500"/>
                                        <p:tgtEl>
                                          <p:spTgt spid="34"/>
                                        </p:tgtEl>
                                        <p:attrNameLst>
                                          <p:attrName>ppt_h</p:attrName>
                                        </p:attrNameLst>
                                      </p:cBhvr>
                                      <p:tavLst>
                                        <p:tav tm="0">
                                          <p:val>
                                            <p:strVal val="ppt_h"/>
                                          </p:val>
                                        </p:tav>
                                        <p:tav tm="100000">
                                          <p:val>
                                            <p:fltVal val="0"/>
                                          </p:val>
                                        </p:tav>
                                      </p:tavLst>
                                    </p:anim>
                                    <p:animEffect transition="out" filter="fade">
                                      <p:cBhvr>
                                        <p:cTn id="275" dur="500"/>
                                        <p:tgtEl>
                                          <p:spTgt spid="34"/>
                                        </p:tgtEl>
                                      </p:cBhvr>
                                    </p:animEffect>
                                    <p:set>
                                      <p:cBhvr>
                                        <p:cTn id="276" dur="1" fill="hold">
                                          <p:stCondLst>
                                            <p:cond delay="499"/>
                                          </p:stCondLst>
                                        </p:cTn>
                                        <p:tgtEl>
                                          <p:spTgt spid="34"/>
                                        </p:tgtEl>
                                        <p:attrNameLst>
                                          <p:attrName>style.visibility</p:attrName>
                                        </p:attrNameLst>
                                      </p:cBhvr>
                                      <p:to>
                                        <p:strVal val="hidden"/>
                                      </p:to>
                                    </p:set>
                                  </p:childTnLst>
                                </p:cTn>
                              </p:par>
                              <p:par>
                                <p:cTn id="277" presetID="10" presetClass="entr" presetSubtype="0" fill="hold" nodeType="withEffect">
                                  <p:stCondLst>
                                    <p:cond delay="600"/>
                                  </p:stCondLst>
                                  <p:childTnLst>
                                    <p:set>
                                      <p:cBhvr>
                                        <p:cTn id="278" dur="1" fill="hold">
                                          <p:stCondLst>
                                            <p:cond delay="0"/>
                                          </p:stCondLst>
                                        </p:cTn>
                                        <p:tgtEl>
                                          <p:spTgt spid="35"/>
                                        </p:tgtEl>
                                        <p:attrNameLst>
                                          <p:attrName>style.visibility</p:attrName>
                                        </p:attrNameLst>
                                      </p:cBhvr>
                                      <p:to>
                                        <p:strVal val="visible"/>
                                      </p:to>
                                    </p:set>
                                    <p:animEffect transition="in" filter="fade">
                                      <p:cBhvr>
                                        <p:cTn id="279" dur="100"/>
                                        <p:tgtEl>
                                          <p:spTgt spid="35"/>
                                        </p:tgtEl>
                                      </p:cBhvr>
                                    </p:animEffect>
                                  </p:childTnLst>
                                </p:cTn>
                              </p:par>
                              <p:par>
                                <p:cTn id="280" presetID="53" presetClass="exit" presetSubtype="16" fill="hold" nodeType="withEffect">
                                  <p:stCondLst>
                                    <p:cond delay="700"/>
                                  </p:stCondLst>
                                  <p:childTnLst>
                                    <p:anim calcmode="lin" valueType="num">
                                      <p:cBhvr>
                                        <p:cTn id="281" dur="500"/>
                                        <p:tgtEl>
                                          <p:spTgt spid="35"/>
                                        </p:tgtEl>
                                        <p:attrNameLst>
                                          <p:attrName>ppt_w</p:attrName>
                                        </p:attrNameLst>
                                      </p:cBhvr>
                                      <p:tavLst>
                                        <p:tav tm="0">
                                          <p:val>
                                            <p:strVal val="ppt_w"/>
                                          </p:val>
                                        </p:tav>
                                        <p:tav tm="100000">
                                          <p:val>
                                            <p:fltVal val="0"/>
                                          </p:val>
                                        </p:tav>
                                      </p:tavLst>
                                    </p:anim>
                                    <p:anim calcmode="lin" valueType="num">
                                      <p:cBhvr>
                                        <p:cTn id="282" dur="500"/>
                                        <p:tgtEl>
                                          <p:spTgt spid="35"/>
                                        </p:tgtEl>
                                        <p:attrNameLst>
                                          <p:attrName>ppt_h</p:attrName>
                                        </p:attrNameLst>
                                      </p:cBhvr>
                                      <p:tavLst>
                                        <p:tav tm="0">
                                          <p:val>
                                            <p:strVal val="ppt_h"/>
                                          </p:val>
                                        </p:tav>
                                        <p:tav tm="100000">
                                          <p:val>
                                            <p:fltVal val="0"/>
                                          </p:val>
                                        </p:tav>
                                      </p:tavLst>
                                    </p:anim>
                                    <p:animEffect transition="out" filter="fade">
                                      <p:cBhvr>
                                        <p:cTn id="283" dur="500"/>
                                        <p:tgtEl>
                                          <p:spTgt spid="35"/>
                                        </p:tgtEl>
                                      </p:cBhvr>
                                    </p:animEffect>
                                    <p:set>
                                      <p:cBhvr>
                                        <p:cTn id="284" dur="1" fill="hold">
                                          <p:stCondLst>
                                            <p:cond delay="499"/>
                                          </p:stCondLst>
                                        </p:cTn>
                                        <p:tgtEl>
                                          <p:spTgt spid="35"/>
                                        </p:tgtEl>
                                        <p:attrNameLst>
                                          <p:attrName>style.visibility</p:attrName>
                                        </p:attrNameLst>
                                      </p:cBhvr>
                                      <p:to>
                                        <p:strVal val="hidden"/>
                                      </p:to>
                                    </p:set>
                                  </p:childTnLst>
                                </p:cTn>
                              </p:par>
                              <p:par>
                                <p:cTn id="285" presetID="10" presetClass="entr" presetSubtype="0" fill="hold" nodeType="withEffect">
                                  <p:stCondLst>
                                    <p:cond delay="1000"/>
                                  </p:stCondLst>
                                  <p:childTnLst>
                                    <p:set>
                                      <p:cBhvr>
                                        <p:cTn id="286" dur="1" fill="hold">
                                          <p:stCondLst>
                                            <p:cond delay="0"/>
                                          </p:stCondLst>
                                        </p:cTn>
                                        <p:tgtEl>
                                          <p:spTgt spid="36"/>
                                        </p:tgtEl>
                                        <p:attrNameLst>
                                          <p:attrName>style.visibility</p:attrName>
                                        </p:attrNameLst>
                                      </p:cBhvr>
                                      <p:to>
                                        <p:strVal val="visible"/>
                                      </p:to>
                                    </p:set>
                                    <p:animEffect transition="in" filter="fade">
                                      <p:cBhvr>
                                        <p:cTn id="287" dur="100"/>
                                        <p:tgtEl>
                                          <p:spTgt spid="36"/>
                                        </p:tgtEl>
                                      </p:cBhvr>
                                    </p:animEffect>
                                  </p:childTnLst>
                                </p:cTn>
                              </p:par>
                              <p:par>
                                <p:cTn id="288" presetID="53" presetClass="exit" presetSubtype="16" fill="hold" nodeType="withEffect">
                                  <p:stCondLst>
                                    <p:cond delay="1000"/>
                                  </p:stCondLst>
                                  <p:childTnLst>
                                    <p:anim calcmode="lin" valueType="num">
                                      <p:cBhvr>
                                        <p:cTn id="289" dur="500"/>
                                        <p:tgtEl>
                                          <p:spTgt spid="36"/>
                                        </p:tgtEl>
                                        <p:attrNameLst>
                                          <p:attrName>ppt_w</p:attrName>
                                        </p:attrNameLst>
                                      </p:cBhvr>
                                      <p:tavLst>
                                        <p:tav tm="0">
                                          <p:val>
                                            <p:strVal val="ppt_w"/>
                                          </p:val>
                                        </p:tav>
                                        <p:tav tm="100000">
                                          <p:val>
                                            <p:fltVal val="0"/>
                                          </p:val>
                                        </p:tav>
                                      </p:tavLst>
                                    </p:anim>
                                    <p:anim calcmode="lin" valueType="num">
                                      <p:cBhvr>
                                        <p:cTn id="290" dur="500"/>
                                        <p:tgtEl>
                                          <p:spTgt spid="36"/>
                                        </p:tgtEl>
                                        <p:attrNameLst>
                                          <p:attrName>ppt_h</p:attrName>
                                        </p:attrNameLst>
                                      </p:cBhvr>
                                      <p:tavLst>
                                        <p:tav tm="0">
                                          <p:val>
                                            <p:strVal val="ppt_h"/>
                                          </p:val>
                                        </p:tav>
                                        <p:tav tm="100000">
                                          <p:val>
                                            <p:fltVal val="0"/>
                                          </p:val>
                                        </p:tav>
                                      </p:tavLst>
                                    </p:anim>
                                    <p:animEffect transition="out" filter="fade">
                                      <p:cBhvr>
                                        <p:cTn id="291" dur="500"/>
                                        <p:tgtEl>
                                          <p:spTgt spid="36"/>
                                        </p:tgtEl>
                                      </p:cBhvr>
                                    </p:animEffect>
                                    <p:set>
                                      <p:cBhvr>
                                        <p:cTn id="292" dur="1" fill="hold">
                                          <p:stCondLst>
                                            <p:cond delay="499"/>
                                          </p:stCondLst>
                                        </p:cTn>
                                        <p:tgtEl>
                                          <p:spTgt spid="36"/>
                                        </p:tgtEl>
                                        <p:attrNameLst>
                                          <p:attrName>style.visibility</p:attrName>
                                        </p:attrNameLst>
                                      </p:cBhvr>
                                      <p:to>
                                        <p:strVal val="hidden"/>
                                      </p:to>
                                    </p:set>
                                  </p:childTnLst>
                                </p:cTn>
                              </p:par>
                              <p:par>
                                <p:cTn id="293" presetID="10" presetClass="entr" presetSubtype="0" fill="hold" nodeType="withEffect">
                                  <p:stCondLst>
                                    <p:cond delay="600"/>
                                  </p:stCondLst>
                                  <p:childTnLst>
                                    <p:set>
                                      <p:cBhvr>
                                        <p:cTn id="294" dur="1" fill="hold">
                                          <p:stCondLst>
                                            <p:cond delay="0"/>
                                          </p:stCondLst>
                                        </p:cTn>
                                        <p:tgtEl>
                                          <p:spTgt spid="37"/>
                                        </p:tgtEl>
                                        <p:attrNameLst>
                                          <p:attrName>style.visibility</p:attrName>
                                        </p:attrNameLst>
                                      </p:cBhvr>
                                      <p:to>
                                        <p:strVal val="visible"/>
                                      </p:to>
                                    </p:set>
                                    <p:animEffect transition="in" filter="fade">
                                      <p:cBhvr>
                                        <p:cTn id="295" dur="100"/>
                                        <p:tgtEl>
                                          <p:spTgt spid="37"/>
                                        </p:tgtEl>
                                      </p:cBhvr>
                                    </p:animEffect>
                                  </p:childTnLst>
                                </p:cTn>
                              </p:par>
                              <p:par>
                                <p:cTn id="296" presetID="53" presetClass="exit" presetSubtype="16" fill="hold" nodeType="withEffect">
                                  <p:stCondLst>
                                    <p:cond delay="700"/>
                                  </p:stCondLst>
                                  <p:childTnLst>
                                    <p:anim calcmode="lin" valueType="num">
                                      <p:cBhvr>
                                        <p:cTn id="297" dur="500"/>
                                        <p:tgtEl>
                                          <p:spTgt spid="37"/>
                                        </p:tgtEl>
                                        <p:attrNameLst>
                                          <p:attrName>ppt_w</p:attrName>
                                        </p:attrNameLst>
                                      </p:cBhvr>
                                      <p:tavLst>
                                        <p:tav tm="0">
                                          <p:val>
                                            <p:strVal val="ppt_w"/>
                                          </p:val>
                                        </p:tav>
                                        <p:tav tm="100000">
                                          <p:val>
                                            <p:fltVal val="0"/>
                                          </p:val>
                                        </p:tav>
                                      </p:tavLst>
                                    </p:anim>
                                    <p:anim calcmode="lin" valueType="num">
                                      <p:cBhvr>
                                        <p:cTn id="298" dur="500"/>
                                        <p:tgtEl>
                                          <p:spTgt spid="37"/>
                                        </p:tgtEl>
                                        <p:attrNameLst>
                                          <p:attrName>ppt_h</p:attrName>
                                        </p:attrNameLst>
                                      </p:cBhvr>
                                      <p:tavLst>
                                        <p:tav tm="0">
                                          <p:val>
                                            <p:strVal val="ppt_h"/>
                                          </p:val>
                                        </p:tav>
                                        <p:tav tm="100000">
                                          <p:val>
                                            <p:fltVal val="0"/>
                                          </p:val>
                                        </p:tav>
                                      </p:tavLst>
                                    </p:anim>
                                    <p:animEffect transition="out" filter="fade">
                                      <p:cBhvr>
                                        <p:cTn id="299" dur="500"/>
                                        <p:tgtEl>
                                          <p:spTgt spid="37"/>
                                        </p:tgtEl>
                                      </p:cBhvr>
                                    </p:animEffect>
                                    <p:set>
                                      <p:cBhvr>
                                        <p:cTn id="30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4" grpId="2"/>
      <p:bldP spid="45" grpId="0"/>
      <p:bldP spid="45" grpId="1"/>
      <p:bldP spid="45" grpId="2"/>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05D7D2A-6E19-491A-A663-F4817DF3D9B7}" type="datetimeFigureOut">
              <a:rPr lang="zh-CN" altLang="en-US" smtClean="0"/>
              <a:t>2023-01-10</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AD01A38-DB39-4E45-95A9-1458E131A2D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6.png"/><Relationship Id="rId5" Type="http://schemas.microsoft.com/office/2007/relationships/hdphoto" Target="../media/hdphoto6.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jpe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1.png"/><Relationship Id="rId4" Type="http://schemas.openxmlformats.org/officeDocument/2006/relationships/image" Target="../media/image49.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jpeg"/><Relationship Id="rId7"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55.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4.jpe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8.jpeg"/><Relationship Id="rId11" Type="http://schemas.openxmlformats.org/officeDocument/2006/relationships/image" Target="../media/image51.png"/><Relationship Id="rId5" Type="http://schemas.openxmlformats.org/officeDocument/2006/relationships/image" Target="../media/image57.jpeg"/><Relationship Id="rId10" Type="http://schemas.microsoft.com/office/2007/relationships/hdphoto" Target="../media/hdphoto9.wdp"/><Relationship Id="rId4" Type="http://schemas.openxmlformats.org/officeDocument/2006/relationships/image" Target="../media/image56.jpe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jpeg"/><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4.jpe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1" cy="6858001"/>
          </a:xfrm>
          <a:prstGeom prst="rect">
            <a:avLst/>
          </a:prstGeom>
        </p:spPr>
      </p:pic>
      <p:pic>
        <p:nvPicPr>
          <p:cNvPr id="33"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1019807" y="4811273"/>
            <a:ext cx="253131" cy="184424"/>
          </a:xfrm>
          <a:prstGeom prst="rect">
            <a:avLst/>
          </a:prstGeom>
          <a:noFill/>
        </p:spPr>
      </p:pic>
      <p:pic>
        <p:nvPicPr>
          <p:cNvPr id="34" name="Picture 2" descr="C:\Users\Administrator\Desktop\1.png"/>
          <p:cNvPicPr>
            <a:picLocks noChangeAspect="1" noChangeArrowheads="1"/>
          </p:cNvPicPr>
          <p:nvPr/>
        </p:nvPicPr>
        <p:blipFill>
          <a:blip r:embed="rId5" cstate="email">
            <a:lum contrast="40000"/>
          </a:blip>
          <a:srcRect/>
          <a:stretch>
            <a:fillRect/>
          </a:stretch>
        </p:blipFill>
        <p:spPr bwMode="auto">
          <a:xfrm rot="8081062">
            <a:off x="-1011992" y="5326420"/>
            <a:ext cx="323760" cy="235883"/>
          </a:xfrm>
          <a:prstGeom prst="rect">
            <a:avLst/>
          </a:prstGeom>
          <a:noFill/>
        </p:spPr>
      </p:pic>
      <p:pic>
        <p:nvPicPr>
          <p:cNvPr id="35"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800163" y="4996429"/>
            <a:ext cx="253131" cy="184424"/>
          </a:xfrm>
          <a:prstGeom prst="rect">
            <a:avLst/>
          </a:prstGeom>
          <a:noFill/>
        </p:spPr>
      </p:pic>
      <p:pic>
        <p:nvPicPr>
          <p:cNvPr id="36" name="Picture 2" descr="C:\Users\Administrator\Desktop\1.png"/>
          <p:cNvPicPr>
            <a:picLocks noChangeAspect="1" noChangeArrowheads="1"/>
          </p:cNvPicPr>
          <p:nvPr/>
        </p:nvPicPr>
        <p:blipFill>
          <a:blip r:embed="rId6" cstate="email">
            <a:lum contrast="40000"/>
          </a:blip>
          <a:srcRect/>
          <a:stretch>
            <a:fillRect/>
          </a:stretch>
        </p:blipFill>
        <p:spPr bwMode="auto">
          <a:xfrm rot="12003966">
            <a:off x="-802829" y="5570816"/>
            <a:ext cx="213012" cy="155195"/>
          </a:xfrm>
          <a:prstGeom prst="rect">
            <a:avLst/>
          </a:prstGeom>
          <a:noFill/>
        </p:spPr>
      </p:pic>
      <p:pic>
        <p:nvPicPr>
          <p:cNvPr id="37"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816607" y="5014473"/>
            <a:ext cx="253131" cy="184424"/>
          </a:xfrm>
          <a:prstGeom prst="rect">
            <a:avLst/>
          </a:prstGeom>
          <a:noFill/>
        </p:spPr>
      </p:pic>
      <p:pic>
        <p:nvPicPr>
          <p:cNvPr id="38" name="Picture 2" descr="C:\Users\Administrator\Desktop\1.png"/>
          <p:cNvPicPr>
            <a:picLocks noChangeAspect="1" noChangeArrowheads="1"/>
          </p:cNvPicPr>
          <p:nvPr/>
        </p:nvPicPr>
        <p:blipFill>
          <a:blip r:embed="rId5" cstate="email">
            <a:lum contrast="40000"/>
          </a:blip>
          <a:srcRect/>
          <a:stretch>
            <a:fillRect/>
          </a:stretch>
        </p:blipFill>
        <p:spPr bwMode="auto">
          <a:xfrm rot="8081062">
            <a:off x="-808792" y="5529620"/>
            <a:ext cx="323760" cy="235883"/>
          </a:xfrm>
          <a:prstGeom prst="rect">
            <a:avLst/>
          </a:prstGeom>
          <a:noFill/>
        </p:spPr>
      </p:pic>
      <p:pic>
        <p:nvPicPr>
          <p:cNvPr id="39"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596963" y="5199629"/>
            <a:ext cx="253131" cy="184424"/>
          </a:xfrm>
          <a:prstGeom prst="rect">
            <a:avLst/>
          </a:prstGeom>
          <a:noFill/>
        </p:spPr>
      </p:pic>
      <p:pic>
        <p:nvPicPr>
          <p:cNvPr id="40" name="Picture 2" descr="C:\Users\Administrator\Desktop\1.png"/>
          <p:cNvPicPr>
            <a:picLocks noChangeAspect="1" noChangeArrowheads="1"/>
          </p:cNvPicPr>
          <p:nvPr/>
        </p:nvPicPr>
        <p:blipFill>
          <a:blip r:embed="rId6" cstate="email">
            <a:lum contrast="40000"/>
          </a:blip>
          <a:srcRect/>
          <a:stretch>
            <a:fillRect/>
          </a:stretch>
        </p:blipFill>
        <p:spPr bwMode="auto">
          <a:xfrm rot="12003966">
            <a:off x="-599629" y="5774016"/>
            <a:ext cx="213012" cy="155195"/>
          </a:xfrm>
          <a:prstGeom prst="rect">
            <a:avLst/>
          </a:prstGeom>
          <a:noFill/>
        </p:spPr>
      </p:pic>
      <p:pic>
        <p:nvPicPr>
          <p:cNvPr id="41"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583193" y="6055277"/>
            <a:ext cx="326956" cy="238211"/>
          </a:xfrm>
          <a:prstGeom prst="rect">
            <a:avLst/>
          </a:prstGeom>
          <a:noFill/>
        </p:spPr>
      </p:pic>
      <p:pic>
        <p:nvPicPr>
          <p:cNvPr id="42" name="Picture 2" descr="C:\Users\Administrator\Desktop\1.png"/>
          <p:cNvPicPr>
            <a:picLocks noChangeAspect="1" noChangeArrowheads="1"/>
          </p:cNvPicPr>
          <p:nvPr/>
        </p:nvPicPr>
        <p:blipFill>
          <a:blip r:embed="rId8" cstate="email">
            <a:lum contrast="40000"/>
          </a:blip>
          <a:srcRect/>
          <a:stretch>
            <a:fillRect/>
          </a:stretch>
        </p:blipFill>
        <p:spPr bwMode="auto">
          <a:xfrm rot="8081062">
            <a:off x="-1862344" y="5229520"/>
            <a:ext cx="386157" cy="281344"/>
          </a:xfrm>
          <a:prstGeom prst="rect">
            <a:avLst/>
          </a:prstGeom>
          <a:noFill/>
        </p:spPr>
      </p:pic>
      <p:pic>
        <p:nvPicPr>
          <p:cNvPr id="43" name="Picture 2" descr="C:\Users\Administrator\Desktop\1.png"/>
          <p:cNvPicPr>
            <a:picLocks noChangeAspect="1" noChangeArrowheads="1"/>
          </p:cNvPicPr>
          <p:nvPr/>
        </p:nvPicPr>
        <p:blipFill>
          <a:blip r:embed="rId9" cstate="email">
            <a:lum contrast="40000"/>
          </a:blip>
          <a:srcRect/>
          <a:stretch>
            <a:fillRect/>
          </a:stretch>
        </p:blipFill>
        <p:spPr bwMode="auto">
          <a:xfrm rot="2724449">
            <a:off x="-671892" y="6070822"/>
            <a:ext cx="321453" cy="234201"/>
          </a:xfrm>
          <a:prstGeom prst="rect">
            <a:avLst/>
          </a:prstGeom>
          <a:noFill/>
        </p:spPr>
      </p:pic>
      <p:pic>
        <p:nvPicPr>
          <p:cNvPr id="44"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363549" y="6240433"/>
            <a:ext cx="326956" cy="238211"/>
          </a:xfrm>
          <a:prstGeom prst="rect">
            <a:avLst/>
          </a:prstGeom>
          <a:noFill/>
        </p:spPr>
      </p:pic>
      <p:pic>
        <p:nvPicPr>
          <p:cNvPr id="45" name="Picture 2" descr="C:\Users\Administrator\Desktop\1.png"/>
          <p:cNvPicPr>
            <a:picLocks noChangeAspect="1" noChangeArrowheads="1"/>
          </p:cNvPicPr>
          <p:nvPr/>
        </p:nvPicPr>
        <p:blipFill>
          <a:blip r:embed="rId10" cstate="email">
            <a:lum contrast="40000"/>
          </a:blip>
          <a:srcRect/>
          <a:stretch>
            <a:fillRect/>
          </a:stretch>
        </p:blipFill>
        <p:spPr bwMode="auto">
          <a:xfrm rot="973753">
            <a:off x="-1650149" y="5466916"/>
            <a:ext cx="295200" cy="215075"/>
          </a:xfrm>
          <a:prstGeom prst="rect">
            <a:avLst/>
          </a:prstGeom>
          <a:noFill/>
        </p:spPr>
      </p:pic>
      <p:pic>
        <p:nvPicPr>
          <p:cNvPr id="46" name="Picture 2" descr="C:\Users\Administrator\Desktop\1.png"/>
          <p:cNvPicPr>
            <a:picLocks noChangeAspect="1" noChangeArrowheads="1"/>
          </p:cNvPicPr>
          <p:nvPr/>
        </p:nvPicPr>
        <p:blipFill>
          <a:blip r:embed="rId11" cstate="email">
            <a:lum contrast="40000"/>
          </a:blip>
          <a:srcRect/>
          <a:stretch>
            <a:fillRect/>
          </a:stretch>
        </p:blipFill>
        <p:spPr bwMode="auto">
          <a:xfrm rot="2724449">
            <a:off x="-469070" y="6296184"/>
            <a:ext cx="169141" cy="123231"/>
          </a:xfrm>
          <a:prstGeom prst="rect">
            <a:avLst/>
          </a:prstGeom>
          <a:noFill/>
        </p:spPr>
      </p:pic>
      <p:pic>
        <p:nvPicPr>
          <p:cNvPr id="47"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379991" y="6258477"/>
            <a:ext cx="326956" cy="238211"/>
          </a:xfrm>
          <a:prstGeom prst="rect">
            <a:avLst/>
          </a:prstGeom>
          <a:noFill/>
        </p:spPr>
      </p:pic>
      <p:pic>
        <p:nvPicPr>
          <p:cNvPr id="48" name="Picture 2" descr="C:\Users\Administrator\Desktop\1.png"/>
          <p:cNvPicPr>
            <a:picLocks noChangeAspect="1" noChangeArrowheads="1"/>
          </p:cNvPicPr>
          <p:nvPr/>
        </p:nvPicPr>
        <p:blipFill>
          <a:blip r:embed="rId8" cstate="email">
            <a:lum contrast="40000"/>
          </a:blip>
          <a:srcRect/>
          <a:stretch>
            <a:fillRect/>
          </a:stretch>
        </p:blipFill>
        <p:spPr bwMode="auto">
          <a:xfrm rot="8081062">
            <a:off x="-1659144" y="5432720"/>
            <a:ext cx="386157" cy="281344"/>
          </a:xfrm>
          <a:prstGeom prst="rect">
            <a:avLst/>
          </a:prstGeom>
          <a:noFill/>
        </p:spPr>
      </p:pic>
      <p:pic>
        <p:nvPicPr>
          <p:cNvPr id="49" name="Picture 2" descr="C:\Users\Administrator\Desktop\1.png"/>
          <p:cNvPicPr>
            <a:picLocks noChangeAspect="1" noChangeArrowheads="1"/>
          </p:cNvPicPr>
          <p:nvPr/>
        </p:nvPicPr>
        <p:blipFill>
          <a:blip r:embed="rId9" cstate="email">
            <a:lum contrast="40000"/>
          </a:blip>
          <a:srcRect/>
          <a:stretch>
            <a:fillRect/>
          </a:stretch>
        </p:blipFill>
        <p:spPr bwMode="auto">
          <a:xfrm rot="2724449">
            <a:off x="-468692" y="6274022"/>
            <a:ext cx="321453" cy="234201"/>
          </a:xfrm>
          <a:prstGeom prst="rect">
            <a:avLst/>
          </a:prstGeom>
          <a:noFill/>
        </p:spPr>
      </p:pic>
      <p:pic>
        <p:nvPicPr>
          <p:cNvPr id="50"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160349" y="6443633"/>
            <a:ext cx="326956" cy="238211"/>
          </a:xfrm>
          <a:prstGeom prst="rect">
            <a:avLst/>
          </a:prstGeom>
          <a:noFill/>
        </p:spPr>
      </p:pic>
      <p:pic>
        <p:nvPicPr>
          <p:cNvPr id="51" name="Picture 2" descr="C:\Users\Administrator\Desktop\1.png"/>
          <p:cNvPicPr>
            <a:picLocks noChangeAspect="1" noChangeArrowheads="1"/>
          </p:cNvPicPr>
          <p:nvPr/>
        </p:nvPicPr>
        <p:blipFill>
          <a:blip r:embed="rId10" cstate="email">
            <a:lum contrast="40000"/>
          </a:blip>
          <a:srcRect/>
          <a:stretch>
            <a:fillRect/>
          </a:stretch>
        </p:blipFill>
        <p:spPr bwMode="auto">
          <a:xfrm rot="973753">
            <a:off x="-1446949" y="5670116"/>
            <a:ext cx="295200" cy="215075"/>
          </a:xfrm>
          <a:prstGeom prst="rect">
            <a:avLst/>
          </a:prstGeom>
          <a:noFill/>
        </p:spPr>
      </p:pic>
      <p:pic>
        <p:nvPicPr>
          <p:cNvPr id="52" name="Picture 2" descr="C:\Users\Administrator\Desktop\1.png"/>
          <p:cNvPicPr>
            <a:picLocks noChangeAspect="1" noChangeArrowheads="1"/>
          </p:cNvPicPr>
          <p:nvPr/>
        </p:nvPicPr>
        <p:blipFill>
          <a:blip r:embed="rId11" cstate="email">
            <a:lum contrast="40000"/>
          </a:blip>
          <a:srcRect/>
          <a:stretch>
            <a:fillRect/>
          </a:stretch>
        </p:blipFill>
        <p:spPr bwMode="auto">
          <a:xfrm rot="2724449">
            <a:off x="-265870" y="6499384"/>
            <a:ext cx="169141" cy="123231"/>
          </a:xfrm>
          <a:prstGeom prst="rect">
            <a:avLst/>
          </a:prstGeom>
          <a:noFill/>
        </p:spPr>
      </p:pic>
      <p:pic>
        <p:nvPicPr>
          <p:cNvPr id="53" name="Picture 3" descr="C:\Users\Administrator\Desktop\23.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20000" contrast="40000"/>
                    </a14:imgEffect>
                  </a14:imgLayer>
                </a14:imgProps>
              </a:ext>
            </a:extLst>
          </a:blip>
          <a:srcRect/>
          <a:stretch>
            <a:fillRect/>
          </a:stretch>
        </p:blipFill>
        <p:spPr bwMode="auto">
          <a:xfrm rot="18344134" flipH="1">
            <a:off x="2115194" y="529703"/>
            <a:ext cx="2288171" cy="2634861"/>
          </a:xfrm>
          <a:prstGeom prst="rect">
            <a:avLst/>
          </a:prstGeom>
          <a:noFill/>
        </p:spPr>
      </p:pic>
      <p:pic>
        <p:nvPicPr>
          <p:cNvPr id="54" name="Picture 3" descr="C:\Users\Administrator\Desktop\23.png"/>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rightnessContrast bright="20000" contrast="20000"/>
                    </a14:imgEffect>
                  </a14:imgLayer>
                </a14:imgProps>
              </a:ext>
            </a:extLst>
          </a:blip>
          <a:srcRect r="12998" b="6413"/>
          <a:stretch>
            <a:fillRect/>
          </a:stretch>
        </p:blipFill>
        <p:spPr bwMode="auto">
          <a:xfrm rot="3849333">
            <a:off x="7436667" y="369167"/>
            <a:ext cx="2559568" cy="3170440"/>
          </a:xfrm>
          <a:prstGeom prst="rect">
            <a:avLst/>
          </a:prstGeom>
          <a:noFill/>
        </p:spPr>
      </p:pic>
      <p:sp>
        <p:nvSpPr>
          <p:cNvPr id="56" name="Text Box 32"/>
          <p:cNvSpPr txBox="1">
            <a:spLocks noChangeArrowheads="1"/>
          </p:cNvSpPr>
          <p:nvPr/>
        </p:nvSpPr>
        <p:spPr bwMode="auto">
          <a:xfrm>
            <a:off x="3008399" y="4917174"/>
            <a:ext cx="6038850" cy="9124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defPPr>
              <a:defRPr lang="zh-CN"/>
            </a:defPPr>
            <a:lvl1pPr algn="ctr">
              <a:defRPr sz="36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5335" dirty="0"/>
              <a:t>20XX</a:t>
            </a:r>
            <a:r>
              <a:rPr lang="zh-CN" altLang="en-US" sz="5335" dirty="0"/>
              <a:t>年终总结颁奖</a:t>
            </a:r>
          </a:p>
        </p:txBody>
      </p:sp>
      <p:sp>
        <p:nvSpPr>
          <p:cNvPr id="57" name="Text Box 32"/>
          <p:cNvSpPr txBox="1">
            <a:spLocks noChangeArrowheads="1"/>
          </p:cNvSpPr>
          <p:nvPr/>
        </p:nvSpPr>
        <p:spPr bwMode="auto">
          <a:xfrm>
            <a:off x="3515532" y="4581128"/>
            <a:ext cx="4940775" cy="338554"/>
          </a:xfrm>
          <a:prstGeom prst="rect">
            <a:avLst/>
          </a:prstGeom>
          <a:noFill/>
          <a:ln w="9525">
            <a:noFill/>
            <a:miter lim="800000"/>
          </a:ln>
          <a:effectLst/>
        </p:spPr>
        <p:txBody>
          <a:bodyPr wrap="none">
            <a:spAutoFit/>
          </a:bodyPr>
          <a:lstStyle/>
          <a:p>
            <a:pPr algn="ct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年终员工颁奖典礼</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答谢会</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年终总结</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新年计划 </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endPar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58" name="Text Box 32"/>
          <p:cNvSpPr txBox="1">
            <a:spLocks noChangeArrowheads="1"/>
          </p:cNvSpPr>
          <p:nvPr/>
        </p:nvSpPr>
        <p:spPr bwMode="auto">
          <a:xfrm>
            <a:off x="3413849" y="5808833"/>
            <a:ext cx="5227955" cy="523875"/>
          </a:xfrm>
          <a:prstGeom prst="rect">
            <a:avLst/>
          </a:prstGeom>
          <a:noFill/>
          <a:ln w="9525">
            <a:noFill/>
            <a:miter lim="800000"/>
          </a:ln>
          <a:effectLst/>
        </p:spPr>
        <p:txBody>
          <a:bodyPr wrap="none">
            <a:spAutoFit/>
          </a:bodyPr>
          <a:lstStyle/>
          <a:p>
            <a:pPr algn="ctr"/>
            <a:r>
              <a:rPr lang="en-US" altLang="zh-CN" sz="935" dirty="0">
                <a:solidFill>
                  <a:srgbClr val="FFC000"/>
                </a:solidFill>
              </a:rPr>
              <a:t>20XX year-end summary work summarizes the boutique PPT</a:t>
            </a:r>
          </a:p>
          <a:p>
            <a:pPr algn="ctr"/>
            <a:r>
              <a:rPr lang="en-US" altLang="zh-CN" sz="935" dirty="0">
                <a:solidFill>
                  <a:srgbClr val="FFC000"/>
                </a:solidFill>
              </a:rPr>
              <a:t>About the summary text input or copy here20XX year-end summary work summarizes the boutique PPT</a:t>
            </a:r>
          </a:p>
          <a:p>
            <a:pPr algn="ctr"/>
            <a:r>
              <a:rPr lang="en-US" altLang="zh-CN" sz="935" dirty="0">
                <a:solidFill>
                  <a:srgbClr val="FFC000"/>
                </a:solidFill>
              </a:rPr>
              <a:t>About the summary text input or copy here</a:t>
            </a:r>
          </a:p>
        </p:txBody>
      </p:sp>
      <p:pic>
        <p:nvPicPr>
          <p:cNvPr id="4" name="图片 3"/>
          <p:cNvPicPr>
            <a:picLocks noChangeAspect="1"/>
          </p:cNvPicPr>
          <p:nvPr/>
        </p:nvPicPr>
        <p:blipFill>
          <a:blip r:embed="rId16" cstate="email"/>
          <a:stretch>
            <a:fillRect/>
          </a:stretch>
        </p:blipFill>
        <p:spPr>
          <a:xfrm>
            <a:off x="2079592" y="1567832"/>
            <a:ext cx="7728181" cy="3177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75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750" fill="hold"/>
                                        <p:tgtEl>
                                          <p:spTgt spid="3"/>
                                        </p:tgtEl>
                                        <p:attrNameLst>
                                          <p:attrName>ppt_w</p:attrName>
                                        </p:attrNameLst>
                                      </p:cBhvr>
                                      <p:tavLst>
                                        <p:tav tm="0">
                                          <p:val>
                                            <p:strVal val="4/3*#ppt_w"/>
                                          </p:val>
                                        </p:tav>
                                        <p:tav tm="100000">
                                          <p:val>
                                            <p:strVal val="#ppt_w"/>
                                          </p:val>
                                        </p:tav>
                                      </p:tavLst>
                                    </p:anim>
                                    <p:anim calcmode="lin" valueType="num">
                                      <p:cBhvr>
                                        <p:cTn id="8" dur="2750" fill="hold"/>
                                        <p:tgtEl>
                                          <p:spTgt spid="3"/>
                                        </p:tgtEl>
                                        <p:attrNameLst>
                                          <p:attrName>ppt_h</p:attrName>
                                        </p:attrNameLst>
                                      </p:cBhvr>
                                      <p:tavLst>
                                        <p:tav tm="0">
                                          <p:val>
                                            <p:strVal val="4/3*#ppt_h"/>
                                          </p:val>
                                        </p:tav>
                                        <p:tav tm="100000">
                                          <p:val>
                                            <p:strVal val="#ppt_h"/>
                                          </p:val>
                                        </p:tav>
                                      </p:tavLst>
                                    </p:anim>
                                  </p:childTnLst>
                                </p:cTn>
                              </p:par>
                              <p:par>
                                <p:cTn id="9" presetID="12" presetClass="entr" presetSubtype="4" fill="hold" nodeType="withEffect">
                                  <p:stCondLst>
                                    <p:cond delay="49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ppt_y</p:attrName>
                                        </p:attrNameLst>
                                      </p:cBhvr>
                                      <p:tavLst>
                                        <p:tav tm="0">
                                          <p:val>
                                            <p:strVal val="#ppt_y+#ppt_h*1.125000"/>
                                          </p:val>
                                        </p:tav>
                                        <p:tav tm="100000">
                                          <p:val>
                                            <p:strVal val="#ppt_y"/>
                                          </p:val>
                                        </p:tav>
                                      </p:tavLst>
                                    </p:anim>
                                    <p:animEffect transition="in" filter="wipe(up)">
                                      <p:cBhvr>
                                        <p:cTn id="12" dur="500"/>
                                        <p:tgtEl>
                                          <p:spTgt spid="54"/>
                                        </p:tgtEl>
                                      </p:cBhvr>
                                    </p:animEffect>
                                  </p:childTnLst>
                                </p:cTn>
                              </p:par>
                              <p:par>
                                <p:cTn id="13" presetID="12" presetClass="entr" presetSubtype="4" fill="hold" nodeType="withEffect">
                                  <p:stCondLst>
                                    <p:cond delay="510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p:tgtEl>
                                          <p:spTgt spid="53"/>
                                        </p:tgtEl>
                                        <p:attrNameLst>
                                          <p:attrName>ppt_y</p:attrName>
                                        </p:attrNameLst>
                                      </p:cBhvr>
                                      <p:tavLst>
                                        <p:tav tm="0">
                                          <p:val>
                                            <p:strVal val="#ppt_y+#ppt_h*1.125000"/>
                                          </p:val>
                                        </p:tav>
                                        <p:tav tm="100000">
                                          <p:val>
                                            <p:strVal val="#ppt_y"/>
                                          </p:val>
                                        </p:tav>
                                      </p:tavLst>
                                    </p:anim>
                                    <p:animEffect transition="in" filter="wipe(up)">
                                      <p:cBhvr>
                                        <p:cTn id="16" dur="500"/>
                                        <p:tgtEl>
                                          <p:spTgt spid="53"/>
                                        </p:tgtEl>
                                      </p:cBhvr>
                                    </p:animEffect>
                                  </p:childTnLst>
                                </p:cTn>
                              </p:par>
                              <p:par>
                                <p:cTn id="17" presetID="0" presetClass="path" presetSubtype="0" repeatCount="2000" accel="50000" decel="50000" fill="hold" nodeType="withEffect">
                                  <p:stCondLst>
                                    <p:cond delay="0"/>
                                  </p:stCondLst>
                                  <p:childTnLst>
                                    <p:animMotion origin="layout" path="M 0.00208 0.02639 C 0.09132 -0.01166 0.1684 -0.01972 0.23437 -0.12694 C 0.30034 -0.23416 0.34271 -0.50305 0.39843 -0.6175 C 0.45399 -0.73194 0.53264 -0.77222 0.56788 -0.81305 " pathEditMode="relative" rAng="0" ptsTypes="aaaa">
                                      <p:cBhvr>
                                        <p:cTn id="18" dur="5000" fill="hold"/>
                                        <p:tgtEl>
                                          <p:spTgt spid="33"/>
                                        </p:tgtEl>
                                        <p:attrNameLst>
                                          <p:attrName>ppt_x</p:attrName>
                                          <p:attrName>ppt_y</p:attrName>
                                        </p:attrNameLst>
                                      </p:cBhvr>
                                      <p:rCtr x="28300" y="-42000"/>
                                    </p:animMotion>
                                  </p:childTnLst>
                                </p:cTn>
                              </p:par>
                              <p:par>
                                <p:cTn id="19" presetID="0" presetClass="path" presetSubtype="0" repeatCount="2000" accel="50000" decel="50000" fill="hold" nodeType="withEffect">
                                  <p:stCondLst>
                                    <p:cond delay="25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20" dur="5000" fill="hold"/>
                                        <p:tgtEl>
                                          <p:spTgt spid="34"/>
                                        </p:tgtEl>
                                        <p:attrNameLst>
                                          <p:attrName>ppt_x</p:attrName>
                                          <p:attrName>ppt_y</p:attrName>
                                        </p:attrNameLst>
                                      </p:cBhvr>
                                      <p:rCtr x="35400" y="-44500"/>
                                    </p:animMotion>
                                  </p:childTnLst>
                                </p:cTn>
                              </p:par>
                              <p:par>
                                <p:cTn id="21" presetID="0" presetClass="path" presetSubtype="0" repeatCount="2000" accel="50000" decel="50000" fill="hold" nodeType="withEffect">
                                  <p:stCondLst>
                                    <p:cond delay="15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22" dur="5000" fill="hold"/>
                                        <p:tgtEl>
                                          <p:spTgt spid="43"/>
                                        </p:tgtEl>
                                        <p:attrNameLst>
                                          <p:attrName>ppt_x</p:attrName>
                                          <p:attrName>ppt_y</p:attrName>
                                        </p:attrNameLst>
                                      </p:cBhvr>
                                      <p:rCtr x="18500" y="-50300"/>
                                    </p:animMotion>
                                  </p:childTnLst>
                                </p:cTn>
                              </p:par>
                              <p:par>
                                <p:cTn id="23" presetID="0" presetClass="path" presetSubtype="0" repeatCount="2000" accel="50000" decel="50000" fill="hold" nodeType="withEffect">
                                  <p:stCondLst>
                                    <p:cond delay="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24" dur="5000" fill="hold"/>
                                        <p:tgtEl>
                                          <p:spTgt spid="41"/>
                                        </p:tgtEl>
                                        <p:attrNameLst>
                                          <p:attrName>ppt_x</p:attrName>
                                          <p:attrName>ppt_y</p:attrName>
                                        </p:attrNameLst>
                                      </p:cBhvr>
                                      <p:rCtr x="60500" y="-21800"/>
                                    </p:animMotion>
                                  </p:childTnLst>
                                </p:cTn>
                              </p:par>
                              <p:par>
                                <p:cTn id="25" presetID="0" presetClass="path" presetSubtype="0" repeatCount="2000" accel="50000" decel="50000" fill="hold" nodeType="withEffect">
                                  <p:stCondLst>
                                    <p:cond delay="25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26" dur="5000" fill="hold"/>
                                        <p:tgtEl>
                                          <p:spTgt spid="42"/>
                                        </p:tgtEl>
                                        <p:attrNameLst>
                                          <p:attrName>ppt_x</p:attrName>
                                          <p:attrName>ppt_y</p:attrName>
                                        </p:attrNameLst>
                                      </p:cBhvr>
                                      <p:rCtr x="59000" y="-25200"/>
                                    </p:animMotion>
                                  </p:childTnLst>
                                </p:cTn>
                              </p:par>
                              <p:par>
                                <p:cTn id="27" presetID="0" presetClass="path" presetSubtype="0" repeatCount="2000" accel="50000" decel="50000" fill="hold" nodeType="withEffect">
                                  <p:stCondLst>
                                    <p:cond delay="1500"/>
                                  </p:stCondLst>
                                  <p:childTnLst>
                                    <p:animMotion origin="layout" path="M 0.00208 0.02639 C 0.09132 -0.01166 0.1684 -0.01972 0.23437 -0.12694 C 0.30034 -0.23416 0.34271 -0.50305 0.39843 -0.6175 C 0.45399 -0.73194 0.53264 -0.77222 0.56788 -0.81305 " pathEditMode="relative" rAng="0" ptsTypes="aaaa">
                                      <p:cBhvr>
                                        <p:cTn id="28" dur="5000" fill="hold"/>
                                        <p:tgtEl>
                                          <p:spTgt spid="35"/>
                                        </p:tgtEl>
                                        <p:attrNameLst>
                                          <p:attrName>ppt_x</p:attrName>
                                          <p:attrName>ppt_y</p:attrName>
                                        </p:attrNameLst>
                                      </p:cBhvr>
                                      <p:rCtr x="28300" y="-42000"/>
                                    </p:animMotion>
                                  </p:childTnLst>
                                </p:cTn>
                              </p:par>
                              <p:par>
                                <p:cTn id="29" presetID="0" presetClass="path" presetSubtype="0" repeatCount="2000" accel="50000" decel="50000" fill="hold" nodeType="withEffect">
                                  <p:stCondLst>
                                    <p:cond delay="9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30" dur="5000" fill="hold"/>
                                        <p:tgtEl>
                                          <p:spTgt spid="36"/>
                                        </p:tgtEl>
                                        <p:attrNameLst>
                                          <p:attrName>ppt_x</p:attrName>
                                          <p:attrName>ppt_y</p:attrName>
                                        </p:attrNameLst>
                                      </p:cBhvr>
                                      <p:rCtr x="35400" y="-44500"/>
                                    </p:animMotion>
                                  </p:childTnLst>
                                </p:cTn>
                              </p:par>
                              <p:par>
                                <p:cTn id="31" presetID="0" presetClass="path" presetSubtype="0" repeatCount="2000" accel="50000" decel="50000" fill="hold" nodeType="withEffect">
                                  <p:stCondLst>
                                    <p:cond delay="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32" dur="5000" fill="hold"/>
                                        <p:tgtEl>
                                          <p:spTgt spid="46"/>
                                        </p:tgtEl>
                                        <p:attrNameLst>
                                          <p:attrName>ppt_x</p:attrName>
                                          <p:attrName>ppt_y</p:attrName>
                                        </p:attrNameLst>
                                      </p:cBhvr>
                                      <p:rCtr x="18500" y="-50300"/>
                                    </p:animMotion>
                                  </p:childTnLst>
                                </p:cTn>
                              </p:par>
                              <p:par>
                                <p:cTn id="33" presetID="0" presetClass="path" presetSubtype="0" repeatCount="2000" accel="50000" decel="50000" fill="hold" nodeType="withEffect">
                                  <p:stCondLst>
                                    <p:cond delay="180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34" dur="5000" fill="hold"/>
                                        <p:tgtEl>
                                          <p:spTgt spid="44"/>
                                        </p:tgtEl>
                                        <p:attrNameLst>
                                          <p:attrName>ppt_x</p:attrName>
                                          <p:attrName>ppt_y</p:attrName>
                                        </p:attrNameLst>
                                      </p:cBhvr>
                                      <p:rCtr x="60500" y="-21800"/>
                                    </p:animMotion>
                                  </p:childTnLst>
                                </p:cTn>
                              </p:par>
                              <p:par>
                                <p:cTn id="35" presetID="0" presetClass="path" presetSubtype="0" repeatCount="2000" accel="50000" decel="50000" fill="hold" nodeType="withEffect">
                                  <p:stCondLst>
                                    <p:cond delay="2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36" dur="5000" fill="hold"/>
                                        <p:tgtEl>
                                          <p:spTgt spid="45"/>
                                        </p:tgtEl>
                                        <p:attrNameLst>
                                          <p:attrName>ppt_x</p:attrName>
                                          <p:attrName>ppt_y</p:attrName>
                                        </p:attrNameLst>
                                      </p:cBhvr>
                                      <p:rCtr x="59000" y="-25200"/>
                                    </p:animMotion>
                                  </p:childTnLst>
                                </p:cTn>
                              </p:par>
                              <p:par>
                                <p:cTn id="37" presetID="0" presetClass="path" presetSubtype="0" repeatCount="2000" accel="50000" decel="50000" fill="hold" nodeType="withEffect">
                                  <p:stCondLst>
                                    <p:cond delay="1000"/>
                                  </p:stCondLst>
                                  <p:childTnLst>
                                    <p:animMotion origin="layout" path="M 0.00208 0.02639 C 0.09132 -0.01166 0.1684 -0.01972 0.23437 -0.12694 C 0.30034 -0.23416 0.34271 -0.50305 0.39843 -0.6175 C 0.45399 -0.73194 0.53264 -0.77222 0.56788 -0.81305 " pathEditMode="relative" rAng="0" ptsTypes="aaaa">
                                      <p:cBhvr>
                                        <p:cTn id="38" dur="5000" fill="hold"/>
                                        <p:tgtEl>
                                          <p:spTgt spid="37"/>
                                        </p:tgtEl>
                                        <p:attrNameLst>
                                          <p:attrName>ppt_x</p:attrName>
                                          <p:attrName>ppt_y</p:attrName>
                                        </p:attrNameLst>
                                      </p:cBhvr>
                                      <p:rCtr x="28300" y="-42000"/>
                                    </p:animMotion>
                                  </p:childTnLst>
                                </p:cTn>
                              </p:par>
                              <p:par>
                                <p:cTn id="39" presetID="0" presetClass="path" presetSubtype="0" repeatCount="2000" accel="50000" decel="50000" fill="hold" nodeType="withEffect">
                                  <p:stCondLst>
                                    <p:cond delay="6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40" dur="5000" fill="hold"/>
                                        <p:tgtEl>
                                          <p:spTgt spid="38"/>
                                        </p:tgtEl>
                                        <p:attrNameLst>
                                          <p:attrName>ppt_x</p:attrName>
                                          <p:attrName>ppt_y</p:attrName>
                                        </p:attrNameLst>
                                      </p:cBhvr>
                                      <p:rCtr x="35400" y="-44500"/>
                                    </p:animMotion>
                                  </p:childTnLst>
                                </p:cTn>
                              </p:par>
                              <p:par>
                                <p:cTn id="41" presetID="0" presetClass="path" presetSubtype="0" repeatCount="2000" accel="50000" decel="50000" fill="hold" nodeType="withEffect">
                                  <p:stCondLst>
                                    <p:cond delay="9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42" dur="5000" fill="hold"/>
                                        <p:tgtEl>
                                          <p:spTgt spid="49"/>
                                        </p:tgtEl>
                                        <p:attrNameLst>
                                          <p:attrName>ppt_x</p:attrName>
                                          <p:attrName>ppt_y</p:attrName>
                                        </p:attrNameLst>
                                      </p:cBhvr>
                                      <p:rCtr x="18500" y="-50300"/>
                                    </p:animMotion>
                                  </p:childTnLst>
                                </p:cTn>
                              </p:par>
                              <p:par>
                                <p:cTn id="43" presetID="0" presetClass="path" presetSubtype="0" repeatCount="2000" accel="50000" decel="50000" fill="hold" nodeType="withEffect">
                                  <p:stCondLst>
                                    <p:cond delay="70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44" dur="5000" fill="hold"/>
                                        <p:tgtEl>
                                          <p:spTgt spid="47"/>
                                        </p:tgtEl>
                                        <p:attrNameLst>
                                          <p:attrName>ppt_x</p:attrName>
                                          <p:attrName>ppt_y</p:attrName>
                                        </p:attrNameLst>
                                      </p:cBhvr>
                                      <p:rCtr x="60500" y="-21800"/>
                                    </p:animMotion>
                                  </p:childTnLst>
                                </p:cTn>
                              </p:par>
                              <p:par>
                                <p:cTn id="45" presetID="0" presetClass="path" presetSubtype="0" repeatCount="2000" accel="50000" decel="50000" fill="hold" nodeType="withEffect">
                                  <p:stCondLst>
                                    <p:cond delay="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46" dur="5000" fill="hold"/>
                                        <p:tgtEl>
                                          <p:spTgt spid="48"/>
                                        </p:tgtEl>
                                        <p:attrNameLst>
                                          <p:attrName>ppt_x</p:attrName>
                                          <p:attrName>ppt_y</p:attrName>
                                        </p:attrNameLst>
                                      </p:cBhvr>
                                      <p:rCtr x="59000" y="-25200"/>
                                    </p:animMotion>
                                  </p:childTnLst>
                                </p:cTn>
                              </p:par>
                              <p:par>
                                <p:cTn id="47" presetID="0" presetClass="path" presetSubtype="0" repeatCount="2000" accel="50000" decel="50000" fill="hold" nodeType="withEffect">
                                  <p:stCondLst>
                                    <p:cond delay="400"/>
                                  </p:stCondLst>
                                  <p:childTnLst>
                                    <p:animMotion origin="layout" path="M 0.00208 0.02639 C 0.09132 -0.01166 0.1684 -0.01972 0.23437 -0.12694 C 0.30034 -0.23416 0.34271 -0.50305 0.39843 -0.6175 C 0.45399 -0.73194 0.53264 -0.77222 0.56788 -0.81305 " pathEditMode="relative" rAng="0" ptsTypes="aaaa">
                                      <p:cBhvr>
                                        <p:cTn id="48" dur="5000" fill="hold"/>
                                        <p:tgtEl>
                                          <p:spTgt spid="39"/>
                                        </p:tgtEl>
                                        <p:attrNameLst>
                                          <p:attrName>ppt_x</p:attrName>
                                          <p:attrName>ppt_y</p:attrName>
                                        </p:attrNameLst>
                                      </p:cBhvr>
                                      <p:rCtr x="28300" y="-42000"/>
                                    </p:animMotion>
                                  </p:childTnLst>
                                </p:cTn>
                              </p:par>
                              <p:par>
                                <p:cTn id="49" presetID="0" presetClass="path" presetSubtype="0" repeatCount="2000" accel="50000" decel="50000" fill="hold" nodeType="withEffect">
                                  <p:stCondLst>
                                    <p:cond delay="0"/>
                                  </p:stCondLst>
                                  <p:childTnLst>
                                    <p:animMotion origin="layout" path="M -0.00295 0.00401 C 0.0559 0.0037 0.11458 0.0037 0.15104 -0.0676 C 0.18767 -0.13889 0.15903 -0.34414 0.21684 -0.42253 C 0.27465 -0.50155 0.41684 -0.46142 0.49826 -0.53858 C 0.57969 -0.61574 0.66198 -0.81297 0.70503 -0.88519 " pathEditMode="relative" rAng="0" ptsTypes="aaaaa">
                                      <p:cBhvr>
                                        <p:cTn id="50" dur="5000" fill="hold"/>
                                        <p:tgtEl>
                                          <p:spTgt spid="40"/>
                                        </p:tgtEl>
                                        <p:attrNameLst>
                                          <p:attrName>ppt_x</p:attrName>
                                          <p:attrName>ppt_y</p:attrName>
                                        </p:attrNameLst>
                                      </p:cBhvr>
                                      <p:rCtr x="35400" y="-44500"/>
                                    </p:animMotion>
                                  </p:childTnLst>
                                </p:cTn>
                              </p:par>
                              <p:par>
                                <p:cTn id="51" presetID="0" presetClass="path" presetSubtype="0" repeatCount="2000" accel="50000" decel="50000" fill="hold" nodeType="withEffect">
                                  <p:stCondLst>
                                    <p:cond delay="3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52" dur="5000" fill="hold"/>
                                        <p:tgtEl>
                                          <p:spTgt spid="52"/>
                                        </p:tgtEl>
                                        <p:attrNameLst>
                                          <p:attrName>ppt_x</p:attrName>
                                          <p:attrName>ppt_y</p:attrName>
                                        </p:attrNameLst>
                                      </p:cBhvr>
                                      <p:rCtr x="18500" y="-50300"/>
                                    </p:animMotion>
                                  </p:childTnLst>
                                </p:cTn>
                              </p:par>
                              <p:par>
                                <p:cTn id="53" presetID="0" presetClass="path" presetSubtype="0" repeatCount="2000" accel="50000" decel="50000" fill="hold" nodeType="withEffect">
                                  <p:stCondLst>
                                    <p:cond delay="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54" dur="5000" fill="hold"/>
                                        <p:tgtEl>
                                          <p:spTgt spid="50"/>
                                        </p:tgtEl>
                                        <p:attrNameLst>
                                          <p:attrName>ppt_x</p:attrName>
                                          <p:attrName>ppt_y</p:attrName>
                                        </p:attrNameLst>
                                      </p:cBhvr>
                                      <p:rCtr x="60500" y="-21800"/>
                                    </p:animMotion>
                                  </p:childTnLst>
                                </p:cTn>
                              </p:par>
                              <p:par>
                                <p:cTn id="55" presetID="0" presetClass="path" presetSubtype="0" repeatCount="2000" accel="50000" decel="50000" fill="hold" nodeType="withEffect">
                                  <p:stCondLst>
                                    <p:cond delay="8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56" dur="5000" fill="hold"/>
                                        <p:tgtEl>
                                          <p:spTgt spid="51"/>
                                        </p:tgtEl>
                                        <p:attrNameLst>
                                          <p:attrName>ppt_x</p:attrName>
                                          <p:attrName>ppt_y</p:attrName>
                                        </p:attrNameLst>
                                      </p:cBhvr>
                                      <p:rCtr x="59000" y="-25200"/>
                                    </p:animMotion>
                                  </p:childTnLst>
                                </p:cTn>
                              </p:par>
                              <p:par>
                                <p:cTn id="57" presetID="23" presetClass="entr" presetSubtype="32" fill="hold" grpId="0" nodeType="withEffect">
                                  <p:stCondLst>
                                    <p:cond delay="9000"/>
                                  </p:stCondLst>
                                  <p:childTnLst>
                                    <p:set>
                                      <p:cBhvr>
                                        <p:cTn id="58" dur="1" fill="hold">
                                          <p:stCondLst>
                                            <p:cond delay="0"/>
                                          </p:stCondLst>
                                        </p:cTn>
                                        <p:tgtEl>
                                          <p:spTgt spid="56"/>
                                        </p:tgtEl>
                                        <p:attrNameLst>
                                          <p:attrName>style.visibility</p:attrName>
                                        </p:attrNameLst>
                                      </p:cBhvr>
                                      <p:to>
                                        <p:strVal val="visible"/>
                                      </p:to>
                                    </p:set>
                                    <p:anim calcmode="lin" valueType="num">
                                      <p:cBhvr>
                                        <p:cTn id="59" dur="1500" fill="hold"/>
                                        <p:tgtEl>
                                          <p:spTgt spid="56"/>
                                        </p:tgtEl>
                                        <p:attrNameLst>
                                          <p:attrName>ppt_w</p:attrName>
                                        </p:attrNameLst>
                                      </p:cBhvr>
                                      <p:tavLst>
                                        <p:tav tm="0">
                                          <p:val>
                                            <p:strVal val="4*#ppt_w"/>
                                          </p:val>
                                        </p:tav>
                                        <p:tav tm="100000">
                                          <p:val>
                                            <p:strVal val="#ppt_w"/>
                                          </p:val>
                                        </p:tav>
                                      </p:tavLst>
                                    </p:anim>
                                    <p:anim calcmode="lin" valueType="num">
                                      <p:cBhvr>
                                        <p:cTn id="60" dur="1500" fill="hold"/>
                                        <p:tgtEl>
                                          <p:spTgt spid="56"/>
                                        </p:tgtEl>
                                        <p:attrNameLst>
                                          <p:attrName>ppt_h</p:attrName>
                                        </p:attrNameLst>
                                      </p:cBhvr>
                                      <p:tavLst>
                                        <p:tav tm="0">
                                          <p:val>
                                            <p:strVal val="4*#ppt_h"/>
                                          </p:val>
                                        </p:tav>
                                        <p:tav tm="100000">
                                          <p:val>
                                            <p:strVal val="#ppt_h"/>
                                          </p:val>
                                        </p:tav>
                                      </p:tavLst>
                                    </p:anim>
                                  </p:childTnLst>
                                </p:cTn>
                              </p:par>
                              <p:par>
                                <p:cTn id="61" presetID="52" presetClass="entr" presetSubtype="0" fill="hold" grpId="0" nodeType="withEffect">
                                  <p:stCondLst>
                                    <p:cond delay="10750"/>
                                  </p:stCondLst>
                                  <p:iterate type="lt">
                                    <p:tmPct val="10000"/>
                                  </p:iterate>
                                  <p:childTnLst>
                                    <p:set>
                                      <p:cBhvr>
                                        <p:cTn id="62" dur="1" fill="hold">
                                          <p:stCondLst>
                                            <p:cond delay="0"/>
                                          </p:stCondLst>
                                        </p:cTn>
                                        <p:tgtEl>
                                          <p:spTgt spid="57"/>
                                        </p:tgtEl>
                                        <p:attrNameLst>
                                          <p:attrName>style.visibility</p:attrName>
                                        </p:attrNameLst>
                                      </p:cBhvr>
                                      <p:to>
                                        <p:strVal val="visible"/>
                                      </p:to>
                                    </p:set>
                                    <p:animScale>
                                      <p:cBhvr>
                                        <p:cTn id="63" dur="100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57"/>
                                        </p:tgtEl>
                                        <p:attrNameLst>
                                          <p:attrName>ppt_x</p:attrName>
                                          <p:attrName>ppt_y</p:attrName>
                                        </p:attrNameLst>
                                      </p:cBhvr>
                                    </p:animMotion>
                                    <p:animEffect transition="in" filter="fade">
                                      <p:cBhvr>
                                        <p:cTn id="65" dur="1000"/>
                                        <p:tgtEl>
                                          <p:spTgt spid="57"/>
                                        </p:tgtEl>
                                      </p:cBhvr>
                                    </p:animEffect>
                                  </p:childTnLst>
                                </p:cTn>
                              </p:par>
                              <p:par>
                                <p:cTn id="66" presetID="16" presetClass="entr" presetSubtype="21" fill="hold" grpId="0" nodeType="withEffect">
                                  <p:stCondLst>
                                    <p:cond delay="14000"/>
                                  </p:stCondLst>
                                  <p:childTnLst>
                                    <p:set>
                                      <p:cBhvr>
                                        <p:cTn id="67" dur="1" fill="hold">
                                          <p:stCondLst>
                                            <p:cond delay="0"/>
                                          </p:stCondLst>
                                        </p:cTn>
                                        <p:tgtEl>
                                          <p:spTgt spid="58"/>
                                        </p:tgtEl>
                                        <p:attrNameLst>
                                          <p:attrName>style.visibility</p:attrName>
                                        </p:attrNameLst>
                                      </p:cBhvr>
                                      <p:to>
                                        <p:strVal val="visible"/>
                                      </p:to>
                                    </p:set>
                                    <p:animEffect transition="in" filter="barn(inVertical)">
                                      <p:cBhvr>
                                        <p:cTn id="6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2063552" y="2660917"/>
            <a:ext cx="8232920" cy="1010091"/>
            <a:chOff x="2411760" y="1695460"/>
            <a:chExt cx="4695305" cy="576064"/>
          </a:xfrm>
        </p:grpSpPr>
        <p:pic>
          <p:nvPicPr>
            <p:cNvPr id="12"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01789" y="1798826"/>
              <a:ext cx="2292098" cy="380274"/>
            </a:xfrm>
            <a:prstGeom prst="rect">
              <a:avLst/>
            </a:prstGeom>
            <a:noFill/>
          </p:spPr>
          <p:txBody>
            <a:bodyPr wrap="none" rtlCol="0">
              <a:spAutoFit/>
            </a:bodyPr>
            <a:lstStyle/>
            <a:p>
              <a:pPr algn="ctr"/>
              <a:r>
                <a:rPr lang="zh-CN" altLang="en-US"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优秀员工颁奖典礼</a:t>
              </a:r>
            </a:p>
          </p:txBody>
        </p:sp>
      </p:grpSp>
      <p:sp>
        <p:nvSpPr>
          <p:cNvPr id="14" name="TextBox 13"/>
          <p:cNvSpPr txBox="1"/>
          <p:nvPr/>
        </p:nvSpPr>
        <p:spPr>
          <a:xfrm>
            <a:off x="3421631" y="3767018"/>
            <a:ext cx="6545382" cy="584775"/>
          </a:xfrm>
          <a:prstGeom prst="rect">
            <a:avLst/>
          </a:prstGeom>
          <a:noFill/>
        </p:spPr>
        <p:txBody>
          <a:bodyPr wrap="none" rtlCol="0">
            <a:spAutoFit/>
          </a:bodyPr>
          <a:lstStyle/>
          <a:p>
            <a:pPr marL="609600" indent="-609600">
              <a:buFont typeface="Wingdings" panose="05000000000000000000" pitchFamily="2" charset="2"/>
              <a:buChar char="Ø"/>
            </a:pPr>
            <a:r>
              <a:rPr lang="zh-CN" altLang="en-US" sz="3200" dirty="0">
                <a:solidFill>
                  <a:srgbClr val="FFFF00"/>
                </a:solidFill>
                <a:latin typeface="微软雅黑" panose="020B0503020204020204" pitchFamily="34" charset="-122"/>
                <a:ea typeface="微软雅黑" panose="020B0503020204020204" pitchFamily="34" charset="-122"/>
              </a:rPr>
              <a:t>成功属于你们，未来属于你们！</a:t>
            </a:r>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图片 274"/>
          <p:cNvPicPr>
            <a:picLocks noChangeAspect="1"/>
          </p:cNvPicPr>
          <p:nvPr/>
        </p:nvPicPr>
        <p:blipFill>
          <a:blip r:embed="rId3" cstate="email"/>
          <a:stretch>
            <a:fillRect/>
          </a:stretch>
        </p:blipFill>
        <p:spPr>
          <a:xfrm>
            <a:off x="3556003" y="1143002"/>
            <a:ext cx="5198969" cy="5224089"/>
          </a:xfrm>
          <a:prstGeom prst="rect">
            <a:avLst/>
          </a:prstGeom>
          <a:effectLst/>
        </p:spPr>
      </p:pic>
      <p:pic>
        <p:nvPicPr>
          <p:cNvPr id="276" name="图片 275"/>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3533769" y="1143002"/>
            <a:ext cx="5198969" cy="5224089"/>
          </a:xfrm>
          <a:prstGeom prst="rect">
            <a:avLst/>
          </a:prstGeom>
          <a:effectLst>
            <a:reflection blurRad="6350" stA="50000" endA="300" endPos="38500" dist="50800" dir="5400000" sy="-100000" algn="bl" rotWithShape="0"/>
          </a:effectLst>
        </p:spPr>
      </p:pic>
      <p:grpSp>
        <p:nvGrpSpPr>
          <p:cNvPr id="277" name="Group 550"/>
          <p:cNvGrpSpPr/>
          <p:nvPr/>
        </p:nvGrpSpPr>
        <p:grpSpPr bwMode="auto">
          <a:xfrm>
            <a:off x="5220573" y="1270979"/>
            <a:ext cx="1869824" cy="1681644"/>
            <a:chOff x="295" y="3475"/>
            <a:chExt cx="1407" cy="1407"/>
          </a:xfrm>
        </p:grpSpPr>
        <p:sp>
          <p:nvSpPr>
            <p:cNvPr id="278"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279" name="Group 552"/>
            <p:cNvGrpSpPr/>
            <p:nvPr/>
          </p:nvGrpSpPr>
          <p:grpSpPr bwMode="auto">
            <a:xfrm>
              <a:off x="475" y="3657"/>
              <a:ext cx="1056" cy="1055"/>
              <a:chOff x="-6059" y="-2209"/>
              <a:chExt cx="2219" cy="2219"/>
            </a:xfrm>
          </p:grpSpPr>
          <p:sp>
            <p:nvSpPr>
              <p:cNvPr id="280"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281" name="Group 554"/>
              <p:cNvGrpSpPr/>
              <p:nvPr/>
            </p:nvGrpSpPr>
            <p:grpSpPr bwMode="auto">
              <a:xfrm>
                <a:off x="-6059" y="-2209"/>
                <a:ext cx="2219" cy="2219"/>
                <a:chOff x="-4063" y="-880"/>
                <a:chExt cx="2219" cy="2219"/>
              </a:xfrm>
            </p:grpSpPr>
            <p:grpSp>
              <p:nvGrpSpPr>
                <p:cNvPr id="282" name="Group 555"/>
                <p:cNvGrpSpPr/>
                <p:nvPr/>
              </p:nvGrpSpPr>
              <p:grpSpPr bwMode="auto">
                <a:xfrm>
                  <a:off x="-4063" y="-880"/>
                  <a:ext cx="2219" cy="2219"/>
                  <a:chOff x="-3927" y="-789"/>
                  <a:chExt cx="2219" cy="2219"/>
                </a:xfrm>
              </p:grpSpPr>
              <p:grpSp>
                <p:nvGrpSpPr>
                  <p:cNvPr id="298" name="Group 556"/>
                  <p:cNvGrpSpPr>
                    <a:grpSpLocks noChangeAspect="1"/>
                  </p:cNvGrpSpPr>
                  <p:nvPr/>
                </p:nvGrpSpPr>
                <p:grpSpPr bwMode="auto">
                  <a:xfrm>
                    <a:off x="-3927" y="-788"/>
                    <a:ext cx="2219" cy="2202"/>
                    <a:chOff x="168" y="696"/>
                    <a:chExt cx="1429" cy="1429"/>
                  </a:xfrm>
                </p:grpSpPr>
                <p:grpSp>
                  <p:nvGrpSpPr>
                    <p:cNvPr id="306" name="Group 557"/>
                    <p:cNvGrpSpPr>
                      <a:grpSpLocks noChangeAspect="1"/>
                    </p:cNvGrpSpPr>
                    <p:nvPr/>
                  </p:nvGrpSpPr>
                  <p:grpSpPr bwMode="auto">
                    <a:xfrm>
                      <a:off x="854" y="696"/>
                      <a:ext cx="56" cy="1429"/>
                      <a:chOff x="845" y="696"/>
                      <a:chExt cx="56" cy="1429"/>
                    </a:xfrm>
                  </p:grpSpPr>
                  <p:sp>
                    <p:nvSpPr>
                      <p:cNvPr id="310"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12"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07" name="Group 560"/>
                    <p:cNvGrpSpPr>
                      <a:grpSpLocks noChangeAspect="1"/>
                    </p:cNvGrpSpPr>
                    <p:nvPr/>
                  </p:nvGrpSpPr>
                  <p:grpSpPr bwMode="auto">
                    <a:xfrm rot="5400000">
                      <a:off x="855" y="696"/>
                      <a:ext cx="56" cy="1429"/>
                      <a:chOff x="845" y="696"/>
                      <a:chExt cx="56" cy="1429"/>
                    </a:xfrm>
                  </p:grpSpPr>
                  <p:sp>
                    <p:nvSpPr>
                      <p:cNvPr id="308"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09"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299" name="Group 563"/>
                  <p:cNvGrpSpPr>
                    <a:grpSpLocks noChangeAspect="1"/>
                  </p:cNvGrpSpPr>
                  <p:nvPr/>
                </p:nvGrpSpPr>
                <p:grpSpPr bwMode="auto">
                  <a:xfrm rot="2700000">
                    <a:off x="-3928" y="-780"/>
                    <a:ext cx="2219" cy="2202"/>
                    <a:chOff x="168" y="696"/>
                    <a:chExt cx="1429" cy="1429"/>
                  </a:xfrm>
                </p:grpSpPr>
                <p:grpSp>
                  <p:nvGrpSpPr>
                    <p:cNvPr id="300" name="Group 564"/>
                    <p:cNvGrpSpPr>
                      <a:grpSpLocks noChangeAspect="1"/>
                    </p:cNvGrpSpPr>
                    <p:nvPr/>
                  </p:nvGrpSpPr>
                  <p:grpSpPr bwMode="auto">
                    <a:xfrm>
                      <a:off x="854" y="696"/>
                      <a:ext cx="56" cy="1429"/>
                      <a:chOff x="845" y="696"/>
                      <a:chExt cx="56" cy="1429"/>
                    </a:xfrm>
                  </p:grpSpPr>
                  <p:sp>
                    <p:nvSpPr>
                      <p:cNvPr id="304"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05"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01" name="Group 567"/>
                    <p:cNvGrpSpPr>
                      <a:grpSpLocks noChangeAspect="1"/>
                    </p:cNvGrpSpPr>
                    <p:nvPr/>
                  </p:nvGrpSpPr>
                  <p:grpSpPr bwMode="auto">
                    <a:xfrm rot="5400000">
                      <a:off x="855" y="696"/>
                      <a:ext cx="56" cy="1429"/>
                      <a:chOff x="845" y="696"/>
                      <a:chExt cx="56" cy="1429"/>
                    </a:xfrm>
                  </p:grpSpPr>
                  <p:sp>
                    <p:nvSpPr>
                      <p:cNvPr id="302"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03"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283" name="Group 570"/>
                <p:cNvGrpSpPr/>
                <p:nvPr/>
              </p:nvGrpSpPr>
              <p:grpSpPr bwMode="auto">
                <a:xfrm rot="1320000">
                  <a:off x="-3747" y="-523"/>
                  <a:ext cx="1555" cy="1554"/>
                  <a:chOff x="-3927" y="-789"/>
                  <a:chExt cx="2219" cy="2219"/>
                </a:xfrm>
              </p:grpSpPr>
              <p:grpSp>
                <p:nvGrpSpPr>
                  <p:cNvPr id="284" name="Group 571"/>
                  <p:cNvGrpSpPr>
                    <a:grpSpLocks noChangeAspect="1"/>
                  </p:cNvGrpSpPr>
                  <p:nvPr/>
                </p:nvGrpSpPr>
                <p:grpSpPr bwMode="auto">
                  <a:xfrm>
                    <a:off x="-3927" y="-788"/>
                    <a:ext cx="2219" cy="2202"/>
                    <a:chOff x="168" y="696"/>
                    <a:chExt cx="1429" cy="1429"/>
                  </a:xfrm>
                </p:grpSpPr>
                <p:grpSp>
                  <p:nvGrpSpPr>
                    <p:cNvPr id="292" name="Group 572"/>
                    <p:cNvGrpSpPr>
                      <a:grpSpLocks noChangeAspect="1"/>
                    </p:cNvGrpSpPr>
                    <p:nvPr/>
                  </p:nvGrpSpPr>
                  <p:grpSpPr bwMode="auto">
                    <a:xfrm>
                      <a:off x="854" y="696"/>
                      <a:ext cx="56" cy="1429"/>
                      <a:chOff x="845" y="696"/>
                      <a:chExt cx="56" cy="1429"/>
                    </a:xfrm>
                  </p:grpSpPr>
                  <p:sp>
                    <p:nvSpPr>
                      <p:cNvPr id="296"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297"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293" name="Group 575"/>
                    <p:cNvGrpSpPr>
                      <a:grpSpLocks noChangeAspect="1"/>
                    </p:cNvGrpSpPr>
                    <p:nvPr/>
                  </p:nvGrpSpPr>
                  <p:grpSpPr bwMode="auto">
                    <a:xfrm rot="5400000">
                      <a:off x="855" y="696"/>
                      <a:ext cx="56" cy="1429"/>
                      <a:chOff x="845" y="696"/>
                      <a:chExt cx="56" cy="1429"/>
                    </a:xfrm>
                  </p:grpSpPr>
                  <p:sp>
                    <p:nvSpPr>
                      <p:cNvPr id="294"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295"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285" name="Group 578"/>
                  <p:cNvGrpSpPr>
                    <a:grpSpLocks noChangeAspect="1"/>
                  </p:cNvGrpSpPr>
                  <p:nvPr/>
                </p:nvGrpSpPr>
                <p:grpSpPr bwMode="auto">
                  <a:xfrm rot="2700000">
                    <a:off x="-3928" y="-780"/>
                    <a:ext cx="2219" cy="2202"/>
                    <a:chOff x="168" y="696"/>
                    <a:chExt cx="1429" cy="1429"/>
                  </a:xfrm>
                </p:grpSpPr>
                <p:grpSp>
                  <p:nvGrpSpPr>
                    <p:cNvPr id="286" name="Group 579"/>
                    <p:cNvGrpSpPr>
                      <a:grpSpLocks noChangeAspect="1"/>
                    </p:cNvGrpSpPr>
                    <p:nvPr/>
                  </p:nvGrpSpPr>
                  <p:grpSpPr bwMode="auto">
                    <a:xfrm>
                      <a:off x="854" y="696"/>
                      <a:ext cx="56" cy="1429"/>
                      <a:chOff x="845" y="696"/>
                      <a:chExt cx="56" cy="1429"/>
                    </a:xfrm>
                  </p:grpSpPr>
                  <p:sp>
                    <p:nvSpPr>
                      <p:cNvPr id="290"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291"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287" name="Group 582"/>
                    <p:cNvGrpSpPr>
                      <a:grpSpLocks noChangeAspect="1"/>
                    </p:cNvGrpSpPr>
                    <p:nvPr/>
                  </p:nvGrpSpPr>
                  <p:grpSpPr bwMode="auto">
                    <a:xfrm rot="5400000">
                      <a:off x="855" y="696"/>
                      <a:ext cx="56" cy="1429"/>
                      <a:chOff x="845" y="696"/>
                      <a:chExt cx="56" cy="1429"/>
                    </a:xfrm>
                  </p:grpSpPr>
                  <p:sp>
                    <p:nvSpPr>
                      <p:cNvPr id="288"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289"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sp>
        <p:nvSpPr>
          <p:cNvPr id="313" name="TextBox 312"/>
          <p:cNvSpPr txBox="1"/>
          <p:nvPr/>
        </p:nvSpPr>
        <p:spPr>
          <a:xfrm>
            <a:off x="5509922" y="1892831"/>
            <a:ext cx="5608320" cy="1651000"/>
          </a:xfrm>
          <a:prstGeom prst="rect">
            <a:avLst/>
          </a:prstGeom>
          <a:noFill/>
        </p:spPr>
        <p:txBody>
          <a:bodyPr wrap="none" rtlCol="0">
            <a:spAutoFit/>
          </a:bodyPr>
          <a:lstStyle/>
          <a:p>
            <a:pPr algn="ctr"/>
            <a:r>
              <a:rPr lang="en-US" altLang="zh-CN" sz="4800" b="1" dirty="0">
                <a:gradFill>
                  <a:gsLst>
                    <a:gs pos="0">
                      <a:srgbClr val="FFC000"/>
                    </a:gs>
                    <a:gs pos="3350">
                      <a:srgbClr val="FF0000"/>
                    </a:gs>
                    <a:gs pos="50000">
                      <a:srgbClr val="FFFF00"/>
                    </a:gs>
                    <a:gs pos="100000">
                      <a:srgbClr val="FF0000"/>
                    </a:gs>
                  </a:gsLst>
                  <a:lin ang="13500000" scaled="1"/>
                </a:gradFill>
                <a:effectLst>
                  <a:outerShdw blurRad="101600" dist="38100" dir="5400000" algn="t" rotWithShape="0">
                    <a:prstClr val="black"/>
                  </a:outerShdw>
                </a:effectLst>
                <a:latin typeface="微软雅黑" panose="020B0503020204020204" pitchFamily="34" charset="-122"/>
                <a:ea typeface="微软雅黑" panose="020B0503020204020204" pitchFamily="34" charset="-122"/>
              </a:rPr>
              <a:t>20XX~20XX</a:t>
            </a:r>
          </a:p>
          <a:p>
            <a:pPr algn="ctr"/>
            <a:r>
              <a:rPr lang="zh-CN" altLang="en-US" sz="5335" b="1" dirty="0">
                <a:gradFill>
                  <a:gsLst>
                    <a:gs pos="0">
                      <a:srgbClr val="FFC000"/>
                    </a:gs>
                    <a:gs pos="3350">
                      <a:srgbClr val="FF0000"/>
                    </a:gs>
                    <a:gs pos="50000">
                      <a:srgbClr val="FFFF00"/>
                    </a:gs>
                    <a:gs pos="100000">
                      <a:srgbClr val="FF0000"/>
                    </a:gs>
                  </a:gsLst>
                  <a:lin ang="13500000" scaled="1"/>
                </a:gradFill>
                <a:effectLst>
                  <a:outerShdw blurRad="101600" dist="38100" dir="5400000" algn="t" rotWithShape="0">
                    <a:prstClr val="black"/>
                  </a:outerShdw>
                </a:effectLst>
                <a:latin typeface="微软雅黑" panose="020B0503020204020204" pitchFamily="34" charset="-122"/>
                <a:ea typeface="微软雅黑" panose="020B0503020204020204" pitchFamily="34" charset="-122"/>
              </a:rPr>
              <a:t>年度企业优秀员工</a:t>
            </a:r>
          </a:p>
        </p:txBody>
      </p:sp>
      <p:pic>
        <p:nvPicPr>
          <p:cNvPr id="314" name="Picture 3" descr="C:\Users\PC\Desktop\wwe2e.png"/>
          <p:cNvPicPr>
            <a:picLocks noChangeAspect="1" noChangeArrowheads="1"/>
          </p:cNvPicPr>
          <p:nvPr/>
        </p:nvPicPr>
        <p:blipFill>
          <a:blip r:embed="rId6" cstate="email">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12240684" y="3521403"/>
            <a:ext cx="14490393" cy="741295"/>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3" descr="C:\Users\PC\Desktop\wwe2e.png"/>
          <p:cNvPicPr>
            <a:picLocks noChangeAspect="1" noChangeArrowheads="1"/>
          </p:cNvPicPr>
          <p:nvPr/>
        </p:nvPicPr>
        <p:blipFill>
          <a:blip r:embed="rId8" cstate="email">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Lst>
          </a:blip>
          <a:srcRect/>
          <a:stretch>
            <a:fillRect/>
          </a:stretch>
        </p:blipFill>
        <p:spPr bwMode="auto">
          <a:xfrm>
            <a:off x="-14539076" y="4954288"/>
            <a:ext cx="14490393" cy="606655"/>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2"/>
          <p:cNvPicPr>
            <a:picLocks noChangeAspect="1" noChangeArrowheads="1"/>
          </p:cNvPicPr>
          <p:nvPr/>
        </p:nvPicPr>
        <p:blipFill>
          <a:blip r:embed="rId10" cstate="email"/>
          <a:stretch>
            <a:fillRect/>
          </a:stretch>
        </p:blipFill>
        <p:spPr bwMode="auto">
          <a:xfrm>
            <a:off x="4890677" y="3764676"/>
            <a:ext cx="6495397" cy="190676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17" name="Group 550"/>
          <p:cNvGrpSpPr/>
          <p:nvPr/>
        </p:nvGrpSpPr>
        <p:grpSpPr bwMode="auto">
          <a:xfrm>
            <a:off x="8752294" y="3820040"/>
            <a:ext cx="5065809" cy="4790560"/>
            <a:chOff x="295" y="3475"/>
            <a:chExt cx="1407" cy="1407"/>
          </a:xfrm>
        </p:grpSpPr>
        <p:sp>
          <p:nvSpPr>
            <p:cNvPr id="318"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319" name="Group 552"/>
            <p:cNvGrpSpPr/>
            <p:nvPr/>
          </p:nvGrpSpPr>
          <p:grpSpPr bwMode="auto">
            <a:xfrm>
              <a:off x="476" y="3657"/>
              <a:ext cx="1050" cy="1050"/>
              <a:chOff x="-6056" y="-2208"/>
              <a:chExt cx="2208" cy="2208"/>
            </a:xfrm>
          </p:grpSpPr>
          <p:sp>
            <p:nvSpPr>
              <p:cNvPr id="320"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321" name="Group 554"/>
              <p:cNvGrpSpPr/>
              <p:nvPr/>
            </p:nvGrpSpPr>
            <p:grpSpPr bwMode="auto">
              <a:xfrm>
                <a:off x="-6056" y="-2208"/>
                <a:ext cx="2208" cy="2208"/>
                <a:chOff x="-4060" y="-879"/>
                <a:chExt cx="2208" cy="2208"/>
              </a:xfrm>
            </p:grpSpPr>
            <p:grpSp>
              <p:nvGrpSpPr>
                <p:cNvPr id="322" name="Group 555"/>
                <p:cNvGrpSpPr/>
                <p:nvPr/>
              </p:nvGrpSpPr>
              <p:grpSpPr bwMode="auto">
                <a:xfrm>
                  <a:off x="-4060" y="-879"/>
                  <a:ext cx="2208" cy="2208"/>
                  <a:chOff x="-3924" y="-788"/>
                  <a:chExt cx="2208" cy="2208"/>
                </a:xfrm>
              </p:grpSpPr>
              <p:grpSp>
                <p:nvGrpSpPr>
                  <p:cNvPr id="338" name="Group 556"/>
                  <p:cNvGrpSpPr>
                    <a:grpSpLocks noChangeAspect="1"/>
                  </p:cNvGrpSpPr>
                  <p:nvPr/>
                </p:nvGrpSpPr>
                <p:grpSpPr bwMode="auto">
                  <a:xfrm>
                    <a:off x="-3924" y="-788"/>
                    <a:ext cx="2208" cy="2202"/>
                    <a:chOff x="168" y="696"/>
                    <a:chExt cx="1429" cy="1429"/>
                  </a:xfrm>
                </p:grpSpPr>
                <p:grpSp>
                  <p:nvGrpSpPr>
                    <p:cNvPr id="346" name="Group 557"/>
                    <p:cNvGrpSpPr>
                      <a:grpSpLocks noChangeAspect="1"/>
                    </p:cNvGrpSpPr>
                    <p:nvPr/>
                  </p:nvGrpSpPr>
                  <p:grpSpPr bwMode="auto">
                    <a:xfrm>
                      <a:off x="854" y="696"/>
                      <a:ext cx="56" cy="1429"/>
                      <a:chOff x="845" y="696"/>
                      <a:chExt cx="56" cy="1429"/>
                    </a:xfrm>
                  </p:grpSpPr>
                  <p:sp>
                    <p:nvSpPr>
                      <p:cNvPr id="350"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51"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47" name="Group 560"/>
                    <p:cNvGrpSpPr>
                      <a:grpSpLocks noChangeAspect="1"/>
                    </p:cNvGrpSpPr>
                    <p:nvPr/>
                  </p:nvGrpSpPr>
                  <p:grpSpPr bwMode="auto">
                    <a:xfrm rot="5400000">
                      <a:off x="855" y="696"/>
                      <a:ext cx="56" cy="1429"/>
                      <a:chOff x="845" y="696"/>
                      <a:chExt cx="56" cy="1429"/>
                    </a:xfrm>
                  </p:grpSpPr>
                  <p:sp>
                    <p:nvSpPr>
                      <p:cNvPr id="348"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49"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339" name="Group 563"/>
                  <p:cNvGrpSpPr>
                    <a:grpSpLocks noChangeAspect="1"/>
                  </p:cNvGrpSpPr>
                  <p:nvPr/>
                </p:nvGrpSpPr>
                <p:grpSpPr bwMode="auto">
                  <a:xfrm rot="2700000">
                    <a:off x="-3927" y="-785"/>
                    <a:ext cx="2208" cy="2202"/>
                    <a:chOff x="168" y="696"/>
                    <a:chExt cx="1429" cy="1429"/>
                  </a:xfrm>
                </p:grpSpPr>
                <p:grpSp>
                  <p:nvGrpSpPr>
                    <p:cNvPr id="340" name="Group 564"/>
                    <p:cNvGrpSpPr>
                      <a:grpSpLocks noChangeAspect="1"/>
                    </p:cNvGrpSpPr>
                    <p:nvPr/>
                  </p:nvGrpSpPr>
                  <p:grpSpPr bwMode="auto">
                    <a:xfrm>
                      <a:off x="854" y="696"/>
                      <a:ext cx="56" cy="1429"/>
                      <a:chOff x="845" y="696"/>
                      <a:chExt cx="56" cy="1429"/>
                    </a:xfrm>
                  </p:grpSpPr>
                  <p:sp>
                    <p:nvSpPr>
                      <p:cNvPr id="344"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45"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41" name="Group 567"/>
                    <p:cNvGrpSpPr>
                      <a:grpSpLocks noChangeAspect="1"/>
                    </p:cNvGrpSpPr>
                    <p:nvPr/>
                  </p:nvGrpSpPr>
                  <p:grpSpPr bwMode="auto">
                    <a:xfrm rot="5400000">
                      <a:off x="855" y="696"/>
                      <a:ext cx="56" cy="1429"/>
                      <a:chOff x="845" y="696"/>
                      <a:chExt cx="56" cy="1429"/>
                    </a:xfrm>
                  </p:grpSpPr>
                  <p:sp>
                    <p:nvSpPr>
                      <p:cNvPr id="342"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43"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323" name="Group 570"/>
                <p:cNvGrpSpPr/>
                <p:nvPr/>
              </p:nvGrpSpPr>
              <p:grpSpPr bwMode="auto">
                <a:xfrm rot="1320000">
                  <a:off x="-3742" y="-520"/>
                  <a:ext cx="1546" cy="1546"/>
                  <a:chOff x="-3924" y="-788"/>
                  <a:chExt cx="2208" cy="2208"/>
                </a:xfrm>
              </p:grpSpPr>
              <p:grpSp>
                <p:nvGrpSpPr>
                  <p:cNvPr id="324" name="Group 571"/>
                  <p:cNvGrpSpPr>
                    <a:grpSpLocks noChangeAspect="1"/>
                  </p:cNvGrpSpPr>
                  <p:nvPr/>
                </p:nvGrpSpPr>
                <p:grpSpPr bwMode="auto">
                  <a:xfrm>
                    <a:off x="-3924" y="-788"/>
                    <a:ext cx="2208" cy="2202"/>
                    <a:chOff x="168" y="696"/>
                    <a:chExt cx="1429" cy="1429"/>
                  </a:xfrm>
                </p:grpSpPr>
                <p:grpSp>
                  <p:nvGrpSpPr>
                    <p:cNvPr id="332" name="Group 572"/>
                    <p:cNvGrpSpPr>
                      <a:grpSpLocks noChangeAspect="1"/>
                    </p:cNvGrpSpPr>
                    <p:nvPr/>
                  </p:nvGrpSpPr>
                  <p:grpSpPr bwMode="auto">
                    <a:xfrm>
                      <a:off x="854" y="696"/>
                      <a:ext cx="56" cy="1429"/>
                      <a:chOff x="845" y="696"/>
                      <a:chExt cx="56" cy="1429"/>
                    </a:xfrm>
                  </p:grpSpPr>
                  <p:sp>
                    <p:nvSpPr>
                      <p:cNvPr id="336"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37"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33" name="Group 575"/>
                    <p:cNvGrpSpPr>
                      <a:grpSpLocks noChangeAspect="1"/>
                    </p:cNvGrpSpPr>
                    <p:nvPr/>
                  </p:nvGrpSpPr>
                  <p:grpSpPr bwMode="auto">
                    <a:xfrm rot="5400000">
                      <a:off x="855" y="696"/>
                      <a:ext cx="56" cy="1429"/>
                      <a:chOff x="845" y="696"/>
                      <a:chExt cx="56" cy="1429"/>
                    </a:xfrm>
                  </p:grpSpPr>
                  <p:sp>
                    <p:nvSpPr>
                      <p:cNvPr id="334"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35"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325" name="Group 578"/>
                  <p:cNvGrpSpPr>
                    <a:grpSpLocks noChangeAspect="1"/>
                  </p:cNvGrpSpPr>
                  <p:nvPr/>
                </p:nvGrpSpPr>
                <p:grpSpPr bwMode="auto">
                  <a:xfrm rot="2700000">
                    <a:off x="-3927" y="-785"/>
                    <a:ext cx="2208" cy="2202"/>
                    <a:chOff x="168" y="696"/>
                    <a:chExt cx="1429" cy="1429"/>
                  </a:xfrm>
                </p:grpSpPr>
                <p:grpSp>
                  <p:nvGrpSpPr>
                    <p:cNvPr id="326" name="Group 579"/>
                    <p:cNvGrpSpPr>
                      <a:grpSpLocks noChangeAspect="1"/>
                    </p:cNvGrpSpPr>
                    <p:nvPr/>
                  </p:nvGrpSpPr>
                  <p:grpSpPr bwMode="auto">
                    <a:xfrm>
                      <a:off x="854" y="696"/>
                      <a:ext cx="56" cy="1429"/>
                      <a:chOff x="845" y="696"/>
                      <a:chExt cx="56" cy="1429"/>
                    </a:xfrm>
                  </p:grpSpPr>
                  <p:sp>
                    <p:nvSpPr>
                      <p:cNvPr id="330"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31"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27" name="Group 582"/>
                    <p:cNvGrpSpPr>
                      <a:grpSpLocks noChangeAspect="1"/>
                    </p:cNvGrpSpPr>
                    <p:nvPr/>
                  </p:nvGrpSpPr>
                  <p:grpSpPr bwMode="auto">
                    <a:xfrm rot="5400000">
                      <a:off x="855" y="696"/>
                      <a:ext cx="56" cy="1429"/>
                      <a:chOff x="845" y="696"/>
                      <a:chExt cx="56" cy="1429"/>
                    </a:xfrm>
                  </p:grpSpPr>
                  <p:sp>
                    <p:nvSpPr>
                      <p:cNvPr id="328"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29"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grpSp>
        <p:nvGrpSpPr>
          <p:cNvPr id="352" name="Group 550"/>
          <p:cNvGrpSpPr/>
          <p:nvPr/>
        </p:nvGrpSpPr>
        <p:grpSpPr bwMode="auto">
          <a:xfrm>
            <a:off x="3006981" y="4038602"/>
            <a:ext cx="2424116" cy="2328489"/>
            <a:chOff x="295" y="3475"/>
            <a:chExt cx="1407" cy="1407"/>
          </a:xfrm>
        </p:grpSpPr>
        <p:sp>
          <p:nvSpPr>
            <p:cNvPr id="35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354" name="Group 552"/>
            <p:cNvGrpSpPr/>
            <p:nvPr/>
          </p:nvGrpSpPr>
          <p:grpSpPr bwMode="auto">
            <a:xfrm>
              <a:off x="476" y="3657"/>
              <a:ext cx="1050" cy="1050"/>
              <a:chOff x="-6056" y="-2208"/>
              <a:chExt cx="2208" cy="2208"/>
            </a:xfrm>
          </p:grpSpPr>
          <p:sp>
            <p:nvSpPr>
              <p:cNvPr id="35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356" name="Group 554"/>
              <p:cNvGrpSpPr/>
              <p:nvPr/>
            </p:nvGrpSpPr>
            <p:grpSpPr bwMode="auto">
              <a:xfrm>
                <a:off x="-6056" y="-2208"/>
                <a:ext cx="2208" cy="2208"/>
                <a:chOff x="-4060" y="-879"/>
                <a:chExt cx="2208" cy="2208"/>
              </a:xfrm>
            </p:grpSpPr>
            <p:grpSp>
              <p:nvGrpSpPr>
                <p:cNvPr id="357" name="Group 555"/>
                <p:cNvGrpSpPr/>
                <p:nvPr/>
              </p:nvGrpSpPr>
              <p:grpSpPr bwMode="auto">
                <a:xfrm>
                  <a:off x="-4060" y="-879"/>
                  <a:ext cx="2208" cy="2208"/>
                  <a:chOff x="-3924" y="-788"/>
                  <a:chExt cx="2208" cy="2208"/>
                </a:xfrm>
              </p:grpSpPr>
              <p:grpSp>
                <p:nvGrpSpPr>
                  <p:cNvPr id="373" name="Group 556"/>
                  <p:cNvGrpSpPr>
                    <a:grpSpLocks noChangeAspect="1"/>
                  </p:cNvGrpSpPr>
                  <p:nvPr/>
                </p:nvGrpSpPr>
                <p:grpSpPr bwMode="auto">
                  <a:xfrm>
                    <a:off x="-3924" y="-788"/>
                    <a:ext cx="2208" cy="2202"/>
                    <a:chOff x="168" y="696"/>
                    <a:chExt cx="1429" cy="1429"/>
                  </a:xfrm>
                </p:grpSpPr>
                <p:grpSp>
                  <p:nvGrpSpPr>
                    <p:cNvPr id="381" name="Group 557"/>
                    <p:cNvGrpSpPr>
                      <a:grpSpLocks noChangeAspect="1"/>
                    </p:cNvGrpSpPr>
                    <p:nvPr/>
                  </p:nvGrpSpPr>
                  <p:grpSpPr bwMode="auto">
                    <a:xfrm>
                      <a:off x="854" y="696"/>
                      <a:ext cx="56" cy="1429"/>
                      <a:chOff x="845" y="696"/>
                      <a:chExt cx="56" cy="1429"/>
                    </a:xfrm>
                  </p:grpSpPr>
                  <p:sp>
                    <p:nvSpPr>
                      <p:cNvPr id="38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8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82" name="Group 560"/>
                    <p:cNvGrpSpPr>
                      <a:grpSpLocks noChangeAspect="1"/>
                    </p:cNvGrpSpPr>
                    <p:nvPr/>
                  </p:nvGrpSpPr>
                  <p:grpSpPr bwMode="auto">
                    <a:xfrm rot="5400000">
                      <a:off x="855" y="696"/>
                      <a:ext cx="56" cy="1429"/>
                      <a:chOff x="845" y="696"/>
                      <a:chExt cx="56" cy="1429"/>
                    </a:xfrm>
                  </p:grpSpPr>
                  <p:sp>
                    <p:nvSpPr>
                      <p:cNvPr id="38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8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374" name="Group 563"/>
                  <p:cNvGrpSpPr>
                    <a:grpSpLocks noChangeAspect="1"/>
                  </p:cNvGrpSpPr>
                  <p:nvPr/>
                </p:nvGrpSpPr>
                <p:grpSpPr bwMode="auto">
                  <a:xfrm rot="2700000">
                    <a:off x="-3927" y="-785"/>
                    <a:ext cx="2208" cy="2202"/>
                    <a:chOff x="168" y="696"/>
                    <a:chExt cx="1429" cy="1429"/>
                  </a:xfrm>
                </p:grpSpPr>
                <p:grpSp>
                  <p:nvGrpSpPr>
                    <p:cNvPr id="375" name="Group 564"/>
                    <p:cNvGrpSpPr>
                      <a:grpSpLocks noChangeAspect="1"/>
                    </p:cNvGrpSpPr>
                    <p:nvPr/>
                  </p:nvGrpSpPr>
                  <p:grpSpPr bwMode="auto">
                    <a:xfrm>
                      <a:off x="854" y="696"/>
                      <a:ext cx="56" cy="1429"/>
                      <a:chOff x="845" y="696"/>
                      <a:chExt cx="56" cy="1429"/>
                    </a:xfrm>
                  </p:grpSpPr>
                  <p:sp>
                    <p:nvSpPr>
                      <p:cNvPr id="37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8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76" name="Group 567"/>
                    <p:cNvGrpSpPr>
                      <a:grpSpLocks noChangeAspect="1"/>
                    </p:cNvGrpSpPr>
                    <p:nvPr/>
                  </p:nvGrpSpPr>
                  <p:grpSpPr bwMode="auto">
                    <a:xfrm rot="5400000">
                      <a:off x="855" y="696"/>
                      <a:ext cx="56" cy="1429"/>
                      <a:chOff x="845" y="696"/>
                      <a:chExt cx="56" cy="1429"/>
                    </a:xfrm>
                  </p:grpSpPr>
                  <p:sp>
                    <p:nvSpPr>
                      <p:cNvPr id="37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7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358" name="Group 570"/>
                <p:cNvGrpSpPr/>
                <p:nvPr/>
              </p:nvGrpSpPr>
              <p:grpSpPr bwMode="auto">
                <a:xfrm rot="1320000">
                  <a:off x="-3742" y="-520"/>
                  <a:ext cx="1546" cy="1546"/>
                  <a:chOff x="-3924" y="-788"/>
                  <a:chExt cx="2208" cy="2208"/>
                </a:xfrm>
              </p:grpSpPr>
              <p:grpSp>
                <p:nvGrpSpPr>
                  <p:cNvPr id="359" name="Group 571"/>
                  <p:cNvGrpSpPr>
                    <a:grpSpLocks noChangeAspect="1"/>
                  </p:cNvGrpSpPr>
                  <p:nvPr/>
                </p:nvGrpSpPr>
                <p:grpSpPr bwMode="auto">
                  <a:xfrm>
                    <a:off x="-3924" y="-788"/>
                    <a:ext cx="2208" cy="2202"/>
                    <a:chOff x="168" y="696"/>
                    <a:chExt cx="1429" cy="1429"/>
                  </a:xfrm>
                </p:grpSpPr>
                <p:grpSp>
                  <p:nvGrpSpPr>
                    <p:cNvPr id="367" name="Group 572"/>
                    <p:cNvGrpSpPr>
                      <a:grpSpLocks noChangeAspect="1"/>
                    </p:cNvGrpSpPr>
                    <p:nvPr/>
                  </p:nvGrpSpPr>
                  <p:grpSpPr bwMode="auto">
                    <a:xfrm>
                      <a:off x="854" y="696"/>
                      <a:ext cx="56" cy="1429"/>
                      <a:chOff x="845" y="696"/>
                      <a:chExt cx="56" cy="1429"/>
                    </a:xfrm>
                  </p:grpSpPr>
                  <p:sp>
                    <p:nvSpPr>
                      <p:cNvPr id="37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7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68" name="Group 575"/>
                    <p:cNvGrpSpPr>
                      <a:grpSpLocks noChangeAspect="1"/>
                    </p:cNvGrpSpPr>
                    <p:nvPr/>
                  </p:nvGrpSpPr>
                  <p:grpSpPr bwMode="auto">
                    <a:xfrm rot="5400000">
                      <a:off x="855" y="696"/>
                      <a:ext cx="56" cy="1429"/>
                      <a:chOff x="845" y="696"/>
                      <a:chExt cx="56" cy="1429"/>
                    </a:xfrm>
                  </p:grpSpPr>
                  <p:sp>
                    <p:nvSpPr>
                      <p:cNvPr id="36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7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360" name="Group 578"/>
                  <p:cNvGrpSpPr>
                    <a:grpSpLocks noChangeAspect="1"/>
                  </p:cNvGrpSpPr>
                  <p:nvPr/>
                </p:nvGrpSpPr>
                <p:grpSpPr bwMode="auto">
                  <a:xfrm rot="2700000">
                    <a:off x="-3927" y="-785"/>
                    <a:ext cx="2208" cy="2202"/>
                    <a:chOff x="168" y="696"/>
                    <a:chExt cx="1429" cy="1429"/>
                  </a:xfrm>
                </p:grpSpPr>
                <p:grpSp>
                  <p:nvGrpSpPr>
                    <p:cNvPr id="361" name="Group 579"/>
                    <p:cNvGrpSpPr>
                      <a:grpSpLocks noChangeAspect="1"/>
                    </p:cNvGrpSpPr>
                    <p:nvPr/>
                  </p:nvGrpSpPr>
                  <p:grpSpPr bwMode="auto">
                    <a:xfrm>
                      <a:off x="854" y="696"/>
                      <a:ext cx="56" cy="1429"/>
                      <a:chOff x="845" y="696"/>
                      <a:chExt cx="56" cy="1429"/>
                    </a:xfrm>
                  </p:grpSpPr>
                  <p:sp>
                    <p:nvSpPr>
                      <p:cNvPr id="36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6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62" name="Group 582"/>
                    <p:cNvGrpSpPr>
                      <a:grpSpLocks noChangeAspect="1"/>
                    </p:cNvGrpSpPr>
                    <p:nvPr/>
                  </p:nvGrpSpPr>
                  <p:grpSpPr bwMode="auto">
                    <a:xfrm rot="5400000">
                      <a:off x="855" y="696"/>
                      <a:ext cx="56" cy="1429"/>
                      <a:chOff x="845" y="696"/>
                      <a:chExt cx="56" cy="1429"/>
                    </a:xfrm>
                  </p:grpSpPr>
                  <p:sp>
                    <p:nvSpPr>
                      <p:cNvPr id="36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6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grpSp>
        <p:nvGrpSpPr>
          <p:cNvPr id="387" name="Group 550"/>
          <p:cNvGrpSpPr/>
          <p:nvPr/>
        </p:nvGrpSpPr>
        <p:grpSpPr bwMode="auto">
          <a:xfrm>
            <a:off x="7261534" y="71847"/>
            <a:ext cx="2424116" cy="2264423"/>
            <a:chOff x="295" y="3475"/>
            <a:chExt cx="1407" cy="1407"/>
          </a:xfrm>
        </p:grpSpPr>
        <p:sp>
          <p:nvSpPr>
            <p:cNvPr id="388"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389" name="Group 552"/>
            <p:cNvGrpSpPr/>
            <p:nvPr/>
          </p:nvGrpSpPr>
          <p:grpSpPr bwMode="auto">
            <a:xfrm>
              <a:off x="476" y="3657"/>
              <a:ext cx="1050" cy="1050"/>
              <a:chOff x="-6056" y="-2208"/>
              <a:chExt cx="2208" cy="2208"/>
            </a:xfrm>
          </p:grpSpPr>
          <p:sp>
            <p:nvSpPr>
              <p:cNvPr id="390"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391" name="Group 554"/>
              <p:cNvGrpSpPr/>
              <p:nvPr/>
            </p:nvGrpSpPr>
            <p:grpSpPr bwMode="auto">
              <a:xfrm>
                <a:off x="-6056" y="-2208"/>
                <a:ext cx="2208" cy="2208"/>
                <a:chOff x="-4060" y="-879"/>
                <a:chExt cx="2208" cy="2208"/>
              </a:xfrm>
            </p:grpSpPr>
            <p:grpSp>
              <p:nvGrpSpPr>
                <p:cNvPr id="392" name="Group 555"/>
                <p:cNvGrpSpPr/>
                <p:nvPr/>
              </p:nvGrpSpPr>
              <p:grpSpPr bwMode="auto">
                <a:xfrm>
                  <a:off x="-4060" y="-879"/>
                  <a:ext cx="2208" cy="2208"/>
                  <a:chOff x="-3924" y="-788"/>
                  <a:chExt cx="2208" cy="2208"/>
                </a:xfrm>
              </p:grpSpPr>
              <p:grpSp>
                <p:nvGrpSpPr>
                  <p:cNvPr id="408" name="Group 556"/>
                  <p:cNvGrpSpPr>
                    <a:grpSpLocks noChangeAspect="1"/>
                  </p:cNvGrpSpPr>
                  <p:nvPr/>
                </p:nvGrpSpPr>
                <p:grpSpPr bwMode="auto">
                  <a:xfrm>
                    <a:off x="-3924" y="-788"/>
                    <a:ext cx="2208" cy="2202"/>
                    <a:chOff x="168" y="696"/>
                    <a:chExt cx="1429" cy="1429"/>
                  </a:xfrm>
                </p:grpSpPr>
                <p:grpSp>
                  <p:nvGrpSpPr>
                    <p:cNvPr id="416" name="Group 557"/>
                    <p:cNvGrpSpPr>
                      <a:grpSpLocks noChangeAspect="1"/>
                    </p:cNvGrpSpPr>
                    <p:nvPr/>
                  </p:nvGrpSpPr>
                  <p:grpSpPr bwMode="auto">
                    <a:xfrm>
                      <a:off x="854" y="696"/>
                      <a:ext cx="56" cy="1429"/>
                      <a:chOff x="845" y="696"/>
                      <a:chExt cx="56" cy="1429"/>
                    </a:xfrm>
                  </p:grpSpPr>
                  <p:sp>
                    <p:nvSpPr>
                      <p:cNvPr id="420"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21"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17" name="Group 560"/>
                    <p:cNvGrpSpPr>
                      <a:grpSpLocks noChangeAspect="1"/>
                    </p:cNvGrpSpPr>
                    <p:nvPr/>
                  </p:nvGrpSpPr>
                  <p:grpSpPr bwMode="auto">
                    <a:xfrm rot="5400000">
                      <a:off x="855" y="696"/>
                      <a:ext cx="56" cy="1429"/>
                      <a:chOff x="845" y="696"/>
                      <a:chExt cx="56" cy="1429"/>
                    </a:xfrm>
                  </p:grpSpPr>
                  <p:sp>
                    <p:nvSpPr>
                      <p:cNvPr id="418"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19"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09" name="Group 563"/>
                  <p:cNvGrpSpPr>
                    <a:grpSpLocks noChangeAspect="1"/>
                  </p:cNvGrpSpPr>
                  <p:nvPr/>
                </p:nvGrpSpPr>
                <p:grpSpPr bwMode="auto">
                  <a:xfrm rot="2700000">
                    <a:off x="-3927" y="-785"/>
                    <a:ext cx="2208" cy="2202"/>
                    <a:chOff x="168" y="696"/>
                    <a:chExt cx="1429" cy="1429"/>
                  </a:xfrm>
                </p:grpSpPr>
                <p:grpSp>
                  <p:nvGrpSpPr>
                    <p:cNvPr id="410" name="Group 564"/>
                    <p:cNvGrpSpPr>
                      <a:grpSpLocks noChangeAspect="1"/>
                    </p:cNvGrpSpPr>
                    <p:nvPr/>
                  </p:nvGrpSpPr>
                  <p:grpSpPr bwMode="auto">
                    <a:xfrm>
                      <a:off x="854" y="696"/>
                      <a:ext cx="56" cy="1429"/>
                      <a:chOff x="845" y="696"/>
                      <a:chExt cx="56" cy="1429"/>
                    </a:xfrm>
                  </p:grpSpPr>
                  <p:sp>
                    <p:nvSpPr>
                      <p:cNvPr id="414"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15"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11" name="Group 567"/>
                    <p:cNvGrpSpPr>
                      <a:grpSpLocks noChangeAspect="1"/>
                    </p:cNvGrpSpPr>
                    <p:nvPr/>
                  </p:nvGrpSpPr>
                  <p:grpSpPr bwMode="auto">
                    <a:xfrm rot="5400000">
                      <a:off x="855" y="696"/>
                      <a:ext cx="56" cy="1429"/>
                      <a:chOff x="845" y="696"/>
                      <a:chExt cx="56" cy="1429"/>
                    </a:xfrm>
                  </p:grpSpPr>
                  <p:sp>
                    <p:nvSpPr>
                      <p:cNvPr id="412"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13"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393" name="Group 570"/>
                <p:cNvGrpSpPr/>
                <p:nvPr/>
              </p:nvGrpSpPr>
              <p:grpSpPr bwMode="auto">
                <a:xfrm rot="1320000">
                  <a:off x="-3742" y="-520"/>
                  <a:ext cx="1546" cy="1546"/>
                  <a:chOff x="-3924" y="-788"/>
                  <a:chExt cx="2208" cy="2208"/>
                </a:xfrm>
              </p:grpSpPr>
              <p:grpSp>
                <p:nvGrpSpPr>
                  <p:cNvPr id="394" name="Group 571"/>
                  <p:cNvGrpSpPr>
                    <a:grpSpLocks noChangeAspect="1"/>
                  </p:cNvGrpSpPr>
                  <p:nvPr/>
                </p:nvGrpSpPr>
                <p:grpSpPr bwMode="auto">
                  <a:xfrm>
                    <a:off x="-3924" y="-788"/>
                    <a:ext cx="2208" cy="2202"/>
                    <a:chOff x="168" y="696"/>
                    <a:chExt cx="1429" cy="1429"/>
                  </a:xfrm>
                </p:grpSpPr>
                <p:grpSp>
                  <p:nvGrpSpPr>
                    <p:cNvPr id="402" name="Group 572"/>
                    <p:cNvGrpSpPr>
                      <a:grpSpLocks noChangeAspect="1"/>
                    </p:cNvGrpSpPr>
                    <p:nvPr/>
                  </p:nvGrpSpPr>
                  <p:grpSpPr bwMode="auto">
                    <a:xfrm>
                      <a:off x="854" y="696"/>
                      <a:ext cx="56" cy="1429"/>
                      <a:chOff x="845" y="696"/>
                      <a:chExt cx="56" cy="1429"/>
                    </a:xfrm>
                  </p:grpSpPr>
                  <p:sp>
                    <p:nvSpPr>
                      <p:cNvPr id="406"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07"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03" name="Group 575"/>
                    <p:cNvGrpSpPr>
                      <a:grpSpLocks noChangeAspect="1"/>
                    </p:cNvGrpSpPr>
                    <p:nvPr/>
                  </p:nvGrpSpPr>
                  <p:grpSpPr bwMode="auto">
                    <a:xfrm rot="5400000">
                      <a:off x="855" y="696"/>
                      <a:ext cx="56" cy="1429"/>
                      <a:chOff x="845" y="696"/>
                      <a:chExt cx="56" cy="1429"/>
                    </a:xfrm>
                  </p:grpSpPr>
                  <p:sp>
                    <p:nvSpPr>
                      <p:cNvPr id="404"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05"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395" name="Group 578"/>
                  <p:cNvGrpSpPr>
                    <a:grpSpLocks noChangeAspect="1"/>
                  </p:cNvGrpSpPr>
                  <p:nvPr/>
                </p:nvGrpSpPr>
                <p:grpSpPr bwMode="auto">
                  <a:xfrm rot="2700000">
                    <a:off x="-3927" y="-785"/>
                    <a:ext cx="2208" cy="2202"/>
                    <a:chOff x="168" y="696"/>
                    <a:chExt cx="1429" cy="1429"/>
                  </a:xfrm>
                </p:grpSpPr>
                <p:grpSp>
                  <p:nvGrpSpPr>
                    <p:cNvPr id="396" name="Group 579"/>
                    <p:cNvGrpSpPr>
                      <a:grpSpLocks noChangeAspect="1"/>
                    </p:cNvGrpSpPr>
                    <p:nvPr/>
                  </p:nvGrpSpPr>
                  <p:grpSpPr bwMode="auto">
                    <a:xfrm>
                      <a:off x="854" y="696"/>
                      <a:ext cx="56" cy="1429"/>
                      <a:chOff x="845" y="696"/>
                      <a:chExt cx="56" cy="1429"/>
                    </a:xfrm>
                  </p:grpSpPr>
                  <p:sp>
                    <p:nvSpPr>
                      <p:cNvPr id="400"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01"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97" name="Group 582"/>
                    <p:cNvGrpSpPr>
                      <a:grpSpLocks noChangeAspect="1"/>
                    </p:cNvGrpSpPr>
                    <p:nvPr/>
                  </p:nvGrpSpPr>
                  <p:grpSpPr bwMode="auto">
                    <a:xfrm rot="5400000">
                      <a:off x="855" y="696"/>
                      <a:ext cx="56" cy="1429"/>
                      <a:chOff x="845" y="696"/>
                      <a:chExt cx="56" cy="1429"/>
                    </a:xfrm>
                  </p:grpSpPr>
                  <p:sp>
                    <p:nvSpPr>
                      <p:cNvPr id="398"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99"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grpSp>
        <p:nvGrpSpPr>
          <p:cNvPr id="422" name="Group 550"/>
          <p:cNvGrpSpPr/>
          <p:nvPr/>
        </p:nvGrpSpPr>
        <p:grpSpPr bwMode="auto">
          <a:xfrm>
            <a:off x="10060411" y="1174373"/>
            <a:ext cx="2424116" cy="2379644"/>
            <a:chOff x="295" y="3475"/>
            <a:chExt cx="1407" cy="1407"/>
          </a:xfrm>
        </p:grpSpPr>
        <p:sp>
          <p:nvSpPr>
            <p:cNvPr id="42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424" name="Group 552"/>
            <p:cNvGrpSpPr/>
            <p:nvPr/>
          </p:nvGrpSpPr>
          <p:grpSpPr bwMode="auto">
            <a:xfrm>
              <a:off x="476" y="3657"/>
              <a:ext cx="1050" cy="1050"/>
              <a:chOff x="-6056" y="-2208"/>
              <a:chExt cx="2208" cy="2208"/>
            </a:xfrm>
          </p:grpSpPr>
          <p:sp>
            <p:nvSpPr>
              <p:cNvPr id="42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426" name="Group 554"/>
              <p:cNvGrpSpPr/>
              <p:nvPr/>
            </p:nvGrpSpPr>
            <p:grpSpPr bwMode="auto">
              <a:xfrm>
                <a:off x="-6056" y="-2208"/>
                <a:ext cx="2208" cy="2208"/>
                <a:chOff x="-4060" y="-879"/>
                <a:chExt cx="2208" cy="2208"/>
              </a:xfrm>
            </p:grpSpPr>
            <p:grpSp>
              <p:nvGrpSpPr>
                <p:cNvPr id="427" name="Group 555"/>
                <p:cNvGrpSpPr/>
                <p:nvPr/>
              </p:nvGrpSpPr>
              <p:grpSpPr bwMode="auto">
                <a:xfrm>
                  <a:off x="-4060" y="-879"/>
                  <a:ext cx="2208" cy="2208"/>
                  <a:chOff x="-3924" y="-788"/>
                  <a:chExt cx="2208" cy="2208"/>
                </a:xfrm>
              </p:grpSpPr>
              <p:grpSp>
                <p:nvGrpSpPr>
                  <p:cNvPr id="443" name="Group 556"/>
                  <p:cNvGrpSpPr>
                    <a:grpSpLocks noChangeAspect="1"/>
                  </p:cNvGrpSpPr>
                  <p:nvPr/>
                </p:nvGrpSpPr>
                <p:grpSpPr bwMode="auto">
                  <a:xfrm>
                    <a:off x="-3924" y="-788"/>
                    <a:ext cx="2208" cy="2202"/>
                    <a:chOff x="168" y="696"/>
                    <a:chExt cx="1429" cy="1429"/>
                  </a:xfrm>
                </p:grpSpPr>
                <p:grpSp>
                  <p:nvGrpSpPr>
                    <p:cNvPr id="451" name="Group 557"/>
                    <p:cNvGrpSpPr>
                      <a:grpSpLocks noChangeAspect="1"/>
                    </p:cNvGrpSpPr>
                    <p:nvPr/>
                  </p:nvGrpSpPr>
                  <p:grpSpPr bwMode="auto">
                    <a:xfrm>
                      <a:off x="854" y="696"/>
                      <a:ext cx="56" cy="1429"/>
                      <a:chOff x="845" y="696"/>
                      <a:chExt cx="56" cy="1429"/>
                    </a:xfrm>
                  </p:grpSpPr>
                  <p:sp>
                    <p:nvSpPr>
                      <p:cNvPr id="45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5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52" name="Group 560"/>
                    <p:cNvGrpSpPr>
                      <a:grpSpLocks noChangeAspect="1"/>
                    </p:cNvGrpSpPr>
                    <p:nvPr/>
                  </p:nvGrpSpPr>
                  <p:grpSpPr bwMode="auto">
                    <a:xfrm rot="5400000">
                      <a:off x="855" y="696"/>
                      <a:ext cx="56" cy="1429"/>
                      <a:chOff x="845" y="696"/>
                      <a:chExt cx="56" cy="1429"/>
                    </a:xfrm>
                  </p:grpSpPr>
                  <p:sp>
                    <p:nvSpPr>
                      <p:cNvPr id="45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5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44" name="Group 563"/>
                  <p:cNvGrpSpPr>
                    <a:grpSpLocks noChangeAspect="1"/>
                  </p:cNvGrpSpPr>
                  <p:nvPr/>
                </p:nvGrpSpPr>
                <p:grpSpPr bwMode="auto">
                  <a:xfrm rot="2700000">
                    <a:off x="-3927" y="-785"/>
                    <a:ext cx="2208" cy="2202"/>
                    <a:chOff x="168" y="696"/>
                    <a:chExt cx="1429" cy="1429"/>
                  </a:xfrm>
                </p:grpSpPr>
                <p:grpSp>
                  <p:nvGrpSpPr>
                    <p:cNvPr id="445" name="Group 564"/>
                    <p:cNvGrpSpPr>
                      <a:grpSpLocks noChangeAspect="1"/>
                    </p:cNvGrpSpPr>
                    <p:nvPr/>
                  </p:nvGrpSpPr>
                  <p:grpSpPr bwMode="auto">
                    <a:xfrm>
                      <a:off x="854" y="696"/>
                      <a:ext cx="56" cy="1429"/>
                      <a:chOff x="845" y="696"/>
                      <a:chExt cx="56" cy="1429"/>
                    </a:xfrm>
                  </p:grpSpPr>
                  <p:sp>
                    <p:nvSpPr>
                      <p:cNvPr id="44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5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46" name="Group 567"/>
                    <p:cNvGrpSpPr>
                      <a:grpSpLocks noChangeAspect="1"/>
                    </p:cNvGrpSpPr>
                    <p:nvPr/>
                  </p:nvGrpSpPr>
                  <p:grpSpPr bwMode="auto">
                    <a:xfrm rot="5400000">
                      <a:off x="855" y="696"/>
                      <a:ext cx="56" cy="1429"/>
                      <a:chOff x="845" y="696"/>
                      <a:chExt cx="56" cy="1429"/>
                    </a:xfrm>
                  </p:grpSpPr>
                  <p:sp>
                    <p:nvSpPr>
                      <p:cNvPr id="44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4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428" name="Group 570"/>
                <p:cNvGrpSpPr/>
                <p:nvPr/>
              </p:nvGrpSpPr>
              <p:grpSpPr bwMode="auto">
                <a:xfrm rot="1320000">
                  <a:off x="-3742" y="-520"/>
                  <a:ext cx="1546" cy="1546"/>
                  <a:chOff x="-3924" y="-788"/>
                  <a:chExt cx="2208" cy="2208"/>
                </a:xfrm>
              </p:grpSpPr>
              <p:grpSp>
                <p:nvGrpSpPr>
                  <p:cNvPr id="429" name="Group 571"/>
                  <p:cNvGrpSpPr>
                    <a:grpSpLocks noChangeAspect="1"/>
                  </p:cNvGrpSpPr>
                  <p:nvPr/>
                </p:nvGrpSpPr>
                <p:grpSpPr bwMode="auto">
                  <a:xfrm>
                    <a:off x="-3924" y="-788"/>
                    <a:ext cx="2208" cy="2202"/>
                    <a:chOff x="168" y="696"/>
                    <a:chExt cx="1429" cy="1429"/>
                  </a:xfrm>
                </p:grpSpPr>
                <p:grpSp>
                  <p:nvGrpSpPr>
                    <p:cNvPr id="437" name="Group 572"/>
                    <p:cNvGrpSpPr>
                      <a:grpSpLocks noChangeAspect="1"/>
                    </p:cNvGrpSpPr>
                    <p:nvPr/>
                  </p:nvGrpSpPr>
                  <p:grpSpPr bwMode="auto">
                    <a:xfrm>
                      <a:off x="854" y="696"/>
                      <a:ext cx="56" cy="1429"/>
                      <a:chOff x="845" y="696"/>
                      <a:chExt cx="56" cy="1429"/>
                    </a:xfrm>
                  </p:grpSpPr>
                  <p:sp>
                    <p:nvSpPr>
                      <p:cNvPr id="44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4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38" name="Group 575"/>
                    <p:cNvGrpSpPr>
                      <a:grpSpLocks noChangeAspect="1"/>
                    </p:cNvGrpSpPr>
                    <p:nvPr/>
                  </p:nvGrpSpPr>
                  <p:grpSpPr bwMode="auto">
                    <a:xfrm rot="5400000">
                      <a:off x="855" y="696"/>
                      <a:ext cx="56" cy="1429"/>
                      <a:chOff x="845" y="696"/>
                      <a:chExt cx="56" cy="1429"/>
                    </a:xfrm>
                  </p:grpSpPr>
                  <p:sp>
                    <p:nvSpPr>
                      <p:cNvPr id="43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4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30" name="Group 578"/>
                  <p:cNvGrpSpPr>
                    <a:grpSpLocks noChangeAspect="1"/>
                  </p:cNvGrpSpPr>
                  <p:nvPr/>
                </p:nvGrpSpPr>
                <p:grpSpPr bwMode="auto">
                  <a:xfrm rot="2700000">
                    <a:off x="-3927" y="-785"/>
                    <a:ext cx="2208" cy="2202"/>
                    <a:chOff x="168" y="696"/>
                    <a:chExt cx="1429" cy="1429"/>
                  </a:xfrm>
                </p:grpSpPr>
                <p:grpSp>
                  <p:nvGrpSpPr>
                    <p:cNvPr id="431" name="Group 579"/>
                    <p:cNvGrpSpPr>
                      <a:grpSpLocks noChangeAspect="1"/>
                    </p:cNvGrpSpPr>
                    <p:nvPr/>
                  </p:nvGrpSpPr>
                  <p:grpSpPr bwMode="auto">
                    <a:xfrm>
                      <a:off x="854" y="696"/>
                      <a:ext cx="56" cy="1429"/>
                      <a:chOff x="845" y="696"/>
                      <a:chExt cx="56" cy="1429"/>
                    </a:xfrm>
                  </p:grpSpPr>
                  <p:sp>
                    <p:nvSpPr>
                      <p:cNvPr id="43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3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32" name="Group 582"/>
                    <p:cNvGrpSpPr>
                      <a:grpSpLocks noChangeAspect="1"/>
                    </p:cNvGrpSpPr>
                    <p:nvPr/>
                  </p:nvGrpSpPr>
                  <p:grpSpPr bwMode="auto">
                    <a:xfrm rot="5400000">
                      <a:off x="855" y="696"/>
                      <a:ext cx="56" cy="1429"/>
                      <a:chOff x="845" y="696"/>
                      <a:chExt cx="56" cy="1429"/>
                    </a:xfrm>
                  </p:grpSpPr>
                  <p:sp>
                    <p:nvSpPr>
                      <p:cNvPr id="43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3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grpSp>
        <p:nvGrpSpPr>
          <p:cNvPr id="457" name="Group 550"/>
          <p:cNvGrpSpPr/>
          <p:nvPr/>
        </p:nvGrpSpPr>
        <p:grpSpPr bwMode="auto">
          <a:xfrm>
            <a:off x="1053778" y="1139920"/>
            <a:ext cx="2424116" cy="2414096"/>
            <a:chOff x="295" y="3475"/>
            <a:chExt cx="1407" cy="1407"/>
          </a:xfrm>
        </p:grpSpPr>
        <p:sp>
          <p:nvSpPr>
            <p:cNvPr id="458"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459" name="Group 552"/>
            <p:cNvGrpSpPr/>
            <p:nvPr/>
          </p:nvGrpSpPr>
          <p:grpSpPr bwMode="auto">
            <a:xfrm>
              <a:off x="476" y="3657"/>
              <a:ext cx="1050" cy="1050"/>
              <a:chOff x="-6056" y="-2208"/>
              <a:chExt cx="2208" cy="2208"/>
            </a:xfrm>
          </p:grpSpPr>
          <p:sp>
            <p:nvSpPr>
              <p:cNvPr id="460"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461" name="Group 554"/>
              <p:cNvGrpSpPr/>
              <p:nvPr/>
            </p:nvGrpSpPr>
            <p:grpSpPr bwMode="auto">
              <a:xfrm>
                <a:off x="-6056" y="-2208"/>
                <a:ext cx="2208" cy="2208"/>
                <a:chOff x="-4060" y="-879"/>
                <a:chExt cx="2208" cy="2208"/>
              </a:xfrm>
            </p:grpSpPr>
            <p:grpSp>
              <p:nvGrpSpPr>
                <p:cNvPr id="462" name="Group 555"/>
                <p:cNvGrpSpPr/>
                <p:nvPr/>
              </p:nvGrpSpPr>
              <p:grpSpPr bwMode="auto">
                <a:xfrm>
                  <a:off x="-4060" y="-879"/>
                  <a:ext cx="2208" cy="2208"/>
                  <a:chOff x="-3924" y="-788"/>
                  <a:chExt cx="2208" cy="2208"/>
                </a:xfrm>
              </p:grpSpPr>
              <p:grpSp>
                <p:nvGrpSpPr>
                  <p:cNvPr id="478" name="Group 556"/>
                  <p:cNvGrpSpPr>
                    <a:grpSpLocks noChangeAspect="1"/>
                  </p:cNvGrpSpPr>
                  <p:nvPr/>
                </p:nvGrpSpPr>
                <p:grpSpPr bwMode="auto">
                  <a:xfrm>
                    <a:off x="-3924" y="-788"/>
                    <a:ext cx="2208" cy="2202"/>
                    <a:chOff x="168" y="696"/>
                    <a:chExt cx="1429" cy="1429"/>
                  </a:xfrm>
                </p:grpSpPr>
                <p:grpSp>
                  <p:nvGrpSpPr>
                    <p:cNvPr id="486" name="Group 557"/>
                    <p:cNvGrpSpPr>
                      <a:grpSpLocks noChangeAspect="1"/>
                    </p:cNvGrpSpPr>
                    <p:nvPr/>
                  </p:nvGrpSpPr>
                  <p:grpSpPr bwMode="auto">
                    <a:xfrm>
                      <a:off x="854" y="696"/>
                      <a:ext cx="56" cy="1429"/>
                      <a:chOff x="845" y="696"/>
                      <a:chExt cx="56" cy="1429"/>
                    </a:xfrm>
                  </p:grpSpPr>
                  <p:sp>
                    <p:nvSpPr>
                      <p:cNvPr id="490"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91"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87" name="Group 560"/>
                    <p:cNvGrpSpPr>
                      <a:grpSpLocks noChangeAspect="1"/>
                    </p:cNvGrpSpPr>
                    <p:nvPr/>
                  </p:nvGrpSpPr>
                  <p:grpSpPr bwMode="auto">
                    <a:xfrm rot="5400000">
                      <a:off x="855" y="696"/>
                      <a:ext cx="56" cy="1429"/>
                      <a:chOff x="845" y="696"/>
                      <a:chExt cx="56" cy="1429"/>
                    </a:xfrm>
                  </p:grpSpPr>
                  <p:sp>
                    <p:nvSpPr>
                      <p:cNvPr id="488"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89"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79" name="Group 563"/>
                  <p:cNvGrpSpPr>
                    <a:grpSpLocks noChangeAspect="1"/>
                  </p:cNvGrpSpPr>
                  <p:nvPr/>
                </p:nvGrpSpPr>
                <p:grpSpPr bwMode="auto">
                  <a:xfrm rot="2700000">
                    <a:off x="-3927" y="-785"/>
                    <a:ext cx="2208" cy="2202"/>
                    <a:chOff x="168" y="696"/>
                    <a:chExt cx="1429" cy="1429"/>
                  </a:xfrm>
                </p:grpSpPr>
                <p:grpSp>
                  <p:nvGrpSpPr>
                    <p:cNvPr id="480" name="Group 564"/>
                    <p:cNvGrpSpPr>
                      <a:grpSpLocks noChangeAspect="1"/>
                    </p:cNvGrpSpPr>
                    <p:nvPr/>
                  </p:nvGrpSpPr>
                  <p:grpSpPr bwMode="auto">
                    <a:xfrm>
                      <a:off x="854" y="696"/>
                      <a:ext cx="56" cy="1429"/>
                      <a:chOff x="845" y="696"/>
                      <a:chExt cx="56" cy="1429"/>
                    </a:xfrm>
                  </p:grpSpPr>
                  <p:sp>
                    <p:nvSpPr>
                      <p:cNvPr id="484"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85"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81" name="Group 567"/>
                    <p:cNvGrpSpPr>
                      <a:grpSpLocks noChangeAspect="1"/>
                    </p:cNvGrpSpPr>
                    <p:nvPr/>
                  </p:nvGrpSpPr>
                  <p:grpSpPr bwMode="auto">
                    <a:xfrm rot="5400000">
                      <a:off x="855" y="696"/>
                      <a:ext cx="56" cy="1429"/>
                      <a:chOff x="845" y="696"/>
                      <a:chExt cx="56" cy="1429"/>
                    </a:xfrm>
                  </p:grpSpPr>
                  <p:sp>
                    <p:nvSpPr>
                      <p:cNvPr id="482"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83"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463" name="Group 570"/>
                <p:cNvGrpSpPr/>
                <p:nvPr/>
              </p:nvGrpSpPr>
              <p:grpSpPr bwMode="auto">
                <a:xfrm rot="1320000">
                  <a:off x="-3742" y="-520"/>
                  <a:ext cx="1546" cy="1546"/>
                  <a:chOff x="-3924" y="-788"/>
                  <a:chExt cx="2208" cy="2208"/>
                </a:xfrm>
              </p:grpSpPr>
              <p:grpSp>
                <p:nvGrpSpPr>
                  <p:cNvPr id="464" name="Group 571"/>
                  <p:cNvGrpSpPr>
                    <a:grpSpLocks noChangeAspect="1"/>
                  </p:cNvGrpSpPr>
                  <p:nvPr/>
                </p:nvGrpSpPr>
                <p:grpSpPr bwMode="auto">
                  <a:xfrm>
                    <a:off x="-3924" y="-788"/>
                    <a:ext cx="2208" cy="2202"/>
                    <a:chOff x="168" y="696"/>
                    <a:chExt cx="1429" cy="1429"/>
                  </a:xfrm>
                </p:grpSpPr>
                <p:grpSp>
                  <p:nvGrpSpPr>
                    <p:cNvPr id="472" name="Group 572"/>
                    <p:cNvGrpSpPr>
                      <a:grpSpLocks noChangeAspect="1"/>
                    </p:cNvGrpSpPr>
                    <p:nvPr/>
                  </p:nvGrpSpPr>
                  <p:grpSpPr bwMode="auto">
                    <a:xfrm>
                      <a:off x="854" y="696"/>
                      <a:ext cx="56" cy="1429"/>
                      <a:chOff x="845" y="696"/>
                      <a:chExt cx="56" cy="1429"/>
                    </a:xfrm>
                  </p:grpSpPr>
                  <p:sp>
                    <p:nvSpPr>
                      <p:cNvPr id="476"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77"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73" name="Group 575"/>
                    <p:cNvGrpSpPr>
                      <a:grpSpLocks noChangeAspect="1"/>
                    </p:cNvGrpSpPr>
                    <p:nvPr/>
                  </p:nvGrpSpPr>
                  <p:grpSpPr bwMode="auto">
                    <a:xfrm rot="5400000">
                      <a:off x="855" y="696"/>
                      <a:ext cx="56" cy="1429"/>
                      <a:chOff x="845" y="696"/>
                      <a:chExt cx="56" cy="1429"/>
                    </a:xfrm>
                  </p:grpSpPr>
                  <p:sp>
                    <p:nvSpPr>
                      <p:cNvPr id="474"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75"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65" name="Group 578"/>
                  <p:cNvGrpSpPr>
                    <a:grpSpLocks noChangeAspect="1"/>
                  </p:cNvGrpSpPr>
                  <p:nvPr/>
                </p:nvGrpSpPr>
                <p:grpSpPr bwMode="auto">
                  <a:xfrm rot="2700000">
                    <a:off x="-3927" y="-785"/>
                    <a:ext cx="2208" cy="2202"/>
                    <a:chOff x="168" y="696"/>
                    <a:chExt cx="1429" cy="1429"/>
                  </a:xfrm>
                </p:grpSpPr>
                <p:grpSp>
                  <p:nvGrpSpPr>
                    <p:cNvPr id="466" name="Group 579"/>
                    <p:cNvGrpSpPr>
                      <a:grpSpLocks noChangeAspect="1"/>
                    </p:cNvGrpSpPr>
                    <p:nvPr/>
                  </p:nvGrpSpPr>
                  <p:grpSpPr bwMode="auto">
                    <a:xfrm>
                      <a:off x="854" y="696"/>
                      <a:ext cx="56" cy="1429"/>
                      <a:chOff x="845" y="696"/>
                      <a:chExt cx="56" cy="1429"/>
                    </a:xfrm>
                  </p:grpSpPr>
                  <p:sp>
                    <p:nvSpPr>
                      <p:cNvPr id="470"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71"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67" name="Group 582"/>
                    <p:cNvGrpSpPr>
                      <a:grpSpLocks noChangeAspect="1"/>
                    </p:cNvGrpSpPr>
                    <p:nvPr/>
                  </p:nvGrpSpPr>
                  <p:grpSpPr bwMode="auto">
                    <a:xfrm rot="5400000">
                      <a:off x="855" y="696"/>
                      <a:ext cx="56" cy="1429"/>
                      <a:chOff x="845" y="696"/>
                      <a:chExt cx="56" cy="1429"/>
                    </a:xfrm>
                  </p:grpSpPr>
                  <p:sp>
                    <p:nvSpPr>
                      <p:cNvPr id="468"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69"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grpSp>
        <p:nvGrpSpPr>
          <p:cNvPr id="492" name="Group 550"/>
          <p:cNvGrpSpPr/>
          <p:nvPr/>
        </p:nvGrpSpPr>
        <p:grpSpPr bwMode="auto">
          <a:xfrm>
            <a:off x="-1940717" y="-1917423"/>
            <a:ext cx="5065809" cy="4779892"/>
            <a:chOff x="295" y="3475"/>
            <a:chExt cx="1407" cy="1407"/>
          </a:xfrm>
        </p:grpSpPr>
        <p:sp>
          <p:nvSpPr>
            <p:cNvPr id="49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494" name="Group 552"/>
            <p:cNvGrpSpPr/>
            <p:nvPr/>
          </p:nvGrpSpPr>
          <p:grpSpPr bwMode="auto">
            <a:xfrm>
              <a:off x="476" y="3657"/>
              <a:ext cx="1050" cy="1050"/>
              <a:chOff x="-6056" y="-2208"/>
              <a:chExt cx="2208" cy="2208"/>
            </a:xfrm>
          </p:grpSpPr>
          <p:sp>
            <p:nvSpPr>
              <p:cNvPr id="49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496" name="Group 554"/>
              <p:cNvGrpSpPr/>
              <p:nvPr/>
            </p:nvGrpSpPr>
            <p:grpSpPr bwMode="auto">
              <a:xfrm>
                <a:off x="-6056" y="-2208"/>
                <a:ext cx="2208" cy="2208"/>
                <a:chOff x="-4060" y="-879"/>
                <a:chExt cx="2208" cy="2208"/>
              </a:xfrm>
            </p:grpSpPr>
            <p:grpSp>
              <p:nvGrpSpPr>
                <p:cNvPr id="497" name="Group 555"/>
                <p:cNvGrpSpPr/>
                <p:nvPr/>
              </p:nvGrpSpPr>
              <p:grpSpPr bwMode="auto">
                <a:xfrm>
                  <a:off x="-4060" y="-879"/>
                  <a:ext cx="2208" cy="2208"/>
                  <a:chOff x="-3924" y="-788"/>
                  <a:chExt cx="2208" cy="2208"/>
                </a:xfrm>
              </p:grpSpPr>
              <p:grpSp>
                <p:nvGrpSpPr>
                  <p:cNvPr id="513" name="Group 556"/>
                  <p:cNvGrpSpPr>
                    <a:grpSpLocks noChangeAspect="1"/>
                  </p:cNvGrpSpPr>
                  <p:nvPr/>
                </p:nvGrpSpPr>
                <p:grpSpPr bwMode="auto">
                  <a:xfrm>
                    <a:off x="-3924" y="-788"/>
                    <a:ext cx="2208" cy="2202"/>
                    <a:chOff x="168" y="696"/>
                    <a:chExt cx="1429" cy="1429"/>
                  </a:xfrm>
                </p:grpSpPr>
                <p:grpSp>
                  <p:nvGrpSpPr>
                    <p:cNvPr id="521" name="Group 557"/>
                    <p:cNvGrpSpPr>
                      <a:grpSpLocks noChangeAspect="1"/>
                    </p:cNvGrpSpPr>
                    <p:nvPr/>
                  </p:nvGrpSpPr>
                  <p:grpSpPr bwMode="auto">
                    <a:xfrm>
                      <a:off x="854" y="696"/>
                      <a:ext cx="56" cy="1429"/>
                      <a:chOff x="845" y="696"/>
                      <a:chExt cx="56" cy="1429"/>
                    </a:xfrm>
                  </p:grpSpPr>
                  <p:sp>
                    <p:nvSpPr>
                      <p:cNvPr id="77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77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522" name="Group 560"/>
                    <p:cNvGrpSpPr>
                      <a:grpSpLocks noChangeAspect="1"/>
                    </p:cNvGrpSpPr>
                    <p:nvPr/>
                  </p:nvGrpSpPr>
                  <p:grpSpPr bwMode="auto">
                    <a:xfrm rot="5400000">
                      <a:off x="855" y="696"/>
                      <a:ext cx="56" cy="1429"/>
                      <a:chOff x="845" y="696"/>
                      <a:chExt cx="56" cy="1429"/>
                    </a:xfrm>
                  </p:grpSpPr>
                  <p:sp>
                    <p:nvSpPr>
                      <p:cNvPr id="77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77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514" name="Group 563"/>
                  <p:cNvGrpSpPr>
                    <a:grpSpLocks noChangeAspect="1"/>
                  </p:cNvGrpSpPr>
                  <p:nvPr/>
                </p:nvGrpSpPr>
                <p:grpSpPr bwMode="auto">
                  <a:xfrm rot="2700000">
                    <a:off x="-3927" y="-785"/>
                    <a:ext cx="2208" cy="2202"/>
                    <a:chOff x="168" y="696"/>
                    <a:chExt cx="1429" cy="1429"/>
                  </a:xfrm>
                </p:grpSpPr>
                <p:grpSp>
                  <p:nvGrpSpPr>
                    <p:cNvPr id="515" name="Group 564"/>
                    <p:cNvGrpSpPr>
                      <a:grpSpLocks noChangeAspect="1"/>
                    </p:cNvGrpSpPr>
                    <p:nvPr/>
                  </p:nvGrpSpPr>
                  <p:grpSpPr bwMode="auto">
                    <a:xfrm>
                      <a:off x="854" y="696"/>
                      <a:ext cx="56" cy="1429"/>
                      <a:chOff x="845" y="696"/>
                      <a:chExt cx="56" cy="1429"/>
                    </a:xfrm>
                  </p:grpSpPr>
                  <p:sp>
                    <p:nvSpPr>
                      <p:cNvPr id="51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2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516" name="Group 567"/>
                    <p:cNvGrpSpPr>
                      <a:grpSpLocks noChangeAspect="1"/>
                    </p:cNvGrpSpPr>
                    <p:nvPr/>
                  </p:nvGrpSpPr>
                  <p:grpSpPr bwMode="auto">
                    <a:xfrm rot="5400000">
                      <a:off x="855" y="696"/>
                      <a:ext cx="56" cy="1429"/>
                      <a:chOff x="845" y="696"/>
                      <a:chExt cx="56" cy="1429"/>
                    </a:xfrm>
                  </p:grpSpPr>
                  <p:sp>
                    <p:nvSpPr>
                      <p:cNvPr id="51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1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498" name="Group 570"/>
                <p:cNvGrpSpPr/>
                <p:nvPr/>
              </p:nvGrpSpPr>
              <p:grpSpPr bwMode="auto">
                <a:xfrm rot="1320000">
                  <a:off x="-3742" y="-520"/>
                  <a:ext cx="1546" cy="1546"/>
                  <a:chOff x="-3924" y="-788"/>
                  <a:chExt cx="2208" cy="2208"/>
                </a:xfrm>
              </p:grpSpPr>
              <p:grpSp>
                <p:nvGrpSpPr>
                  <p:cNvPr id="499" name="Group 571"/>
                  <p:cNvGrpSpPr>
                    <a:grpSpLocks noChangeAspect="1"/>
                  </p:cNvGrpSpPr>
                  <p:nvPr/>
                </p:nvGrpSpPr>
                <p:grpSpPr bwMode="auto">
                  <a:xfrm>
                    <a:off x="-3924" y="-788"/>
                    <a:ext cx="2208" cy="2202"/>
                    <a:chOff x="168" y="696"/>
                    <a:chExt cx="1429" cy="1429"/>
                  </a:xfrm>
                </p:grpSpPr>
                <p:grpSp>
                  <p:nvGrpSpPr>
                    <p:cNvPr id="507" name="Group 572"/>
                    <p:cNvGrpSpPr>
                      <a:grpSpLocks noChangeAspect="1"/>
                    </p:cNvGrpSpPr>
                    <p:nvPr/>
                  </p:nvGrpSpPr>
                  <p:grpSpPr bwMode="auto">
                    <a:xfrm>
                      <a:off x="854" y="696"/>
                      <a:ext cx="56" cy="1429"/>
                      <a:chOff x="845" y="696"/>
                      <a:chExt cx="56" cy="1429"/>
                    </a:xfrm>
                  </p:grpSpPr>
                  <p:sp>
                    <p:nvSpPr>
                      <p:cNvPr id="51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1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508" name="Group 575"/>
                    <p:cNvGrpSpPr>
                      <a:grpSpLocks noChangeAspect="1"/>
                    </p:cNvGrpSpPr>
                    <p:nvPr/>
                  </p:nvGrpSpPr>
                  <p:grpSpPr bwMode="auto">
                    <a:xfrm rot="5400000">
                      <a:off x="855" y="696"/>
                      <a:ext cx="56" cy="1429"/>
                      <a:chOff x="845" y="696"/>
                      <a:chExt cx="56" cy="1429"/>
                    </a:xfrm>
                  </p:grpSpPr>
                  <p:sp>
                    <p:nvSpPr>
                      <p:cNvPr id="50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1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500" name="Group 578"/>
                  <p:cNvGrpSpPr>
                    <a:grpSpLocks noChangeAspect="1"/>
                  </p:cNvGrpSpPr>
                  <p:nvPr/>
                </p:nvGrpSpPr>
                <p:grpSpPr bwMode="auto">
                  <a:xfrm rot="2700000">
                    <a:off x="-3927" y="-785"/>
                    <a:ext cx="2208" cy="2202"/>
                    <a:chOff x="168" y="696"/>
                    <a:chExt cx="1429" cy="1429"/>
                  </a:xfrm>
                </p:grpSpPr>
                <p:grpSp>
                  <p:nvGrpSpPr>
                    <p:cNvPr id="501" name="Group 579"/>
                    <p:cNvGrpSpPr>
                      <a:grpSpLocks noChangeAspect="1"/>
                    </p:cNvGrpSpPr>
                    <p:nvPr/>
                  </p:nvGrpSpPr>
                  <p:grpSpPr bwMode="auto">
                    <a:xfrm>
                      <a:off x="854" y="696"/>
                      <a:ext cx="56" cy="1429"/>
                      <a:chOff x="845" y="696"/>
                      <a:chExt cx="56" cy="1429"/>
                    </a:xfrm>
                  </p:grpSpPr>
                  <p:sp>
                    <p:nvSpPr>
                      <p:cNvPr id="50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0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502" name="Group 582"/>
                    <p:cNvGrpSpPr>
                      <a:grpSpLocks noChangeAspect="1"/>
                    </p:cNvGrpSpPr>
                    <p:nvPr/>
                  </p:nvGrpSpPr>
                  <p:grpSpPr bwMode="auto">
                    <a:xfrm rot="5400000">
                      <a:off x="855" y="696"/>
                      <a:ext cx="56" cy="1429"/>
                      <a:chOff x="845" y="696"/>
                      <a:chExt cx="56" cy="1429"/>
                    </a:xfrm>
                  </p:grpSpPr>
                  <p:sp>
                    <p:nvSpPr>
                      <p:cNvPr id="50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0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spTree>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200"/>
                                  </p:stCondLst>
                                  <p:childTnLst>
                                    <p:set>
                                      <p:cBhvr>
                                        <p:cTn id="6" dur="1" fill="hold">
                                          <p:stCondLst>
                                            <p:cond delay="0"/>
                                          </p:stCondLst>
                                        </p:cTn>
                                        <p:tgtEl>
                                          <p:spTgt spid="275"/>
                                        </p:tgtEl>
                                        <p:attrNameLst>
                                          <p:attrName>style.visibility</p:attrName>
                                        </p:attrNameLst>
                                      </p:cBhvr>
                                      <p:to>
                                        <p:strVal val="visible"/>
                                      </p:to>
                                    </p:set>
                                    <p:anim calcmode="lin" valueType="num">
                                      <p:cBhvr>
                                        <p:cTn id="7" dur="3000" fill="hold"/>
                                        <p:tgtEl>
                                          <p:spTgt spid="275"/>
                                        </p:tgtEl>
                                        <p:attrNameLst>
                                          <p:attrName>ppt_w</p:attrName>
                                        </p:attrNameLst>
                                      </p:cBhvr>
                                      <p:tavLst>
                                        <p:tav tm="0">
                                          <p:val>
                                            <p:fltVal val="0"/>
                                          </p:val>
                                        </p:tav>
                                        <p:tav tm="100000">
                                          <p:val>
                                            <p:strVal val="#ppt_w"/>
                                          </p:val>
                                        </p:tav>
                                      </p:tavLst>
                                    </p:anim>
                                    <p:anim calcmode="lin" valueType="num">
                                      <p:cBhvr>
                                        <p:cTn id="8" dur="3000" fill="hold"/>
                                        <p:tgtEl>
                                          <p:spTgt spid="275"/>
                                        </p:tgtEl>
                                        <p:attrNameLst>
                                          <p:attrName>ppt_h</p:attrName>
                                        </p:attrNameLst>
                                      </p:cBhvr>
                                      <p:tavLst>
                                        <p:tav tm="0">
                                          <p:val>
                                            <p:fltVal val="0"/>
                                          </p:val>
                                        </p:tav>
                                        <p:tav tm="100000">
                                          <p:val>
                                            <p:strVal val="#ppt_h"/>
                                          </p:val>
                                        </p:tav>
                                      </p:tavLst>
                                    </p:anim>
                                    <p:animEffect transition="in" filter="fade">
                                      <p:cBhvr>
                                        <p:cTn id="9" dur="3000"/>
                                        <p:tgtEl>
                                          <p:spTgt spid="275"/>
                                        </p:tgtEl>
                                      </p:cBhvr>
                                    </p:animEffect>
                                    <p:anim calcmode="lin" valueType="num">
                                      <p:cBhvr>
                                        <p:cTn id="10" dur="3000" fill="hold"/>
                                        <p:tgtEl>
                                          <p:spTgt spid="275"/>
                                        </p:tgtEl>
                                        <p:attrNameLst>
                                          <p:attrName>ppt_x</p:attrName>
                                        </p:attrNameLst>
                                      </p:cBhvr>
                                      <p:tavLst>
                                        <p:tav tm="0">
                                          <p:val>
                                            <p:fltVal val="0.5"/>
                                          </p:val>
                                        </p:tav>
                                        <p:tav tm="100000">
                                          <p:val>
                                            <p:strVal val="#ppt_x"/>
                                          </p:val>
                                        </p:tav>
                                      </p:tavLst>
                                    </p:anim>
                                    <p:anim calcmode="lin" valueType="num">
                                      <p:cBhvr>
                                        <p:cTn id="11" dur="3000" fill="hold"/>
                                        <p:tgtEl>
                                          <p:spTgt spid="275"/>
                                        </p:tgtEl>
                                        <p:attrNameLst>
                                          <p:attrName>ppt_y</p:attrName>
                                        </p:attrNameLst>
                                      </p:cBhvr>
                                      <p:tavLst>
                                        <p:tav tm="0">
                                          <p:val>
                                            <p:fltVal val="0.5"/>
                                          </p:val>
                                        </p:tav>
                                        <p:tav tm="100000">
                                          <p:val>
                                            <p:strVal val="#ppt_y"/>
                                          </p:val>
                                        </p:tav>
                                      </p:tavLst>
                                    </p:anim>
                                  </p:childTnLst>
                                </p:cTn>
                              </p:par>
                              <p:par>
                                <p:cTn id="12" presetID="23" presetClass="entr" presetSubtype="32" fill="hold" nodeType="withEffect">
                                  <p:stCondLst>
                                    <p:cond delay="4200"/>
                                  </p:stCondLst>
                                  <p:childTnLst>
                                    <p:set>
                                      <p:cBhvr>
                                        <p:cTn id="13" dur="1" fill="hold">
                                          <p:stCondLst>
                                            <p:cond delay="0"/>
                                          </p:stCondLst>
                                        </p:cTn>
                                        <p:tgtEl>
                                          <p:spTgt spid="276"/>
                                        </p:tgtEl>
                                        <p:attrNameLst>
                                          <p:attrName>style.visibility</p:attrName>
                                        </p:attrNameLst>
                                      </p:cBhvr>
                                      <p:to>
                                        <p:strVal val="visible"/>
                                      </p:to>
                                    </p:set>
                                    <p:anim calcmode="lin" valueType="num">
                                      <p:cBhvr>
                                        <p:cTn id="14" dur="3000" fill="hold"/>
                                        <p:tgtEl>
                                          <p:spTgt spid="276"/>
                                        </p:tgtEl>
                                        <p:attrNameLst>
                                          <p:attrName>ppt_w</p:attrName>
                                        </p:attrNameLst>
                                      </p:cBhvr>
                                      <p:tavLst>
                                        <p:tav tm="0">
                                          <p:val>
                                            <p:strVal val="4*#ppt_w"/>
                                          </p:val>
                                        </p:tav>
                                        <p:tav tm="100000">
                                          <p:val>
                                            <p:strVal val="#ppt_w"/>
                                          </p:val>
                                        </p:tav>
                                      </p:tavLst>
                                    </p:anim>
                                    <p:anim calcmode="lin" valueType="num">
                                      <p:cBhvr>
                                        <p:cTn id="15" dur="3000" fill="hold"/>
                                        <p:tgtEl>
                                          <p:spTgt spid="276"/>
                                        </p:tgtEl>
                                        <p:attrNameLst>
                                          <p:attrName>ppt_h</p:attrName>
                                        </p:attrNameLst>
                                      </p:cBhvr>
                                      <p:tavLst>
                                        <p:tav tm="0">
                                          <p:val>
                                            <p:strVal val="4*#ppt_h"/>
                                          </p:val>
                                        </p:tav>
                                        <p:tav tm="100000">
                                          <p:val>
                                            <p:strVal val="#ppt_h"/>
                                          </p:val>
                                        </p:tav>
                                      </p:tavLst>
                                    </p:anim>
                                  </p:childTnLst>
                                </p:cTn>
                              </p:par>
                              <p:par>
                                <p:cTn id="16" presetID="10" presetClass="entr" presetSubtype="0" fill="hold" nodeType="withEffect">
                                  <p:stCondLst>
                                    <p:cond delay="4200"/>
                                  </p:stCondLst>
                                  <p:childTnLst>
                                    <p:set>
                                      <p:cBhvr>
                                        <p:cTn id="17" dur="1" fill="hold">
                                          <p:stCondLst>
                                            <p:cond delay="0"/>
                                          </p:stCondLst>
                                        </p:cTn>
                                        <p:tgtEl>
                                          <p:spTgt spid="276"/>
                                        </p:tgtEl>
                                        <p:attrNameLst>
                                          <p:attrName>style.visibility</p:attrName>
                                        </p:attrNameLst>
                                      </p:cBhvr>
                                      <p:to>
                                        <p:strVal val="visible"/>
                                      </p:to>
                                    </p:set>
                                    <p:animEffect transition="in" filter="fade">
                                      <p:cBhvr>
                                        <p:cTn id="18" dur="3000"/>
                                        <p:tgtEl>
                                          <p:spTgt spid="276"/>
                                        </p:tgtEl>
                                      </p:cBhvr>
                                    </p:animEffect>
                                  </p:childTnLst>
                                </p:cTn>
                              </p:par>
                              <p:par>
                                <p:cTn id="19" presetID="10" presetClass="entr" presetSubtype="0" fill="hold" nodeType="withEffect">
                                  <p:stCondLst>
                                    <p:cond delay="7200"/>
                                  </p:stCondLst>
                                  <p:childTnLst>
                                    <p:set>
                                      <p:cBhvr>
                                        <p:cTn id="20" dur="1" fill="hold">
                                          <p:stCondLst>
                                            <p:cond delay="0"/>
                                          </p:stCondLst>
                                        </p:cTn>
                                        <p:tgtEl>
                                          <p:spTgt spid="277"/>
                                        </p:tgtEl>
                                        <p:attrNameLst>
                                          <p:attrName>style.visibility</p:attrName>
                                        </p:attrNameLst>
                                      </p:cBhvr>
                                      <p:to>
                                        <p:strVal val="visible"/>
                                      </p:to>
                                    </p:set>
                                    <p:animEffect transition="in" filter="fade">
                                      <p:cBhvr>
                                        <p:cTn id="21" dur="500"/>
                                        <p:tgtEl>
                                          <p:spTgt spid="277"/>
                                        </p:tgtEl>
                                      </p:cBhvr>
                                    </p:animEffect>
                                  </p:childTnLst>
                                </p:cTn>
                              </p:par>
                              <p:par>
                                <p:cTn id="22" presetID="6" presetClass="emph" presetSubtype="0" fill="hold" nodeType="withEffect">
                                  <p:stCondLst>
                                    <p:cond delay="7200"/>
                                  </p:stCondLst>
                                  <p:childTnLst>
                                    <p:animScale>
                                      <p:cBhvr>
                                        <p:cTn id="23" dur="750" fill="hold"/>
                                        <p:tgtEl>
                                          <p:spTgt spid="277"/>
                                        </p:tgtEl>
                                      </p:cBhvr>
                                      <p:by x="400000" y="400000"/>
                                    </p:animScale>
                                  </p:childTnLst>
                                </p:cTn>
                              </p:par>
                              <p:par>
                                <p:cTn id="24" presetID="6" presetClass="emph" presetSubtype="0" autoRev="1" fill="hold" nodeType="withEffect">
                                  <p:stCondLst>
                                    <p:cond delay="7200"/>
                                  </p:stCondLst>
                                  <p:childTnLst>
                                    <p:animScale>
                                      <p:cBhvr>
                                        <p:cTn id="25" dur="1750" fill="hold"/>
                                        <p:tgtEl>
                                          <p:spTgt spid="277"/>
                                        </p:tgtEl>
                                      </p:cBhvr>
                                      <p:by x="400000" y="400000"/>
                                    </p:animScale>
                                  </p:childTnLst>
                                </p:cTn>
                              </p:par>
                              <p:par>
                                <p:cTn id="26" presetID="10" presetClass="exit" presetSubtype="0" fill="hold" nodeType="withEffect">
                                  <p:stCondLst>
                                    <p:cond delay="7200"/>
                                  </p:stCondLst>
                                  <p:childTnLst>
                                    <p:animEffect transition="out" filter="fade">
                                      <p:cBhvr>
                                        <p:cTn id="27" dur="2000"/>
                                        <p:tgtEl>
                                          <p:spTgt spid="277"/>
                                        </p:tgtEl>
                                      </p:cBhvr>
                                    </p:animEffect>
                                    <p:set>
                                      <p:cBhvr>
                                        <p:cTn id="28" dur="1" fill="hold">
                                          <p:stCondLst>
                                            <p:cond delay="1999"/>
                                          </p:stCondLst>
                                        </p:cTn>
                                        <p:tgtEl>
                                          <p:spTgt spid="277"/>
                                        </p:tgtEl>
                                        <p:attrNameLst>
                                          <p:attrName>style.visibility</p:attrName>
                                        </p:attrNameLst>
                                      </p:cBhvr>
                                      <p:to>
                                        <p:strVal val="hidden"/>
                                      </p:to>
                                    </p:set>
                                  </p:childTnLst>
                                </p:cTn>
                              </p:par>
                              <p:par>
                                <p:cTn id="29" presetID="35" presetClass="path" presetSubtype="0" accel="50000" decel="50000" fill="hold" nodeType="withEffect">
                                  <p:stCondLst>
                                    <p:cond delay="10700"/>
                                  </p:stCondLst>
                                  <p:childTnLst>
                                    <p:animMotion origin="layout" path="M 0 0 L -0.25 0 E" pathEditMode="relative" ptsTypes="">
                                      <p:cBhvr>
                                        <p:cTn id="30" dur="2000" fill="hold"/>
                                        <p:tgtEl>
                                          <p:spTgt spid="275"/>
                                        </p:tgtEl>
                                        <p:attrNameLst>
                                          <p:attrName>ppt_x</p:attrName>
                                          <p:attrName>ppt_y</p:attrName>
                                        </p:attrNameLst>
                                      </p:cBhvr>
                                    </p:animMotion>
                                  </p:childTnLst>
                                </p:cTn>
                              </p:par>
                              <p:par>
                                <p:cTn id="31" presetID="35" presetClass="path" presetSubtype="0" accel="50000" decel="50000" fill="hold" nodeType="withEffect">
                                  <p:stCondLst>
                                    <p:cond delay="10700"/>
                                  </p:stCondLst>
                                  <p:childTnLst>
                                    <p:animMotion origin="layout" path="M 0 0 L -0.25 0 E" pathEditMode="relative" ptsTypes="">
                                      <p:cBhvr>
                                        <p:cTn id="32" dur="2000" fill="hold"/>
                                        <p:tgtEl>
                                          <p:spTgt spid="276"/>
                                        </p:tgtEl>
                                        <p:attrNameLst>
                                          <p:attrName>ppt_x</p:attrName>
                                          <p:attrName>ppt_y</p:attrName>
                                        </p:attrNameLst>
                                      </p:cBhvr>
                                    </p:animMotion>
                                  </p:childTnLst>
                                </p:cTn>
                              </p:par>
                              <p:par>
                                <p:cTn id="33" presetID="42" presetClass="entr" presetSubtype="0" fill="hold" grpId="0" nodeType="withEffect">
                                  <p:stCondLst>
                                    <p:cond delay="13700"/>
                                  </p:stCondLst>
                                  <p:childTnLst>
                                    <p:set>
                                      <p:cBhvr>
                                        <p:cTn id="34" dur="1" fill="hold">
                                          <p:stCondLst>
                                            <p:cond delay="0"/>
                                          </p:stCondLst>
                                        </p:cTn>
                                        <p:tgtEl>
                                          <p:spTgt spid="313"/>
                                        </p:tgtEl>
                                        <p:attrNameLst>
                                          <p:attrName>style.visibility</p:attrName>
                                        </p:attrNameLst>
                                      </p:cBhvr>
                                      <p:to>
                                        <p:strVal val="visible"/>
                                      </p:to>
                                    </p:set>
                                    <p:animEffect transition="in" filter="fade">
                                      <p:cBhvr>
                                        <p:cTn id="35" dur="1000"/>
                                        <p:tgtEl>
                                          <p:spTgt spid="313"/>
                                        </p:tgtEl>
                                      </p:cBhvr>
                                    </p:animEffect>
                                    <p:anim calcmode="lin" valueType="num">
                                      <p:cBhvr>
                                        <p:cTn id="36" dur="1000" fill="hold"/>
                                        <p:tgtEl>
                                          <p:spTgt spid="313"/>
                                        </p:tgtEl>
                                        <p:attrNameLst>
                                          <p:attrName>ppt_x</p:attrName>
                                        </p:attrNameLst>
                                      </p:cBhvr>
                                      <p:tavLst>
                                        <p:tav tm="0">
                                          <p:val>
                                            <p:strVal val="#ppt_x"/>
                                          </p:val>
                                        </p:tav>
                                        <p:tav tm="100000">
                                          <p:val>
                                            <p:strVal val="#ppt_x"/>
                                          </p:val>
                                        </p:tav>
                                      </p:tavLst>
                                    </p:anim>
                                    <p:anim calcmode="lin" valueType="num">
                                      <p:cBhvr>
                                        <p:cTn id="37" dur="1000" fill="hold"/>
                                        <p:tgtEl>
                                          <p:spTgt spid="313"/>
                                        </p:tgtEl>
                                        <p:attrNameLst>
                                          <p:attrName>ppt_y</p:attrName>
                                        </p:attrNameLst>
                                      </p:cBhvr>
                                      <p:tavLst>
                                        <p:tav tm="0">
                                          <p:val>
                                            <p:strVal val="#ppt_y+.1"/>
                                          </p:val>
                                        </p:tav>
                                        <p:tav tm="100000">
                                          <p:val>
                                            <p:strVal val="#ppt_y"/>
                                          </p:val>
                                        </p:tav>
                                      </p:tavLst>
                                    </p:anim>
                                  </p:childTnLst>
                                </p:cTn>
                              </p:par>
                              <p:par>
                                <p:cTn id="38" presetID="55" presetClass="entr" presetSubtype="0" fill="hold" nodeType="withEffect">
                                  <p:stCondLst>
                                    <p:cond delay="13700"/>
                                  </p:stCondLst>
                                  <p:childTnLst>
                                    <p:set>
                                      <p:cBhvr>
                                        <p:cTn id="39" dur="1" fill="hold">
                                          <p:stCondLst>
                                            <p:cond delay="0"/>
                                          </p:stCondLst>
                                        </p:cTn>
                                        <p:tgtEl>
                                          <p:spTgt spid="316"/>
                                        </p:tgtEl>
                                        <p:attrNameLst>
                                          <p:attrName>style.visibility</p:attrName>
                                        </p:attrNameLst>
                                      </p:cBhvr>
                                      <p:to>
                                        <p:strVal val="visible"/>
                                      </p:to>
                                    </p:set>
                                    <p:anim calcmode="lin" valueType="num">
                                      <p:cBhvr>
                                        <p:cTn id="40" dur="1500" fill="hold"/>
                                        <p:tgtEl>
                                          <p:spTgt spid="316"/>
                                        </p:tgtEl>
                                        <p:attrNameLst>
                                          <p:attrName>ppt_w</p:attrName>
                                        </p:attrNameLst>
                                      </p:cBhvr>
                                      <p:tavLst>
                                        <p:tav tm="0">
                                          <p:val>
                                            <p:strVal val="#ppt_w*0.70"/>
                                          </p:val>
                                        </p:tav>
                                        <p:tav tm="100000">
                                          <p:val>
                                            <p:strVal val="#ppt_w"/>
                                          </p:val>
                                        </p:tav>
                                      </p:tavLst>
                                    </p:anim>
                                    <p:anim calcmode="lin" valueType="num">
                                      <p:cBhvr>
                                        <p:cTn id="41" dur="1500" fill="hold"/>
                                        <p:tgtEl>
                                          <p:spTgt spid="316"/>
                                        </p:tgtEl>
                                        <p:attrNameLst>
                                          <p:attrName>ppt_h</p:attrName>
                                        </p:attrNameLst>
                                      </p:cBhvr>
                                      <p:tavLst>
                                        <p:tav tm="0">
                                          <p:val>
                                            <p:strVal val="#ppt_h"/>
                                          </p:val>
                                        </p:tav>
                                        <p:tav tm="100000">
                                          <p:val>
                                            <p:strVal val="#ppt_h"/>
                                          </p:val>
                                        </p:tav>
                                      </p:tavLst>
                                    </p:anim>
                                    <p:animEffect transition="in" filter="fade">
                                      <p:cBhvr>
                                        <p:cTn id="42" dur="1500"/>
                                        <p:tgtEl>
                                          <p:spTgt spid="316"/>
                                        </p:tgtEl>
                                      </p:cBhvr>
                                    </p:animEffect>
                                  </p:childTnLst>
                                </p:cTn>
                              </p:par>
                              <p:par>
                                <p:cTn id="43" presetID="35" presetClass="path" presetSubtype="0" accel="50000" decel="50000" fill="hold" nodeType="withEffect">
                                  <p:stCondLst>
                                    <p:cond delay="14800"/>
                                  </p:stCondLst>
                                  <p:childTnLst>
                                    <p:animMotion origin="layout" path="M -3.88889E-6 -2.22222E-6 L -2.73628 -2.22222E-6 " pathEditMode="relative" rAng="0" ptsTypes="AA">
                                      <p:cBhvr>
                                        <p:cTn id="44" dur="2250" fill="hold"/>
                                        <p:tgtEl>
                                          <p:spTgt spid="314"/>
                                        </p:tgtEl>
                                        <p:attrNameLst>
                                          <p:attrName>ppt_x</p:attrName>
                                          <p:attrName>ppt_y</p:attrName>
                                        </p:attrNameLst>
                                      </p:cBhvr>
                                      <p:rCtr x="-136823" y="0"/>
                                    </p:animMotion>
                                  </p:childTnLst>
                                </p:cTn>
                              </p:par>
                              <p:par>
                                <p:cTn id="45" presetID="63" presetClass="path" presetSubtype="0" accel="50000" decel="50000" fill="hold" nodeType="withEffect">
                                  <p:stCondLst>
                                    <p:cond delay="14800"/>
                                  </p:stCondLst>
                                  <p:childTnLst>
                                    <p:animMotion origin="layout" path="M 3.88889E-6 1.11111E-6 L 2.40555 1.11111E-6 " pathEditMode="relative" rAng="0" ptsTypes="AA">
                                      <p:cBhvr>
                                        <p:cTn id="46" dur="2250" fill="hold"/>
                                        <p:tgtEl>
                                          <p:spTgt spid="315"/>
                                        </p:tgtEl>
                                        <p:attrNameLst>
                                          <p:attrName>ppt_x</p:attrName>
                                          <p:attrName>ppt_y</p:attrName>
                                        </p:attrNameLst>
                                      </p:cBhvr>
                                      <p:rCtr x="120278" y="0"/>
                                    </p:animMotion>
                                  </p:childTnLst>
                                </p:cTn>
                              </p:par>
                              <p:par>
                                <p:cTn id="47" presetID="10" presetClass="entr" presetSubtype="0" fill="hold" nodeType="withEffect">
                                  <p:stCondLst>
                                    <p:cond delay="14800"/>
                                  </p:stCondLst>
                                  <p:childTnLst>
                                    <p:set>
                                      <p:cBhvr>
                                        <p:cTn id="48" dur="1" fill="hold">
                                          <p:stCondLst>
                                            <p:cond delay="0"/>
                                          </p:stCondLst>
                                        </p:cTn>
                                        <p:tgtEl>
                                          <p:spTgt spid="317"/>
                                        </p:tgtEl>
                                        <p:attrNameLst>
                                          <p:attrName>style.visibility</p:attrName>
                                        </p:attrNameLst>
                                      </p:cBhvr>
                                      <p:to>
                                        <p:strVal val="visible"/>
                                      </p:to>
                                    </p:set>
                                    <p:animEffect transition="in" filter="fade">
                                      <p:cBhvr>
                                        <p:cTn id="49" dur="500"/>
                                        <p:tgtEl>
                                          <p:spTgt spid="317"/>
                                        </p:tgtEl>
                                      </p:cBhvr>
                                    </p:animEffect>
                                  </p:childTnLst>
                                </p:cTn>
                              </p:par>
                              <p:par>
                                <p:cTn id="50" presetID="6" presetClass="emph" presetSubtype="0" fill="hold" nodeType="withEffect">
                                  <p:stCondLst>
                                    <p:cond delay="14800"/>
                                  </p:stCondLst>
                                  <p:childTnLst>
                                    <p:animScale>
                                      <p:cBhvr>
                                        <p:cTn id="51" dur="2000" fill="hold"/>
                                        <p:tgtEl>
                                          <p:spTgt spid="317"/>
                                        </p:tgtEl>
                                      </p:cBhvr>
                                      <p:by x="400000" y="400000"/>
                                    </p:animScale>
                                  </p:childTnLst>
                                </p:cTn>
                              </p:par>
                              <p:par>
                                <p:cTn id="52" presetID="6" presetClass="emph" presetSubtype="0" autoRev="1" fill="hold" nodeType="withEffect">
                                  <p:stCondLst>
                                    <p:cond delay="14800"/>
                                  </p:stCondLst>
                                  <p:childTnLst>
                                    <p:animScale>
                                      <p:cBhvr>
                                        <p:cTn id="53" dur="3000" fill="hold"/>
                                        <p:tgtEl>
                                          <p:spTgt spid="317"/>
                                        </p:tgtEl>
                                      </p:cBhvr>
                                      <p:by x="400000" y="400000"/>
                                    </p:animScale>
                                  </p:childTnLst>
                                </p:cTn>
                              </p:par>
                              <p:par>
                                <p:cTn id="54" presetID="10" presetClass="exit" presetSubtype="0" fill="hold" nodeType="withEffect">
                                  <p:stCondLst>
                                    <p:cond delay="14800"/>
                                  </p:stCondLst>
                                  <p:childTnLst>
                                    <p:animEffect transition="out" filter="fade">
                                      <p:cBhvr>
                                        <p:cTn id="55" dur="2000"/>
                                        <p:tgtEl>
                                          <p:spTgt spid="317"/>
                                        </p:tgtEl>
                                      </p:cBhvr>
                                    </p:animEffect>
                                    <p:set>
                                      <p:cBhvr>
                                        <p:cTn id="56" dur="1" fill="hold">
                                          <p:stCondLst>
                                            <p:cond delay="1999"/>
                                          </p:stCondLst>
                                        </p:cTn>
                                        <p:tgtEl>
                                          <p:spTgt spid="317"/>
                                        </p:tgtEl>
                                        <p:attrNameLst>
                                          <p:attrName>style.visibility</p:attrName>
                                        </p:attrNameLst>
                                      </p:cBhvr>
                                      <p:to>
                                        <p:strVal val="hidden"/>
                                      </p:to>
                                    </p:set>
                                  </p:childTnLst>
                                </p:cTn>
                              </p:par>
                              <p:par>
                                <p:cTn id="57" presetID="10" presetClass="entr" presetSubtype="0" fill="hold" nodeType="withEffect">
                                  <p:stCondLst>
                                    <p:cond delay="14800"/>
                                  </p:stCondLst>
                                  <p:childTnLst>
                                    <p:set>
                                      <p:cBhvr>
                                        <p:cTn id="58" dur="1" fill="hold">
                                          <p:stCondLst>
                                            <p:cond delay="0"/>
                                          </p:stCondLst>
                                        </p:cTn>
                                        <p:tgtEl>
                                          <p:spTgt spid="352"/>
                                        </p:tgtEl>
                                        <p:attrNameLst>
                                          <p:attrName>style.visibility</p:attrName>
                                        </p:attrNameLst>
                                      </p:cBhvr>
                                      <p:to>
                                        <p:strVal val="visible"/>
                                      </p:to>
                                    </p:set>
                                    <p:animEffect transition="in" filter="fade">
                                      <p:cBhvr>
                                        <p:cTn id="59" dur="500"/>
                                        <p:tgtEl>
                                          <p:spTgt spid="352"/>
                                        </p:tgtEl>
                                      </p:cBhvr>
                                    </p:animEffect>
                                  </p:childTnLst>
                                </p:cTn>
                              </p:par>
                              <p:par>
                                <p:cTn id="60" presetID="6" presetClass="emph" presetSubtype="0" fill="hold" nodeType="withEffect">
                                  <p:stCondLst>
                                    <p:cond delay="14800"/>
                                  </p:stCondLst>
                                  <p:childTnLst>
                                    <p:animScale>
                                      <p:cBhvr>
                                        <p:cTn id="61" dur="750" fill="hold"/>
                                        <p:tgtEl>
                                          <p:spTgt spid="352"/>
                                        </p:tgtEl>
                                      </p:cBhvr>
                                      <p:by x="400000" y="400000"/>
                                    </p:animScale>
                                  </p:childTnLst>
                                </p:cTn>
                              </p:par>
                              <p:par>
                                <p:cTn id="62" presetID="6" presetClass="emph" presetSubtype="0" autoRev="1" fill="hold" nodeType="withEffect">
                                  <p:stCondLst>
                                    <p:cond delay="14800"/>
                                  </p:stCondLst>
                                  <p:childTnLst>
                                    <p:animScale>
                                      <p:cBhvr>
                                        <p:cTn id="63" dur="1750" fill="hold"/>
                                        <p:tgtEl>
                                          <p:spTgt spid="352"/>
                                        </p:tgtEl>
                                      </p:cBhvr>
                                      <p:by x="400000" y="400000"/>
                                    </p:animScale>
                                  </p:childTnLst>
                                </p:cTn>
                              </p:par>
                              <p:par>
                                <p:cTn id="64" presetID="10" presetClass="exit" presetSubtype="0" fill="hold" nodeType="withEffect">
                                  <p:stCondLst>
                                    <p:cond delay="14800"/>
                                  </p:stCondLst>
                                  <p:childTnLst>
                                    <p:animEffect transition="out" filter="fade">
                                      <p:cBhvr>
                                        <p:cTn id="65" dur="750"/>
                                        <p:tgtEl>
                                          <p:spTgt spid="352"/>
                                        </p:tgtEl>
                                      </p:cBhvr>
                                    </p:animEffect>
                                    <p:set>
                                      <p:cBhvr>
                                        <p:cTn id="66" dur="1" fill="hold">
                                          <p:stCondLst>
                                            <p:cond delay="749"/>
                                          </p:stCondLst>
                                        </p:cTn>
                                        <p:tgtEl>
                                          <p:spTgt spid="352"/>
                                        </p:tgtEl>
                                        <p:attrNameLst>
                                          <p:attrName>style.visibility</p:attrName>
                                        </p:attrNameLst>
                                      </p:cBhvr>
                                      <p:to>
                                        <p:strVal val="hidden"/>
                                      </p:to>
                                    </p:set>
                                  </p:childTnLst>
                                </p:cTn>
                              </p:par>
                              <p:par>
                                <p:cTn id="67" presetID="10" presetClass="entr" presetSubtype="0" fill="hold" nodeType="withEffect">
                                  <p:stCondLst>
                                    <p:cond delay="14800"/>
                                  </p:stCondLst>
                                  <p:childTnLst>
                                    <p:set>
                                      <p:cBhvr>
                                        <p:cTn id="68" dur="1" fill="hold">
                                          <p:stCondLst>
                                            <p:cond delay="0"/>
                                          </p:stCondLst>
                                        </p:cTn>
                                        <p:tgtEl>
                                          <p:spTgt spid="422"/>
                                        </p:tgtEl>
                                        <p:attrNameLst>
                                          <p:attrName>style.visibility</p:attrName>
                                        </p:attrNameLst>
                                      </p:cBhvr>
                                      <p:to>
                                        <p:strVal val="visible"/>
                                      </p:to>
                                    </p:set>
                                    <p:animEffect transition="in" filter="fade">
                                      <p:cBhvr>
                                        <p:cTn id="69" dur="500"/>
                                        <p:tgtEl>
                                          <p:spTgt spid="422"/>
                                        </p:tgtEl>
                                      </p:cBhvr>
                                    </p:animEffect>
                                  </p:childTnLst>
                                </p:cTn>
                              </p:par>
                              <p:par>
                                <p:cTn id="70" presetID="6" presetClass="emph" presetSubtype="0" fill="hold" nodeType="withEffect">
                                  <p:stCondLst>
                                    <p:cond delay="14800"/>
                                  </p:stCondLst>
                                  <p:childTnLst>
                                    <p:animScale>
                                      <p:cBhvr>
                                        <p:cTn id="71" dur="750" fill="hold"/>
                                        <p:tgtEl>
                                          <p:spTgt spid="422"/>
                                        </p:tgtEl>
                                      </p:cBhvr>
                                      <p:by x="400000" y="400000"/>
                                    </p:animScale>
                                  </p:childTnLst>
                                </p:cTn>
                              </p:par>
                              <p:par>
                                <p:cTn id="72" presetID="6" presetClass="emph" presetSubtype="0" autoRev="1" fill="hold" nodeType="withEffect">
                                  <p:stCondLst>
                                    <p:cond delay="14800"/>
                                  </p:stCondLst>
                                  <p:childTnLst>
                                    <p:animScale>
                                      <p:cBhvr>
                                        <p:cTn id="73" dur="1750" fill="hold"/>
                                        <p:tgtEl>
                                          <p:spTgt spid="422"/>
                                        </p:tgtEl>
                                      </p:cBhvr>
                                      <p:by x="400000" y="400000"/>
                                    </p:animScale>
                                  </p:childTnLst>
                                </p:cTn>
                              </p:par>
                              <p:par>
                                <p:cTn id="74" presetID="10" presetClass="exit" presetSubtype="0" fill="hold" nodeType="withEffect">
                                  <p:stCondLst>
                                    <p:cond delay="14800"/>
                                  </p:stCondLst>
                                  <p:childTnLst>
                                    <p:animEffect transition="out" filter="fade">
                                      <p:cBhvr>
                                        <p:cTn id="75" dur="750"/>
                                        <p:tgtEl>
                                          <p:spTgt spid="422"/>
                                        </p:tgtEl>
                                      </p:cBhvr>
                                    </p:animEffect>
                                    <p:set>
                                      <p:cBhvr>
                                        <p:cTn id="76" dur="1" fill="hold">
                                          <p:stCondLst>
                                            <p:cond delay="749"/>
                                          </p:stCondLst>
                                        </p:cTn>
                                        <p:tgtEl>
                                          <p:spTgt spid="422"/>
                                        </p:tgtEl>
                                        <p:attrNameLst>
                                          <p:attrName>style.visibility</p:attrName>
                                        </p:attrNameLst>
                                      </p:cBhvr>
                                      <p:to>
                                        <p:strVal val="hidden"/>
                                      </p:to>
                                    </p:set>
                                  </p:childTnLst>
                                </p:cTn>
                              </p:par>
                              <p:par>
                                <p:cTn id="77" presetID="10" presetClass="entr" presetSubtype="0" fill="hold" nodeType="withEffect">
                                  <p:stCondLst>
                                    <p:cond delay="14800"/>
                                  </p:stCondLst>
                                  <p:childTnLst>
                                    <p:set>
                                      <p:cBhvr>
                                        <p:cTn id="78" dur="1" fill="hold">
                                          <p:stCondLst>
                                            <p:cond delay="0"/>
                                          </p:stCondLst>
                                        </p:cTn>
                                        <p:tgtEl>
                                          <p:spTgt spid="387"/>
                                        </p:tgtEl>
                                        <p:attrNameLst>
                                          <p:attrName>style.visibility</p:attrName>
                                        </p:attrNameLst>
                                      </p:cBhvr>
                                      <p:to>
                                        <p:strVal val="visible"/>
                                      </p:to>
                                    </p:set>
                                    <p:animEffect transition="in" filter="fade">
                                      <p:cBhvr>
                                        <p:cTn id="79" dur="500"/>
                                        <p:tgtEl>
                                          <p:spTgt spid="387"/>
                                        </p:tgtEl>
                                      </p:cBhvr>
                                    </p:animEffect>
                                  </p:childTnLst>
                                </p:cTn>
                              </p:par>
                              <p:par>
                                <p:cTn id="80" presetID="6" presetClass="emph" presetSubtype="0" fill="hold" nodeType="withEffect">
                                  <p:stCondLst>
                                    <p:cond delay="14800"/>
                                  </p:stCondLst>
                                  <p:childTnLst>
                                    <p:animScale>
                                      <p:cBhvr>
                                        <p:cTn id="81" dur="750" fill="hold"/>
                                        <p:tgtEl>
                                          <p:spTgt spid="387"/>
                                        </p:tgtEl>
                                      </p:cBhvr>
                                      <p:by x="400000" y="400000"/>
                                    </p:animScale>
                                  </p:childTnLst>
                                </p:cTn>
                              </p:par>
                              <p:par>
                                <p:cTn id="82" presetID="6" presetClass="emph" presetSubtype="0" autoRev="1" fill="hold" nodeType="withEffect">
                                  <p:stCondLst>
                                    <p:cond delay="14800"/>
                                  </p:stCondLst>
                                  <p:childTnLst>
                                    <p:animScale>
                                      <p:cBhvr>
                                        <p:cTn id="83" dur="1750" fill="hold"/>
                                        <p:tgtEl>
                                          <p:spTgt spid="387"/>
                                        </p:tgtEl>
                                      </p:cBhvr>
                                      <p:by x="400000" y="400000"/>
                                    </p:animScale>
                                  </p:childTnLst>
                                </p:cTn>
                              </p:par>
                              <p:par>
                                <p:cTn id="84" presetID="10" presetClass="exit" presetSubtype="0" fill="hold" nodeType="withEffect">
                                  <p:stCondLst>
                                    <p:cond delay="14800"/>
                                  </p:stCondLst>
                                  <p:childTnLst>
                                    <p:animEffect transition="out" filter="fade">
                                      <p:cBhvr>
                                        <p:cTn id="85" dur="750"/>
                                        <p:tgtEl>
                                          <p:spTgt spid="387"/>
                                        </p:tgtEl>
                                      </p:cBhvr>
                                    </p:animEffect>
                                    <p:set>
                                      <p:cBhvr>
                                        <p:cTn id="86" dur="1" fill="hold">
                                          <p:stCondLst>
                                            <p:cond delay="749"/>
                                          </p:stCondLst>
                                        </p:cTn>
                                        <p:tgtEl>
                                          <p:spTgt spid="387"/>
                                        </p:tgtEl>
                                        <p:attrNameLst>
                                          <p:attrName>style.visibility</p:attrName>
                                        </p:attrNameLst>
                                      </p:cBhvr>
                                      <p:to>
                                        <p:strVal val="hidden"/>
                                      </p:to>
                                    </p:set>
                                  </p:childTnLst>
                                </p:cTn>
                              </p:par>
                              <p:par>
                                <p:cTn id="87" presetID="10" presetClass="entr" presetSubtype="0" fill="hold" nodeType="withEffect">
                                  <p:stCondLst>
                                    <p:cond delay="14800"/>
                                  </p:stCondLst>
                                  <p:childTnLst>
                                    <p:set>
                                      <p:cBhvr>
                                        <p:cTn id="88" dur="1" fill="hold">
                                          <p:stCondLst>
                                            <p:cond delay="0"/>
                                          </p:stCondLst>
                                        </p:cTn>
                                        <p:tgtEl>
                                          <p:spTgt spid="457"/>
                                        </p:tgtEl>
                                        <p:attrNameLst>
                                          <p:attrName>style.visibility</p:attrName>
                                        </p:attrNameLst>
                                      </p:cBhvr>
                                      <p:to>
                                        <p:strVal val="visible"/>
                                      </p:to>
                                    </p:set>
                                    <p:animEffect transition="in" filter="fade">
                                      <p:cBhvr>
                                        <p:cTn id="89" dur="500"/>
                                        <p:tgtEl>
                                          <p:spTgt spid="457"/>
                                        </p:tgtEl>
                                      </p:cBhvr>
                                    </p:animEffect>
                                  </p:childTnLst>
                                </p:cTn>
                              </p:par>
                              <p:par>
                                <p:cTn id="90" presetID="6" presetClass="emph" presetSubtype="0" fill="hold" nodeType="withEffect">
                                  <p:stCondLst>
                                    <p:cond delay="14800"/>
                                  </p:stCondLst>
                                  <p:childTnLst>
                                    <p:animScale>
                                      <p:cBhvr>
                                        <p:cTn id="91" dur="750" fill="hold"/>
                                        <p:tgtEl>
                                          <p:spTgt spid="457"/>
                                        </p:tgtEl>
                                      </p:cBhvr>
                                      <p:by x="400000" y="400000"/>
                                    </p:animScale>
                                  </p:childTnLst>
                                </p:cTn>
                              </p:par>
                              <p:par>
                                <p:cTn id="92" presetID="6" presetClass="emph" presetSubtype="0" autoRev="1" fill="hold" nodeType="withEffect">
                                  <p:stCondLst>
                                    <p:cond delay="14800"/>
                                  </p:stCondLst>
                                  <p:childTnLst>
                                    <p:animScale>
                                      <p:cBhvr>
                                        <p:cTn id="93" dur="1750" fill="hold"/>
                                        <p:tgtEl>
                                          <p:spTgt spid="457"/>
                                        </p:tgtEl>
                                      </p:cBhvr>
                                      <p:by x="400000" y="400000"/>
                                    </p:animScale>
                                  </p:childTnLst>
                                </p:cTn>
                              </p:par>
                              <p:par>
                                <p:cTn id="94" presetID="10" presetClass="exit" presetSubtype="0" fill="hold" nodeType="withEffect">
                                  <p:stCondLst>
                                    <p:cond delay="14800"/>
                                  </p:stCondLst>
                                  <p:childTnLst>
                                    <p:animEffect transition="out" filter="fade">
                                      <p:cBhvr>
                                        <p:cTn id="95" dur="750"/>
                                        <p:tgtEl>
                                          <p:spTgt spid="457"/>
                                        </p:tgtEl>
                                      </p:cBhvr>
                                    </p:animEffect>
                                    <p:set>
                                      <p:cBhvr>
                                        <p:cTn id="96" dur="1" fill="hold">
                                          <p:stCondLst>
                                            <p:cond delay="749"/>
                                          </p:stCondLst>
                                        </p:cTn>
                                        <p:tgtEl>
                                          <p:spTgt spid="457"/>
                                        </p:tgtEl>
                                        <p:attrNameLst>
                                          <p:attrName>style.visibility</p:attrName>
                                        </p:attrNameLst>
                                      </p:cBhvr>
                                      <p:to>
                                        <p:strVal val="hidden"/>
                                      </p:to>
                                    </p:set>
                                  </p:childTnLst>
                                </p:cTn>
                              </p:par>
                              <p:par>
                                <p:cTn id="97" presetID="10" presetClass="entr" presetSubtype="0" fill="hold" nodeType="withEffect">
                                  <p:stCondLst>
                                    <p:cond delay="14800"/>
                                  </p:stCondLst>
                                  <p:childTnLst>
                                    <p:set>
                                      <p:cBhvr>
                                        <p:cTn id="98" dur="1" fill="hold">
                                          <p:stCondLst>
                                            <p:cond delay="0"/>
                                          </p:stCondLst>
                                        </p:cTn>
                                        <p:tgtEl>
                                          <p:spTgt spid="492"/>
                                        </p:tgtEl>
                                        <p:attrNameLst>
                                          <p:attrName>style.visibility</p:attrName>
                                        </p:attrNameLst>
                                      </p:cBhvr>
                                      <p:to>
                                        <p:strVal val="visible"/>
                                      </p:to>
                                    </p:set>
                                    <p:animEffect transition="in" filter="fade">
                                      <p:cBhvr>
                                        <p:cTn id="99" dur="500"/>
                                        <p:tgtEl>
                                          <p:spTgt spid="492"/>
                                        </p:tgtEl>
                                      </p:cBhvr>
                                    </p:animEffect>
                                  </p:childTnLst>
                                </p:cTn>
                              </p:par>
                              <p:par>
                                <p:cTn id="100" presetID="6" presetClass="emph" presetSubtype="0" fill="hold" nodeType="withEffect">
                                  <p:stCondLst>
                                    <p:cond delay="14800"/>
                                  </p:stCondLst>
                                  <p:childTnLst>
                                    <p:animScale>
                                      <p:cBhvr>
                                        <p:cTn id="101" dur="2000" fill="hold"/>
                                        <p:tgtEl>
                                          <p:spTgt spid="492"/>
                                        </p:tgtEl>
                                      </p:cBhvr>
                                      <p:by x="400000" y="400000"/>
                                    </p:animScale>
                                  </p:childTnLst>
                                </p:cTn>
                              </p:par>
                              <p:par>
                                <p:cTn id="102" presetID="6" presetClass="emph" presetSubtype="0" autoRev="1" fill="hold" nodeType="withEffect">
                                  <p:stCondLst>
                                    <p:cond delay="14800"/>
                                  </p:stCondLst>
                                  <p:childTnLst>
                                    <p:animScale>
                                      <p:cBhvr>
                                        <p:cTn id="103" dur="3000" fill="hold"/>
                                        <p:tgtEl>
                                          <p:spTgt spid="492"/>
                                        </p:tgtEl>
                                      </p:cBhvr>
                                      <p:by x="400000" y="400000"/>
                                    </p:animScale>
                                  </p:childTnLst>
                                </p:cTn>
                              </p:par>
                              <p:par>
                                <p:cTn id="104" presetID="10" presetClass="exit" presetSubtype="0" fill="hold" nodeType="withEffect">
                                  <p:stCondLst>
                                    <p:cond delay="14800"/>
                                  </p:stCondLst>
                                  <p:childTnLst>
                                    <p:animEffect transition="out" filter="fade">
                                      <p:cBhvr>
                                        <p:cTn id="105" dur="2000"/>
                                        <p:tgtEl>
                                          <p:spTgt spid="492"/>
                                        </p:tgtEl>
                                      </p:cBhvr>
                                    </p:animEffect>
                                    <p:set>
                                      <p:cBhvr>
                                        <p:cTn id="106" dur="1" fill="hold">
                                          <p:stCondLst>
                                            <p:cond delay="1999"/>
                                          </p:stCondLst>
                                        </p:cTn>
                                        <p:tgtEl>
                                          <p:spTgt spid="4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4074" y="1863949"/>
            <a:ext cx="11248185" cy="1230961"/>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sz="7200" dirty="0"/>
              <a:t>《最佳奉献奖》</a:t>
            </a:r>
            <a:endParaRPr lang="zh-CN" altLang="en-US" sz="7200" dirty="0"/>
          </a:p>
        </p:txBody>
      </p:sp>
      <p:sp>
        <p:nvSpPr>
          <p:cNvPr id="5" name="矩形 4"/>
          <p:cNvSpPr/>
          <p:nvPr/>
        </p:nvSpPr>
        <p:spPr>
          <a:xfrm>
            <a:off x="1871532" y="1127910"/>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1</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grpSp>
        <p:nvGrpSpPr>
          <p:cNvPr id="12" name="组合 11"/>
          <p:cNvGrpSpPr/>
          <p:nvPr/>
        </p:nvGrpSpPr>
        <p:grpSpPr>
          <a:xfrm>
            <a:off x="1679516" y="3175524"/>
            <a:ext cx="9024997" cy="2272123"/>
            <a:chOff x="1187624" y="2922503"/>
            <a:chExt cx="6768748" cy="1492090"/>
          </a:xfrm>
        </p:grpSpPr>
        <p:sp>
          <p:nvSpPr>
            <p:cNvPr id="13" name="TextBox 12"/>
            <p:cNvSpPr txBox="1"/>
            <p:nvPr/>
          </p:nvSpPr>
          <p:spPr>
            <a:xfrm>
              <a:off x="1187624" y="2922503"/>
              <a:ext cx="6768748" cy="261373"/>
            </a:xfrm>
            <a:prstGeom prst="roundRect">
              <a:avLst>
                <a:gd name="adj" fmla="val 8842"/>
              </a:avLst>
            </a:prstGeom>
            <a:gradFill flip="none" rotWithShape="1">
              <a:gsLst>
                <a:gs pos="0">
                  <a:srgbClr val="FF0000"/>
                </a:gs>
                <a:gs pos="100000">
                  <a:srgbClr val="C00000">
                    <a:lumMod val="98000"/>
                  </a:srgbClr>
                </a:gs>
              </a:gsLst>
              <a:lin ang="2700000" scaled="1"/>
              <a:tileRect/>
            </a:gradFill>
            <a:ln>
              <a:gradFill flip="none" rotWithShape="1">
                <a:gsLst>
                  <a:gs pos="0">
                    <a:srgbClr val="FFC000"/>
                  </a:gs>
                  <a:gs pos="50000">
                    <a:srgbClr val="FFFF00"/>
                  </a:gs>
                  <a:gs pos="100000">
                    <a:srgbClr val="FF0000"/>
                  </a:gs>
                </a:gsLst>
                <a:path path="circle">
                  <a:fillToRect l="50000" t="50000" r="50000" b="50000"/>
                </a:path>
                <a:tileRect/>
              </a:gradFill>
            </a:ln>
            <a:effectLst>
              <a:outerShdw blurRad="215900" algn="ctr" rotWithShape="0">
                <a:prstClr val="black">
                  <a:alpha val="27000"/>
                </a:prstClr>
              </a:outerShdw>
            </a:effectLst>
          </p:spPr>
          <p:txBody>
            <a:bodyPr wrap="square"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spcAft>
                  <a:spcPts val="1600"/>
                </a:spcAft>
                <a:buFont typeface="Wingdings" panose="05000000000000000000" pitchFamily="2" charset="2"/>
                <a:buChar char="n"/>
              </a:pPr>
              <a:endParaRPr lang="en-US" altLang="zh-CN" sz="1865" dirty="0"/>
            </a:p>
          </p:txBody>
        </p:sp>
        <p:sp>
          <p:nvSpPr>
            <p:cNvPr id="14" name="圆角矩形 7"/>
            <p:cNvSpPr/>
            <p:nvPr/>
          </p:nvSpPr>
          <p:spPr>
            <a:xfrm>
              <a:off x="1187624" y="2936289"/>
              <a:ext cx="6768748" cy="1478304"/>
            </a:xfrm>
            <a:custGeom>
              <a:avLst/>
              <a:gdLst/>
              <a:ahLst/>
              <a:cxnLst/>
              <a:rect l="l" t="t" r="r" b="b"/>
              <a:pathLst>
                <a:path w="6625052" h="1478304">
                  <a:moveTo>
                    <a:pt x="272420" y="0"/>
                  </a:moveTo>
                  <a:lnTo>
                    <a:pt x="6404685" y="0"/>
                  </a:lnTo>
                  <a:cubicBezTo>
                    <a:pt x="6495609" y="0"/>
                    <a:pt x="6576130" y="44545"/>
                    <a:pt x="6625052" y="113408"/>
                  </a:cubicBezTo>
                  <a:lnTo>
                    <a:pt x="26942" y="1478304"/>
                  </a:lnTo>
                  <a:cubicBezTo>
                    <a:pt x="9381" y="1443330"/>
                    <a:pt x="0" y="1403796"/>
                    <a:pt x="0" y="1362070"/>
                  </a:cubicBezTo>
                  <a:lnTo>
                    <a:pt x="0" y="272420"/>
                  </a:lnTo>
                  <a:cubicBezTo>
                    <a:pt x="0" y="121967"/>
                    <a:pt x="121967" y="0"/>
                    <a:pt x="272420" y="0"/>
                  </a:cubicBezTo>
                  <a:close/>
                </a:path>
              </a:pathLst>
            </a:custGeom>
            <a:gradFill flip="none" rotWithShape="1">
              <a:gsLst>
                <a:gs pos="39000">
                  <a:srgbClr val="FFFF00">
                    <a:lumMod val="0"/>
                    <a:lumOff val="100000"/>
                    <a:alpha val="14000"/>
                  </a:srgbClr>
                </a:gs>
                <a:gs pos="100000">
                  <a:schemeClr val="bg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endParaRPr lang="zh-CN" altLang="en-US" sz="3200">
                <a:solidFill>
                  <a:prstClr val="white"/>
                </a:solidFill>
              </a:endParaRPr>
            </a:p>
          </p:txBody>
        </p:sp>
      </p:grpSp>
      <p:sp>
        <p:nvSpPr>
          <p:cNvPr id="15" name="TextBox 14"/>
          <p:cNvSpPr txBox="1"/>
          <p:nvPr/>
        </p:nvSpPr>
        <p:spPr>
          <a:xfrm>
            <a:off x="1765361" y="3429002"/>
            <a:ext cx="8736971" cy="1815655"/>
          </a:xfrm>
          <a:prstGeom prst="roundRect">
            <a:avLst/>
          </a:prstGeom>
          <a:noFill/>
          <a:ln>
            <a:noFill/>
          </a:ln>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spcAft>
                <a:spcPts val="1600"/>
              </a:spcAft>
              <a:buFont typeface="Wingdings" panose="05000000000000000000" pitchFamily="2" charset="2"/>
              <a:buChar char="n"/>
            </a:pPr>
            <a:r>
              <a:rPr lang="zh-CN" altLang="zh-CN" sz="2135" dirty="0">
                <a:solidFill>
                  <a:srgbClr val="FFD13F"/>
                </a:solidFill>
              </a:rPr>
              <a:t>他们没有豪情壮语，他们没有丰功伟绩。但他们用行动告诉我们什么是主人翁的精神。</a:t>
            </a:r>
          </a:p>
          <a:p>
            <a:pPr marL="380365" indent="-380365" algn="l" defTabSz="1217930">
              <a:spcAft>
                <a:spcPts val="1600"/>
              </a:spcAft>
              <a:buFont typeface="Wingdings" panose="05000000000000000000" pitchFamily="2" charset="2"/>
              <a:buChar char="n"/>
            </a:pPr>
            <a:r>
              <a:rPr lang="zh-CN" altLang="zh-CN" sz="2135" dirty="0">
                <a:solidFill>
                  <a:srgbClr val="FFD13F"/>
                </a:solidFill>
              </a:rPr>
              <a:t>他在工作岗位上兢兢业业，锐意进取，服从整体安排，任劳任怨。工作态度诚恳，有上进心，能坚持原则。</a:t>
            </a:r>
          </a:p>
        </p:txBody>
      </p:sp>
      <p:pic>
        <p:nvPicPr>
          <p:cNvPr id="16" name="Picture 27" descr="光"/>
          <p:cNvPicPr>
            <a:picLocks noChangeAspect="1" noChangeArrowheads="1"/>
          </p:cNvPicPr>
          <p:nvPr/>
        </p:nvPicPr>
        <p:blipFill>
          <a:blip r:embed="rId4" cstate="email"/>
          <a:srcRect/>
          <a:stretch>
            <a:fillRect/>
          </a:stretch>
        </p:blipFill>
        <p:spPr bwMode="auto">
          <a:xfrm>
            <a:off x="7309778" y="2492128"/>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PC\Desktop\566.pn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11" name="Picture 368"/>
          <p:cNvPicPr>
            <a:picLocks noChangeAspect="1" noChangeArrowheads="1"/>
          </p:cNvPicPr>
          <p:nvPr/>
        </p:nvPicPr>
        <p:blipFill>
          <a:blip r:embed="rId7"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advTm="4000">
        <p14:fla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750" fill="hold"/>
                                        <p:tgtEl>
                                          <p:spTgt spid="3"/>
                                        </p:tgtEl>
                                        <p:attrNameLst>
                                          <p:attrName>ppt_w</p:attrName>
                                        </p:attrNameLst>
                                      </p:cBhvr>
                                      <p:tavLst>
                                        <p:tav tm="0">
                                          <p:val>
                                            <p:strVal val="#ppt_w+.3"/>
                                          </p:val>
                                        </p:tav>
                                        <p:tav tm="100000">
                                          <p:val>
                                            <p:strVal val="#ppt_w"/>
                                          </p:val>
                                        </p:tav>
                                      </p:tavLst>
                                    </p:anim>
                                    <p:anim calcmode="lin" valueType="num">
                                      <p:cBhvr>
                                        <p:cTn id="12" dur="2750" fill="hold"/>
                                        <p:tgtEl>
                                          <p:spTgt spid="3"/>
                                        </p:tgtEl>
                                        <p:attrNameLst>
                                          <p:attrName>ppt_h</p:attrName>
                                        </p:attrNameLst>
                                      </p:cBhvr>
                                      <p:tavLst>
                                        <p:tav tm="0">
                                          <p:val>
                                            <p:strVal val="#ppt_h"/>
                                          </p:val>
                                        </p:tav>
                                        <p:tav tm="100000">
                                          <p:val>
                                            <p:strVal val="#ppt_h"/>
                                          </p:val>
                                        </p:tav>
                                      </p:tavLst>
                                    </p:anim>
                                    <p:animEffect transition="in" filter="fade">
                                      <p:cBhvr>
                                        <p:cTn id="13" dur="2750"/>
                                        <p:tgtEl>
                                          <p:spTgt spid="3"/>
                                        </p:tgtEl>
                                      </p:cBhvr>
                                    </p:animEffect>
                                  </p:childTnLst>
                                </p:cTn>
                              </p:par>
                            </p:childTnLst>
                          </p:cTn>
                        </p:par>
                        <p:par>
                          <p:cTn id="14" fill="hold">
                            <p:stCondLst>
                              <p:cond delay="3500"/>
                            </p:stCondLst>
                            <p:childTnLst>
                              <p:par>
                                <p:cTn id="15" presetID="18" presetClass="entr" presetSubtype="3"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upRight)">
                                      <p:cBhvr>
                                        <p:cTn id="17" dur="1000"/>
                                        <p:tgtEl>
                                          <p:spTgt spid="12"/>
                                        </p:tgtEl>
                                      </p:cBhvr>
                                    </p:animEffect>
                                  </p:childTnLst>
                                </p:cTn>
                              </p:par>
                            </p:childTnLst>
                          </p:cTn>
                        </p:par>
                        <p:par>
                          <p:cTn id="18" fill="hold">
                            <p:stCondLst>
                              <p:cond delay="4500"/>
                            </p:stCondLst>
                            <p:childTnLst>
                              <p:par>
                                <p:cTn id="19" presetID="22" presetClass="entr" presetSubtype="8" fill="hold" grpId="0" nodeType="afterEffect">
                                  <p:stCondLst>
                                    <p:cond delay="0"/>
                                  </p:stCondLst>
                                  <p:iterate type="lt">
                                    <p:tmPct val="30000"/>
                                  </p:iterate>
                                  <p:childTnLst>
                                    <p:set>
                                      <p:cBhvr>
                                        <p:cTn id="20" dur="1" fill="hold">
                                          <p:stCondLst>
                                            <p:cond delay="0"/>
                                          </p:stCondLst>
                                        </p:cTn>
                                        <p:tgtEl>
                                          <p:spTgt spid="15"/>
                                        </p:tgtEl>
                                        <p:attrNameLst>
                                          <p:attrName>style.visibility</p:attrName>
                                        </p:attrNameLst>
                                      </p:cBhvr>
                                      <p:to>
                                        <p:strVal val="visible"/>
                                      </p:to>
                                    </p:set>
                                    <p:animEffect transition="in" filter="wipe(left)">
                                      <p:cBhvr>
                                        <p:cTn id="21" dur="250"/>
                                        <p:tgtEl>
                                          <p:spTgt spid="15"/>
                                        </p:tgtEl>
                                      </p:cBhvr>
                                    </p:animEffect>
                                  </p:childTnLst>
                                </p:cTn>
                              </p:par>
                              <p:par>
                                <p:cTn id="22" presetID="36" presetClass="emph" presetSubtype="0" fill="hold" grpId="1" nodeType="withEffect">
                                  <p:stCondLst>
                                    <p:cond delay="0"/>
                                  </p:stCondLst>
                                  <p:iterate type="lt">
                                    <p:tmPct val="30000"/>
                                  </p:iterate>
                                  <p:childTnLst>
                                    <p:animScale>
                                      <p:cBhvr>
                                        <p:cTn id="23" dur="125" autoRev="1" fill="hold">
                                          <p:stCondLst>
                                            <p:cond delay="0"/>
                                          </p:stCondLst>
                                        </p:cTn>
                                        <p:tgtEl>
                                          <p:spTgt spid="15"/>
                                        </p:tgtEl>
                                      </p:cBhvr>
                                      <p:to x="80000" y="100000"/>
                                    </p:animScale>
                                    <p:anim by="(#ppt_w*0.10)" calcmode="lin" valueType="num">
                                      <p:cBhvr>
                                        <p:cTn id="24" dur="125" autoRev="1" fill="hold">
                                          <p:stCondLst>
                                            <p:cond delay="0"/>
                                          </p:stCondLst>
                                        </p:cTn>
                                        <p:tgtEl>
                                          <p:spTgt spid="15"/>
                                        </p:tgtEl>
                                        <p:attrNameLst>
                                          <p:attrName>ppt_x</p:attrName>
                                        </p:attrNameLst>
                                      </p:cBhvr>
                                    </p:anim>
                                    <p:anim by="(-#ppt_w*0.10)" calcmode="lin" valueType="num">
                                      <p:cBhvr>
                                        <p:cTn id="25" dur="125" autoRev="1" fill="hold">
                                          <p:stCondLst>
                                            <p:cond delay="0"/>
                                          </p:stCondLst>
                                        </p:cTn>
                                        <p:tgtEl>
                                          <p:spTgt spid="15"/>
                                        </p:tgtEl>
                                        <p:attrNameLst>
                                          <p:attrName>ppt_y</p:attrName>
                                        </p:attrNameLst>
                                      </p:cBhvr>
                                    </p:anim>
                                    <p:animRot by="-480000">
                                      <p:cBhvr>
                                        <p:cTn id="26" dur="125" autoRev="1" fill="hold">
                                          <p:stCondLst>
                                            <p:cond delay="0"/>
                                          </p:stCondLst>
                                        </p:cTn>
                                        <p:tgtEl>
                                          <p:spTgt spid="15"/>
                                        </p:tgtEl>
                                        <p:attrNameLst>
                                          <p:attrName>r</p:attrName>
                                        </p:attrNameLst>
                                      </p:cBhvr>
                                    </p:animRot>
                                  </p:childTnLst>
                                </p:cTn>
                              </p:par>
                              <p:par>
                                <p:cTn id="27" presetID="10" presetClass="entr" presetSubtype="0"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63" presetClass="path" presetSubtype="0" accel="50000" decel="50000" fill="hold" nodeType="withEffect">
                                  <p:stCondLst>
                                    <p:cond delay="1000"/>
                                  </p:stCondLst>
                                  <p:childTnLst>
                                    <p:animMotion origin="layout" path="M -4.16667E-6 -4.3599E-7 L -0.49809 -4.3599E-7 " pathEditMode="relative" rAng="0" ptsTypes="AA">
                                      <p:cBhvr>
                                        <p:cTn id="31" dur="4000" fill="hold"/>
                                        <p:tgtEl>
                                          <p:spTgt spid="16"/>
                                        </p:tgtEl>
                                        <p:attrNameLst>
                                          <p:attrName>ppt_x</p:attrName>
                                          <p:attrName>ppt_y</p:attrName>
                                        </p:attrNameLst>
                                      </p:cBhvr>
                                      <p:rCtr x="-24913" y="0"/>
                                    </p:animMotion>
                                  </p:childTnLst>
                                </p:cTn>
                              </p:par>
                              <p:par>
                                <p:cTn id="32" presetID="6" presetClass="emph" presetSubtype="0" accel="19000" decel="54000" fill="hold" nodeType="withEffect">
                                  <p:stCondLst>
                                    <p:cond delay="2250"/>
                                  </p:stCondLst>
                                  <p:childTnLst>
                                    <p:animScale>
                                      <p:cBhvr>
                                        <p:cTn id="33" dur="2000" fill="hold"/>
                                        <p:tgtEl>
                                          <p:spTgt spid="16"/>
                                        </p:tgtEl>
                                      </p:cBhvr>
                                      <p:by x="65000" y="65000"/>
                                    </p:animScale>
                                  </p:childTnLst>
                                </p:cTn>
                              </p:par>
                              <p:par>
                                <p:cTn id="34" presetID="10" presetClass="exit" presetSubtype="0" fill="hold" nodeType="withEffect">
                                  <p:stCondLst>
                                    <p:cond delay="45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775508" y="1124651"/>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1</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sp>
        <p:nvSpPr>
          <p:cNvPr id="3" name="TextBox 2"/>
          <p:cNvSpPr txBox="1"/>
          <p:nvPr/>
        </p:nvSpPr>
        <p:spPr>
          <a:xfrm>
            <a:off x="1391479" y="1622454"/>
            <a:ext cx="5311703" cy="861629"/>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dirty="0"/>
              <a:t>《最佳奉献奖》</a:t>
            </a:r>
            <a:endParaRPr lang="en-US" altLang="zh-CN" dirty="0"/>
          </a:p>
        </p:txBody>
      </p:sp>
      <p:pic>
        <p:nvPicPr>
          <p:cNvPr id="7" name="Picture 27" descr="光"/>
          <p:cNvPicPr>
            <a:picLocks noChangeAspect="1" noChangeArrowheads="1"/>
          </p:cNvPicPr>
          <p:nvPr/>
        </p:nvPicPr>
        <p:blipFill>
          <a:blip r:embed="rId4" cstate="email"/>
          <a:srcRect/>
          <a:stretch>
            <a:fillRect/>
          </a:stretch>
        </p:blipFill>
        <p:spPr bwMode="auto">
          <a:xfrm>
            <a:off x="3671729" y="960185"/>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email"/>
          <a:stretch>
            <a:fillRect/>
          </a:stretch>
        </p:blipFill>
        <p:spPr bwMode="auto">
          <a:xfrm>
            <a:off x="2762986" y="2660916"/>
            <a:ext cx="1768505" cy="2276819"/>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6" cstate="email"/>
          <a:stretch>
            <a:fillRect/>
          </a:stretch>
        </p:blipFill>
        <p:spPr bwMode="auto">
          <a:xfrm>
            <a:off x="5212123" y="2660916"/>
            <a:ext cx="1793288" cy="2276819"/>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7" cstate="email"/>
          <a:stretch>
            <a:fillRect/>
          </a:stretch>
        </p:blipFill>
        <p:spPr bwMode="auto">
          <a:xfrm>
            <a:off x="7701413" y="2660916"/>
            <a:ext cx="1754960" cy="2276819"/>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2639617" y="5157194"/>
            <a:ext cx="1983692" cy="544669"/>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2400" dirty="0"/>
              <a:t>刘某某</a:t>
            </a:r>
            <a:endParaRPr lang="en-US" altLang="zh-CN" sz="2400" dirty="0"/>
          </a:p>
        </p:txBody>
      </p:sp>
      <p:sp>
        <p:nvSpPr>
          <p:cNvPr id="14" name="TextBox 13"/>
          <p:cNvSpPr txBox="1"/>
          <p:nvPr/>
        </p:nvSpPr>
        <p:spPr>
          <a:xfrm>
            <a:off x="5125541" y="5157194"/>
            <a:ext cx="1983692" cy="544669"/>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2400" dirty="0"/>
              <a:t>孙某某</a:t>
            </a:r>
            <a:endParaRPr lang="en-US" altLang="zh-CN" sz="2400" dirty="0"/>
          </a:p>
        </p:txBody>
      </p:sp>
      <p:sp>
        <p:nvSpPr>
          <p:cNvPr id="15" name="TextBox 14"/>
          <p:cNvSpPr txBox="1"/>
          <p:nvPr/>
        </p:nvSpPr>
        <p:spPr>
          <a:xfrm>
            <a:off x="7617886" y="5157194"/>
            <a:ext cx="1983692" cy="544669"/>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2400" dirty="0"/>
              <a:t>张某某</a:t>
            </a:r>
            <a:endParaRPr lang="en-US" altLang="zh-CN" sz="2400" dirty="0"/>
          </a:p>
        </p:txBody>
      </p:sp>
      <p:pic>
        <p:nvPicPr>
          <p:cNvPr id="16" name="Picture 2" descr="C:\Users\PC\Desktop\566.png"/>
          <p:cNvPicPr>
            <a:picLocks noChangeAspect="1" noChangeArrowheads="1"/>
          </p:cNvPicPr>
          <p:nvPr/>
        </p:nvPicPr>
        <p:blipFill>
          <a:blip r:embed="rId8" cstate="email">
            <a:extLst>
              <a:ext uri="{BEBA8EAE-BF5A-486C-A8C5-ECC9F3942E4B}">
                <a14:imgProps xmlns:a14="http://schemas.microsoft.com/office/drawing/2010/main">
                  <a14:imgLayer r:embed="rId9">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368"/>
          <p:cNvPicPr>
            <a:picLocks noChangeAspect="1" noChangeArrowheads="1"/>
          </p:cNvPicPr>
          <p:nvPr/>
        </p:nvPicPr>
        <p:blipFill>
          <a:blip r:embed="rId10"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750" fill="hold"/>
                                        <p:tgtEl>
                                          <p:spTgt spid="3"/>
                                        </p:tgtEl>
                                        <p:attrNameLst>
                                          <p:attrName>ppt_w</p:attrName>
                                        </p:attrNameLst>
                                      </p:cBhvr>
                                      <p:tavLst>
                                        <p:tav tm="0">
                                          <p:val>
                                            <p:strVal val="#ppt_w+.3"/>
                                          </p:val>
                                        </p:tav>
                                        <p:tav tm="100000">
                                          <p:val>
                                            <p:strVal val="#ppt_w"/>
                                          </p:val>
                                        </p:tav>
                                      </p:tavLst>
                                    </p:anim>
                                    <p:anim calcmode="lin" valueType="num">
                                      <p:cBhvr>
                                        <p:cTn id="12" dur="2750" fill="hold"/>
                                        <p:tgtEl>
                                          <p:spTgt spid="3"/>
                                        </p:tgtEl>
                                        <p:attrNameLst>
                                          <p:attrName>ppt_h</p:attrName>
                                        </p:attrNameLst>
                                      </p:cBhvr>
                                      <p:tavLst>
                                        <p:tav tm="0">
                                          <p:val>
                                            <p:strVal val="#ppt_h"/>
                                          </p:val>
                                        </p:tav>
                                        <p:tav tm="100000">
                                          <p:val>
                                            <p:strVal val="#ppt_h"/>
                                          </p:val>
                                        </p:tav>
                                      </p:tavLst>
                                    </p:anim>
                                    <p:animEffect transition="in" filter="fade">
                                      <p:cBhvr>
                                        <p:cTn id="13" dur="2750"/>
                                        <p:tgtEl>
                                          <p:spTgt spid="3"/>
                                        </p:tgtEl>
                                      </p:cBhvr>
                                    </p:animEffect>
                                  </p:childTnLst>
                                </p:cTn>
                              </p:par>
                              <p:par>
                                <p:cTn id="14" presetID="10" presetClass="entr" presetSubtype="0"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accel="50000" decel="50000" fill="hold" nodeType="withEffect">
                                  <p:stCondLst>
                                    <p:cond delay="1000"/>
                                  </p:stCondLst>
                                  <p:childTnLst>
                                    <p:animMotion origin="layout" path="M 8.33333E-7 1.11111E-6 L -0.24792 1.11111E-6 " pathEditMode="relative" rAng="0" ptsTypes="AA">
                                      <p:cBhvr>
                                        <p:cTn id="18" dur="1750" fill="hold"/>
                                        <p:tgtEl>
                                          <p:spTgt spid="7"/>
                                        </p:tgtEl>
                                        <p:attrNameLst>
                                          <p:attrName>ppt_x</p:attrName>
                                          <p:attrName>ppt_y</p:attrName>
                                        </p:attrNameLst>
                                      </p:cBhvr>
                                      <p:rCtr x="-12396" y="0"/>
                                    </p:animMotion>
                                  </p:childTnLst>
                                </p:cTn>
                              </p:par>
                              <p:par>
                                <p:cTn id="19" presetID="6" presetClass="emph" presetSubtype="0" accel="19000" decel="54000" fill="hold" nodeType="withEffect">
                                  <p:stCondLst>
                                    <p:cond delay="1500"/>
                                  </p:stCondLst>
                                  <p:childTnLst>
                                    <p:animScale>
                                      <p:cBhvr>
                                        <p:cTn id="20" dur="2000" fill="hold"/>
                                        <p:tgtEl>
                                          <p:spTgt spid="7"/>
                                        </p:tgtEl>
                                      </p:cBhvr>
                                      <p:by x="65000" y="65000"/>
                                    </p:animScale>
                                  </p:childTnLst>
                                </p:cTn>
                              </p:par>
                              <p:par>
                                <p:cTn id="21" presetID="10" presetClass="exit" presetSubtype="0" fill="hold" nodeType="withEffect">
                                  <p:stCondLst>
                                    <p:cond delay="200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3500"/>
                            </p:stCondLst>
                            <p:childTnLst>
                              <p:par>
                                <p:cTn id="25" presetID="45"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500"/>
                                        <p:tgtEl>
                                          <p:spTgt spid="9"/>
                                        </p:tgtEl>
                                      </p:cBhvr>
                                    </p:animEffect>
                                    <p:anim calcmode="lin" valueType="num">
                                      <p:cBhvr>
                                        <p:cTn id="28" dur="1500" fill="hold"/>
                                        <p:tgtEl>
                                          <p:spTgt spid="9"/>
                                        </p:tgtEl>
                                        <p:attrNameLst>
                                          <p:attrName>ppt_w</p:attrName>
                                        </p:attrNameLst>
                                      </p:cBhvr>
                                      <p:tavLst>
                                        <p:tav tm="0" fmla="#ppt_w*sin(2.5*pi*$)">
                                          <p:val>
                                            <p:fltVal val="0"/>
                                          </p:val>
                                        </p:tav>
                                        <p:tav tm="100000">
                                          <p:val>
                                            <p:fltVal val="1"/>
                                          </p:val>
                                        </p:tav>
                                      </p:tavLst>
                                    </p:anim>
                                    <p:anim calcmode="lin" valueType="num">
                                      <p:cBhvr>
                                        <p:cTn id="29" dur="1500" fill="hold"/>
                                        <p:tgtEl>
                                          <p:spTgt spid="9"/>
                                        </p:tgtEl>
                                        <p:attrNameLst>
                                          <p:attrName>ppt_h</p:attrName>
                                        </p:attrNameLst>
                                      </p:cBhvr>
                                      <p:tavLst>
                                        <p:tav tm="0">
                                          <p:val>
                                            <p:strVal val="#ppt_h"/>
                                          </p:val>
                                        </p:tav>
                                        <p:tav tm="100000">
                                          <p:val>
                                            <p:strVal val="#ppt_h"/>
                                          </p:val>
                                        </p:tav>
                                      </p:tavLst>
                                    </p:anim>
                                  </p:childTnLst>
                                </p:cTn>
                              </p:par>
                              <p:par>
                                <p:cTn id="30" presetID="5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Scale>
                                      <p:cBhvr>
                                        <p:cTn id="32" dur="1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500" decel="50000" fill="hold">
                                          <p:stCondLst>
                                            <p:cond delay="0"/>
                                          </p:stCondLst>
                                        </p:cTn>
                                        <p:tgtEl>
                                          <p:spTgt spid="9"/>
                                        </p:tgtEl>
                                        <p:attrNameLst>
                                          <p:attrName>ppt_x</p:attrName>
                                          <p:attrName>ppt_y</p:attrName>
                                        </p:attrNameLst>
                                      </p:cBhvr>
                                    </p:animMotion>
                                    <p:animEffect transition="in" filter="fade">
                                      <p:cBhvr>
                                        <p:cTn id="34" dur="1500"/>
                                        <p:tgtEl>
                                          <p:spTgt spid="9"/>
                                        </p:tgtEl>
                                      </p:cBhvr>
                                    </p:animEffect>
                                  </p:childTnLst>
                                </p:cTn>
                              </p:par>
                              <p:par>
                                <p:cTn id="35" presetID="45" presetClass="entr" presetSubtype="0" fill="hold"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500"/>
                                        <p:tgtEl>
                                          <p:spTgt spid="11"/>
                                        </p:tgtEl>
                                      </p:cBhvr>
                                    </p:animEffect>
                                    <p:anim calcmode="lin" valueType="num">
                                      <p:cBhvr>
                                        <p:cTn id="38" dur="1500" fill="hold"/>
                                        <p:tgtEl>
                                          <p:spTgt spid="11"/>
                                        </p:tgtEl>
                                        <p:attrNameLst>
                                          <p:attrName>ppt_w</p:attrName>
                                        </p:attrNameLst>
                                      </p:cBhvr>
                                      <p:tavLst>
                                        <p:tav tm="0" fmla="#ppt_w*sin(2.5*pi*$)">
                                          <p:val>
                                            <p:fltVal val="0"/>
                                          </p:val>
                                        </p:tav>
                                        <p:tav tm="100000">
                                          <p:val>
                                            <p:fltVal val="1"/>
                                          </p:val>
                                        </p:tav>
                                      </p:tavLst>
                                    </p:anim>
                                    <p:anim calcmode="lin" valueType="num">
                                      <p:cBhvr>
                                        <p:cTn id="39" dur="1500" fill="hold"/>
                                        <p:tgtEl>
                                          <p:spTgt spid="11"/>
                                        </p:tgtEl>
                                        <p:attrNameLst>
                                          <p:attrName>ppt_h</p:attrName>
                                        </p:attrNameLst>
                                      </p:cBhvr>
                                      <p:tavLst>
                                        <p:tav tm="0">
                                          <p:val>
                                            <p:strVal val="#ppt_h"/>
                                          </p:val>
                                        </p:tav>
                                        <p:tav tm="100000">
                                          <p:val>
                                            <p:strVal val="#ppt_h"/>
                                          </p:val>
                                        </p:tav>
                                      </p:tavLst>
                                    </p:anim>
                                  </p:childTnLst>
                                </p:cTn>
                              </p:par>
                              <p:par>
                                <p:cTn id="40" presetID="52" presetClass="entr" presetSubtype="0" fill="hold" nodeType="withEffect">
                                  <p:stCondLst>
                                    <p:cond delay="500"/>
                                  </p:stCondLst>
                                  <p:childTnLst>
                                    <p:set>
                                      <p:cBhvr>
                                        <p:cTn id="41" dur="1" fill="hold">
                                          <p:stCondLst>
                                            <p:cond delay="0"/>
                                          </p:stCondLst>
                                        </p:cTn>
                                        <p:tgtEl>
                                          <p:spTgt spid="11"/>
                                        </p:tgtEl>
                                        <p:attrNameLst>
                                          <p:attrName>style.visibility</p:attrName>
                                        </p:attrNameLst>
                                      </p:cBhvr>
                                      <p:to>
                                        <p:strVal val="visible"/>
                                      </p:to>
                                    </p:set>
                                    <p:animScale>
                                      <p:cBhvr>
                                        <p:cTn id="42" dur="1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500" decel="50000" fill="hold">
                                          <p:stCondLst>
                                            <p:cond delay="0"/>
                                          </p:stCondLst>
                                        </p:cTn>
                                        <p:tgtEl>
                                          <p:spTgt spid="11"/>
                                        </p:tgtEl>
                                        <p:attrNameLst>
                                          <p:attrName>ppt_x</p:attrName>
                                          <p:attrName>ppt_y</p:attrName>
                                        </p:attrNameLst>
                                      </p:cBhvr>
                                    </p:animMotion>
                                    <p:animEffect transition="in" filter="fade">
                                      <p:cBhvr>
                                        <p:cTn id="44" dur="1500"/>
                                        <p:tgtEl>
                                          <p:spTgt spid="11"/>
                                        </p:tgtEl>
                                      </p:cBhvr>
                                    </p:animEffect>
                                  </p:childTnLst>
                                </p:cTn>
                              </p:par>
                              <p:par>
                                <p:cTn id="45" presetID="45" presetClass="entr" presetSubtype="0" fill="hold" nodeType="withEffect">
                                  <p:stCondLst>
                                    <p:cond delay="7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500"/>
                                        <p:tgtEl>
                                          <p:spTgt spid="12"/>
                                        </p:tgtEl>
                                      </p:cBhvr>
                                    </p:animEffect>
                                    <p:anim calcmode="lin" valueType="num">
                                      <p:cBhvr>
                                        <p:cTn id="48" dur="1500" fill="hold"/>
                                        <p:tgtEl>
                                          <p:spTgt spid="12"/>
                                        </p:tgtEl>
                                        <p:attrNameLst>
                                          <p:attrName>ppt_w</p:attrName>
                                        </p:attrNameLst>
                                      </p:cBhvr>
                                      <p:tavLst>
                                        <p:tav tm="0" fmla="#ppt_w*sin(2.5*pi*$)">
                                          <p:val>
                                            <p:fltVal val="0"/>
                                          </p:val>
                                        </p:tav>
                                        <p:tav tm="100000">
                                          <p:val>
                                            <p:fltVal val="1"/>
                                          </p:val>
                                        </p:tav>
                                      </p:tavLst>
                                    </p:anim>
                                    <p:anim calcmode="lin" valueType="num">
                                      <p:cBhvr>
                                        <p:cTn id="49" dur="1500" fill="hold"/>
                                        <p:tgtEl>
                                          <p:spTgt spid="12"/>
                                        </p:tgtEl>
                                        <p:attrNameLst>
                                          <p:attrName>ppt_h</p:attrName>
                                        </p:attrNameLst>
                                      </p:cBhvr>
                                      <p:tavLst>
                                        <p:tav tm="0">
                                          <p:val>
                                            <p:strVal val="#ppt_h"/>
                                          </p:val>
                                        </p:tav>
                                        <p:tav tm="100000">
                                          <p:val>
                                            <p:strVal val="#ppt_h"/>
                                          </p:val>
                                        </p:tav>
                                      </p:tavLst>
                                    </p:anim>
                                  </p:childTnLst>
                                </p:cTn>
                              </p:par>
                              <p:par>
                                <p:cTn id="50" presetID="52" presetClass="entr" presetSubtype="0" fill="hold" nodeType="withEffect">
                                  <p:stCondLst>
                                    <p:cond delay="750"/>
                                  </p:stCondLst>
                                  <p:childTnLst>
                                    <p:set>
                                      <p:cBhvr>
                                        <p:cTn id="51" dur="1" fill="hold">
                                          <p:stCondLst>
                                            <p:cond delay="0"/>
                                          </p:stCondLst>
                                        </p:cTn>
                                        <p:tgtEl>
                                          <p:spTgt spid="12"/>
                                        </p:tgtEl>
                                        <p:attrNameLst>
                                          <p:attrName>style.visibility</p:attrName>
                                        </p:attrNameLst>
                                      </p:cBhvr>
                                      <p:to>
                                        <p:strVal val="visible"/>
                                      </p:to>
                                    </p:set>
                                    <p:animScale>
                                      <p:cBhvr>
                                        <p:cTn id="52" dur="1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500" decel="50000" fill="hold">
                                          <p:stCondLst>
                                            <p:cond delay="0"/>
                                          </p:stCondLst>
                                        </p:cTn>
                                        <p:tgtEl>
                                          <p:spTgt spid="12"/>
                                        </p:tgtEl>
                                        <p:attrNameLst>
                                          <p:attrName>ppt_x</p:attrName>
                                          <p:attrName>ppt_y</p:attrName>
                                        </p:attrNameLst>
                                      </p:cBhvr>
                                    </p:animMotion>
                                    <p:animEffect transition="in" filter="fade">
                                      <p:cBhvr>
                                        <p:cTn id="54" dur="1500"/>
                                        <p:tgtEl>
                                          <p:spTgt spid="12"/>
                                        </p:tgtEl>
                                      </p:cBhvr>
                                    </p:animEffect>
                                  </p:childTnLst>
                                </p:cTn>
                              </p:par>
                            </p:childTnLst>
                          </p:cTn>
                        </p:par>
                        <p:par>
                          <p:cTn id="55" fill="hold">
                            <p:stCondLst>
                              <p:cond delay="50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Effect transition="in" filter="fade">
                                      <p:cBhvr>
                                        <p:cTn id="60" dur="1000"/>
                                        <p:tgtEl>
                                          <p:spTgt spid="1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Effect transition="in" filter="fade">
                                      <p:cBhvr>
                                        <p:cTn id="65" dur="1000"/>
                                        <p:tgtEl>
                                          <p:spTgt spid="1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fltVal val="0"/>
                                          </p:val>
                                        </p:tav>
                                        <p:tav tm="100000">
                                          <p:val>
                                            <p:strVal val="#ppt_w"/>
                                          </p:val>
                                        </p:tav>
                                      </p:tavLst>
                                    </p:anim>
                                    <p:anim calcmode="lin" valueType="num">
                                      <p:cBhvr>
                                        <p:cTn id="69" dur="1000" fill="hold"/>
                                        <p:tgtEl>
                                          <p:spTgt spid="15"/>
                                        </p:tgtEl>
                                        <p:attrNameLst>
                                          <p:attrName>ppt_h</p:attrName>
                                        </p:attrNameLst>
                                      </p:cBhvr>
                                      <p:tavLst>
                                        <p:tav tm="0">
                                          <p:val>
                                            <p:fltVal val="0"/>
                                          </p:val>
                                        </p:tav>
                                        <p:tav tm="100000">
                                          <p:val>
                                            <p:strVal val="#ppt_h"/>
                                          </p:val>
                                        </p:tav>
                                      </p:tavLst>
                                    </p:anim>
                                    <p:animEffect transition="in" filter="fade">
                                      <p:cBhvr>
                                        <p:cTn id="7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17734" y="1604799"/>
            <a:ext cx="9961113" cy="1230961"/>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sz="7200" dirty="0"/>
              <a:t>《最佳团队奖》</a:t>
            </a:r>
            <a:endParaRPr lang="zh-CN" altLang="en-US" sz="7200" dirty="0"/>
          </a:p>
        </p:txBody>
      </p:sp>
      <p:sp>
        <p:nvSpPr>
          <p:cNvPr id="5" name="矩形 4"/>
          <p:cNvSpPr/>
          <p:nvPr/>
        </p:nvSpPr>
        <p:spPr>
          <a:xfrm>
            <a:off x="1007436" y="1124746"/>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2</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grpSp>
        <p:nvGrpSpPr>
          <p:cNvPr id="13" name="组合 12"/>
          <p:cNvGrpSpPr/>
          <p:nvPr/>
        </p:nvGrpSpPr>
        <p:grpSpPr>
          <a:xfrm>
            <a:off x="1679516" y="3152289"/>
            <a:ext cx="9024997" cy="2272123"/>
            <a:chOff x="1187624" y="2922503"/>
            <a:chExt cx="6768748" cy="1492090"/>
          </a:xfrm>
        </p:grpSpPr>
        <p:sp>
          <p:nvSpPr>
            <p:cNvPr id="14" name="TextBox 13"/>
            <p:cNvSpPr txBox="1"/>
            <p:nvPr/>
          </p:nvSpPr>
          <p:spPr>
            <a:xfrm>
              <a:off x="1187624" y="2922503"/>
              <a:ext cx="6768748" cy="261373"/>
            </a:xfrm>
            <a:prstGeom prst="roundRect">
              <a:avLst>
                <a:gd name="adj" fmla="val 8842"/>
              </a:avLst>
            </a:prstGeom>
            <a:gradFill flip="none" rotWithShape="1">
              <a:gsLst>
                <a:gs pos="0">
                  <a:srgbClr val="FF0000"/>
                </a:gs>
                <a:gs pos="100000">
                  <a:srgbClr val="C00000">
                    <a:lumMod val="98000"/>
                  </a:srgbClr>
                </a:gs>
              </a:gsLst>
              <a:lin ang="2700000" scaled="1"/>
              <a:tileRect/>
            </a:gradFill>
            <a:ln>
              <a:gradFill flip="none" rotWithShape="1">
                <a:gsLst>
                  <a:gs pos="0">
                    <a:srgbClr val="FFC000"/>
                  </a:gs>
                  <a:gs pos="50000">
                    <a:srgbClr val="FFFF00"/>
                  </a:gs>
                  <a:gs pos="100000">
                    <a:srgbClr val="FF0000"/>
                  </a:gs>
                </a:gsLst>
                <a:path path="circle">
                  <a:fillToRect l="50000" t="50000" r="50000" b="50000"/>
                </a:path>
                <a:tileRect/>
              </a:gradFill>
            </a:ln>
            <a:effectLst>
              <a:outerShdw blurRad="215900" algn="ctr" rotWithShape="0">
                <a:prstClr val="black">
                  <a:alpha val="27000"/>
                </a:prstClr>
              </a:outerShdw>
            </a:effectLst>
          </p:spPr>
          <p:txBody>
            <a:bodyPr wrap="square"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spcAft>
                  <a:spcPts val="1600"/>
                </a:spcAft>
                <a:buFont typeface="Wingdings" panose="05000000000000000000" pitchFamily="2" charset="2"/>
                <a:buChar char="n"/>
              </a:pPr>
              <a:endParaRPr lang="en-US" altLang="zh-CN" sz="1865" dirty="0"/>
            </a:p>
          </p:txBody>
        </p:sp>
        <p:sp>
          <p:nvSpPr>
            <p:cNvPr id="15" name="圆角矩形 7"/>
            <p:cNvSpPr/>
            <p:nvPr/>
          </p:nvSpPr>
          <p:spPr>
            <a:xfrm>
              <a:off x="1187624" y="2936289"/>
              <a:ext cx="6768748" cy="1478304"/>
            </a:xfrm>
            <a:custGeom>
              <a:avLst/>
              <a:gdLst/>
              <a:ahLst/>
              <a:cxnLst/>
              <a:rect l="l" t="t" r="r" b="b"/>
              <a:pathLst>
                <a:path w="6625052" h="1478304">
                  <a:moveTo>
                    <a:pt x="272420" y="0"/>
                  </a:moveTo>
                  <a:lnTo>
                    <a:pt x="6404685" y="0"/>
                  </a:lnTo>
                  <a:cubicBezTo>
                    <a:pt x="6495609" y="0"/>
                    <a:pt x="6576130" y="44545"/>
                    <a:pt x="6625052" y="113408"/>
                  </a:cubicBezTo>
                  <a:lnTo>
                    <a:pt x="26942" y="1478304"/>
                  </a:lnTo>
                  <a:cubicBezTo>
                    <a:pt x="9381" y="1443330"/>
                    <a:pt x="0" y="1403796"/>
                    <a:pt x="0" y="1362070"/>
                  </a:cubicBezTo>
                  <a:lnTo>
                    <a:pt x="0" y="272420"/>
                  </a:lnTo>
                  <a:cubicBezTo>
                    <a:pt x="0" y="121967"/>
                    <a:pt x="121967" y="0"/>
                    <a:pt x="272420" y="0"/>
                  </a:cubicBezTo>
                  <a:close/>
                </a:path>
              </a:pathLst>
            </a:custGeom>
            <a:gradFill flip="none" rotWithShape="1">
              <a:gsLst>
                <a:gs pos="39000">
                  <a:srgbClr val="FFFF00">
                    <a:lumMod val="0"/>
                    <a:lumOff val="100000"/>
                    <a:alpha val="14000"/>
                  </a:srgbClr>
                </a:gs>
                <a:gs pos="100000">
                  <a:schemeClr val="bg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endParaRPr lang="zh-CN" altLang="en-US" sz="3200">
                <a:solidFill>
                  <a:prstClr val="white"/>
                </a:solidFill>
              </a:endParaRPr>
            </a:p>
          </p:txBody>
        </p:sp>
      </p:grpSp>
      <p:sp>
        <p:nvSpPr>
          <p:cNvPr id="16" name="TextBox 15"/>
          <p:cNvSpPr txBox="1"/>
          <p:nvPr/>
        </p:nvSpPr>
        <p:spPr>
          <a:xfrm>
            <a:off x="1765361" y="3405766"/>
            <a:ext cx="8736971" cy="1225565"/>
          </a:xfrm>
          <a:prstGeom prst="roundRect">
            <a:avLst/>
          </a:prstGeom>
          <a:noFill/>
          <a:ln>
            <a:noFill/>
          </a:ln>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lnSpc>
                <a:spcPct val="150000"/>
              </a:lnSpc>
              <a:spcAft>
                <a:spcPts val="1600"/>
              </a:spcAft>
              <a:buFont typeface="Wingdings" panose="05000000000000000000" pitchFamily="2" charset="2"/>
              <a:buChar char="n"/>
            </a:pPr>
            <a:r>
              <a:rPr lang="zh-CN" altLang="zh-CN" sz="2135" dirty="0">
                <a:solidFill>
                  <a:srgbClr val="FFD13F"/>
                </a:solidFill>
              </a:rPr>
              <a:t>他们互相鼓励，一路挥汗如雨，一路过关斩将。他们有无私奉献的后勤人员，激情洋溢的工作团体。</a:t>
            </a:r>
          </a:p>
        </p:txBody>
      </p:sp>
      <p:pic>
        <p:nvPicPr>
          <p:cNvPr id="17" name="Picture 27" descr="光"/>
          <p:cNvPicPr>
            <a:picLocks noChangeAspect="1" noChangeArrowheads="1"/>
          </p:cNvPicPr>
          <p:nvPr/>
        </p:nvPicPr>
        <p:blipFill>
          <a:blip r:embed="rId4" cstate="email"/>
          <a:srcRect/>
          <a:stretch>
            <a:fillRect/>
          </a:stretch>
        </p:blipFill>
        <p:spPr bwMode="auto">
          <a:xfrm>
            <a:off x="7309778" y="2468893"/>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PC\Desktop\566.pn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12" name="Picture 368"/>
          <p:cNvPicPr>
            <a:picLocks noChangeAspect="1" noChangeArrowheads="1"/>
          </p:cNvPicPr>
          <p:nvPr/>
        </p:nvPicPr>
        <p:blipFill>
          <a:blip r:embed="rId7"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advTm="4000">
        <p14:fla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750" fill="hold"/>
                                        <p:tgtEl>
                                          <p:spTgt spid="3"/>
                                        </p:tgtEl>
                                        <p:attrNameLst>
                                          <p:attrName>ppt_w</p:attrName>
                                        </p:attrNameLst>
                                      </p:cBhvr>
                                      <p:tavLst>
                                        <p:tav tm="0">
                                          <p:val>
                                            <p:strVal val="#ppt_w+.3"/>
                                          </p:val>
                                        </p:tav>
                                        <p:tav tm="100000">
                                          <p:val>
                                            <p:strVal val="#ppt_w"/>
                                          </p:val>
                                        </p:tav>
                                      </p:tavLst>
                                    </p:anim>
                                    <p:anim calcmode="lin" valueType="num">
                                      <p:cBhvr>
                                        <p:cTn id="12" dur="2750" fill="hold"/>
                                        <p:tgtEl>
                                          <p:spTgt spid="3"/>
                                        </p:tgtEl>
                                        <p:attrNameLst>
                                          <p:attrName>ppt_h</p:attrName>
                                        </p:attrNameLst>
                                      </p:cBhvr>
                                      <p:tavLst>
                                        <p:tav tm="0">
                                          <p:val>
                                            <p:strVal val="#ppt_h"/>
                                          </p:val>
                                        </p:tav>
                                        <p:tav tm="100000">
                                          <p:val>
                                            <p:strVal val="#ppt_h"/>
                                          </p:val>
                                        </p:tav>
                                      </p:tavLst>
                                    </p:anim>
                                    <p:animEffect transition="in" filter="fade">
                                      <p:cBhvr>
                                        <p:cTn id="13" dur="2750"/>
                                        <p:tgtEl>
                                          <p:spTgt spid="3"/>
                                        </p:tgtEl>
                                      </p:cBhvr>
                                    </p:animEffect>
                                  </p:childTnLst>
                                </p:cTn>
                              </p:par>
                            </p:childTnLst>
                          </p:cTn>
                        </p:par>
                        <p:par>
                          <p:cTn id="14" fill="hold">
                            <p:stCondLst>
                              <p:cond delay="3500"/>
                            </p:stCondLst>
                            <p:childTnLst>
                              <p:par>
                                <p:cTn id="15" presetID="18" presetClass="entr" presetSubtype="3"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upRight)">
                                      <p:cBhvr>
                                        <p:cTn id="17" dur="1000"/>
                                        <p:tgtEl>
                                          <p:spTgt spid="13"/>
                                        </p:tgtEl>
                                      </p:cBhvr>
                                    </p:animEffect>
                                  </p:childTnLst>
                                </p:cTn>
                              </p:par>
                            </p:childTnLst>
                          </p:cTn>
                        </p:par>
                        <p:par>
                          <p:cTn id="18" fill="hold">
                            <p:stCondLst>
                              <p:cond delay="4500"/>
                            </p:stCondLst>
                            <p:childTnLst>
                              <p:par>
                                <p:cTn id="19" presetID="22" presetClass="entr" presetSubtype="8" fill="hold" grpId="0" nodeType="afterEffect">
                                  <p:stCondLst>
                                    <p:cond delay="0"/>
                                  </p:stCondLst>
                                  <p:iterate type="lt">
                                    <p:tmPct val="30000"/>
                                  </p:iterate>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par>
                                <p:cTn id="22" presetID="36" presetClass="emph" presetSubtype="0" fill="hold" grpId="1" nodeType="withEffect">
                                  <p:stCondLst>
                                    <p:cond delay="0"/>
                                  </p:stCondLst>
                                  <p:iterate type="lt">
                                    <p:tmPct val="30000"/>
                                  </p:iterate>
                                  <p:childTnLst>
                                    <p:animScale>
                                      <p:cBhvr>
                                        <p:cTn id="23" dur="125" autoRev="1" fill="hold">
                                          <p:stCondLst>
                                            <p:cond delay="0"/>
                                          </p:stCondLst>
                                        </p:cTn>
                                        <p:tgtEl>
                                          <p:spTgt spid="16"/>
                                        </p:tgtEl>
                                      </p:cBhvr>
                                      <p:to x="80000" y="100000"/>
                                    </p:animScale>
                                    <p:anim by="(#ppt_w*0.10)" calcmode="lin" valueType="num">
                                      <p:cBhvr>
                                        <p:cTn id="24" dur="125" autoRev="1" fill="hold">
                                          <p:stCondLst>
                                            <p:cond delay="0"/>
                                          </p:stCondLst>
                                        </p:cTn>
                                        <p:tgtEl>
                                          <p:spTgt spid="16"/>
                                        </p:tgtEl>
                                        <p:attrNameLst>
                                          <p:attrName>ppt_x</p:attrName>
                                        </p:attrNameLst>
                                      </p:cBhvr>
                                    </p:anim>
                                    <p:anim by="(-#ppt_w*0.10)" calcmode="lin" valueType="num">
                                      <p:cBhvr>
                                        <p:cTn id="25" dur="125" autoRev="1" fill="hold">
                                          <p:stCondLst>
                                            <p:cond delay="0"/>
                                          </p:stCondLst>
                                        </p:cTn>
                                        <p:tgtEl>
                                          <p:spTgt spid="16"/>
                                        </p:tgtEl>
                                        <p:attrNameLst>
                                          <p:attrName>ppt_y</p:attrName>
                                        </p:attrNameLst>
                                      </p:cBhvr>
                                    </p:anim>
                                    <p:animRot by="-480000">
                                      <p:cBhvr>
                                        <p:cTn id="26" dur="125" autoRev="1" fill="hold">
                                          <p:stCondLst>
                                            <p:cond delay="0"/>
                                          </p:stCondLst>
                                        </p:cTn>
                                        <p:tgtEl>
                                          <p:spTgt spid="16"/>
                                        </p:tgtEl>
                                        <p:attrNameLst>
                                          <p:attrName>r</p:attrName>
                                        </p:attrNameLst>
                                      </p:cBhvr>
                                    </p:animRot>
                                  </p:childTnLst>
                                </p:cTn>
                              </p:par>
                              <p:par>
                                <p:cTn id="27" presetID="10" presetClass="entr" presetSubtype="0" fill="hold"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3" presetClass="path" presetSubtype="0" accel="50000" decel="50000" fill="hold" nodeType="withEffect">
                                  <p:stCondLst>
                                    <p:cond delay="1000"/>
                                  </p:stCondLst>
                                  <p:childTnLst>
                                    <p:animMotion origin="layout" path="M -4.16667E-6 -4.3599E-7 L -0.49809 -4.3599E-7 " pathEditMode="relative" rAng="0" ptsTypes="AA">
                                      <p:cBhvr>
                                        <p:cTn id="31" dur="4000" fill="hold"/>
                                        <p:tgtEl>
                                          <p:spTgt spid="17"/>
                                        </p:tgtEl>
                                        <p:attrNameLst>
                                          <p:attrName>ppt_x</p:attrName>
                                          <p:attrName>ppt_y</p:attrName>
                                        </p:attrNameLst>
                                      </p:cBhvr>
                                      <p:rCtr x="-24913" y="0"/>
                                    </p:animMotion>
                                  </p:childTnLst>
                                </p:cTn>
                              </p:par>
                              <p:par>
                                <p:cTn id="32" presetID="6" presetClass="emph" presetSubtype="0" accel="19000" decel="54000" fill="hold" nodeType="withEffect">
                                  <p:stCondLst>
                                    <p:cond delay="2250"/>
                                  </p:stCondLst>
                                  <p:childTnLst>
                                    <p:animScale>
                                      <p:cBhvr>
                                        <p:cTn id="33" dur="2000" fill="hold"/>
                                        <p:tgtEl>
                                          <p:spTgt spid="17"/>
                                        </p:tgtEl>
                                      </p:cBhvr>
                                      <p:by x="65000" y="65000"/>
                                    </p:animScale>
                                  </p:childTnLst>
                                </p:cTn>
                              </p:par>
                              <p:par>
                                <p:cTn id="34" presetID="10" presetClass="exit" presetSubtype="0" fill="hold" nodeType="withEffect">
                                  <p:stCondLst>
                                    <p:cond delay="450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6384033" y="2736852"/>
            <a:ext cx="3936437" cy="2996404"/>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3200" dirty="0"/>
              <a:t>某某团队 </a:t>
            </a:r>
            <a:endParaRPr lang="en-US" altLang="zh-CN" sz="3200" dirty="0"/>
          </a:p>
          <a:p>
            <a:pPr defTabSz="1217930">
              <a:spcAft>
                <a:spcPts val="1600"/>
              </a:spcAft>
            </a:pPr>
            <a:r>
              <a:rPr lang="zh-CN" altLang="en-US" sz="3200" dirty="0"/>
              <a:t>张某某 李某某</a:t>
            </a:r>
            <a:endParaRPr lang="en-US" altLang="zh-CN" sz="3200" dirty="0"/>
          </a:p>
          <a:p>
            <a:pPr defTabSz="1217930">
              <a:spcAft>
                <a:spcPts val="1600"/>
              </a:spcAft>
            </a:pPr>
            <a:r>
              <a:rPr lang="zh-CN" altLang="en-US" sz="3200" dirty="0"/>
              <a:t>王某某 李   某</a:t>
            </a:r>
            <a:endParaRPr lang="en-US" altLang="zh-CN" sz="3200" dirty="0"/>
          </a:p>
          <a:p>
            <a:pPr defTabSz="1217930">
              <a:spcAft>
                <a:spcPts val="1600"/>
              </a:spcAft>
            </a:pPr>
            <a:r>
              <a:rPr lang="zh-CN" altLang="en-US" sz="3200" dirty="0"/>
              <a:t>宋某某 李某某</a:t>
            </a:r>
            <a:endParaRPr lang="en-US" altLang="zh-CN" sz="3200" dirty="0"/>
          </a:p>
        </p:txBody>
      </p:sp>
      <p:sp>
        <p:nvSpPr>
          <p:cNvPr id="8" name="矩形 7"/>
          <p:cNvSpPr/>
          <p:nvPr/>
        </p:nvSpPr>
        <p:spPr>
          <a:xfrm>
            <a:off x="1248067" y="1124651"/>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2</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sp>
        <p:nvSpPr>
          <p:cNvPr id="9" name="TextBox 8"/>
          <p:cNvSpPr txBox="1"/>
          <p:nvPr/>
        </p:nvSpPr>
        <p:spPr>
          <a:xfrm>
            <a:off x="864038" y="1622454"/>
            <a:ext cx="5311703" cy="861629"/>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dirty="0"/>
              <a:t>《最佳</a:t>
            </a:r>
            <a:r>
              <a:rPr lang="zh-CN" altLang="en-US" dirty="0"/>
              <a:t>团队</a:t>
            </a:r>
            <a:r>
              <a:rPr lang="zh-CN" altLang="zh-CN" dirty="0"/>
              <a:t>奖》</a:t>
            </a:r>
            <a:endParaRPr lang="en-US" altLang="zh-CN" dirty="0"/>
          </a:p>
        </p:txBody>
      </p:sp>
      <p:pic>
        <p:nvPicPr>
          <p:cNvPr id="11" name="Picture 27" descr="光"/>
          <p:cNvPicPr>
            <a:picLocks noChangeAspect="1" noChangeArrowheads="1"/>
          </p:cNvPicPr>
          <p:nvPr/>
        </p:nvPicPr>
        <p:blipFill>
          <a:blip r:embed="rId4" cstate="email"/>
          <a:srcRect/>
          <a:stretch>
            <a:fillRect/>
          </a:stretch>
        </p:blipFill>
        <p:spPr bwMode="auto">
          <a:xfrm>
            <a:off x="3144287" y="1051623"/>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cstate="email"/>
          <a:stretch>
            <a:fillRect/>
          </a:stretch>
        </p:blipFill>
        <p:spPr bwMode="auto">
          <a:xfrm>
            <a:off x="1755271" y="2798083"/>
            <a:ext cx="4628761" cy="274315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Users\PC\Desktop\566.png"/>
          <p:cNvPicPr>
            <a:picLocks noChangeAspect="1" noChangeArrowheads="1"/>
          </p:cNvPicPr>
          <p:nvPr/>
        </p:nvPicPr>
        <p:blipFill>
          <a:blip r:embed="rId6" cstate="email">
            <a:extLst>
              <a:ext uri="{BEBA8EAE-BF5A-486C-A8C5-ECC9F3942E4B}">
                <a14:imgProps xmlns:a14="http://schemas.microsoft.com/office/drawing/2010/main">
                  <a14:imgLayer r:embed="rId7">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12" name="Picture 368"/>
          <p:cNvPicPr>
            <a:picLocks noChangeAspect="1" noChangeArrowheads="1"/>
          </p:cNvPicPr>
          <p:nvPr/>
        </p:nvPicPr>
        <p:blipFill>
          <a:blip r:embed="rId8"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750" fill="hold"/>
                                        <p:tgtEl>
                                          <p:spTgt spid="9"/>
                                        </p:tgtEl>
                                        <p:attrNameLst>
                                          <p:attrName>ppt_w</p:attrName>
                                        </p:attrNameLst>
                                      </p:cBhvr>
                                      <p:tavLst>
                                        <p:tav tm="0">
                                          <p:val>
                                            <p:strVal val="#ppt_w+.3"/>
                                          </p:val>
                                        </p:tav>
                                        <p:tav tm="100000">
                                          <p:val>
                                            <p:strVal val="#ppt_w"/>
                                          </p:val>
                                        </p:tav>
                                      </p:tavLst>
                                    </p:anim>
                                    <p:anim calcmode="lin" valueType="num">
                                      <p:cBhvr>
                                        <p:cTn id="12" dur="2750" fill="hold"/>
                                        <p:tgtEl>
                                          <p:spTgt spid="9"/>
                                        </p:tgtEl>
                                        <p:attrNameLst>
                                          <p:attrName>ppt_h</p:attrName>
                                        </p:attrNameLst>
                                      </p:cBhvr>
                                      <p:tavLst>
                                        <p:tav tm="0">
                                          <p:val>
                                            <p:strVal val="#ppt_h"/>
                                          </p:val>
                                        </p:tav>
                                        <p:tav tm="100000">
                                          <p:val>
                                            <p:strVal val="#ppt_h"/>
                                          </p:val>
                                        </p:tav>
                                      </p:tavLst>
                                    </p:anim>
                                    <p:animEffect transition="in" filter="fade">
                                      <p:cBhvr>
                                        <p:cTn id="13" dur="2750"/>
                                        <p:tgtEl>
                                          <p:spTgt spid="9"/>
                                        </p:tgtEl>
                                      </p:cBhvr>
                                    </p:animEffect>
                                  </p:childTnLst>
                                </p:cTn>
                              </p:par>
                              <p:par>
                                <p:cTn id="14" presetID="10" presetClass="entr" presetSubtype="0"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63" presetClass="path" presetSubtype="0" accel="50000" decel="50000" fill="hold" nodeType="withEffect">
                                  <p:stCondLst>
                                    <p:cond delay="1000"/>
                                  </p:stCondLst>
                                  <p:childTnLst>
                                    <p:animMotion origin="layout" path="M 8.33333E-7 1.11111E-6 L -0.24792 1.11111E-6 " pathEditMode="relative" rAng="0" ptsTypes="AA">
                                      <p:cBhvr>
                                        <p:cTn id="18" dur="1750" fill="hold"/>
                                        <p:tgtEl>
                                          <p:spTgt spid="11"/>
                                        </p:tgtEl>
                                        <p:attrNameLst>
                                          <p:attrName>ppt_x</p:attrName>
                                          <p:attrName>ppt_y</p:attrName>
                                        </p:attrNameLst>
                                      </p:cBhvr>
                                      <p:rCtr x="-12396" y="0"/>
                                    </p:animMotion>
                                  </p:childTnLst>
                                </p:cTn>
                              </p:par>
                              <p:par>
                                <p:cTn id="19" presetID="6" presetClass="emph" presetSubtype="0" accel="19000" decel="54000" fill="hold" nodeType="withEffect">
                                  <p:stCondLst>
                                    <p:cond delay="1500"/>
                                  </p:stCondLst>
                                  <p:childTnLst>
                                    <p:animScale>
                                      <p:cBhvr>
                                        <p:cTn id="20" dur="2000" fill="hold"/>
                                        <p:tgtEl>
                                          <p:spTgt spid="11"/>
                                        </p:tgtEl>
                                      </p:cBhvr>
                                      <p:by x="65000" y="65000"/>
                                    </p:animScale>
                                  </p:childTnLst>
                                </p:cTn>
                              </p:par>
                              <p:par>
                                <p:cTn id="21" presetID="10" presetClass="exit" presetSubtype="0" fill="hold" nodeType="withEffect">
                                  <p:stCondLst>
                                    <p:cond delay="200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3500"/>
                            </p:stCondLst>
                            <p:childTnLst>
                              <p:par>
                                <p:cTn id="25" presetID="45" presetClass="entr" presetSubtype="0"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1500"/>
                                        <p:tgtEl>
                                          <p:spTgt spid="2051"/>
                                        </p:tgtEl>
                                      </p:cBhvr>
                                    </p:animEffect>
                                    <p:anim calcmode="lin" valueType="num">
                                      <p:cBhvr>
                                        <p:cTn id="28" dur="1500" fill="hold"/>
                                        <p:tgtEl>
                                          <p:spTgt spid="2051"/>
                                        </p:tgtEl>
                                        <p:attrNameLst>
                                          <p:attrName>ppt_w</p:attrName>
                                        </p:attrNameLst>
                                      </p:cBhvr>
                                      <p:tavLst>
                                        <p:tav tm="0" fmla="#ppt_w*sin(2.5*pi*$)">
                                          <p:val>
                                            <p:fltVal val="0"/>
                                          </p:val>
                                        </p:tav>
                                        <p:tav tm="100000">
                                          <p:val>
                                            <p:fltVal val="1"/>
                                          </p:val>
                                        </p:tav>
                                      </p:tavLst>
                                    </p:anim>
                                    <p:anim calcmode="lin" valueType="num">
                                      <p:cBhvr>
                                        <p:cTn id="29" dur="1500" fill="hold"/>
                                        <p:tgtEl>
                                          <p:spTgt spid="2051"/>
                                        </p:tgtEl>
                                        <p:attrNameLst>
                                          <p:attrName>ppt_h</p:attrName>
                                        </p:attrNameLst>
                                      </p:cBhvr>
                                      <p:tavLst>
                                        <p:tav tm="0">
                                          <p:val>
                                            <p:strVal val="#ppt_h"/>
                                          </p:val>
                                        </p:tav>
                                        <p:tav tm="100000">
                                          <p:val>
                                            <p:strVal val="#ppt_h"/>
                                          </p:val>
                                        </p:tav>
                                      </p:tavLst>
                                    </p:anim>
                                  </p:childTnLst>
                                </p:cTn>
                              </p:par>
                              <p:par>
                                <p:cTn id="30" presetID="52" presetClass="entr" presetSubtype="0" fill="hold" nodeType="withEffect">
                                  <p:stCondLst>
                                    <p:cond delay="0"/>
                                  </p:stCondLst>
                                  <p:childTnLst>
                                    <p:set>
                                      <p:cBhvr>
                                        <p:cTn id="31" dur="1" fill="hold">
                                          <p:stCondLst>
                                            <p:cond delay="0"/>
                                          </p:stCondLst>
                                        </p:cTn>
                                        <p:tgtEl>
                                          <p:spTgt spid="2051"/>
                                        </p:tgtEl>
                                        <p:attrNameLst>
                                          <p:attrName>style.visibility</p:attrName>
                                        </p:attrNameLst>
                                      </p:cBhvr>
                                      <p:to>
                                        <p:strVal val="visible"/>
                                      </p:to>
                                    </p:set>
                                    <p:animScale>
                                      <p:cBhvr>
                                        <p:cTn id="32" dur="15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500" decel="50000" fill="hold">
                                          <p:stCondLst>
                                            <p:cond delay="0"/>
                                          </p:stCondLst>
                                        </p:cTn>
                                        <p:tgtEl>
                                          <p:spTgt spid="2051"/>
                                        </p:tgtEl>
                                        <p:attrNameLst>
                                          <p:attrName>ppt_x</p:attrName>
                                          <p:attrName>ppt_y</p:attrName>
                                        </p:attrNameLst>
                                      </p:cBhvr>
                                    </p:animMotion>
                                    <p:animEffect transition="in" filter="fade">
                                      <p:cBhvr>
                                        <p:cTn id="34" dur="1500"/>
                                        <p:tgtEl>
                                          <p:spTgt spid="2051"/>
                                        </p:tgtEl>
                                      </p:cBhvr>
                                    </p:animEffect>
                                  </p:childTnLst>
                                </p:cTn>
                              </p:par>
                            </p:childTnLst>
                          </p:cTn>
                        </p:par>
                        <p:par>
                          <p:cTn id="35" fill="hold">
                            <p:stCondLst>
                              <p:cond delay="5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679511" y="1508788"/>
            <a:ext cx="9055557" cy="1230961"/>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sz="7200" dirty="0"/>
              <a:t>《最佳</a:t>
            </a:r>
            <a:r>
              <a:rPr lang="zh-CN" altLang="en-US" sz="7200" dirty="0"/>
              <a:t>某某</a:t>
            </a:r>
            <a:r>
              <a:rPr lang="zh-CN" altLang="zh-CN" sz="7200" dirty="0"/>
              <a:t>奖》</a:t>
            </a:r>
            <a:endParaRPr lang="zh-CN" altLang="en-US" sz="7200" dirty="0"/>
          </a:p>
        </p:txBody>
      </p:sp>
      <p:sp>
        <p:nvSpPr>
          <p:cNvPr id="5" name="矩形 4"/>
          <p:cNvSpPr/>
          <p:nvPr/>
        </p:nvSpPr>
        <p:spPr>
          <a:xfrm>
            <a:off x="1007436" y="1124746"/>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3</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grpSp>
        <p:nvGrpSpPr>
          <p:cNvPr id="13" name="组合 12"/>
          <p:cNvGrpSpPr/>
          <p:nvPr/>
        </p:nvGrpSpPr>
        <p:grpSpPr>
          <a:xfrm>
            <a:off x="1679516" y="3140969"/>
            <a:ext cx="9024997" cy="2272123"/>
            <a:chOff x="1187624" y="2922503"/>
            <a:chExt cx="6768748" cy="1492090"/>
          </a:xfrm>
        </p:grpSpPr>
        <p:sp>
          <p:nvSpPr>
            <p:cNvPr id="14" name="TextBox 13"/>
            <p:cNvSpPr txBox="1"/>
            <p:nvPr/>
          </p:nvSpPr>
          <p:spPr>
            <a:xfrm>
              <a:off x="1187624" y="2922503"/>
              <a:ext cx="6768748" cy="261373"/>
            </a:xfrm>
            <a:prstGeom prst="roundRect">
              <a:avLst>
                <a:gd name="adj" fmla="val 8842"/>
              </a:avLst>
            </a:prstGeom>
            <a:gradFill flip="none" rotWithShape="1">
              <a:gsLst>
                <a:gs pos="0">
                  <a:srgbClr val="FF0000"/>
                </a:gs>
                <a:gs pos="100000">
                  <a:srgbClr val="C00000">
                    <a:lumMod val="98000"/>
                  </a:srgbClr>
                </a:gs>
              </a:gsLst>
              <a:lin ang="2700000" scaled="1"/>
              <a:tileRect/>
            </a:gradFill>
            <a:ln>
              <a:gradFill flip="none" rotWithShape="1">
                <a:gsLst>
                  <a:gs pos="0">
                    <a:srgbClr val="FFC000"/>
                  </a:gs>
                  <a:gs pos="50000">
                    <a:srgbClr val="FFFF00"/>
                  </a:gs>
                  <a:gs pos="100000">
                    <a:srgbClr val="FF0000"/>
                  </a:gs>
                </a:gsLst>
                <a:path path="circle">
                  <a:fillToRect l="50000" t="50000" r="50000" b="50000"/>
                </a:path>
                <a:tileRect/>
              </a:gradFill>
            </a:ln>
            <a:effectLst>
              <a:outerShdw blurRad="215900" algn="ctr" rotWithShape="0">
                <a:prstClr val="black">
                  <a:alpha val="27000"/>
                </a:prstClr>
              </a:outerShdw>
            </a:effectLst>
          </p:spPr>
          <p:txBody>
            <a:bodyPr wrap="square"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spcAft>
                  <a:spcPts val="1600"/>
                </a:spcAft>
                <a:buFont typeface="Wingdings" panose="05000000000000000000" pitchFamily="2" charset="2"/>
                <a:buChar char="n"/>
              </a:pPr>
              <a:endParaRPr lang="en-US" altLang="zh-CN" sz="1865" dirty="0"/>
            </a:p>
          </p:txBody>
        </p:sp>
        <p:sp>
          <p:nvSpPr>
            <p:cNvPr id="15" name="圆角矩形 7"/>
            <p:cNvSpPr/>
            <p:nvPr/>
          </p:nvSpPr>
          <p:spPr>
            <a:xfrm>
              <a:off x="1187624" y="2936289"/>
              <a:ext cx="6768748" cy="1478304"/>
            </a:xfrm>
            <a:custGeom>
              <a:avLst/>
              <a:gdLst/>
              <a:ahLst/>
              <a:cxnLst/>
              <a:rect l="l" t="t" r="r" b="b"/>
              <a:pathLst>
                <a:path w="6625052" h="1478304">
                  <a:moveTo>
                    <a:pt x="272420" y="0"/>
                  </a:moveTo>
                  <a:lnTo>
                    <a:pt x="6404685" y="0"/>
                  </a:lnTo>
                  <a:cubicBezTo>
                    <a:pt x="6495609" y="0"/>
                    <a:pt x="6576130" y="44545"/>
                    <a:pt x="6625052" y="113408"/>
                  </a:cubicBezTo>
                  <a:lnTo>
                    <a:pt x="26942" y="1478304"/>
                  </a:lnTo>
                  <a:cubicBezTo>
                    <a:pt x="9381" y="1443330"/>
                    <a:pt x="0" y="1403796"/>
                    <a:pt x="0" y="1362070"/>
                  </a:cubicBezTo>
                  <a:lnTo>
                    <a:pt x="0" y="272420"/>
                  </a:lnTo>
                  <a:cubicBezTo>
                    <a:pt x="0" y="121967"/>
                    <a:pt x="121967" y="0"/>
                    <a:pt x="272420" y="0"/>
                  </a:cubicBezTo>
                  <a:close/>
                </a:path>
              </a:pathLst>
            </a:custGeom>
            <a:gradFill flip="none" rotWithShape="1">
              <a:gsLst>
                <a:gs pos="39000">
                  <a:srgbClr val="FFFF00">
                    <a:lumMod val="0"/>
                    <a:lumOff val="100000"/>
                    <a:alpha val="14000"/>
                  </a:srgbClr>
                </a:gs>
                <a:gs pos="100000">
                  <a:schemeClr val="bg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endParaRPr lang="zh-CN" altLang="en-US" sz="3200">
                <a:solidFill>
                  <a:prstClr val="white"/>
                </a:solidFill>
              </a:endParaRPr>
            </a:p>
          </p:txBody>
        </p:sp>
      </p:grpSp>
      <p:sp>
        <p:nvSpPr>
          <p:cNvPr id="16" name="TextBox 15"/>
          <p:cNvSpPr txBox="1"/>
          <p:nvPr/>
        </p:nvSpPr>
        <p:spPr>
          <a:xfrm>
            <a:off x="1765361" y="3394445"/>
            <a:ext cx="8736971" cy="1974848"/>
          </a:xfrm>
          <a:prstGeom prst="roundRect">
            <a:avLst/>
          </a:prstGeom>
          <a:noFill/>
          <a:ln>
            <a:noFill/>
          </a:ln>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lnSpc>
                <a:spcPct val="150000"/>
              </a:lnSpc>
              <a:spcAft>
                <a:spcPts val="1600"/>
              </a:spcAft>
              <a:buFont typeface="Wingdings" panose="05000000000000000000" pitchFamily="2" charset="2"/>
              <a:buChar char="n"/>
            </a:pPr>
            <a:r>
              <a:rPr lang="zh-CN" altLang="en-US" sz="2400" dirty="0">
                <a:solidFill>
                  <a:srgbClr val="FFD13F"/>
                </a:solidFill>
              </a:rPr>
              <a:t>输入某某奖的评语输入某某奖的评语输入某某奖的评语输入某某奖的评语输入某某奖的评语输入某某奖的评语输入某某奖的评语</a:t>
            </a:r>
          </a:p>
        </p:txBody>
      </p:sp>
      <p:pic>
        <p:nvPicPr>
          <p:cNvPr id="17" name="Picture 27" descr="光"/>
          <p:cNvPicPr>
            <a:picLocks noChangeAspect="1" noChangeArrowheads="1"/>
          </p:cNvPicPr>
          <p:nvPr/>
        </p:nvPicPr>
        <p:blipFill>
          <a:blip r:embed="rId4" cstate="email"/>
          <a:srcRect/>
          <a:stretch>
            <a:fillRect/>
          </a:stretch>
        </p:blipFill>
        <p:spPr bwMode="auto">
          <a:xfrm>
            <a:off x="7309778" y="2454028"/>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PC\Desktop\566.pn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12" name="Picture 368"/>
          <p:cNvPicPr>
            <a:picLocks noChangeAspect="1" noChangeArrowheads="1"/>
          </p:cNvPicPr>
          <p:nvPr/>
        </p:nvPicPr>
        <p:blipFill>
          <a:blip r:embed="rId7"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advTm="4000">
        <p14:fla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750" fill="hold"/>
                                        <p:tgtEl>
                                          <p:spTgt spid="3"/>
                                        </p:tgtEl>
                                        <p:attrNameLst>
                                          <p:attrName>ppt_w</p:attrName>
                                        </p:attrNameLst>
                                      </p:cBhvr>
                                      <p:tavLst>
                                        <p:tav tm="0">
                                          <p:val>
                                            <p:strVal val="#ppt_w+.3"/>
                                          </p:val>
                                        </p:tav>
                                        <p:tav tm="100000">
                                          <p:val>
                                            <p:strVal val="#ppt_w"/>
                                          </p:val>
                                        </p:tav>
                                      </p:tavLst>
                                    </p:anim>
                                    <p:anim calcmode="lin" valueType="num">
                                      <p:cBhvr>
                                        <p:cTn id="12" dur="2750" fill="hold"/>
                                        <p:tgtEl>
                                          <p:spTgt spid="3"/>
                                        </p:tgtEl>
                                        <p:attrNameLst>
                                          <p:attrName>ppt_h</p:attrName>
                                        </p:attrNameLst>
                                      </p:cBhvr>
                                      <p:tavLst>
                                        <p:tav tm="0">
                                          <p:val>
                                            <p:strVal val="#ppt_h"/>
                                          </p:val>
                                        </p:tav>
                                        <p:tav tm="100000">
                                          <p:val>
                                            <p:strVal val="#ppt_h"/>
                                          </p:val>
                                        </p:tav>
                                      </p:tavLst>
                                    </p:anim>
                                    <p:animEffect transition="in" filter="fade">
                                      <p:cBhvr>
                                        <p:cTn id="13" dur="2750"/>
                                        <p:tgtEl>
                                          <p:spTgt spid="3"/>
                                        </p:tgtEl>
                                      </p:cBhvr>
                                    </p:animEffect>
                                  </p:childTnLst>
                                </p:cTn>
                              </p:par>
                            </p:childTnLst>
                          </p:cTn>
                        </p:par>
                        <p:par>
                          <p:cTn id="14" fill="hold">
                            <p:stCondLst>
                              <p:cond delay="3500"/>
                            </p:stCondLst>
                            <p:childTnLst>
                              <p:par>
                                <p:cTn id="15" presetID="18" presetClass="entr" presetSubtype="3"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upRight)">
                                      <p:cBhvr>
                                        <p:cTn id="17" dur="1000"/>
                                        <p:tgtEl>
                                          <p:spTgt spid="13"/>
                                        </p:tgtEl>
                                      </p:cBhvr>
                                    </p:animEffect>
                                  </p:childTnLst>
                                </p:cTn>
                              </p:par>
                            </p:childTnLst>
                          </p:cTn>
                        </p:par>
                        <p:par>
                          <p:cTn id="18" fill="hold">
                            <p:stCondLst>
                              <p:cond delay="4500"/>
                            </p:stCondLst>
                            <p:childTnLst>
                              <p:par>
                                <p:cTn id="19" presetID="22" presetClass="entr" presetSubtype="8" fill="hold" grpId="0" nodeType="afterEffect">
                                  <p:stCondLst>
                                    <p:cond delay="0"/>
                                  </p:stCondLst>
                                  <p:iterate type="lt">
                                    <p:tmPct val="30000"/>
                                  </p:iterate>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par>
                                <p:cTn id="22" presetID="36" presetClass="emph" presetSubtype="0" fill="hold" grpId="1" nodeType="withEffect">
                                  <p:stCondLst>
                                    <p:cond delay="0"/>
                                  </p:stCondLst>
                                  <p:iterate type="lt">
                                    <p:tmPct val="30000"/>
                                  </p:iterate>
                                  <p:childTnLst>
                                    <p:animScale>
                                      <p:cBhvr>
                                        <p:cTn id="23" dur="125" autoRev="1" fill="hold">
                                          <p:stCondLst>
                                            <p:cond delay="0"/>
                                          </p:stCondLst>
                                        </p:cTn>
                                        <p:tgtEl>
                                          <p:spTgt spid="16"/>
                                        </p:tgtEl>
                                      </p:cBhvr>
                                      <p:to x="80000" y="100000"/>
                                    </p:animScale>
                                    <p:anim by="(#ppt_w*0.10)" calcmode="lin" valueType="num">
                                      <p:cBhvr>
                                        <p:cTn id="24" dur="125" autoRev="1" fill="hold">
                                          <p:stCondLst>
                                            <p:cond delay="0"/>
                                          </p:stCondLst>
                                        </p:cTn>
                                        <p:tgtEl>
                                          <p:spTgt spid="16"/>
                                        </p:tgtEl>
                                        <p:attrNameLst>
                                          <p:attrName>ppt_x</p:attrName>
                                        </p:attrNameLst>
                                      </p:cBhvr>
                                    </p:anim>
                                    <p:anim by="(-#ppt_w*0.10)" calcmode="lin" valueType="num">
                                      <p:cBhvr>
                                        <p:cTn id="25" dur="125" autoRev="1" fill="hold">
                                          <p:stCondLst>
                                            <p:cond delay="0"/>
                                          </p:stCondLst>
                                        </p:cTn>
                                        <p:tgtEl>
                                          <p:spTgt spid="16"/>
                                        </p:tgtEl>
                                        <p:attrNameLst>
                                          <p:attrName>ppt_y</p:attrName>
                                        </p:attrNameLst>
                                      </p:cBhvr>
                                    </p:anim>
                                    <p:animRot by="-480000">
                                      <p:cBhvr>
                                        <p:cTn id="26" dur="125" autoRev="1" fill="hold">
                                          <p:stCondLst>
                                            <p:cond delay="0"/>
                                          </p:stCondLst>
                                        </p:cTn>
                                        <p:tgtEl>
                                          <p:spTgt spid="16"/>
                                        </p:tgtEl>
                                        <p:attrNameLst>
                                          <p:attrName>r</p:attrName>
                                        </p:attrNameLst>
                                      </p:cBhvr>
                                    </p:animRot>
                                  </p:childTnLst>
                                </p:cTn>
                              </p:par>
                              <p:par>
                                <p:cTn id="27" presetID="10" presetClass="entr" presetSubtype="0" fill="hold"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3" presetClass="path" presetSubtype="0" accel="50000" decel="50000" fill="hold" nodeType="withEffect">
                                  <p:stCondLst>
                                    <p:cond delay="1000"/>
                                  </p:stCondLst>
                                  <p:childTnLst>
                                    <p:animMotion origin="layout" path="M -4.16667E-6 -4.3599E-7 L -0.49809 -4.3599E-7 " pathEditMode="relative" rAng="0" ptsTypes="AA">
                                      <p:cBhvr>
                                        <p:cTn id="31" dur="4000" fill="hold"/>
                                        <p:tgtEl>
                                          <p:spTgt spid="17"/>
                                        </p:tgtEl>
                                        <p:attrNameLst>
                                          <p:attrName>ppt_x</p:attrName>
                                          <p:attrName>ppt_y</p:attrName>
                                        </p:attrNameLst>
                                      </p:cBhvr>
                                      <p:rCtr x="-24913" y="0"/>
                                    </p:animMotion>
                                  </p:childTnLst>
                                </p:cTn>
                              </p:par>
                              <p:par>
                                <p:cTn id="32" presetID="6" presetClass="emph" presetSubtype="0" accel="19000" decel="54000" fill="hold" nodeType="withEffect">
                                  <p:stCondLst>
                                    <p:cond delay="2250"/>
                                  </p:stCondLst>
                                  <p:childTnLst>
                                    <p:animScale>
                                      <p:cBhvr>
                                        <p:cTn id="33" dur="2000" fill="hold"/>
                                        <p:tgtEl>
                                          <p:spTgt spid="17"/>
                                        </p:tgtEl>
                                      </p:cBhvr>
                                      <p:by x="65000" y="65000"/>
                                    </p:animScale>
                                  </p:childTnLst>
                                </p:cTn>
                              </p:par>
                              <p:par>
                                <p:cTn id="34" presetID="10" presetClass="exit" presetSubtype="0" fill="hold" nodeType="withEffect">
                                  <p:stCondLst>
                                    <p:cond delay="450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007436" y="1184393"/>
            <a:ext cx="2496277" cy="533399"/>
          </a:xfrm>
          <a:prstGeom prst="rect">
            <a:avLst/>
          </a:prstGeom>
          <a:noFill/>
        </p:spPr>
        <p:txBody>
          <a:bodyPr wrap="square" lIns="121776" tIns="60888" rIns="121776" bIns="60888" rtlCol="0">
            <a:spAutoFit/>
          </a:bodyPr>
          <a:lstStyle/>
          <a:p>
            <a:pPr algn="ctr" defTabSz="1217930"/>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第</a:t>
            </a:r>
            <a:r>
              <a:rPr lang="en-US" altLang="zh-CN"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3</a:t>
            </a:r>
            <a:r>
              <a:rPr lang="zh-CN" altLang="en-US" sz="2665" b="1" dirty="0">
                <a:gradFill flip="none" rotWithShape="1">
                  <a:gsLst>
                    <a:gs pos="0">
                      <a:srgbClr val="FFC000"/>
                    </a:gs>
                    <a:gs pos="48000">
                      <a:srgbClr val="FFFF00">
                        <a:lumMod val="51000"/>
                        <a:lumOff val="49000"/>
                      </a:srgbClr>
                    </a:gs>
                    <a:gs pos="100000">
                      <a:srgbClr val="FFFF00"/>
                    </a:gs>
                  </a:gsLst>
                  <a:lin ang="13500000" scaled="1"/>
                  <a:tileRect/>
                </a:gradFill>
                <a:effectLst>
                  <a:outerShdw blurRad="63500" sx="102000" sy="102000" algn="ctr" rotWithShape="0">
                    <a:prstClr val="black">
                      <a:alpha val="86000"/>
                    </a:prstClr>
                  </a:outerShdw>
                </a:effectLst>
                <a:latin typeface="微软雅黑" panose="020B0503020204020204" pitchFamily="34" charset="-122"/>
                <a:ea typeface="微软雅黑" panose="020B0503020204020204" pitchFamily="34" charset="-122"/>
              </a:rPr>
              <a:t>组奖项</a:t>
            </a:r>
          </a:p>
        </p:txBody>
      </p:sp>
      <p:pic>
        <p:nvPicPr>
          <p:cNvPr id="8" name="Picture 2"/>
          <p:cNvPicPr>
            <a:picLocks noChangeAspect="1" noChangeArrowheads="1"/>
          </p:cNvPicPr>
          <p:nvPr/>
        </p:nvPicPr>
        <p:blipFill>
          <a:blip r:embed="rId4" cstate="email"/>
          <a:stretch>
            <a:fillRect/>
          </a:stretch>
        </p:blipFill>
        <p:spPr bwMode="auto">
          <a:xfrm>
            <a:off x="2168878" y="3054292"/>
            <a:ext cx="1413932" cy="1795176"/>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5" cstate="email"/>
          <a:stretch>
            <a:fillRect/>
          </a:stretch>
        </p:blipFill>
        <p:spPr bwMode="auto">
          <a:xfrm>
            <a:off x="4407634" y="3054292"/>
            <a:ext cx="1496347" cy="1795176"/>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6" cstate="email"/>
          <a:stretch>
            <a:fillRect/>
          </a:stretch>
        </p:blipFill>
        <p:spPr bwMode="auto">
          <a:xfrm>
            <a:off x="6701193" y="3054292"/>
            <a:ext cx="1495276" cy="1795176"/>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1861178" y="4991360"/>
            <a:ext cx="1983692" cy="453936"/>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1865" dirty="0"/>
              <a:t>刘某某</a:t>
            </a:r>
            <a:endParaRPr lang="en-US" altLang="zh-CN" sz="1865" dirty="0"/>
          </a:p>
        </p:txBody>
      </p:sp>
      <p:sp>
        <p:nvSpPr>
          <p:cNvPr id="15" name="TextBox 14"/>
          <p:cNvSpPr txBox="1"/>
          <p:nvPr/>
        </p:nvSpPr>
        <p:spPr>
          <a:xfrm>
            <a:off x="4165434" y="4991360"/>
            <a:ext cx="1983692" cy="453936"/>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1865" dirty="0"/>
              <a:t>孙某某</a:t>
            </a:r>
            <a:endParaRPr lang="en-US" altLang="zh-CN" sz="1865" dirty="0"/>
          </a:p>
        </p:txBody>
      </p:sp>
      <p:sp>
        <p:nvSpPr>
          <p:cNvPr id="16" name="TextBox 15"/>
          <p:cNvSpPr txBox="1"/>
          <p:nvPr/>
        </p:nvSpPr>
        <p:spPr>
          <a:xfrm>
            <a:off x="6484791" y="4991360"/>
            <a:ext cx="1983692" cy="453936"/>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1865" dirty="0"/>
              <a:t>张某某</a:t>
            </a:r>
            <a:endParaRPr lang="en-US" altLang="zh-CN" sz="1865" dirty="0"/>
          </a:p>
        </p:txBody>
      </p:sp>
      <p:sp>
        <p:nvSpPr>
          <p:cNvPr id="17" name="TextBox 16"/>
          <p:cNvSpPr txBox="1"/>
          <p:nvPr/>
        </p:nvSpPr>
        <p:spPr>
          <a:xfrm>
            <a:off x="2207572" y="1584101"/>
            <a:ext cx="7776864" cy="1230961"/>
          </a:xfrm>
          <a:prstGeom prst="rect">
            <a:avLst/>
          </a:prstGeom>
          <a:noFill/>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r>
              <a:rPr lang="zh-CN" altLang="zh-CN" sz="7200" dirty="0"/>
              <a:t>《最佳</a:t>
            </a:r>
            <a:r>
              <a:rPr lang="zh-CN" altLang="en-US" sz="7200" dirty="0"/>
              <a:t>某某</a:t>
            </a:r>
            <a:r>
              <a:rPr lang="zh-CN" altLang="zh-CN" sz="7200" dirty="0"/>
              <a:t>奖》</a:t>
            </a:r>
            <a:endParaRPr lang="zh-CN" altLang="en-US" sz="7200" dirty="0"/>
          </a:p>
        </p:txBody>
      </p:sp>
      <p:pic>
        <p:nvPicPr>
          <p:cNvPr id="18" name="Picture 27" descr="光"/>
          <p:cNvPicPr>
            <a:picLocks noChangeAspect="1" noChangeArrowheads="1"/>
          </p:cNvPicPr>
          <p:nvPr/>
        </p:nvPicPr>
        <p:blipFill>
          <a:blip r:embed="rId7" cstate="email"/>
          <a:srcRect/>
          <a:stretch>
            <a:fillRect/>
          </a:stretch>
        </p:blipFill>
        <p:spPr bwMode="auto">
          <a:xfrm>
            <a:off x="6692991" y="1051623"/>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8" cstate="email"/>
          <a:stretch>
            <a:fillRect/>
          </a:stretch>
        </p:blipFill>
        <p:spPr bwMode="auto">
          <a:xfrm>
            <a:off x="9013997" y="3054292"/>
            <a:ext cx="1394392" cy="1795176"/>
          </a:xfrm>
          <a:prstGeom prst="ellipse">
            <a:avLst/>
          </a:prstGeom>
          <a:ln w="38100">
            <a:solidFill>
              <a:srgbClr val="FDDA59"/>
            </a:solidFill>
            <a:miter lim="800000"/>
            <a:headEnd/>
            <a:tailEnd/>
          </a:ln>
          <a:effectLst>
            <a:outerShdw blurRad="177800" dist="38100" dir="2700000" algn="tl" rotWithShape="0">
              <a:prstClr val="black">
                <a:alpha val="40000"/>
              </a:prstClr>
            </a:outerShdw>
            <a:reflection blurRad="6350" stA="15000" endPos="11000" dir="5400000" sy="-100000" algn="bl" rotWithShape="0"/>
          </a:effectLst>
          <a:scene3d>
            <a:camera prst="orthographicFront"/>
            <a:lightRig rig="threePt" dir="t">
              <a:rot lat="0" lon="0" rev="2700000"/>
            </a:lightRig>
          </a:scene3d>
          <a:sp3d/>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8720821" y="4991360"/>
            <a:ext cx="1983692" cy="453936"/>
          </a:xfrm>
          <a:prstGeom prst="roundRect">
            <a:avLst/>
          </a:prstGeom>
          <a:noFill/>
          <a:ln>
            <a:noFill/>
          </a:ln>
          <a:effectLst>
            <a:outerShdw blurRad="215900" algn="ctr" rotWithShape="0">
              <a:prstClr val="black">
                <a:alpha val="27000"/>
              </a:prstClr>
            </a:outerShdw>
          </a:effectLst>
        </p:spPr>
        <p:txBody>
          <a:bodyPr wrap="square" lIns="121776" tIns="60888" rIns="121776" bIns="60888"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defTabSz="1217930">
              <a:spcAft>
                <a:spcPts val="1600"/>
              </a:spcAft>
            </a:pPr>
            <a:r>
              <a:rPr lang="zh-CN" altLang="en-US" sz="1865" dirty="0"/>
              <a:t>吴某某</a:t>
            </a:r>
            <a:endParaRPr lang="en-US" altLang="zh-CN" sz="1865" dirty="0"/>
          </a:p>
        </p:txBody>
      </p:sp>
      <p:pic>
        <p:nvPicPr>
          <p:cNvPr id="20" name="Picture 2" descr="C:\Users\PC\Desktop\566.png"/>
          <p:cNvPicPr>
            <a:picLocks noChangeAspect="1" noChangeArrowheads="1"/>
          </p:cNvPicPr>
          <p:nvPr/>
        </p:nvPicPr>
        <p:blipFill>
          <a:blip r:embed="rId9" cstate="email">
            <a:extLst>
              <a:ext uri="{BEBA8EAE-BF5A-486C-A8C5-ECC9F3942E4B}">
                <a14:imgProps xmlns:a14="http://schemas.microsoft.com/office/drawing/2010/main">
                  <a14:imgLayer r:embed="rId10">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21" name="Picture 368"/>
          <p:cNvPicPr>
            <a:picLocks noChangeAspect="1" noChangeArrowheads="1"/>
          </p:cNvPicPr>
          <p:nvPr/>
        </p:nvPicPr>
        <p:blipFill>
          <a:blip r:embed="rId11"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2750" fill="hold"/>
                                        <p:tgtEl>
                                          <p:spTgt spid="17"/>
                                        </p:tgtEl>
                                        <p:attrNameLst>
                                          <p:attrName>ppt_w</p:attrName>
                                        </p:attrNameLst>
                                      </p:cBhvr>
                                      <p:tavLst>
                                        <p:tav tm="0">
                                          <p:val>
                                            <p:strVal val="#ppt_w+.3"/>
                                          </p:val>
                                        </p:tav>
                                        <p:tav tm="100000">
                                          <p:val>
                                            <p:strVal val="#ppt_w"/>
                                          </p:val>
                                        </p:tav>
                                      </p:tavLst>
                                    </p:anim>
                                    <p:anim calcmode="lin" valueType="num">
                                      <p:cBhvr>
                                        <p:cTn id="12" dur="2750" fill="hold"/>
                                        <p:tgtEl>
                                          <p:spTgt spid="17"/>
                                        </p:tgtEl>
                                        <p:attrNameLst>
                                          <p:attrName>ppt_h</p:attrName>
                                        </p:attrNameLst>
                                      </p:cBhvr>
                                      <p:tavLst>
                                        <p:tav tm="0">
                                          <p:val>
                                            <p:strVal val="#ppt_h"/>
                                          </p:val>
                                        </p:tav>
                                        <p:tav tm="100000">
                                          <p:val>
                                            <p:strVal val="#ppt_h"/>
                                          </p:val>
                                        </p:tav>
                                      </p:tavLst>
                                    </p:anim>
                                    <p:animEffect transition="in" filter="fade">
                                      <p:cBhvr>
                                        <p:cTn id="13" dur="275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63" presetClass="path" presetSubtype="0" accel="50000" decel="50000" fill="hold" nodeType="withEffect">
                                  <p:stCondLst>
                                    <p:cond delay="0"/>
                                  </p:stCondLst>
                                  <p:childTnLst>
                                    <p:animMotion origin="layout" path="M 8.33333E-7 1.11111E-6 L -0.24792 1.11111E-6 " pathEditMode="relative" rAng="0" ptsTypes="AA">
                                      <p:cBhvr>
                                        <p:cTn id="18" dur="1750" fill="hold"/>
                                        <p:tgtEl>
                                          <p:spTgt spid="18"/>
                                        </p:tgtEl>
                                        <p:attrNameLst>
                                          <p:attrName>ppt_x</p:attrName>
                                          <p:attrName>ppt_y</p:attrName>
                                        </p:attrNameLst>
                                      </p:cBhvr>
                                      <p:rCtr x="-12396" y="0"/>
                                    </p:animMotion>
                                  </p:childTnLst>
                                </p:cTn>
                              </p:par>
                              <p:par>
                                <p:cTn id="19" presetID="6" presetClass="emph" presetSubtype="0" accel="19000" decel="54000" fill="hold" nodeType="withEffect">
                                  <p:stCondLst>
                                    <p:cond delay="750"/>
                                  </p:stCondLst>
                                  <p:childTnLst>
                                    <p:animScale>
                                      <p:cBhvr>
                                        <p:cTn id="20" dur="2000" fill="hold"/>
                                        <p:tgtEl>
                                          <p:spTgt spid="18"/>
                                        </p:tgtEl>
                                      </p:cBhvr>
                                      <p:by x="65000" y="65000"/>
                                    </p:animScale>
                                  </p:childTnLst>
                                </p:cTn>
                              </p:par>
                              <p:par>
                                <p:cTn id="21" presetID="10" presetClass="exit" presetSubtype="0" fill="hold" nodeType="withEffect">
                                  <p:stCondLst>
                                    <p:cond delay="100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3500"/>
                            </p:stCondLst>
                            <p:childTnLst>
                              <p:par>
                                <p:cTn id="25" presetID="45"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anim calcmode="lin" valueType="num">
                                      <p:cBhvr>
                                        <p:cTn id="28" dur="1500" fill="hold"/>
                                        <p:tgtEl>
                                          <p:spTgt spid="8"/>
                                        </p:tgtEl>
                                        <p:attrNameLst>
                                          <p:attrName>ppt_w</p:attrName>
                                        </p:attrNameLst>
                                      </p:cBhvr>
                                      <p:tavLst>
                                        <p:tav tm="0" fmla="#ppt_w*sin(2.5*pi*$)">
                                          <p:val>
                                            <p:fltVal val="0"/>
                                          </p:val>
                                        </p:tav>
                                        <p:tav tm="100000">
                                          <p:val>
                                            <p:fltVal val="1"/>
                                          </p:val>
                                        </p:tav>
                                      </p:tavLst>
                                    </p:anim>
                                    <p:anim calcmode="lin" valueType="num">
                                      <p:cBhvr>
                                        <p:cTn id="29" dur="1500" fill="hold"/>
                                        <p:tgtEl>
                                          <p:spTgt spid="8"/>
                                        </p:tgtEl>
                                        <p:attrNameLst>
                                          <p:attrName>ppt_h</p:attrName>
                                        </p:attrNameLst>
                                      </p:cBhvr>
                                      <p:tavLst>
                                        <p:tav tm="0">
                                          <p:val>
                                            <p:strVal val="#ppt_h"/>
                                          </p:val>
                                        </p:tav>
                                        <p:tav tm="100000">
                                          <p:val>
                                            <p:strVal val="#ppt_h"/>
                                          </p:val>
                                        </p:tav>
                                      </p:tavLst>
                                    </p:anim>
                                  </p:childTnLst>
                                </p:cTn>
                              </p:par>
                              <p:par>
                                <p:cTn id="30" presetID="5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Scale>
                                      <p:cBhvr>
                                        <p:cTn id="32" dur="1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500" decel="50000" fill="hold">
                                          <p:stCondLst>
                                            <p:cond delay="0"/>
                                          </p:stCondLst>
                                        </p:cTn>
                                        <p:tgtEl>
                                          <p:spTgt spid="8"/>
                                        </p:tgtEl>
                                        <p:attrNameLst>
                                          <p:attrName>ppt_x</p:attrName>
                                          <p:attrName>ppt_y</p:attrName>
                                        </p:attrNameLst>
                                      </p:cBhvr>
                                    </p:animMotion>
                                    <p:animEffect transition="in" filter="fade">
                                      <p:cBhvr>
                                        <p:cTn id="34" dur="1500"/>
                                        <p:tgtEl>
                                          <p:spTgt spid="8"/>
                                        </p:tgtEl>
                                      </p:cBhvr>
                                    </p:animEffect>
                                  </p:childTnLst>
                                </p:cTn>
                              </p:par>
                              <p:par>
                                <p:cTn id="35" presetID="45" presetClass="entr" presetSubtype="0" fill="hold"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500"/>
                                        <p:tgtEl>
                                          <p:spTgt spid="11"/>
                                        </p:tgtEl>
                                      </p:cBhvr>
                                    </p:animEffect>
                                    <p:anim calcmode="lin" valueType="num">
                                      <p:cBhvr>
                                        <p:cTn id="38" dur="1500" fill="hold"/>
                                        <p:tgtEl>
                                          <p:spTgt spid="11"/>
                                        </p:tgtEl>
                                        <p:attrNameLst>
                                          <p:attrName>ppt_w</p:attrName>
                                        </p:attrNameLst>
                                      </p:cBhvr>
                                      <p:tavLst>
                                        <p:tav tm="0" fmla="#ppt_w*sin(2.5*pi*$)">
                                          <p:val>
                                            <p:fltVal val="0"/>
                                          </p:val>
                                        </p:tav>
                                        <p:tav tm="100000">
                                          <p:val>
                                            <p:fltVal val="1"/>
                                          </p:val>
                                        </p:tav>
                                      </p:tavLst>
                                    </p:anim>
                                    <p:anim calcmode="lin" valueType="num">
                                      <p:cBhvr>
                                        <p:cTn id="39" dur="1500" fill="hold"/>
                                        <p:tgtEl>
                                          <p:spTgt spid="11"/>
                                        </p:tgtEl>
                                        <p:attrNameLst>
                                          <p:attrName>ppt_h</p:attrName>
                                        </p:attrNameLst>
                                      </p:cBhvr>
                                      <p:tavLst>
                                        <p:tav tm="0">
                                          <p:val>
                                            <p:strVal val="#ppt_h"/>
                                          </p:val>
                                        </p:tav>
                                        <p:tav tm="100000">
                                          <p:val>
                                            <p:strVal val="#ppt_h"/>
                                          </p:val>
                                        </p:tav>
                                      </p:tavLst>
                                    </p:anim>
                                  </p:childTnLst>
                                </p:cTn>
                              </p:par>
                              <p:par>
                                <p:cTn id="40" presetID="52" presetClass="entr" presetSubtype="0" fill="hold" nodeType="withEffect">
                                  <p:stCondLst>
                                    <p:cond delay="500"/>
                                  </p:stCondLst>
                                  <p:childTnLst>
                                    <p:set>
                                      <p:cBhvr>
                                        <p:cTn id="41" dur="1" fill="hold">
                                          <p:stCondLst>
                                            <p:cond delay="0"/>
                                          </p:stCondLst>
                                        </p:cTn>
                                        <p:tgtEl>
                                          <p:spTgt spid="11"/>
                                        </p:tgtEl>
                                        <p:attrNameLst>
                                          <p:attrName>style.visibility</p:attrName>
                                        </p:attrNameLst>
                                      </p:cBhvr>
                                      <p:to>
                                        <p:strVal val="visible"/>
                                      </p:to>
                                    </p:set>
                                    <p:animScale>
                                      <p:cBhvr>
                                        <p:cTn id="42" dur="1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500" decel="50000" fill="hold">
                                          <p:stCondLst>
                                            <p:cond delay="0"/>
                                          </p:stCondLst>
                                        </p:cTn>
                                        <p:tgtEl>
                                          <p:spTgt spid="11"/>
                                        </p:tgtEl>
                                        <p:attrNameLst>
                                          <p:attrName>ppt_x</p:attrName>
                                          <p:attrName>ppt_y</p:attrName>
                                        </p:attrNameLst>
                                      </p:cBhvr>
                                    </p:animMotion>
                                    <p:animEffect transition="in" filter="fade">
                                      <p:cBhvr>
                                        <p:cTn id="44" dur="1500"/>
                                        <p:tgtEl>
                                          <p:spTgt spid="11"/>
                                        </p:tgtEl>
                                      </p:cBhvr>
                                    </p:animEffect>
                                  </p:childTnLst>
                                </p:cTn>
                              </p:par>
                              <p:par>
                                <p:cTn id="45" presetID="45" presetClass="entr" presetSubtype="0" fill="hold" nodeType="withEffect">
                                  <p:stCondLst>
                                    <p:cond delay="7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500"/>
                                        <p:tgtEl>
                                          <p:spTgt spid="12"/>
                                        </p:tgtEl>
                                      </p:cBhvr>
                                    </p:animEffect>
                                    <p:anim calcmode="lin" valueType="num">
                                      <p:cBhvr>
                                        <p:cTn id="48" dur="1500" fill="hold"/>
                                        <p:tgtEl>
                                          <p:spTgt spid="12"/>
                                        </p:tgtEl>
                                        <p:attrNameLst>
                                          <p:attrName>ppt_w</p:attrName>
                                        </p:attrNameLst>
                                      </p:cBhvr>
                                      <p:tavLst>
                                        <p:tav tm="0" fmla="#ppt_w*sin(2.5*pi*$)">
                                          <p:val>
                                            <p:fltVal val="0"/>
                                          </p:val>
                                        </p:tav>
                                        <p:tav tm="100000">
                                          <p:val>
                                            <p:fltVal val="1"/>
                                          </p:val>
                                        </p:tav>
                                      </p:tavLst>
                                    </p:anim>
                                    <p:anim calcmode="lin" valueType="num">
                                      <p:cBhvr>
                                        <p:cTn id="49" dur="1500" fill="hold"/>
                                        <p:tgtEl>
                                          <p:spTgt spid="12"/>
                                        </p:tgtEl>
                                        <p:attrNameLst>
                                          <p:attrName>ppt_h</p:attrName>
                                        </p:attrNameLst>
                                      </p:cBhvr>
                                      <p:tavLst>
                                        <p:tav tm="0">
                                          <p:val>
                                            <p:strVal val="#ppt_h"/>
                                          </p:val>
                                        </p:tav>
                                        <p:tav tm="100000">
                                          <p:val>
                                            <p:strVal val="#ppt_h"/>
                                          </p:val>
                                        </p:tav>
                                      </p:tavLst>
                                    </p:anim>
                                  </p:childTnLst>
                                </p:cTn>
                              </p:par>
                              <p:par>
                                <p:cTn id="50" presetID="52" presetClass="entr" presetSubtype="0" fill="hold" nodeType="withEffect">
                                  <p:stCondLst>
                                    <p:cond delay="750"/>
                                  </p:stCondLst>
                                  <p:childTnLst>
                                    <p:set>
                                      <p:cBhvr>
                                        <p:cTn id="51" dur="1" fill="hold">
                                          <p:stCondLst>
                                            <p:cond delay="0"/>
                                          </p:stCondLst>
                                        </p:cTn>
                                        <p:tgtEl>
                                          <p:spTgt spid="12"/>
                                        </p:tgtEl>
                                        <p:attrNameLst>
                                          <p:attrName>style.visibility</p:attrName>
                                        </p:attrNameLst>
                                      </p:cBhvr>
                                      <p:to>
                                        <p:strVal val="visible"/>
                                      </p:to>
                                    </p:set>
                                    <p:animScale>
                                      <p:cBhvr>
                                        <p:cTn id="52" dur="1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500" decel="50000" fill="hold">
                                          <p:stCondLst>
                                            <p:cond delay="0"/>
                                          </p:stCondLst>
                                        </p:cTn>
                                        <p:tgtEl>
                                          <p:spTgt spid="12"/>
                                        </p:tgtEl>
                                        <p:attrNameLst>
                                          <p:attrName>ppt_x</p:attrName>
                                          <p:attrName>ppt_y</p:attrName>
                                        </p:attrNameLst>
                                      </p:cBhvr>
                                    </p:animMotion>
                                    <p:animEffect transition="in" filter="fade">
                                      <p:cBhvr>
                                        <p:cTn id="54" dur="1500"/>
                                        <p:tgtEl>
                                          <p:spTgt spid="12"/>
                                        </p:tgtEl>
                                      </p:cBhvr>
                                    </p:animEffect>
                                  </p:childTnLst>
                                </p:cTn>
                              </p:par>
                              <p:par>
                                <p:cTn id="55" presetID="45" presetClass="entr" presetSubtype="0" fill="hold" nodeType="withEffect">
                                  <p:stCondLst>
                                    <p:cond delay="10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500"/>
                                        <p:tgtEl>
                                          <p:spTgt spid="14"/>
                                        </p:tgtEl>
                                      </p:cBhvr>
                                    </p:animEffect>
                                    <p:anim calcmode="lin" valueType="num">
                                      <p:cBhvr>
                                        <p:cTn id="58" dur="1500" fill="hold"/>
                                        <p:tgtEl>
                                          <p:spTgt spid="14"/>
                                        </p:tgtEl>
                                        <p:attrNameLst>
                                          <p:attrName>ppt_w</p:attrName>
                                        </p:attrNameLst>
                                      </p:cBhvr>
                                      <p:tavLst>
                                        <p:tav tm="0" fmla="#ppt_w*sin(2.5*pi*$)">
                                          <p:val>
                                            <p:fltVal val="0"/>
                                          </p:val>
                                        </p:tav>
                                        <p:tav tm="100000">
                                          <p:val>
                                            <p:fltVal val="1"/>
                                          </p:val>
                                        </p:tav>
                                      </p:tavLst>
                                    </p:anim>
                                    <p:anim calcmode="lin" valueType="num">
                                      <p:cBhvr>
                                        <p:cTn id="59" dur="1500" fill="hold"/>
                                        <p:tgtEl>
                                          <p:spTgt spid="14"/>
                                        </p:tgtEl>
                                        <p:attrNameLst>
                                          <p:attrName>ppt_h</p:attrName>
                                        </p:attrNameLst>
                                      </p:cBhvr>
                                      <p:tavLst>
                                        <p:tav tm="0">
                                          <p:val>
                                            <p:strVal val="#ppt_h"/>
                                          </p:val>
                                        </p:tav>
                                        <p:tav tm="100000">
                                          <p:val>
                                            <p:strVal val="#ppt_h"/>
                                          </p:val>
                                        </p:tav>
                                      </p:tavLst>
                                    </p:anim>
                                  </p:childTnLst>
                                </p:cTn>
                              </p:par>
                              <p:par>
                                <p:cTn id="60" presetID="52" presetClass="entr" presetSubtype="0" fill="hold" nodeType="withEffect">
                                  <p:stCondLst>
                                    <p:cond delay="1000"/>
                                  </p:stCondLst>
                                  <p:childTnLst>
                                    <p:set>
                                      <p:cBhvr>
                                        <p:cTn id="61" dur="1" fill="hold">
                                          <p:stCondLst>
                                            <p:cond delay="0"/>
                                          </p:stCondLst>
                                        </p:cTn>
                                        <p:tgtEl>
                                          <p:spTgt spid="14"/>
                                        </p:tgtEl>
                                        <p:attrNameLst>
                                          <p:attrName>style.visibility</p:attrName>
                                        </p:attrNameLst>
                                      </p:cBhvr>
                                      <p:to>
                                        <p:strVal val="visible"/>
                                      </p:to>
                                    </p:set>
                                    <p:animScale>
                                      <p:cBhvr>
                                        <p:cTn id="62" dur="1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500" decel="50000" fill="hold">
                                          <p:stCondLst>
                                            <p:cond delay="0"/>
                                          </p:stCondLst>
                                        </p:cTn>
                                        <p:tgtEl>
                                          <p:spTgt spid="14"/>
                                        </p:tgtEl>
                                        <p:attrNameLst>
                                          <p:attrName>ppt_x</p:attrName>
                                          <p:attrName>ppt_y</p:attrName>
                                        </p:attrNameLst>
                                      </p:cBhvr>
                                    </p:animMotion>
                                    <p:animEffect transition="in" filter="fade">
                                      <p:cBhvr>
                                        <p:cTn id="64" dur="1500"/>
                                        <p:tgtEl>
                                          <p:spTgt spid="14"/>
                                        </p:tgtEl>
                                      </p:cBhvr>
                                    </p:animEffect>
                                  </p:childTnLst>
                                </p:cTn>
                              </p:par>
                            </p:childTnLst>
                          </p:cTn>
                        </p:par>
                        <p:par>
                          <p:cTn id="65" fill="hold">
                            <p:stCondLst>
                              <p:cond delay="5000"/>
                            </p:stCondLst>
                            <p:childTnLst>
                              <p:par>
                                <p:cTn id="66" presetID="53" presetClass="entr" presetSubtype="16"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ppt_w</p:attrName>
                                        </p:attrNameLst>
                                      </p:cBhvr>
                                      <p:tavLst>
                                        <p:tav tm="0">
                                          <p:val>
                                            <p:fltVal val="0"/>
                                          </p:val>
                                        </p:tav>
                                        <p:tav tm="100000">
                                          <p:val>
                                            <p:strVal val="#ppt_w"/>
                                          </p:val>
                                        </p:tav>
                                      </p:tavLst>
                                    </p:anim>
                                    <p:anim calcmode="lin" valueType="num">
                                      <p:cBhvr>
                                        <p:cTn id="69" dur="1000" fill="hold"/>
                                        <p:tgtEl>
                                          <p:spTgt spid="13"/>
                                        </p:tgtEl>
                                        <p:attrNameLst>
                                          <p:attrName>ppt_h</p:attrName>
                                        </p:attrNameLst>
                                      </p:cBhvr>
                                      <p:tavLst>
                                        <p:tav tm="0">
                                          <p:val>
                                            <p:fltVal val="0"/>
                                          </p:val>
                                        </p:tav>
                                        <p:tav tm="100000">
                                          <p:val>
                                            <p:strVal val="#ppt_h"/>
                                          </p:val>
                                        </p:tav>
                                      </p:tavLst>
                                    </p:anim>
                                    <p:animEffect transition="in" filter="fade">
                                      <p:cBhvr>
                                        <p:cTn id="70" dur="1000"/>
                                        <p:tgtEl>
                                          <p:spTgt spid="1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1000" fill="hold"/>
                                        <p:tgtEl>
                                          <p:spTgt spid="15"/>
                                        </p:tgtEl>
                                        <p:attrNameLst>
                                          <p:attrName>ppt_w</p:attrName>
                                        </p:attrNameLst>
                                      </p:cBhvr>
                                      <p:tavLst>
                                        <p:tav tm="0">
                                          <p:val>
                                            <p:fltVal val="0"/>
                                          </p:val>
                                        </p:tav>
                                        <p:tav tm="100000">
                                          <p:val>
                                            <p:strVal val="#ppt_w"/>
                                          </p:val>
                                        </p:tav>
                                      </p:tavLst>
                                    </p:anim>
                                    <p:anim calcmode="lin" valueType="num">
                                      <p:cBhvr>
                                        <p:cTn id="74" dur="1000" fill="hold"/>
                                        <p:tgtEl>
                                          <p:spTgt spid="15"/>
                                        </p:tgtEl>
                                        <p:attrNameLst>
                                          <p:attrName>ppt_h</p:attrName>
                                        </p:attrNameLst>
                                      </p:cBhvr>
                                      <p:tavLst>
                                        <p:tav tm="0">
                                          <p:val>
                                            <p:fltVal val="0"/>
                                          </p:val>
                                        </p:tav>
                                        <p:tav tm="100000">
                                          <p:val>
                                            <p:strVal val="#ppt_h"/>
                                          </p:val>
                                        </p:tav>
                                      </p:tavLst>
                                    </p:anim>
                                    <p:animEffect transition="in" filter="fade">
                                      <p:cBhvr>
                                        <p:cTn id="75" dur="1000"/>
                                        <p:tgtEl>
                                          <p:spTgt spid="1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animEffect transition="in" filter="fade">
                                      <p:cBhvr>
                                        <p:cTn id="80" dur="1000"/>
                                        <p:tgtEl>
                                          <p:spTgt spid="1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1000" fill="hold"/>
                                        <p:tgtEl>
                                          <p:spTgt spid="19"/>
                                        </p:tgtEl>
                                        <p:attrNameLst>
                                          <p:attrName>ppt_w</p:attrName>
                                        </p:attrNameLst>
                                      </p:cBhvr>
                                      <p:tavLst>
                                        <p:tav tm="0">
                                          <p:val>
                                            <p:fltVal val="0"/>
                                          </p:val>
                                        </p:tav>
                                        <p:tav tm="100000">
                                          <p:val>
                                            <p:strVal val="#ppt_w"/>
                                          </p:val>
                                        </p:tav>
                                      </p:tavLst>
                                    </p:anim>
                                    <p:anim calcmode="lin" valueType="num">
                                      <p:cBhvr>
                                        <p:cTn id="84" dur="1000" fill="hold"/>
                                        <p:tgtEl>
                                          <p:spTgt spid="19"/>
                                        </p:tgtEl>
                                        <p:attrNameLst>
                                          <p:attrName>ppt_h</p:attrName>
                                        </p:attrNameLst>
                                      </p:cBhvr>
                                      <p:tavLst>
                                        <p:tav tm="0">
                                          <p:val>
                                            <p:fltVal val="0"/>
                                          </p:val>
                                        </p:tav>
                                        <p:tav tm="100000">
                                          <p:val>
                                            <p:strVal val="#ppt_h"/>
                                          </p:val>
                                        </p:tav>
                                      </p:tavLst>
                                    </p:anim>
                                    <p:animEffect transition="in" filter="fade">
                                      <p:cBhvr>
                                        <p:cTn id="8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159563" y="1873635"/>
            <a:ext cx="7776864" cy="1928524"/>
          </a:xfrm>
          <a:prstGeom prst="rect">
            <a:avLst/>
          </a:prstGeom>
          <a:noFill/>
        </p:spPr>
        <p:txBody>
          <a:bodyPr wrap="square" lIns="121776" tIns="60888" rIns="121776" bIns="60888" rtlCol="0">
            <a:spAutoFit/>
          </a:bodyPr>
          <a:lstStyle>
            <a:defPPr>
              <a:defRPr lang="zh-CN"/>
            </a:defPPr>
            <a:lvl1pPr algn="ctr">
              <a:defRPr sz="8800" b="1">
                <a:gradFill flip="none" rotWithShape="1">
                  <a:gsLst>
                    <a:gs pos="0">
                      <a:srgbClr val="FFC000"/>
                    </a:gs>
                    <a:gs pos="48000">
                      <a:srgbClr val="FFFF00">
                        <a:lumMod val="51000"/>
                        <a:lumOff val="49000"/>
                      </a:srgbClr>
                    </a:gs>
                    <a:gs pos="100000">
                      <a:schemeClr val="accent6">
                        <a:lumMod val="75000"/>
                      </a:schemeClr>
                    </a:gs>
                  </a:gsLst>
                  <a:lin ang="13500000" scaled="1"/>
                  <a:tileRect/>
                </a:gra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pPr defTabSz="1217930"/>
            <a:r>
              <a:rPr lang="zh-CN" altLang="en-US" sz="11735" dirty="0">
                <a:gradFill flip="none" rotWithShape="1">
                  <a:gsLst>
                    <a:gs pos="0">
                      <a:srgbClr val="FFC000"/>
                    </a:gs>
                    <a:gs pos="48000">
                      <a:srgbClr val="FFFF00">
                        <a:lumMod val="51000"/>
                        <a:lumOff val="49000"/>
                      </a:srgbClr>
                    </a:gs>
                    <a:gs pos="100000">
                      <a:srgbClr val="F79646">
                        <a:lumMod val="75000"/>
                      </a:srgbClr>
                    </a:gs>
                  </a:gsLst>
                  <a:lin ang="13500000" scaled="1"/>
                  <a:tileRect/>
                </a:gradFill>
              </a:rPr>
              <a:t>获奖感言</a:t>
            </a:r>
          </a:p>
        </p:txBody>
      </p:sp>
      <p:sp>
        <p:nvSpPr>
          <p:cNvPr id="4" name="TextBox 3"/>
          <p:cNvSpPr txBox="1"/>
          <p:nvPr/>
        </p:nvSpPr>
        <p:spPr>
          <a:xfrm>
            <a:off x="769503" y="3749492"/>
            <a:ext cx="10576097" cy="779620"/>
          </a:xfrm>
          <a:prstGeom prst="rect">
            <a:avLst/>
          </a:prstGeom>
          <a:noFill/>
        </p:spPr>
        <p:txBody>
          <a:bodyPr wrap="square" lIns="121776" tIns="60888" rIns="121776" bIns="60888" rtlCol="0">
            <a:spAutoFit/>
          </a:bodyPr>
          <a:lstStyle>
            <a:defPPr>
              <a:defRPr lang="zh-CN"/>
            </a:defPPr>
            <a:lvl1pPr>
              <a:defRPr sz="4800" b="1">
                <a:gradFill flip="none" rotWithShape="1">
                  <a:gsLst>
                    <a:gs pos="0">
                      <a:schemeClr val="accent6">
                        <a:lumMod val="87000"/>
                        <a:lumOff val="13000"/>
                      </a:schemeClr>
                    </a:gs>
                    <a:gs pos="51000">
                      <a:srgbClr val="FFFF00"/>
                    </a:gs>
                    <a:gs pos="100000">
                      <a:srgbClr val="FFFF66"/>
                    </a:gs>
                  </a:gsLst>
                  <a:lin ang="2700000" scaled="1"/>
                  <a:tileRect/>
                </a:gradFill>
                <a:effectLst/>
                <a:latin typeface="微软雅黑" panose="020B0503020204020204" pitchFamily="34" charset="-122"/>
                <a:ea typeface="微软雅黑" panose="020B0503020204020204" pitchFamily="34" charset="-122"/>
              </a:defRPr>
            </a:lvl1pPr>
          </a:lstStyle>
          <a:p>
            <a:pPr algn="ctr" defTabSz="1217930"/>
            <a:r>
              <a:rPr lang="zh-CN" altLang="en-US" sz="4265" dirty="0">
                <a:solidFill>
                  <a:srgbClr val="FFD13F"/>
                </a:solidFill>
              </a:rPr>
              <a:t>下面有请获奖代表 某某 发表感想</a:t>
            </a:r>
          </a:p>
        </p:txBody>
      </p:sp>
      <p:pic>
        <p:nvPicPr>
          <p:cNvPr id="5" name="Picture 27" descr="光"/>
          <p:cNvPicPr>
            <a:picLocks noChangeAspect="1" noChangeArrowheads="1"/>
          </p:cNvPicPr>
          <p:nvPr/>
        </p:nvPicPr>
        <p:blipFill>
          <a:blip r:embed="rId4"/>
          <a:srcRect/>
          <a:stretch>
            <a:fillRect/>
          </a:stretch>
        </p:blipFill>
        <p:spPr bwMode="auto">
          <a:xfrm>
            <a:off x="47330" y="2660916"/>
            <a:ext cx="6880873" cy="22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descr="光"/>
          <p:cNvPicPr>
            <a:picLocks noChangeAspect="1" noChangeArrowheads="1"/>
          </p:cNvPicPr>
          <p:nvPr/>
        </p:nvPicPr>
        <p:blipFill>
          <a:blip r:embed="rId5" cstate="email"/>
          <a:srcRect/>
          <a:stretch>
            <a:fillRect/>
          </a:stretch>
        </p:blipFill>
        <p:spPr bwMode="auto">
          <a:xfrm>
            <a:off x="7008097" y="1463096"/>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PC\Desktop\566.png"/>
          <p:cNvPicPr>
            <a:picLocks noChangeAspect="1" noChangeArrowheads="1"/>
          </p:cNvPicPr>
          <p:nvPr/>
        </p:nvPicPr>
        <p:blipFill>
          <a:blip r:embed="rId6" cstate="email">
            <a:extLst>
              <a:ext uri="{BEBA8EAE-BF5A-486C-A8C5-ECC9F3942E4B}">
                <a14:imgProps xmlns:a14="http://schemas.microsoft.com/office/drawing/2010/main">
                  <a14:imgLayer r:embed="rId7">
                    <a14:imgEffect>
                      <a14:colorTemperature colorTemp="8800"/>
                    </a14:imgEffect>
                  </a14:imgLayer>
                </a14:imgProps>
              </a:ext>
            </a:extLst>
          </a:blip>
          <a:srcRect/>
          <a:stretch>
            <a:fillRect/>
          </a:stretch>
        </p:blipFill>
        <p:spPr bwMode="auto">
          <a:xfrm>
            <a:off x="10784536" y="452293"/>
            <a:ext cx="900987" cy="90530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pic>
        <p:nvPicPr>
          <p:cNvPr id="9" name="Picture 368"/>
          <p:cNvPicPr>
            <a:picLocks noChangeAspect="1" noChangeArrowheads="1"/>
          </p:cNvPicPr>
          <p:nvPr/>
        </p:nvPicPr>
        <p:blipFill>
          <a:blip r:embed="rId8" cstate="email"/>
          <a:stretch>
            <a:fillRect/>
          </a:stretch>
        </p:blipFill>
        <p:spPr bwMode="auto">
          <a:xfrm>
            <a:off x="8841417" y="509254"/>
            <a:ext cx="3321829" cy="14222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advClick="0" advTm="4000">
        <p14:vortex/>
      </p:transition>
    </mc:Choice>
    <mc:Fallback xmlns="">
      <p:transition spd="slow" advClick="0" advTm="4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strVal val="#ppt_w+.3"/>
                                              </p:val>
                                            </p:tav>
                                            <p:tav tm="100000">
                                              <p:val>
                                                <p:strVal val="#ppt_w"/>
                                              </p:val>
                                            </p:tav>
                                          </p:tavLst>
                                        </p:anim>
                                        <p:anim calcmode="lin" valueType="num">
                                          <p:cBhvr>
                                            <p:cTn id="8" dur="2250" fill="hold"/>
                                            <p:tgtEl>
                                              <p:spTgt spid="3"/>
                                            </p:tgtEl>
                                            <p:attrNameLst>
                                              <p:attrName>ppt_h</p:attrName>
                                            </p:attrNameLst>
                                          </p:cBhvr>
                                          <p:tavLst>
                                            <p:tav tm="0">
                                              <p:val>
                                                <p:strVal val="#ppt_h"/>
                                              </p:val>
                                            </p:tav>
                                            <p:tav tm="100000">
                                              <p:val>
                                                <p:strVal val="#ppt_h"/>
                                              </p:val>
                                            </p:tav>
                                          </p:tavLst>
                                        </p:anim>
                                        <p:animEffect transition="in" filter="fade">
                                          <p:cBhvr>
                                            <p:cTn id="9" dur="2250"/>
                                            <p:tgtEl>
                                              <p:spTgt spid="3"/>
                                            </p:tgtEl>
                                          </p:cBhvr>
                                        </p:animEffect>
                                      </p:childTnLst>
                                    </p:cTn>
                                  </p:par>
                                </p:childTnLst>
                              </p:cTn>
                            </p:par>
                            <p:par>
                              <p:cTn id="10" fill="hold">
                                <p:stCondLst>
                                  <p:cond delay="2500"/>
                                </p:stCondLst>
                                <p:childTnLst>
                                  <p:par>
                                    <p:cTn id="11" presetID="2" presetClass="entr" presetSubtype="2" fill="hold" grpId="0" nodeType="afterEffect" p14:presetBounceEnd="48000">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14:bounceEnd="48000">
                                          <p:cBhvr additive="base">
                                            <p:cTn id="13" dur="1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4" dur="1500" fill="hold"/>
                                            <p:tgtEl>
                                              <p:spTgt spid="4"/>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accel="50000" decel="50000" fill="hold" nodeType="withEffect">
                                      <p:stCondLst>
                                        <p:cond delay="1000"/>
                                      </p:stCondLst>
                                      <p:childTnLst>
                                        <p:animMotion origin="layout" path="M -4.72222E-6 -3.33333E-6 L 0.3283 -3.33333E-6 " pathEditMode="relative" rAng="0" ptsTypes="AA">
                                          <p:cBhvr>
                                            <p:cTn id="19" dur="1750" fill="hold"/>
                                            <p:tgtEl>
                                              <p:spTgt spid="5"/>
                                            </p:tgtEl>
                                            <p:attrNameLst>
                                              <p:attrName>ppt_x</p:attrName>
                                              <p:attrName>ppt_y</p:attrName>
                                            </p:attrNameLst>
                                          </p:cBhvr>
                                          <p:rCtr x="16406" y="0"/>
                                        </p:animMotion>
                                      </p:childTnLst>
                                    </p:cTn>
                                  </p:par>
                                  <p:par>
                                    <p:cTn id="20" presetID="6" presetClass="emph" presetSubtype="0" accel="19000" decel="54000" fill="hold" nodeType="withEffect">
                                      <p:stCondLst>
                                        <p:cond delay="2250"/>
                                      </p:stCondLst>
                                      <p:childTnLst>
                                        <p:animScale>
                                          <p:cBhvr>
                                            <p:cTn id="21" dur="2000" fill="hold"/>
                                            <p:tgtEl>
                                              <p:spTgt spid="5"/>
                                            </p:tgtEl>
                                          </p:cBhvr>
                                          <p:by x="65000" y="65000"/>
                                        </p:animScale>
                                      </p:childTnLst>
                                    </p:cTn>
                                  </p:par>
                                  <p:par>
                                    <p:cTn id="22" presetID="10" presetClass="exit" presetSubtype="0" fill="hold" nodeType="withEffect">
                                      <p:stCondLst>
                                        <p:cond delay="20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63" presetClass="path" presetSubtype="0" accel="50000" decel="50000" fill="hold" nodeType="withEffect">
                                      <p:stCondLst>
                                        <p:cond delay="1000"/>
                                      </p:stCondLst>
                                      <p:childTnLst>
                                        <p:animMotion origin="layout" path="M 8.33333E-7 1.11111E-6 L -0.24792 1.11111E-6 " pathEditMode="relative" rAng="0" ptsTypes="AA">
                                          <p:cBhvr>
                                            <p:cTn id="29" dur="1750" fill="hold"/>
                                            <p:tgtEl>
                                              <p:spTgt spid="6"/>
                                            </p:tgtEl>
                                            <p:attrNameLst>
                                              <p:attrName>ppt_x</p:attrName>
                                              <p:attrName>ppt_y</p:attrName>
                                            </p:attrNameLst>
                                          </p:cBhvr>
                                          <p:rCtr x="-12396" y="0"/>
                                        </p:animMotion>
                                      </p:childTnLst>
                                    </p:cTn>
                                  </p:par>
                                  <p:par>
                                    <p:cTn id="30" presetID="6" presetClass="emph" presetSubtype="0" accel="19000" decel="54000" fill="hold" nodeType="withEffect">
                                      <p:stCondLst>
                                        <p:cond delay="2250"/>
                                      </p:stCondLst>
                                      <p:childTnLst>
                                        <p:animScale>
                                          <p:cBhvr>
                                            <p:cTn id="31" dur="2000" fill="hold"/>
                                            <p:tgtEl>
                                              <p:spTgt spid="6"/>
                                            </p:tgtEl>
                                          </p:cBhvr>
                                          <p:by x="65000" y="65000"/>
                                        </p:animScale>
                                      </p:childTnLst>
                                    </p:cTn>
                                  </p:par>
                                  <p:par>
                                    <p:cTn id="32" presetID="10" presetClass="exit" presetSubtype="0" fill="hold" nodeType="withEffect">
                                      <p:stCondLst>
                                        <p:cond delay="200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strVal val="#ppt_w+.3"/>
                                              </p:val>
                                            </p:tav>
                                            <p:tav tm="100000">
                                              <p:val>
                                                <p:strVal val="#ppt_w"/>
                                              </p:val>
                                            </p:tav>
                                          </p:tavLst>
                                        </p:anim>
                                        <p:anim calcmode="lin" valueType="num">
                                          <p:cBhvr>
                                            <p:cTn id="8" dur="2250" fill="hold"/>
                                            <p:tgtEl>
                                              <p:spTgt spid="3"/>
                                            </p:tgtEl>
                                            <p:attrNameLst>
                                              <p:attrName>ppt_h</p:attrName>
                                            </p:attrNameLst>
                                          </p:cBhvr>
                                          <p:tavLst>
                                            <p:tav tm="0">
                                              <p:val>
                                                <p:strVal val="#ppt_h"/>
                                              </p:val>
                                            </p:tav>
                                            <p:tav tm="100000">
                                              <p:val>
                                                <p:strVal val="#ppt_h"/>
                                              </p:val>
                                            </p:tav>
                                          </p:tavLst>
                                        </p:anim>
                                        <p:animEffect transition="in" filter="fade">
                                          <p:cBhvr>
                                            <p:cTn id="9" dur="2250"/>
                                            <p:tgtEl>
                                              <p:spTgt spid="3"/>
                                            </p:tgtEl>
                                          </p:cBhvr>
                                        </p:animEffect>
                                      </p:childTnLst>
                                    </p:cTn>
                                  </p:par>
                                </p:childTnLst>
                              </p:cTn>
                            </p:par>
                            <p:par>
                              <p:cTn id="10" fill="hold">
                                <p:stCondLst>
                                  <p:cond delay="2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1+#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accel="50000" decel="50000" fill="hold" nodeType="withEffect">
                                      <p:stCondLst>
                                        <p:cond delay="1000"/>
                                      </p:stCondLst>
                                      <p:childTnLst>
                                        <p:animMotion origin="layout" path="M -4.72222E-6 -3.33333E-6 L 0.3283 -3.33333E-6 " pathEditMode="relative" rAng="0" ptsTypes="AA">
                                          <p:cBhvr>
                                            <p:cTn id="19" dur="1750" fill="hold"/>
                                            <p:tgtEl>
                                              <p:spTgt spid="5"/>
                                            </p:tgtEl>
                                            <p:attrNameLst>
                                              <p:attrName>ppt_x</p:attrName>
                                              <p:attrName>ppt_y</p:attrName>
                                            </p:attrNameLst>
                                          </p:cBhvr>
                                          <p:rCtr x="16406" y="0"/>
                                        </p:animMotion>
                                      </p:childTnLst>
                                    </p:cTn>
                                  </p:par>
                                  <p:par>
                                    <p:cTn id="20" presetID="6" presetClass="emph" presetSubtype="0" accel="19000" decel="54000" fill="hold" nodeType="withEffect">
                                      <p:stCondLst>
                                        <p:cond delay="2250"/>
                                      </p:stCondLst>
                                      <p:childTnLst>
                                        <p:animScale>
                                          <p:cBhvr>
                                            <p:cTn id="21" dur="2000" fill="hold"/>
                                            <p:tgtEl>
                                              <p:spTgt spid="5"/>
                                            </p:tgtEl>
                                          </p:cBhvr>
                                          <p:by x="65000" y="65000"/>
                                        </p:animScale>
                                      </p:childTnLst>
                                    </p:cTn>
                                  </p:par>
                                  <p:par>
                                    <p:cTn id="22" presetID="10" presetClass="exit" presetSubtype="0" fill="hold" nodeType="withEffect">
                                      <p:stCondLst>
                                        <p:cond delay="20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63" presetClass="path" presetSubtype="0" accel="50000" decel="50000" fill="hold" nodeType="withEffect">
                                      <p:stCondLst>
                                        <p:cond delay="1000"/>
                                      </p:stCondLst>
                                      <p:childTnLst>
                                        <p:animMotion origin="layout" path="M 8.33333E-7 1.11111E-6 L -0.24792 1.11111E-6 " pathEditMode="relative" rAng="0" ptsTypes="AA">
                                          <p:cBhvr>
                                            <p:cTn id="29" dur="1750" fill="hold"/>
                                            <p:tgtEl>
                                              <p:spTgt spid="6"/>
                                            </p:tgtEl>
                                            <p:attrNameLst>
                                              <p:attrName>ppt_x</p:attrName>
                                              <p:attrName>ppt_y</p:attrName>
                                            </p:attrNameLst>
                                          </p:cBhvr>
                                          <p:rCtr x="-12396" y="0"/>
                                        </p:animMotion>
                                      </p:childTnLst>
                                    </p:cTn>
                                  </p:par>
                                  <p:par>
                                    <p:cTn id="30" presetID="6" presetClass="emph" presetSubtype="0" accel="19000" decel="54000" fill="hold" nodeType="withEffect">
                                      <p:stCondLst>
                                        <p:cond delay="2250"/>
                                      </p:stCondLst>
                                      <p:childTnLst>
                                        <p:animScale>
                                          <p:cBhvr>
                                            <p:cTn id="31" dur="2000" fill="hold"/>
                                            <p:tgtEl>
                                              <p:spTgt spid="6"/>
                                            </p:tgtEl>
                                          </p:cBhvr>
                                          <p:by x="65000" y="65000"/>
                                        </p:animScale>
                                      </p:childTnLst>
                                    </p:cTn>
                                  </p:par>
                                  <p:par>
                                    <p:cTn id="32" presetID="10" presetClass="exit" presetSubtype="0" fill="hold" nodeType="withEffect">
                                      <p:stCondLst>
                                        <p:cond delay="200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2" name="TextBox 41"/>
          <p:cNvSpPr txBox="1"/>
          <p:nvPr/>
        </p:nvSpPr>
        <p:spPr>
          <a:xfrm>
            <a:off x="1227237" y="1361742"/>
            <a:ext cx="9857184" cy="420045"/>
          </a:xfrm>
          <a:prstGeom prst="roundRect">
            <a:avLst/>
          </a:prstGeom>
          <a:gradFill flip="none" rotWithShape="1">
            <a:gsLst>
              <a:gs pos="0">
                <a:srgbClr val="FF0000"/>
              </a:gs>
              <a:gs pos="100000">
                <a:srgbClr val="C00000">
                  <a:lumMod val="98000"/>
                </a:srgbClr>
              </a:gs>
            </a:gsLst>
            <a:lin ang="2700000" scaled="1"/>
            <a:tileRect/>
          </a:gradFill>
          <a:ln>
            <a:gradFill flip="none" rotWithShape="1">
              <a:gsLst>
                <a:gs pos="0">
                  <a:srgbClr val="FFC000"/>
                </a:gs>
                <a:gs pos="50000">
                  <a:srgbClr val="FFFF00"/>
                </a:gs>
                <a:gs pos="100000">
                  <a:srgbClr val="FF0000"/>
                </a:gs>
              </a:gsLst>
              <a:path path="circle">
                <a:fillToRect l="50000" t="50000" r="50000" b="50000"/>
              </a:path>
              <a:tileRect/>
            </a:gradFill>
          </a:ln>
          <a:effectLst>
            <a:outerShdw blurRad="215900" algn="ctr" rotWithShape="0">
              <a:prstClr val="black">
                <a:alpha val="27000"/>
              </a:prstClr>
            </a:outerShdw>
          </a:effectLst>
        </p:spPr>
        <p:txBody>
          <a:bodyPr wrap="square"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marL="380365" indent="-380365" algn="l" defTabSz="1217930">
              <a:spcAft>
                <a:spcPts val="1600"/>
              </a:spcAft>
              <a:buFont typeface="Wingdings" panose="05000000000000000000" pitchFamily="2" charset="2"/>
              <a:buChar char="n"/>
            </a:pPr>
            <a:endParaRPr lang="en-US" altLang="zh-CN" sz="1865" dirty="0"/>
          </a:p>
        </p:txBody>
      </p:sp>
      <p:pic>
        <p:nvPicPr>
          <p:cNvPr id="40" name="图片 39"/>
          <p:cNvPicPr>
            <a:picLocks noChangeAspect="1"/>
          </p:cNvPicPr>
          <p:nvPr/>
        </p:nvPicPr>
        <p:blipFill>
          <a:blip r:embed="rId4" cstate="email"/>
          <a:stretch>
            <a:fillRect/>
          </a:stretch>
        </p:blipFill>
        <p:spPr>
          <a:xfrm>
            <a:off x="-336714" y="264755"/>
            <a:ext cx="7126631" cy="4800533"/>
          </a:xfrm>
          <a:prstGeom prst="rect">
            <a:avLst/>
          </a:prstGeom>
        </p:spPr>
      </p:pic>
      <p:sp>
        <p:nvSpPr>
          <p:cNvPr id="3" name="TextBox 2"/>
          <p:cNvSpPr txBox="1"/>
          <p:nvPr/>
        </p:nvSpPr>
        <p:spPr>
          <a:xfrm>
            <a:off x="6384033" y="2065999"/>
            <a:ext cx="6144683" cy="781689"/>
          </a:xfrm>
          <a:prstGeom prst="rect">
            <a:avLst/>
          </a:prstGeom>
          <a:noFill/>
        </p:spPr>
        <p:txBody>
          <a:bodyPr wrap="square" rtlCol="0">
            <a:spAutoFit/>
          </a:bodyPr>
          <a:lstStyle>
            <a:defPPr>
              <a:defRPr lang="zh-CN"/>
            </a:defPPr>
            <a:lvl1pPr algn="ctr">
              <a:defRPr sz="8800" b="1">
                <a:gradFill flip="none" rotWithShape="1">
                  <a:gsLst>
                    <a:gs pos="50000">
                      <a:srgbClr val="FFFF00"/>
                    </a:gs>
                    <a:gs pos="74000">
                      <a:schemeClr val="accent6">
                        <a:lumMod val="0"/>
                        <a:lumOff val="100000"/>
                      </a:schemeClr>
                    </a:gs>
                    <a:gs pos="7000">
                      <a:srgbClr val="FFC000"/>
                    </a:gs>
                  </a:gsLst>
                  <a:lin ang="16200000" scaled="1"/>
                  <a:tileRect/>
                </a:gradFill>
                <a:effectLst>
                  <a:outerShdw blurRad="101600" dist="38100" dir="5400000" algn="t" rotWithShape="0">
                    <a:prstClr val="black"/>
                  </a:outerShdw>
                </a:effectLst>
                <a:latin typeface="微软雅黑" panose="020B0503020204020204" pitchFamily="34" charset="-122"/>
                <a:ea typeface="微软雅黑" panose="020B0503020204020204" pitchFamily="34" charset="-122"/>
              </a:defRPr>
            </a:lvl1pPr>
          </a:lstStyle>
          <a:p>
            <a:pPr algn="l">
              <a:lnSpc>
                <a:spcPct val="120000"/>
              </a:lnSpc>
            </a:pPr>
            <a:r>
              <a:rPr lang="zh-CN" altLang="en-US" sz="3735" dirty="0">
                <a:gradFill>
                  <a:gsLst>
                    <a:gs pos="0">
                      <a:srgbClr val="FFC000"/>
                    </a:gs>
                    <a:gs pos="48000">
                      <a:srgbClr val="FFFF00">
                        <a:lumMod val="51000"/>
                        <a:lumOff val="49000"/>
                      </a:srgbClr>
                    </a:gs>
                    <a:gs pos="100000">
                      <a:srgbClr val="F79646">
                        <a:lumMod val="75000"/>
                      </a:srgbClr>
                    </a:gs>
                  </a:gsLst>
                  <a:lin ang="13500000" scaled="1"/>
                </a:gradFill>
                <a:effectLst/>
              </a:rPr>
              <a:t>一等奖：笔记本一台</a:t>
            </a:r>
            <a:endParaRPr lang="en-US" altLang="zh-CN" sz="3735" dirty="0">
              <a:gradFill>
                <a:gsLst>
                  <a:gs pos="0">
                    <a:srgbClr val="FFC000"/>
                  </a:gs>
                  <a:gs pos="48000">
                    <a:srgbClr val="FFFF00">
                      <a:lumMod val="51000"/>
                      <a:lumOff val="49000"/>
                    </a:srgbClr>
                  </a:gs>
                  <a:gs pos="100000">
                    <a:srgbClr val="F79646">
                      <a:lumMod val="75000"/>
                    </a:srgbClr>
                  </a:gs>
                </a:gsLst>
                <a:lin ang="13500000" scaled="1"/>
              </a:gradFill>
              <a:effectLst/>
            </a:endParaRPr>
          </a:p>
        </p:txBody>
      </p:sp>
      <p:sp>
        <p:nvSpPr>
          <p:cNvPr id="5" name="TextBox 4"/>
          <p:cNvSpPr txBox="1"/>
          <p:nvPr/>
        </p:nvSpPr>
        <p:spPr>
          <a:xfrm>
            <a:off x="6384033" y="2983555"/>
            <a:ext cx="6144683" cy="781689"/>
          </a:xfrm>
          <a:prstGeom prst="rect">
            <a:avLst/>
          </a:prstGeom>
          <a:noFill/>
        </p:spPr>
        <p:txBody>
          <a:bodyPr wrap="square" rtlCol="0">
            <a:spAutoFit/>
          </a:bodyPr>
          <a:lstStyle>
            <a:defPPr>
              <a:defRPr lang="zh-CN"/>
            </a:defPPr>
            <a:lvl1pPr algn="ctr">
              <a:defRPr sz="8800" b="1">
                <a:gradFill flip="none" rotWithShape="1">
                  <a:gsLst>
                    <a:gs pos="50000">
                      <a:srgbClr val="FFFF00"/>
                    </a:gs>
                    <a:gs pos="74000">
                      <a:schemeClr val="accent6">
                        <a:lumMod val="0"/>
                        <a:lumOff val="100000"/>
                      </a:schemeClr>
                    </a:gs>
                    <a:gs pos="7000">
                      <a:srgbClr val="FFC000"/>
                    </a:gs>
                  </a:gsLst>
                  <a:lin ang="16200000" scaled="1"/>
                  <a:tileRect/>
                </a:gradFill>
                <a:effectLst>
                  <a:outerShdw blurRad="101600" dist="38100" dir="5400000" algn="t" rotWithShape="0">
                    <a:prstClr val="black"/>
                  </a:outerShdw>
                </a:effectLst>
                <a:latin typeface="微软雅黑" panose="020B0503020204020204" pitchFamily="34" charset="-122"/>
                <a:ea typeface="微软雅黑" panose="020B0503020204020204" pitchFamily="34" charset="-122"/>
              </a:defRPr>
            </a:lvl1pPr>
          </a:lstStyle>
          <a:p>
            <a:pPr algn="l">
              <a:lnSpc>
                <a:spcPct val="120000"/>
              </a:lnSpc>
            </a:pPr>
            <a:r>
              <a:rPr lang="zh-CN" altLang="en-US" sz="3735" dirty="0">
                <a:gradFill>
                  <a:gsLst>
                    <a:gs pos="0">
                      <a:srgbClr val="FFC000"/>
                    </a:gs>
                    <a:gs pos="48000">
                      <a:srgbClr val="FFFF00">
                        <a:lumMod val="51000"/>
                        <a:lumOff val="49000"/>
                      </a:srgbClr>
                    </a:gs>
                    <a:gs pos="100000">
                      <a:srgbClr val="F79646">
                        <a:lumMod val="75000"/>
                      </a:srgbClr>
                    </a:gs>
                  </a:gsLst>
                  <a:lin ang="13500000" scaled="1"/>
                </a:gradFill>
                <a:effectLst/>
              </a:rPr>
              <a:t>二等奖：智能机一台</a:t>
            </a:r>
            <a:endParaRPr lang="en-US" altLang="zh-CN" sz="3735" dirty="0">
              <a:gradFill>
                <a:gsLst>
                  <a:gs pos="0">
                    <a:srgbClr val="FFC000"/>
                  </a:gs>
                  <a:gs pos="48000">
                    <a:srgbClr val="FFFF00">
                      <a:lumMod val="51000"/>
                      <a:lumOff val="49000"/>
                    </a:srgbClr>
                  </a:gs>
                  <a:gs pos="100000">
                    <a:srgbClr val="F79646">
                      <a:lumMod val="75000"/>
                    </a:srgbClr>
                  </a:gs>
                </a:gsLst>
                <a:lin ang="13500000" scaled="1"/>
              </a:gradFill>
              <a:effectLst/>
            </a:endParaRPr>
          </a:p>
        </p:txBody>
      </p:sp>
      <p:sp>
        <p:nvSpPr>
          <p:cNvPr id="6" name="TextBox 5"/>
          <p:cNvSpPr txBox="1"/>
          <p:nvPr/>
        </p:nvSpPr>
        <p:spPr>
          <a:xfrm>
            <a:off x="6384033" y="3917913"/>
            <a:ext cx="6144683" cy="781689"/>
          </a:xfrm>
          <a:prstGeom prst="rect">
            <a:avLst/>
          </a:prstGeom>
          <a:noFill/>
        </p:spPr>
        <p:txBody>
          <a:bodyPr wrap="square" rtlCol="0">
            <a:spAutoFit/>
          </a:bodyPr>
          <a:lstStyle>
            <a:defPPr>
              <a:defRPr lang="zh-CN"/>
            </a:defPPr>
            <a:lvl1pPr algn="ctr">
              <a:defRPr sz="8800" b="1">
                <a:gradFill flip="none" rotWithShape="1">
                  <a:gsLst>
                    <a:gs pos="50000">
                      <a:srgbClr val="FFFF00"/>
                    </a:gs>
                    <a:gs pos="74000">
                      <a:schemeClr val="accent6">
                        <a:lumMod val="0"/>
                        <a:lumOff val="100000"/>
                      </a:schemeClr>
                    </a:gs>
                    <a:gs pos="7000">
                      <a:srgbClr val="FFC000"/>
                    </a:gs>
                  </a:gsLst>
                  <a:lin ang="16200000" scaled="1"/>
                  <a:tileRect/>
                </a:gradFill>
                <a:effectLst>
                  <a:outerShdw blurRad="101600" dist="38100" dir="5400000" algn="t" rotWithShape="0">
                    <a:prstClr val="black"/>
                  </a:outerShdw>
                </a:effectLst>
                <a:latin typeface="微软雅黑" panose="020B0503020204020204" pitchFamily="34" charset="-122"/>
                <a:ea typeface="微软雅黑" panose="020B0503020204020204" pitchFamily="34" charset="-122"/>
              </a:defRPr>
            </a:lvl1pPr>
          </a:lstStyle>
          <a:p>
            <a:pPr algn="l">
              <a:lnSpc>
                <a:spcPct val="120000"/>
              </a:lnSpc>
            </a:pPr>
            <a:r>
              <a:rPr lang="zh-CN" altLang="en-US" sz="3735" dirty="0">
                <a:gradFill>
                  <a:gsLst>
                    <a:gs pos="0">
                      <a:srgbClr val="FFC000"/>
                    </a:gs>
                    <a:gs pos="48000">
                      <a:srgbClr val="FFFF00">
                        <a:lumMod val="51000"/>
                        <a:lumOff val="49000"/>
                      </a:srgbClr>
                    </a:gs>
                    <a:gs pos="100000">
                      <a:srgbClr val="F79646">
                        <a:lumMod val="75000"/>
                      </a:srgbClr>
                    </a:gs>
                  </a:gsLst>
                  <a:lin ang="13500000" scaled="1"/>
                </a:gradFill>
                <a:effectLst/>
              </a:rPr>
              <a:t>三等奖：精美茶杯</a:t>
            </a:r>
            <a:endParaRPr lang="en-US" altLang="zh-CN" sz="3735" dirty="0">
              <a:gradFill>
                <a:gsLst>
                  <a:gs pos="0">
                    <a:srgbClr val="FFC000"/>
                  </a:gs>
                  <a:gs pos="48000">
                    <a:srgbClr val="FFFF00">
                      <a:lumMod val="51000"/>
                      <a:lumOff val="49000"/>
                    </a:srgbClr>
                  </a:gs>
                  <a:gs pos="100000">
                    <a:srgbClr val="F79646">
                      <a:lumMod val="75000"/>
                    </a:srgbClr>
                  </a:gs>
                </a:gsLst>
                <a:lin ang="13500000" scaled="1"/>
              </a:gradFill>
              <a:effectLst/>
            </a:endParaRPr>
          </a:p>
        </p:txBody>
      </p:sp>
      <p:pic>
        <p:nvPicPr>
          <p:cNvPr id="45" name="Picture 27" descr="光"/>
          <p:cNvPicPr>
            <a:picLocks noChangeAspect="1" noChangeArrowheads="1"/>
          </p:cNvPicPr>
          <p:nvPr/>
        </p:nvPicPr>
        <p:blipFill>
          <a:blip r:embed="rId5" cstate="email"/>
          <a:srcRect/>
          <a:stretch>
            <a:fillRect/>
          </a:stretch>
        </p:blipFill>
        <p:spPr bwMode="auto">
          <a:xfrm>
            <a:off x="7536162" y="666820"/>
            <a:ext cx="4272481"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4000">
        <p14:prism dir="u"/>
      </p:transition>
    </mc:Choice>
    <mc:Fallback xmlns="">
      <p:transition spd="slow" advClick="0" advTm="4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85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5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85000">
                                          <p:cBhvr additive="base">
                                            <p:cTn id="8" dur="1000" fill="hold"/>
                                            <p:tgtEl>
                                              <p:spTgt spid="4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63" presetClass="path" presetSubtype="0" accel="50000" decel="50000" fill="hold" nodeType="withEffect">
                                      <p:stCondLst>
                                        <p:cond delay="0"/>
                                      </p:stCondLst>
                                      <p:childTnLst>
                                        <p:animMotion origin="layout" path="M -4.16667E-6 -4.3599E-7 L -0.49809 -4.3599E-7 " pathEditMode="relative" rAng="0" ptsTypes="AA">
                                          <p:cBhvr>
                                            <p:cTn id="32" dur="4000" fill="hold"/>
                                            <p:tgtEl>
                                              <p:spTgt spid="45"/>
                                            </p:tgtEl>
                                            <p:attrNameLst>
                                              <p:attrName>ppt_x</p:attrName>
                                              <p:attrName>ppt_y</p:attrName>
                                            </p:attrNameLst>
                                          </p:cBhvr>
                                          <p:rCtr x="-24913" y="0"/>
                                        </p:animMotion>
                                      </p:childTnLst>
                                    </p:cTn>
                                  </p:par>
                                  <p:par>
                                    <p:cTn id="33" presetID="6" presetClass="emph" presetSubtype="0" accel="19000" decel="54000" fill="hold" nodeType="withEffect">
                                      <p:stCondLst>
                                        <p:cond delay="1000"/>
                                      </p:stCondLst>
                                      <p:childTnLst>
                                        <p:animScale>
                                          <p:cBhvr>
                                            <p:cTn id="34" dur="2000" fill="hold"/>
                                            <p:tgtEl>
                                              <p:spTgt spid="45"/>
                                            </p:tgtEl>
                                          </p:cBhvr>
                                          <p:by x="65000" y="65000"/>
                                        </p:animScale>
                                      </p:childTnLst>
                                    </p:cTn>
                                  </p:par>
                                  <p:par>
                                    <p:cTn id="35" presetID="10" presetClass="exit" presetSubtype="0" fill="hold" nodeType="withEffect">
                                      <p:stCondLst>
                                        <p:cond delay="300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63" presetClass="path" presetSubtype="0" accel="50000" decel="50000" fill="hold" nodeType="withEffect">
                                      <p:stCondLst>
                                        <p:cond delay="0"/>
                                      </p:stCondLst>
                                      <p:childTnLst>
                                        <p:animMotion origin="layout" path="M -4.16667E-6 -4.3599E-7 L -0.49809 -4.3599E-7 " pathEditMode="relative" rAng="0" ptsTypes="AA">
                                          <p:cBhvr>
                                            <p:cTn id="32" dur="4000" fill="hold"/>
                                            <p:tgtEl>
                                              <p:spTgt spid="45"/>
                                            </p:tgtEl>
                                            <p:attrNameLst>
                                              <p:attrName>ppt_x</p:attrName>
                                              <p:attrName>ppt_y</p:attrName>
                                            </p:attrNameLst>
                                          </p:cBhvr>
                                          <p:rCtr x="-24913" y="0"/>
                                        </p:animMotion>
                                      </p:childTnLst>
                                    </p:cTn>
                                  </p:par>
                                  <p:par>
                                    <p:cTn id="33" presetID="6" presetClass="emph" presetSubtype="0" accel="19000" decel="54000" fill="hold" nodeType="withEffect">
                                      <p:stCondLst>
                                        <p:cond delay="1000"/>
                                      </p:stCondLst>
                                      <p:childTnLst>
                                        <p:animScale>
                                          <p:cBhvr>
                                            <p:cTn id="34" dur="2000" fill="hold"/>
                                            <p:tgtEl>
                                              <p:spTgt spid="45"/>
                                            </p:tgtEl>
                                          </p:cBhvr>
                                          <p:by x="65000" y="65000"/>
                                        </p:animScale>
                                      </p:childTnLst>
                                    </p:cTn>
                                  </p:par>
                                  <p:par>
                                    <p:cTn id="35" presetID="10" presetClass="exit" presetSubtype="0" fill="hold" nodeType="withEffect">
                                      <p:stCondLst>
                                        <p:cond delay="300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P spid="5"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flipV="1">
            <a:off x="623393" y="2600193"/>
            <a:ext cx="10680525" cy="128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34161" y="1700808"/>
            <a:ext cx="9123680" cy="3046095"/>
          </a:xfrm>
          <a:prstGeom prst="rect">
            <a:avLst/>
          </a:prstGeom>
          <a:noFill/>
        </p:spPr>
        <p:txBody>
          <a:bodyPr wrap="none" rtlCol="0">
            <a:spAutoFit/>
          </a:bodyPr>
          <a:lstStyle>
            <a:defPPr>
              <a:defRPr lang="zh-CN"/>
            </a:defPPr>
            <a:lvl1pPr algn="ctr">
              <a:defRPr sz="48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6400" dirty="0"/>
              <a:t>回顾</a:t>
            </a:r>
            <a:r>
              <a:rPr lang="en-US" altLang="zh-CN" sz="6400" dirty="0"/>
              <a:t>20XX</a:t>
            </a:r>
          </a:p>
          <a:p>
            <a:r>
              <a:rPr lang="zh-CN" altLang="en-US" sz="6400" dirty="0"/>
              <a:t>我们团结一心、努力奋斗</a:t>
            </a:r>
            <a:endParaRPr lang="en-US" altLang="zh-CN" sz="6400" dirty="0"/>
          </a:p>
          <a:p>
            <a:r>
              <a:rPr lang="zh-CN" altLang="en-US" sz="6400" dirty="0"/>
              <a:t>取得了圆满的业绩！</a:t>
            </a:r>
          </a:p>
        </p:txBody>
      </p:sp>
      <p:pic>
        <p:nvPicPr>
          <p:cNvPr id="5" name="Picture 2"/>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rot="10800000" flipV="1">
            <a:off x="2255574" y="2660915"/>
            <a:ext cx="7924419" cy="95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4400" advClick="0" advTm="4000">
        <p14:honeycomb/>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childTnLst>
                                </p:cTn>
                              </p:par>
                              <p:par>
                                <p:cTn id="7" presetID="6" presetClass="emph" presetSubtype="0" autoRev="1" fill="hold" nodeType="withEffect">
                                  <p:stCondLst>
                                    <p:cond delay="250"/>
                                  </p:stCondLst>
                                  <p:childTnLst>
                                    <p:animScale>
                                      <p:cBhvr>
                                        <p:cTn id="8" dur="250" fill="hold"/>
                                        <p:tgtEl>
                                          <p:spTgt spid="14"/>
                                        </p:tgtEl>
                                      </p:cBhvr>
                                      <p:by x="500000" y="500000"/>
                                    </p:animScale>
                                  </p:childTnLst>
                                </p:cTn>
                              </p:par>
                              <p:par>
                                <p:cTn id="9" presetID="10" presetClass="exit" presetSubtype="0" fill="hold" nodeType="withEffect">
                                  <p:stCondLst>
                                    <p:cond delay="500"/>
                                  </p:stCondLst>
                                  <p:childTnLst>
                                    <p:animEffect transition="out" filter="fade">
                                      <p:cBhvr>
                                        <p:cTn id="10" dur="250"/>
                                        <p:tgtEl>
                                          <p:spTgt spid="14"/>
                                        </p:tgtEl>
                                      </p:cBhvr>
                                    </p:animEffect>
                                    <p:set>
                                      <p:cBhvr>
                                        <p:cTn id="11" dur="1" fill="hold">
                                          <p:stCondLst>
                                            <p:cond delay="249"/>
                                          </p:stCondLst>
                                        </p:cTn>
                                        <p:tgtEl>
                                          <p:spTgt spid="14"/>
                                        </p:tgtEl>
                                        <p:attrNameLst>
                                          <p:attrName>style.visibility</p:attrName>
                                        </p:attrNameLst>
                                      </p:cBhvr>
                                      <p:to>
                                        <p:strVal val="hidden"/>
                                      </p:to>
                                    </p:set>
                                  </p:childTnLst>
                                </p:cTn>
                              </p:par>
                              <p:par>
                                <p:cTn id="12" presetID="53" presetClass="entr" presetSubtype="16" fill="hold" grpId="0"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6" presetClass="emph" presetSubtype="0" fill="hold" grpId="1" nodeType="withEffect">
                                  <p:stCondLst>
                                    <p:cond delay="500"/>
                                  </p:stCondLst>
                                  <p:childTnLst>
                                    <p:animScale>
                                      <p:cBhvr>
                                        <p:cTn id="18" dur="3000" fill="hold"/>
                                        <p:tgtEl>
                                          <p:spTgt spid="15"/>
                                        </p:tgtEl>
                                      </p:cBhvr>
                                      <p:by x="95000" y="95000"/>
                                    </p:animScale>
                                  </p:childTnLst>
                                </p:cTn>
                              </p:par>
                              <p:par>
                                <p:cTn id="19" presetID="1" presetClass="entr" presetSubtype="0"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par>
                                <p:cTn id="21" presetID="6" presetClass="emph" presetSubtype="0" autoRev="1" fill="hold" nodeType="withEffect">
                                  <p:stCondLst>
                                    <p:cond delay="500"/>
                                  </p:stCondLst>
                                  <p:childTnLst>
                                    <p:animScale>
                                      <p:cBhvr>
                                        <p:cTn id="22" dur="250" fill="hold"/>
                                        <p:tgtEl>
                                          <p:spTgt spid="5"/>
                                        </p:tgtEl>
                                      </p:cBhvr>
                                      <p:by x="500000" y="500000"/>
                                    </p:animScale>
                                  </p:childTnLst>
                                </p:cTn>
                              </p:par>
                              <p:par>
                                <p:cTn id="23" presetID="10" presetClass="exit" presetSubtype="0" fill="hold" nodeType="withEffect">
                                  <p:stCondLst>
                                    <p:cond delay="750"/>
                                  </p:stCondLst>
                                  <p:childTnLst>
                                    <p:animEffect transition="out" filter="fade">
                                      <p:cBhvr>
                                        <p:cTn id="24" dur="250"/>
                                        <p:tgtEl>
                                          <p:spTgt spid="5"/>
                                        </p:tgtEl>
                                      </p:cBhvr>
                                    </p:animEffect>
                                    <p:set>
                                      <p:cBhvr>
                                        <p:cTn id="25" dur="1" fill="hold">
                                          <p:stCondLst>
                                            <p:cond delay="249"/>
                                          </p:stCondLst>
                                        </p:cTn>
                                        <p:tgtEl>
                                          <p:spTgt spid="5"/>
                                        </p:tgtEl>
                                        <p:attrNameLst>
                                          <p:attrName>style.visibility</p:attrName>
                                        </p:attrNameLst>
                                      </p:cBhvr>
                                      <p:to>
                                        <p:strVal val="hidden"/>
                                      </p:to>
                                    </p:set>
                                  </p:childTnLst>
                                </p:cTn>
                              </p:par>
                              <p:par>
                                <p:cTn id="26" presetID="6" presetClass="emph" presetSubtype="0" fill="hold" grpId="3" nodeType="withEffect">
                                  <p:stCondLst>
                                    <p:cond delay="3500"/>
                                  </p:stCondLst>
                                  <p:childTnLst>
                                    <p:animScale>
                                      <p:cBhvr>
                                        <p:cTn id="27" dur="250" fill="hold"/>
                                        <p:tgtEl>
                                          <p:spTgt spid="15"/>
                                        </p:tgtEl>
                                      </p:cBhvr>
                                      <p:by x="300000" y="300000"/>
                                    </p:animScale>
                                  </p:childTnLst>
                                </p:cTn>
                              </p:par>
                              <p:par>
                                <p:cTn id="28" presetID="10" presetClass="exit" presetSubtype="0" fill="hold" grpId="2" nodeType="withEffect">
                                  <p:stCondLst>
                                    <p:cond delay="3500"/>
                                  </p:stCondLst>
                                  <p:childTnLst>
                                    <p:animEffect transition="out" filter="fade">
                                      <p:cBhvr>
                                        <p:cTn id="29" dur="150"/>
                                        <p:tgtEl>
                                          <p:spTgt spid="15"/>
                                        </p:tgtEl>
                                      </p:cBhvr>
                                    </p:animEffect>
                                    <p:set>
                                      <p:cBhvr>
                                        <p:cTn id="30" dur="1" fill="hold">
                                          <p:stCondLst>
                                            <p:cond delay="1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5"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2063552" y="2468896"/>
            <a:ext cx="8232920" cy="1010091"/>
            <a:chOff x="2411760" y="1695460"/>
            <a:chExt cx="4695305" cy="576064"/>
          </a:xfrm>
        </p:grpSpPr>
        <p:pic>
          <p:nvPicPr>
            <p:cNvPr id="11"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48491" y="1798826"/>
              <a:ext cx="1198707" cy="380274"/>
            </a:xfrm>
            <a:prstGeom prst="rect">
              <a:avLst/>
            </a:prstGeom>
            <a:noFill/>
          </p:spPr>
          <p:txBody>
            <a:bodyPr wrap="none" rtlCol="0">
              <a:spAutoFit/>
            </a:bodyPr>
            <a:lstStyle/>
            <a:p>
              <a:pPr algn="ctr"/>
              <a:r>
                <a:rPr lang="zh-CN" altLang="en-US"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新年寄语</a:t>
              </a:r>
            </a:p>
          </p:txBody>
        </p:sp>
      </p:grpSp>
      <p:sp>
        <p:nvSpPr>
          <p:cNvPr id="13" name="TextBox 12"/>
          <p:cNvSpPr txBox="1"/>
          <p:nvPr/>
        </p:nvSpPr>
        <p:spPr>
          <a:xfrm>
            <a:off x="3023660" y="3574996"/>
            <a:ext cx="8597225" cy="584775"/>
          </a:xfrm>
          <a:prstGeom prst="rect">
            <a:avLst/>
          </a:prstGeom>
          <a:noFill/>
        </p:spPr>
        <p:txBody>
          <a:bodyPr wrap="none" rtlCol="0">
            <a:spAutoFit/>
          </a:bodyPr>
          <a:lstStyle/>
          <a:p>
            <a:pPr marL="609600" indent="-609600">
              <a:buFont typeface="Wingdings" panose="05000000000000000000" pitchFamily="2" charset="2"/>
              <a:buChar char="Ø"/>
            </a:pPr>
            <a:r>
              <a:rPr lang="zh-CN" altLang="en-US" sz="3200" dirty="0">
                <a:solidFill>
                  <a:srgbClr val="FFFF00"/>
                </a:solidFill>
                <a:latin typeface="微软雅黑" panose="020B0503020204020204" pitchFamily="34" charset="-122"/>
                <a:ea typeface="微软雅黑" panose="020B0503020204020204" pitchFamily="34" charset="-122"/>
              </a:rPr>
              <a:t>新的一年新的希望，让我们并肩共赢未来！</a:t>
            </a:r>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图片 54"/>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75404" y="186686"/>
            <a:ext cx="11325981" cy="7113379"/>
          </a:xfrm>
          <a:prstGeom prst="rect">
            <a:avLst/>
          </a:prstGeom>
        </p:spPr>
      </p:pic>
      <p:sp>
        <p:nvSpPr>
          <p:cNvPr id="65" name="TextBox 64"/>
          <p:cNvSpPr txBox="1"/>
          <p:nvPr/>
        </p:nvSpPr>
        <p:spPr>
          <a:xfrm>
            <a:off x="2421969" y="3144032"/>
            <a:ext cx="7632848" cy="1945283"/>
          </a:xfrm>
          <a:prstGeom prst="rect">
            <a:avLst/>
          </a:prstGeom>
          <a:noFill/>
        </p:spPr>
        <p:txBody>
          <a:bodyPr wrap="square" lIns="97671" tIns="48835" rIns="97671" bIns="48835" rtlCol="0">
            <a:spAutoFit/>
          </a:bodyPr>
          <a:lstStyle/>
          <a:p>
            <a:pPr>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       新年伊始，让我们把一切所经历过的，统统成为过去吧！以往的成功也好，失败也罢，让我们卸下沉重的包袱轻装上阵。新的一年，翻开新的一页，所有的期待与希望、向往与憧憬向我们走来。生活还要继续，梦想不断延伸，脚步依旧执着。整理好行囊，带上健康与平安，因为健康是幸福的起点，平安是最单纯的快乐，伴着一份好心情，微笑着出发，脚步轻盈，且歌且行。</a:t>
            </a:r>
          </a:p>
        </p:txBody>
      </p:sp>
      <p:sp>
        <p:nvSpPr>
          <p:cNvPr id="2" name="椭圆 1"/>
          <p:cNvSpPr/>
          <p:nvPr/>
        </p:nvSpPr>
        <p:spPr>
          <a:xfrm>
            <a:off x="3695734" y="1918457"/>
            <a:ext cx="960107" cy="9601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solidFill>
                  <a:srgbClr val="FFC000"/>
                </a:solidFill>
                <a:latin typeface="微软雅黑" panose="020B0503020204020204" pitchFamily="34" charset="-122"/>
                <a:ea typeface="微软雅黑" panose="020B0503020204020204" pitchFamily="34" charset="-122"/>
              </a:rPr>
              <a:t>新</a:t>
            </a:r>
          </a:p>
        </p:txBody>
      </p:sp>
      <p:sp>
        <p:nvSpPr>
          <p:cNvPr id="72" name="椭圆 71"/>
          <p:cNvSpPr/>
          <p:nvPr/>
        </p:nvSpPr>
        <p:spPr>
          <a:xfrm>
            <a:off x="4847862" y="1918457"/>
            <a:ext cx="960107" cy="9601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solidFill>
                  <a:srgbClr val="FFC000"/>
                </a:solidFill>
                <a:latin typeface="微软雅黑" panose="020B0503020204020204" pitchFamily="34" charset="-122"/>
                <a:ea typeface="微软雅黑" panose="020B0503020204020204" pitchFamily="34" charset="-122"/>
              </a:rPr>
              <a:t>年</a:t>
            </a:r>
          </a:p>
        </p:txBody>
      </p:sp>
      <p:sp>
        <p:nvSpPr>
          <p:cNvPr id="73" name="椭圆 72"/>
          <p:cNvSpPr/>
          <p:nvPr/>
        </p:nvSpPr>
        <p:spPr>
          <a:xfrm>
            <a:off x="5999990" y="1918457"/>
            <a:ext cx="960107" cy="9601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solidFill>
                  <a:srgbClr val="FFC000"/>
                </a:solidFill>
                <a:latin typeface="微软雅黑" panose="020B0503020204020204" pitchFamily="34" charset="-122"/>
                <a:ea typeface="微软雅黑" panose="020B0503020204020204" pitchFamily="34" charset="-122"/>
              </a:rPr>
              <a:t>寄</a:t>
            </a:r>
          </a:p>
        </p:txBody>
      </p:sp>
      <p:sp>
        <p:nvSpPr>
          <p:cNvPr id="74" name="椭圆 73"/>
          <p:cNvSpPr/>
          <p:nvPr/>
        </p:nvSpPr>
        <p:spPr>
          <a:xfrm>
            <a:off x="7152118" y="1918457"/>
            <a:ext cx="960107" cy="9601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solidFill>
                  <a:srgbClr val="FFC000"/>
                </a:solidFill>
                <a:latin typeface="微软雅黑" panose="020B0503020204020204" pitchFamily="34" charset="-122"/>
                <a:ea typeface="微软雅黑" panose="020B0503020204020204" pitchFamily="34" charset="-122"/>
              </a:rPr>
              <a:t>语</a:t>
            </a:r>
          </a:p>
        </p:txBody>
      </p:sp>
      <p:pic>
        <p:nvPicPr>
          <p:cNvPr id="68" name="Picture 6" descr="C:\Users\Administrator\Desktop\云.png"/>
          <p:cNvPicPr>
            <a:picLocks noChangeAspect="1" noChangeArrowheads="1"/>
          </p:cNvPicPr>
          <p:nvPr/>
        </p:nvPicPr>
        <p:blipFill>
          <a:blip r:embed="rId6" cstate="email">
            <a:grayscl/>
          </a:blip>
          <a:stretch>
            <a:fillRect/>
          </a:stretch>
        </p:blipFill>
        <p:spPr bwMode="auto">
          <a:xfrm>
            <a:off x="12573045" y="1428735"/>
            <a:ext cx="1061429" cy="476253"/>
          </a:xfrm>
          <a:prstGeom prst="rect">
            <a:avLst/>
          </a:prstGeom>
          <a:noFill/>
        </p:spPr>
      </p:pic>
      <p:pic>
        <p:nvPicPr>
          <p:cNvPr id="69" name="Picture 6" descr="C:\Users\Administrator\Desktop\云.png"/>
          <p:cNvPicPr>
            <a:picLocks noChangeAspect="1" noChangeArrowheads="1"/>
          </p:cNvPicPr>
          <p:nvPr/>
        </p:nvPicPr>
        <p:blipFill>
          <a:blip r:embed="rId7" cstate="email">
            <a:grayscl/>
          </a:blip>
          <a:stretch>
            <a:fillRect/>
          </a:stretch>
        </p:blipFill>
        <p:spPr bwMode="auto">
          <a:xfrm flipH="1">
            <a:off x="-1633003" y="5286387"/>
            <a:ext cx="1633003" cy="600129"/>
          </a:xfrm>
          <a:prstGeom prst="rect">
            <a:avLst/>
          </a:prstGeom>
          <a:noFill/>
        </p:spPr>
      </p:pic>
      <p:pic>
        <p:nvPicPr>
          <p:cNvPr id="70" name="Picture 6" descr="C:\Users\Administrator\Desktop\云.png"/>
          <p:cNvPicPr>
            <a:picLocks noChangeAspect="1" noChangeArrowheads="1"/>
          </p:cNvPicPr>
          <p:nvPr/>
        </p:nvPicPr>
        <p:blipFill>
          <a:blip r:embed="rId6" cstate="email">
            <a:grayscl/>
          </a:blip>
          <a:stretch>
            <a:fillRect/>
          </a:stretch>
        </p:blipFill>
        <p:spPr bwMode="auto">
          <a:xfrm flipH="1">
            <a:off x="-1428802" y="3952877"/>
            <a:ext cx="1061429" cy="476253"/>
          </a:xfrm>
          <a:prstGeom prst="rect">
            <a:avLst/>
          </a:prstGeom>
          <a:noFill/>
        </p:spPr>
      </p:pic>
      <p:pic>
        <p:nvPicPr>
          <p:cNvPr id="71" name="Picture 6" descr="C:\Users\Administrator\Desktop\云.png"/>
          <p:cNvPicPr>
            <a:picLocks noChangeAspect="1" noChangeArrowheads="1"/>
          </p:cNvPicPr>
          <p:nvPr/>
        </p:nvPicPr>
        <p:blipFill>
          <a:blip r:embed="rId7" cstate="email">
            <a:grayscl/>
          </a:blip>
          <a:stretch>
            <a:fillRect/>
          </a:stretch>
        </p:blipFill>
        <p:spPr bwMode="auto">
          <a:xfrm>
            <a:off x="12382544" y="3143247"/>
            <a:ext cx="1633003" cy="60012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600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0" fill="hold"/>
                                        <p:tgtEl>
                                          <p:spTgt spid="71"/>
                                        </p:tgtEl>
                                        <p:attrNameLst>
                                          <p:attrName>ppt_x</p:attrName>
                                        </p:attrNameLst>
                                      </p:cBhvr>
                                      <p:tavLst>
                                        <p:tav tm="0">
                                          <p:val>
                                            <p:strVal val="0-#ppt_w/2"/>
                                          </p:val>
                                        </p:tav>
                                        <p:tav tm="100000">
                                          <p:val>
                                            <p:strVal val="#ppt_x"/>
                                          </p:val>
                                        </p:tav>
                                      </p:tavLst>
                                    </p:anim>
                                    <p:anim calcmode="lin" valueType="num">
                                      <p:cBhvr additive="base">
                                        <p:cTn id="8" dur="50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repeatCount="6000" fill="hold" nodeType="withEffect">
                                  <p:stCondLst>
                                    <p:cond delay="140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4400" fill="hold"/>
                                        <p:tgtEl>
                                          <p:spTgt spid="68"/>
                                        </p:tgtEl>
                                        <p:attrNameLst>
                                          <p:attrName>ppt_x</p:attrName>
                                        </p:attrNameLst>
                                      </p:cBhvr>
                                      <p:tavLst>
                                        <p:tav tm="0">
                                          <p:val>
                                            <p:strVal val="0-#ppt_w/2"/>
                                          </p:val>
                                        </p:tav>
                                        <p:tav tm="100000">
                                          <p:val>
                                            <p:strVal val="#ppt_x"/>
                                          </p:val>
                                        </p:tav>
                                      </p:tavLst>
                                    </p:anim>
                                    <p:anim calcmode="lin" valueType="num">
                                      <p:cBhvr additive="base">
                                        <p:cTn id="12" dur="4400" fill="hold"/>
                                        <p:tgtEl>
                                          <p:spTgt spid="68"/>
                                        </p:tgtEl>
                                        <p:attrNameLst>
                                          <p:attrName>ppt_y</p:attrName>
                                        </p:attrNameLst>
                                      </p:cBhvr>
                                      <p:tavLst>
                                        <p:tav tm="0">
                                          <p:val>
                                            <p:strVal val="#ppt_y"/>
                                          </p:val>
                                        </p:tav>
                                        <p:tav tm="100000">
                                          <p:val>
                                            <p:strVal val="#ppt_y"/>
                                          </p:val>
                                        </p:tav>
                                      </p:tavLst>
                                    </p:anim>
                                  </p:childTnLst>
                                </p:cTn>
                              </p:par>
                              <p:par>
                                <p:cTn id="13" presetID="2" presetClass="entr" presetSubtype="2" repeatCount="6000" fill="hold" nodeType="withEffect">
                                  <p:stCondLst>
                                    <p:cond delay="50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0" fill="hold"/>
                                        <p:tgtEl>
                                          <p:spTgt spid="69"/>
                                        </p:tgtEl>
                                        <p:attrNameLst>
                                          <p:attrName>ppt_x</p:attrName>
                                        </p:attrNameLst>
                                      </p:cBhvr>
                                      <p:tavLst>
                                        <p:tav tm="0">
                                          <p:val>
                                            <p:strVal val="1+#ppt_w/2"/>
                                          </p:val>
                                        </p:tav>
                                        <p:tav tm="100000">
                                          <p:val>
                                            <p:strVal val="#ppt_x"/>
                                          </p:val>
                                        </p:tav>
                                      </p:tavLst>
                                    </p:anim>
                                    <p:anim calcmode="lin" valueType="num">
                                      <p:cBhvr additive="base">
                                        <p:cTn id="16" dur="5000" fill="hold"/>
                                        <p:tgtEl>
                                          <p:spTgt spid="69"/>
                                        </p:tgtEl>
                                        <p:attrNameLst>
                                          <p:attrName>ppt_y</p:attrName>
                                        </p:attrNameLst>
                                      </p:cBhvr>
                                      <p:tavLst>
                                        <p:tav tm="0">
                                          <p:val>
                                            <p:strVal val="#ppt_y"/>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0" fill="hold"/>
                                        <p:tgtEl>
                                          <p:spTgt spid="55"/>
                                        </p:tgtEl>
                                        <p:attrNameLst>
                                          <p:attrName>ppt_w</p:attrName>
                                        </p:attrNameLst>
                                      </p:cBhvr>
                                      <p:tavLst>
                                        <p:tav tm="0">
                                          <p:val>
                                            <p:strVal val="#ppt_w*0.70"/>
                                          </p:val>
                                        </p:tav>
                                        <p:tav tm="100000">
                                          <p:val>
                                            <p:strVal val="#ppt_w"/>
                                          </p:val>
                                        </p:tav>
                                      </p:tavLst>
                                    </p:anim>
                                    <p:anim calcmode="lin" valueType="num">
                                      <p:cBhvr>
                                        <p:cTn id="20" dur="1000" fill="hold"/>
                                        <p:tgtEl>
                                          <p:spTgt spid="55"/>
                                        </p:tgtEl>
                                        <p:attrNameLst>
                                          <p:attrName>ppt_h</p:attrName>
                                        </p:attrNameLst>
                                      </p:cBhvr>
                                      <p:tavLst>
                                        <p:tav tm="0">
                                          <p:val>
                                            <p:strVal val="#ppt_h"/>
                                          </p:val>
                                        </p:tav>
                                        <p:tav tm="100000">
                                          <p:val>
                                            <p:strVal val="#ppt_h"/>
                                          </p:val>
                                        </p:tav>
                                      </p:tavLst>
                                    </p:anim>
                                    <p:animEffect transition="in" filter="fade">
                                      <p:cBhvr>
                                        <p:cTn id="21" dur="1000"/>
                                        <p:tgtEl>
                                          <p:spTgt spid="55"/>
                                        </p:tgtEl>
                                      </p:cBhvr>
                                    </p:animEffect>
                                  </p:childTnLst>
                                </p:cTn>
                              </p:par>
                              <p:par>
                                <p:cTn id="22" presetID="53" presetClass="entr" presetSubtype="16" fill="hold" grpId="0" nodeType="withEffect">
                                  <p:stCondLst>
                                    <p:cond delay="10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72"/>
                                        </p:tgtEl>
                                        <p:attrNameLst>
                                          <p:attrName>style.visibility</p:attrName>
                                        </p:attrNameLst>
                                      </p:cBhvr>
                                      <p:to>
                                        <p:strVal val="visible"/>
                                      </p:to>
                                    </p:set>
                                    <p:anim calcmode="lin" valueType="num">
                                      <p:cBhvr>
                                        <p:cTn id="29" dur="500" fill="hold"/>
                                        <p:tgtEl>
                                          <p:spTgt spid="72"/>
                                        </p:tgtEl>
                                        <p:attrNameLst>
                                          <p:attrName>ppt_w</p:attrName>
                                        </p:attrNameLst>
                                      </p:cBhvr>
                                      <p:tavLst>
                                        <p:tav tm="0">
                                          <p:val>
                                            <p:fltVal val="0"/>
                                          </p:val>
                                        </p:tav>
                                        <p:tav tm="100000">
                                          <p:val>
                                            <p:strVal val="#ppt_w"/>
                                          </p:val>
                                        </p:tav>
                                      </p:tavLst>
                                    </p:anim>
                                    <p:anim calcmode="lin" valueType="num">
                                      <p:cBhvr>
                                        <p:cTn id="30" dur="500" fill="hold"/>
                                        <p:tgtEl>
                                          <p:spTgt spid="72"/>
                                        </p:tgtEl>
                                        <p:attrNameLst>
                                          <p:attrName>ppt_h</p:attrName>
                                        </p:attrNameLst>
                                      </p:cBhvr>
                                      <p:tavLst>
                                        <p:tav tm="0">
                                          <p:val>
                                            <p:fltVal val="0"/>
                                          </p:val>
                                        </p:tav>
                                        <p:tav tm="100000">
                                          <p:val>
                                            <p:strVal val="#ppt_h"/>
                                          </p:val>
                                        </p:tav>
                                      </p:tavLst>
                                    </p:anim>
                                    <p:animEffect transition="in" filter="fade">
                                      <p:cBhvr>
                                        <p:cTn id="31" dur="500"/>
                                        <p:tgtEl>
                                          <p:spTgt spid="72"/>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73"/>
                                        </p:tgtEl>
                                        <p:attrNameLst>
                                          <p:attrName>style.visibility</p:attrName>
                                        </p:attrNameLst>
                                      </p:cBhvr>
                                      <p:to>
                                        <p:strVal val="visible"/>
                                      </p:to>
                                    </p:set>
                                    <p:anim calcmode="lin" valueType="num">
                                      <p:cBhvr>
                                        <p:cTn id="34" dur="500" fill="hold"/>
                                        <p:tgtEl>
                                          <p:spTgt spid="73"/>
                                        </p:tgtEl>
                                        <p:attrNameLst>
                                          <p:attrName>ppt_w</p:attrName>
                                        </p:attrNameLst>
                                      </p:cBhvr>
                                      <p:tavLst>
                                        <p:tav tm="0">
                                          <p:val>
                                            <p:fltVal val="0"/>
                                          </p:val>
                                        </p:tav>
                                        <p:tav tm="100000">
                                          <p:val>
                                            <p:strVal val="#ppt_w"/>
                                          </p:val>
                                        </p:tav>
                                      </p:tavLst>
                                    </p:anim>
                                    <p:anim calcmode="lin" valueType="num">
                                      <p:cBhvr>
                                        <p:cTn id="35" dur="500" fill="hold"/>
                                        <p:tgtEl>
                                          <p:spTgt spid="73"/>
                                        </p:tgtEl>
                                        <p:attrNameLst>
                                          <p:attrName>ppt_h</p:attrName>
                                        </p:attrNameLst>
                                      </p:cBhvr>
                                      <p:tavLst>
                                        <p:tav tm="0">
                                          <p:val>
                                            <p:fltVal val="0"/>
                                          </p:val>
                                        </p:tav>
                                        <p:tav tm="100000">
                                          <p:val>
                                            <p:strVal val="#ppt_h"/>
                                          </p:val>
                                        </p:tav>
                                      </p:tavLst>
                                    </p:anim>
                                    <p:animEffect transition="in" filter="fade">
                                      <p:cBhvr>
                                        <p:cTn id="36" dur="500"/>
                                        <p:tgtEl>
                                          <p:spTgt spid="73"/>
                                        </p:tgtEl>
                                      </p:cBhvr>
                                    </p:animEffect>
                                  </p:childTnLst>
                                </p:cTn>
                              </p:par>
                              <p:par>
                                <p:cTn id="37" presetID="53" presetClass="entr" presetSubtype="16" fill="hold" grpId="0" nodeType="withEffect">
                                  <p:stCondLst>
                                    <p:cond delay="100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par>
                                <p:cTn id="42" presetID="27" presetClass="entr" presetSubtype="0" fill="hold" grpId="0" nodeType="withEffect">
                                  <p:stCondLst>
                                    <p:cond delay="1800"/>
                                  </p:stCondLst>
                                  <p:iterate type="lt">
                                    <p:tmPct val="50000"/>
                                  </p:iterate>
                                  <p:childTnLst>
                                    <p:set>
                                      <p:cBhvr>
                                        <p:cTn id="43" dur="1" fill="hold">
                                          <p:stCondLst>
                                            <p:cond delay="0"/>
                                          </p:stCondLst>
                                        </p:cTn>
                                        <p:tgtEl>
                                          <p:spTgt spid="65"/>
                                        </p:tgtEl>
                                        <p:attrNameLst>
                                          <p:attrName>style.visibility</p:attrName>
                                        </p:attrNameLst>
                                      </p:cBhvr>
                                      <p:to>
                                        <p:strVal val="visible"/>
                                      </p:to>
                                    </p:set>
                                    <p:anim calcmode="discrete" valueType="clr">
                                      <p:cBhvr override="childStyle">
                                        <p:cTn id="44" dur="300"/>
                                        <p:tgtEl>
                                          <p:spTgt spid="65"/>
                                        </p:tgtEl>
                                        <p:attrNameLst>
                                          <p:attrName>style.color</p:attrName>
                                        </p:attrNameLst>
                                      </p:cBhvr>
                                      <p:tavLst>
                                        <p:tav tm="0">
                                          <p:val>
                                            <p:clrVal>
                                              <a:srgbClr val="FE9810"/>
                                            </p:clrVal>
                                          </p:val>
                                        </p:tav>
                                        <p:tav tm="50000">
                                          <p:val>
                                            <p:clrVal>
                                              <a:srgbClr val="CC0000"/>
                                            </p:clrVal>
                                          </p:val>
                                        </p:tav>
                                      </p:tavLst>
                                    </p:anim>
                                    <p:anim calcmode="discrete" valueType="clr">
                                      <p:cBhvr>
                                        <p:cTn id="45" dur="300"/>
                                        <p:tgtEl>
                                          <p:spTgt spid="65"/>
                                        </p:tgtEl>
                                        <p:attrNameLst>
                                          <p:attrName>fillcolor</p:attrName>
                                        </p:attrNameLst>
                                      </p:cBhvr>
                                      <p:tavLst>
                                        <p:tav tm="0">
                                          <p:val>
                                            <p:clrVal>
                                              <a:schemeClr val="accent2"/>
                                            </p:clrVal>
                                          </p:val>
                                        </p:tav>
                                        <p:tav tm="50000">
                                          <p:val>
                                            <p:clrVal>
                                              <a:schemeClr val="hlink"/>
                                            </p:clrVal>
                                          </p:val>
                                        </p:tav>
                                      </p:tavLst>
                                    </p:anim>
                                    <p:set>
                                      <p:cBhvr>
                                        <p:cTn id="46" dur="300"/>
                                        <p:tgtEl>
                                          <p:spTgt spid="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animBg="1"/>
      <p:bldP spid="72" grpId="0" animBg="1"/>
      <p:bldP spid="73" grpId="0" animBg="1"/>
      <p:bldP spid="7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图片 54"/>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75404" y="-123395"/>
            <a:ext cx="11325981" cy="7113379"/>
          </a:xfrm>
          <a:prstGeom prst="rect">
            <a:avLst/>
          </a:prstGeom>
        </p:spPr>
      </p:pic>
      <p:sp>
        <p:nvSpPr>
          <p:cNvPr id="65" name="TextBox 64"/>
          <p:cNvSpPr txBox="1"/>
          <p:nvPr/>
        </p:nvSpPr>
        <p:spPr>
          <a:xfrm>
            <a:off x="2159565" y="1760135"/>
            <a:ext cx="8160905" cy="2725240"/>
          </a:xfrm>
          <a:prstGeom prst="rect">
            <a:avLst/>
          </a:prstGeom>
          <a:noFill/>
        </p:spPr>
        <p:txBody>
          <a:bodyPr wrap="square" lIns="97671" tIns="48835" rIns="97671" bIns="48835" rtlCol="0">
            <a:spAutoFit/>
          </a:bodyPr>
          <a:lstStyle/>
          <a:p>
            <a:r>
              <a:rPr lang="zh-CN" altLang="en-US" sz="4265" dirty="0">
                <a:solidFill>
                  <a:srgbClr val="C00000"/>
                </a:solidFill>
                <a:latin typeface="隶书" panose="02010509060101010101" pitchFamily="49" charset="-122"/>
                <a:ea typeface="隶书" panose="02010509060101010101" pitchFamily="49" charset="-122"/>
              </a:rPr>
              <a:t>祝</a:t>
            </a:r>
            <a:r>
              <a:rPr lang="en-US" altLang="zh-CN" sz="4265" dirty="0">
                <a:solidFill>
                  <a:srgbClr val="C00000"/>
                </a:solidFill>
                <a:latin typeface="隶书" panose="02010509060101010101" pitchFamily="49" charset="-122"/>
                <a:ea typeface="隶书" panose="02010509060101010101" pitchFamily="49" charset="-122"/>
              </a:rPr>
              <a:t>:</a:t>
            </a:r>
          </a:p>
          <a:p>
            <a:r>
              <a:rPr lang="zh-CN" altLang="en-US" sz="4265" dirty="0">
                <a:solidFill>
                  <a:srgbClr val="C00000"/>
                </a:solidFill>
                <a:latin typeface="隶书" panose="02010509060101010101" pitchFamily="49" charset="-122"/>
                <a:ea typeface="隶书" panose="02010509060101010101" pitchFamily="49" charset="-122"/>
              </a:rPr>
              <a:t>您及您的家人在新的一年里</a:t>
            </a:r>
            <a:endParaRPr lang="en-US" altLang="zh-CN" sz="4265" dirty="0">
              <a:solidFill>
                <a:srgbClr val="C00000"/>
              </a:solidFill>
              <a:latin typeface="隶书" panose="02010509060101010101" pitchFamily="49" charset="-122"/>
              <a:ea typeface="隶书" panose="02010509060101010101" pitchFamily="49" charset="-122"/>
            </a:endParaRPr>
          </a:p>
          <a:p>
            <a:r>
              <a:rPr lang="zh-CN" altLang="en-US" sz="4265" dirty="0">
                <a:solidFill>
                  <a:srgbClr val="C00000"/>
                </a:solidFill>
                <a:latin typeface="隶书" panose="02010509060101010101" pitchFamily="49" charset="-122"/>
                <a:ea typeface="隶书" panose="02010509060101010101" pitchFamily="49" charset="-122"/>
              </a:rPr>
              <a:t>工作顺利！万事如意！喜气羊羊</a:t>
            </a:r>
            <a:endParaRPr lang="en-US" altLang="zh-CN" sz="4265" dirty="0">
              <a:solidFill>
                <a:srgbClr val="C00000"/>
              </a:solidFill>
              <a:latin typeface="隶书" panose="02010509060101010101" pitchFamily="49" charset="-122"/>
              <a:ea typeface="隶书" panose="02010509060101010101" pitchFamily="49" charset="-122"/>
            </a:endParaRPr>
          </a:p>
          <a:p>
            <a:r>
              <a:rPr lang="zh-CN" altLang="en-US" sz="4265" dirty="0">
                <a:solidFill>
                  <a:srgbClr val="C00000"/>
                </a:solidFill>
                <a:latin typeface="隶书" panose="02010509060101010101" pitchFamily="49" charset="-122"/>
                <a:ea typeface="隶书" panose="02010509060101010101" pitchFamily="49" charset="-122"/>
              </a:rPr>
              <a:t>羊年大发！</a:t>
            </a:r>
            <a:endParaRPr lang="en-US" altLang="zh-CN" sz="4265" dirty="0">
              <a:solidFill>
                <a:srgbClr val="C00000"/>
              </a:solidFill>
              <a:latin typeface="隶书" panose="02010509060101010101" pitchFamily="49" charset="-122"/>
              <a:ea typeface="隶书" panose="02010509060101010101" pitchFamily="49" charset="-122"/>
            </a:endParaRPr>
          </a:p>
        </p:txBody>
      </p:sp>
      <p:pic>
        <p:nvPicPr>
          <p:cNvPr id="68" name="Picture 6" descr="C:\Users\Administrator\Desktop\云.png"/>
          <p:cNvPicPr>
            <a:picLocks noChangeAspect="1" noChangeArrowheads="1"/>
          </p:cNvPicPr>
          <p:nvPr/>
        </p:nvPicPr>
        <p:blipFill>
          <a:blip r:embed="rId6" cstate="email">
            <a:grayscl/>
          </a:blip>
          <a:stretch>
            <a:fillRect/>
          </a:stretch>
        </p:blipFill>
        <p:spPr bwMode="auto">
          <a:xfrm>
            <a:off x="12573045" y="1428735"/>
            <a:ext cx="1061429" cy="476253"/>
          </a:xfrm>
          <a:prstGeom prst="rect">
            <a:avLst/>
          </a:prstGeom>
          <a:noFill/>
        </p:spPr>
      </p:pic>
      <p:pic>
        <p:nvPicPr>
          <p:cNvPr id="69" name="Picture 6" descr="C:\Users\Administrator\Desktop\云.png"/>
          <p:cNvPicPr>
            <a:picLocks noChangeAspect="1" noChangeArrowheads="1"/>
          </p:cNvPicPr>
          <p:nvPr/>
        </p:nvPicPr>
        <p:blipFill>
          <a:blip r:embed="rId7" cstate="email">
            <a:grayscl/>
          </a:blip>
          <a:stretch>
            <a:fillRect/>
          </a:stretch>
        </p:blipFill>
        <p:spPr bwMode="auto">
          <a:xfrm flipH="1">
            <a:off x="-1633003" y="5286387"/>
            <a:ext cx="1633003" cy="600129"/>
          </a:xfrm>
          <a:prstGeom prst="rect">
            <a:avLst/>
          </a:prstGeom>
          <a:noFill/>
        </p:spPr>
      </p:pic>
      <p:pic>
        <p:nvPicPr>
          <p:cNvPr id="70" name="Picture 6" descr="C:\Users\Administrator\Desktop\云.png"/>
          <p:cNvPicPr>
            <a:picLocks noChangeAspect="1" noChangeArrowheads="1"/>
          </p:cNvPicPr>
          <p:nvPr/>
        </p:nvPicPr>
        <p:blipFill>
          <a:blip r:embed="rId6" cstate="email">
            <a:grayscl/>
          </a:blip>
          <a:stretch>
            <a:fillRect/>
          </a:stretch>
        </p:blipFill>
        <p:spPr bwMode="auto">
          <a:xfrm flipH="1">
            <a:off x="-1428802" y="3952877"/>
            <a:ext cx="1061429" cy="476253"/>
          </a:xfrm>
          <a:prstGeom prst="rect">
            <a:avLst/>
          </a:prstGeom>
          <a:noFill/>
        </p:spPr>
      </p:pic>
      <p:pic>
        <p:nvPicPr>
          <p:cNvPr id="71" name="Picture 6" descr="C:\Users\Administrator\Desktop\云.png"/>
          <p:cNvPicPr>
            <a:picLocks noChangeAspect="1" noChangeArrowheads="1"/>
          </p:cNvPicPr>
          <p:nvPr/>
        </p:nvPicPr>
        <p:blipFill>
          <a:blip r:embed="rId7" cstate="email">
            <a:grayscl/>
          </a:blip>
          <a:stretch>
            <a:fillRect/>
          </a:stretch>
        </p:blipFill>
        <p:spPr bwMode="auto">
          <a:xfrm>
            <a:off x="12382544" y="3143247"/>
            <a:ext cx="1633003" cy="60012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900" advClick="0" advTm="4000">
        <p14:glitt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200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0" fill="hold"/>
                                        <p:tgtEl>
                                          <p:spTgt spid="71"/>
                                        </p:tgtEl>
                                        <p:attrNameLst>
                                          <p:attrName>ppt_x</p:attrName>
                                        </p:attrNameLst>
                                      </p:cBhvr>
                                      <p:tavLst>
                                        <p:tav tm="0">
                                          <p:val>
                                            <p:strVal val="0-#ppt_w/2"/>
                                          </p:val>
                                        </p:tav>
                                        <p:tav tm="100000">
                                          <p:val>
                                            <p:strVal val="#ppt_x"/>
                                          </p:val>
                                        </p:tav>
                                      </p:tavLst>
                                    </p:anim>
                                    <p:anim calcmode="lin" valueType="num">
                                      <p:cBhvr additive="base">
                                        <p:cTn id="8" dur="50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repeatCount="2000" fill="hold" nodeType="withEffect">
                                  <p:stCondLst>
                                    <p:cond delay="140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4400" fill="hold"/>
                                        <p:tgtEl>
                                          <p:spTgt spid="68"/>
                                        </p:tgtEl>
                                        <p:attrNameLst>
                                          <p:attrName>ppt_x</p:attrName>
                                        </p:attrNameLst>
                                      </p:cBhvr>
                                      <p:tavLst>
                                        <p:tav tm="0">
                                          <p:val>
                                            <p:strVal val="0-#ppt_w/2"/>
                                          </p:val>
                                        </p:tav>
                                        <p:tav tm="100000">
                                          <p:val>
                                            <p:strVal val="#ppt_x"/>
                                          </p:val>
                                        </p:tav>
                                      </p:tavLst>
                                    </p:anim>
                                    <p:anim calcmode="lin" valueType="num">
                                      <p:cBhvr additive="base">
                                        <p:cTn id="12" dur="4400" fill="hold"/>
                                        <p:tgtEl>
                                          <p:spTgt spid="68"/>
                                        </p:tgtEl>
                                        <p:attrNameLst>
                                          <p:attrName>ppt_y</p:attrName>
                                        </p:attrNameLst>
                                      </p:cBhvr>
                                      <p:tavLst>
                                        <p:tav tm="0">
                                          <p:val>
                                            <p:strVal val="#ppt_y"/>
                                          </p:val>
                                        </p:tav>
                                        <p:tav tm="100000">
                                          <p:val>
                                            <p:strVal val="#ppt_y"/>
                                          </p:val>
                                        </p:tav>
                                      </p:tavLst>
                                    </p:anim>
                                  </p:childTnLst>
                                </p:cTn>
                              </p:par>
                              <p:par>
                                <p:cTn id="13" presetID="2" presetClass="entr" presetSubtype="2" repeatCount="2000" fill="hold" nodeType="withEffect">
                                  <p:stCondLst>
                                    <p:cond delay="50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0" fill="hold"/>
                                        <p:tgtEl>
                                          <p:spTgt spid="69"/>
                                        </p:tgtEl>
                                        <p:attrNameLst>
                                          <p:attrName>ppt_x</p:attrName>
                                        </p:attrNameLst>
                                      </p:cBhvr>
                                      <p:tavLst>
                                        <p:tav tm="0">
                                          <p:val>
                                            <p:strVal val="1+#ppt_w/2"/>
                                          </p:val>
                                        </p:tav>
                                        <p:tav tm="100000">
                                          <p:val>
                                            <p:strVal val="#ppt_x"/>
                                          </p:val>
                                        </p:tav>
                                      </p:tavLst>
                                    </p:anim>
                                    <p:anim calcmode="lin" valueType="num">
                                      <p:cBhvr additive="base">
                                        <p:cTn id="16" dur="5000" fill="hold"/>
                                        <p:tgtEl>
                                          <p:spTgt spid="69"/>
                                        </p:tgtEl>
                                        <p:attrNameLst>
                                          <p:attrName>ppt_y</p:attrName>
                                        </p:attrNameLst>
                                      </p:cBhvr>
                                      <p:tavLst>
                                        <p:tav tm="0">
                                          <p:val>
                                            <p:strVal val="#ppt_y"/>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0" fill="hold"/>
                                        <p:tgtEl>
                                          <p:spTgt spid="55"/>
                                        </p:tgtEl>
                                        <p:attrNameLst>
                                          <p:attrName>ppt_w</p:attrName>
                                        </p:attrNameLst>
                                      </p:cBhvr>
                                      <p:tavLst>
                                        <p:tav tm="0">
                                          <p:val>
                                            <p:strVal val="#ppt_w*0.70"/>
                                          </p:val>
                                        </p:tav>
                                        <p:tav tm="100000">
                                          <p:val>
                                            <p:strVal val="#ppt_w"/>
                                          </p:val>
                                        </p:tav>
                                      </p:tavLst>
                                    </p:anim>
                                    <p:anim calcmode="lin" valueType="num">
                                      <p:cBhvr>
                                        <p:cTn id="20" dur="1000" fill="hold"/>
                                        <p:tgtEl>
                                          <p:spTgt spid="55"/>
                                        </p:tgtEl>
                                        <p:attrNameLst>
                                          <p:attrName>ppt_h</p:attrName>
                                        </p:attrNameLst>
                                      </p:cBhvr>
                                      <p:tavLst>
                                        <p:tav tm="0">
                                          <p:val>
                                            <p:strVal val="#ppt_h"/>
                                          </p:val>
                                        </p:tav>
                                        <p:tav tm="100000">
                                          <p:val>
                                            <p:strVal val="#ppt_h"/>
                                          </p:val>
                                        </p:tav>
                                      </p:tavLst>
                                    </p:anim>
                                    <p:animEffect transition="in" filter="fade">
                                      <p:cBhvr>
                                        <p:cTn id="21" dur="1000"/>
                                        <p:tgtEl>
                                          <p:spTgt spid="55"/>
                                        </p:tgtEl>
                                      </p:cBhvr>
                                    </p:animEffect>
                                  </p:childTnLst>
                                </p:cTn>
                              </p:par>
                              <p:par>
                                <p:cTn id="22" presetID="27" presetClass="entr" presetSubtype="0" fill="hold" grpId="0" nodeType="withEffect">
                                  <p:stCondLst>
                                    <p:cond delay="1800"/>
                                  </p:stCondLst>
                                  <p:iterate type="lt">
                                    <p:tmPct val="50000"/>
                                  </p:iterate>
                                  <p:childTnLst>
                                    <p:set>
                                      <p:cBhvr>
                                        <p:cTn id="23" dur="1" fill="hold">
                                          <p:stCondLst>
                                            <p:cond delay="0"/>
                                          </p:stCondLst>
                                        </p:cTn>
                                        <p:tgtEl>
                                          <p:spTgt spid="65"/>
                                        </p:tgtEl>
                                        <p:attrNameLst>
                                          <p:attrName>style.visibility</p:attrName>
                                        </p:attrNameLst>
                                      </p:cBhvr>
                                      <p:to>
                                        <p:strVal val="visible"/>
                                      </p:to>
                                    </p:set>
                                    <p:anim calcmode="discrete" valueType="clr">
                                      <p:cBhvr override="childStyle">
                                        <p:cTn id="24" dur="300"/>
                                        <p:tgtEl>
                                          <p:spTgt spid="65"/>
                                        </p:tgtEl>
                                        <p:attrNameLst>
                                          <p:attrName>style.color</p:attrName>
                                        </p:attrNameLst>
                                      </p:cBhvr>
                                      <p:tavLst>
                                        <p:tav tm="0">
                                          <p:val>
                                            <p:clrVal>
                                              <a:srgbClr val="FE9810"/>
                                            </p:clrVal>
                                          </p:val>
                                        </p:tav>
                                        <p:tav tm="50000">
                                          <p:val>
                                            <p:clrVal>
                                              <a:srgbClr val="CC0000"/>
                                            </p:clrVal>
                                          </p:val>
                                        </p:tav>
                                      </p:tavLst>
                                    </p:anim>
                                    <p:anim calcmode="discrete" valueType="clr">
                                      <p:cBhvr>
                                        <p:cTn id="25" dur="300"/>
                                        <p:tgtEl>
                                          <p:spTgt spid="65"/>
                                        </p:tgtEl>
                                        <p:attrNameLst>
                                          <p:attrName>fillcolor</p:attrName>
                                        </p:attrNameLst>
                                      </p:cBhvr>
                                      <p:tavLst>
                                        <p:tav tm="0">
                                          <p:val>
                                            <p:clrVal>
                                              <a:schemeClr val="accent2"/>
                                            </p:clrVal>
                                          </p:val>
                                        </p:tav>
                                        <p:tav tm="50000">
                                          <p:val>
                                            <p:clrVal>
                                              <a:schemeClr val="hlink"/>
                                            </p:clrVal>
                                          </p:val>
                                        </p:tav>
                                      </p:tavLst>
                                    </p:anim>
                                    <p:set>
                                      <p:cBhvr>
                                        <p:cTn id="26" dur="300"/>
                                        <p:tgtEl>
                                          <p:spTgt spid="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2063552" y="2660917"/>
            <a:ext cx="8232920" cy="1010091"/>
            <a:chOff x="2411760" y="1695460"/>
            <a:chExt cx="4695305" cy="576064"/>
          </a:xfrm>
        </p:grpSpPr>
        <p:pic>
          <p:nvPicPr>
            <p:cNvPr id="10"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11818" y="1798826"/>
              <a:ext cx="1472055" cy="380274"/>
            </a:xfrm>
            <a:prstGeom prst="rect">
              <a:avLst/>
            </a:prstGeom>
            <a:noFill/>
          </p:spPr>
          <p:txBody>
            <a:bodyPr wrap="none" rtlCol="0">
              <a:spAutoFit/>
            </a:bodyPr>
            <a:lstStyle/>
            <a:p>
              <a:pPr algn="ctr"/>
              <a:r>
                <a:rPr lang="zh-CN" altLang="en-US"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年会片尾曲</a:t>
              </a:r>
            </a:p>
          </p:txBody>
        </p:sp>
      </p:grpSp>
      <p:sp>
        <p:nvSpPr>
          <p:cNvPr id="12" name="TextBox 11"/>
          <p:cNvSpPr txBox="1"/>
          <p:nvPr/>
        </p:nvSpPr>
        <p:spPr>
          <a:xfrm>
            <a:off x="3407703" y="3767018"/>
            <a:ext cx="6135013" cy="584775"/>
          </a:xfrm>
          <a:prstGeom prst="rect">
            <a:avLst/>
          </a:prstGeom>
          <a:noFill/>
        </p:spPr>
        <p:txBody>
          <a:bodyPr wrap="none" rtlCol="0">
            <a:spAutoFit/>
          </a:bodyPr>
          <a:lstStyle/>
          <a:p>
            <a:pPr marL="609600" indent="-609600">
              <a:buFont typeface="Wingdings" panose="05000000000000000000" pitchFamily="2" charset="2"/>
              <a:buChar char="Ø"/>
            </a:pPr>
            <a:r>
              <a:rPr lang="zh-CN" altLang="en-US" sz="3200" dirty="0">
                <a:solidFill>
                  <a:srgbClr val="FFFF00"/>
                </a:solidFill>
                <a:latin typeface="微软雅黑" panose="020B0503020204020204" pitchFamily="34" charset="-122"/>
                <a:ea typeface="微软雅黑" panose="020B0503020204020204" pitchFamily="34" charset="-122"/>
              </a:rPr>
              <a:t>在这里输入内容，写一写吧？</a:t>
            </a:r>
          </a:p>
        </p:txBody>
      </p:sp>
    </p:spTree>
  </p:cSld>
  <p:clrMapOvr>
    <a:masterClrMapping/>
  </p:clrMapOvr>
  <mc:AlternateContent xmlns:mc="http://schemas.openxmlformats.org/markup-compatibility/2006" xmlns:p14="http://schemas.microsoft.com/office/powerpoint/2010/main">
    <mc:Choice Requires="p14">
      <p:transition spd="med" advClick="0" advTm="4000">
        <p14:pan dir="u"/>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4" cstate="email"/>
          <a:stretch>
            <a:fillRect/>
          </a:stretch>
        </p:blipFill>
        <p:spPr bwMode="auto">
          <a:xfrm>
            <a:off x="1906943" y="1800365"/>
            <a:ext cx="4930364" cy="3112524"/>
          </a:xfrm>
          <a:prstGeom prst="rect">
            <a:avLst/>
          </a:prstGeom>
          <a:solidFill>
            <a:srgbClr val="FFFFFF">
              <a:shade val="85000"/>
            </a:srgbClr>
          </a:solidFill>
          <a:ln w="190500" cap="sq">
            <a:solidFill>
              <a:srgbClr val="FF920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8"/>
          <p:cNvPicPr>
            <a:picLocks noChangeAspect="1" noChangeArrowheads="1"/>
          </p:cNvPicPr>
          <p:nvPr/>
        </p:nvPicPr>
        <p:blipFill>
          <a:blip r:embed="rId5" cstate="email"/>
          <a:stretch>
            <a:fillRect/>
          </a:stretch>
        </p:blipFill>
        <p:spPr bwMode="auto">
          <a:xfrm>
            <a:off x="3363711" y="2627219"/>
            <a:ext cx="3143327" cy="2081944"/>
          </a:xfrm>
          <a:prstGeom prst="rect">
            <a:avLst/>
          </a:prstGeom>
          <a:solidFill>
            <a:srgbClr val="FFFFFF">
              <a:shade val="85000"/>
            </a:srgbClr>
          </a:solidFill>
          <a:ln w="190500" cap="sq">
            <a:solidFill>
              <a:srgbClr val="FF920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9"/>
          <p:cNvPicPr>
            <a:picLocks noChangeAspect="1" noChangeArrowheads="1"/>
          </p:cNvPicPr>
          <p:nvPr/>
        </p:nvPicPr>
        <p:blipFill>
          <a:blip r:embed="rId6" cstate="email"/>
          <a:stretch>
            <a:fillRect/>
          </a:stretch>
        </p:blipFill>
        <p:spPr bwMode="auto">
          <a:xfrm>
            <a:off x="2315506" y="645363"/>
            <a:ext cx="4207793" cy="2422668"/>
          </a:xfrm>
          <a:prstGeom prst="rect">
            <a:avLst/>
          </a:prstGeom>
          <a:solidFill>
            <a:srgbClr val="FFFFFF">
              <a:shade val="85000"/>
            </a:srgbClr>
          </a:solidFill>
          <a:ln w="190500" cap="sq">
            <a:solidFill>
              <a:srgbClr val="FF920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11"/>
          <p:cNvPicPr>
            <a:picLocks noChangeAspect="1" noChangeArrowheads="1"/>
          </p:cNvPicPr>
          <p:nvPr/>
        </p:nvPicPr>
        <p:blipFill>
          <a:blip r:embed="rId7" cstate="email"/>
          <a:stretch>
            <a:fillRect/>
          </a:stretch>
        </p:blipFill>
        <p:spPr bwMode="auto">
          <a:xfrm>
            <a:off x="6924383" y="2067431"/>
            <a:ext cx="3682513" cy="2563704"/>
          </a:xfrm>
          <a:prstGeom prst="rect">
            <a:avLst/>
          </a:prstGeom>
          <a:solidFill>
            <a:srgbClr val="FFFFFF">
              <a:shade val="85000"/>
            </a:srgbClr>
          </a:solidFill>
          <a:ln w="190500" cap="sq">
            <a:solidFill>
              <a:srgbClr val="FF920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12"/>
          <p:cNvPicPr>
            <a:picLocks noChangeAspect="1" noChangeArrowheads="1"/>
          </p:cNvPicPr>
          <p:nvPr/>
        </p:nvPicPr>
        <p:blipFill>
          <a:blip r:embed="rId8" cstate="email"/>
          <a:stretch>
            <a:fillRect/>
          </a:stretch>
        </p:blipFill>
        <p:spPr bwMode="auto">
          <a:xfrm>
            <a:off x="2255576" y="4174898"/>
            <a:ext cx="3456383" cy="2141775"/>
          </a:xfrm>
          <a:prstGeom prst="rect">
            <a:avLst/>
          </a:prstGeom>
          <a:solidFill>
            <a:srgbClr val="FFFFFF">
              <a:shade val="85000"/>
            </a:srgbClr>
          </a:solidFill>
          <a:ln w="190500" cap="sq">
            <a:solidFill>
              <a:srgbClr val="FF920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4000">
        <p14:fla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3" presetClass="path" presetSubtype="0" fill="hold" nodeType="withEffect">
                                  <p:stCondLst>
                                    <p:cond delay="0"/>
                                  </p:stCondLst>
                                  <p:childTnLst>
                                    <p:animMotion origin="layout" path="M 3.88889E-6 -4.81481E-6 L 0.43906 -4.81481E-6 " pathEditMode="relative" rAng="0" ptsTypes="AA">
                                      <p:cBhvr>
                                        <p:cTn id="9" dur="4000" fill="hold"/>
                                        <p:tgtEl>
                                          <p:spTgt spid="27"/>
                                        </p:tgtEl>
                                        <p:attrNameLst>
                                          <p:attrName>ppt_x</p:attrName>
                                          <p:attrName>ppt_y</p:attrName>
                                        </p:attrNameLst>
                                      </p:cBhvr>
                                      <p:rCtr x="21944" y="0"/>
                                    </p:animMotion>
                                  </p:childTnLst>
                                </p:cTn>
                              </p:par>
                              <p:par>
                                <p:cTn id="10" presetID="10" presetClass="exit" presetSubtype="0" fill="hold" nodeType="withEffect">
                                  <p:stCondLst>
                                    <p:cond delay="175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ntr" presetSubtype="0" fill="hold" nodeType="withEffect">
                                  <p:stCondLst>
                                    <p:cond delay="77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63" presetClass="path" presetSubtype="0" fill="hold" nodeType="withEffect">
                                  <p:stCondLst>
                                    <p:cond delay="7700"/>
                                  </p:stCondLst>
                                  <p:childTnLst>
                                    <p:animMotion origin="layout" path="M 5.55112E-17 9.87654E-7 L 0.43906 9.87654E-7 " pathEditMode="relative" rAng="0" ptsTypes="AA">
                                      <p:cBhvr>
                                        <p:cTn id="17" dur="4000" fill="hold"/>
                                        <p:tgtEl>
                                          <p:spTgt spid="24"/>
                                        </p:tgtEl>
                                        <p:attrNameLst>
                                          <p:attrName>ppt_x</p:attrName>
                                          <p:attrName>ppt_y</p:attrName>
                                        </p:attrNameLst>
                                      </p:cBhvr>
                                      <p:rCtr x="21944" y="0"/>
                                    </p:animMotion>
                                  </p:childTnLst>
                                </p:cTn>
                              </p:par>
                              <p:par>
                                <p:cTn id="18" presetID="10" presetClass="exit" presetSubtype="0" fill="hold" nodeType="withEffect">
                                  <p:stCondLst>
                                    <p:cond delay="93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ntr" presetSubtype="0" fill="hold" nodeType="withEffect">
                                  <p:stCondLst>
                                    <p:cond delay="141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63" presetClass="path" presetSubtype="0" fill="hold" nodeType="withEffect">
                                  <p:stCondLst>
                                    <p:cond delay="14100"/>
                                  </p:stCondLst>
                                  <p:childTnLst>
                                    <p:animMotion origin="layout" path="M 5.55556E-7 2.59259E-6 L 0.43906 2.59259E-6 " pathEditMode="relative" rAng="0" ptsTypes="AA">
                                      <p:cBhvr>
                                        <p:cTn id="25" dur="4000" fill="hold"/>
                                        <p:tgtEl>
                                          <p:spTgt spid="21"/>
                                        </p:tgtEl>
                                        <p:attrNameLst>
                                          <p:attrName>ppt_x</p:attrName>
                                          <p:attrName>ppt_y</p:attrName>
                                        </p:attrNameLst>
                                      </p:cBhvr>
                                      <p:rCtr x="21944" y="0"/>
                                    </p:animMotion>
                                  </p:childTnLst>
                                </p:cTn>
                              </p:par>
                              <p:par>
                                <p:cTn id="26" presetID="10" presetClass="exit" presetSubtype="0" fill="hold" nodeType="withEffect">
                                  <p:stCondLst>
                                    <p:cond delay="1600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ntr" presetSubtype="0" fill="hold" nodeType="withEffect">
                                  <p:stCondLst>
                                    <p:cond delay="173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63" presetClass="path" presetSubtype="0" fill="hold" nodeType="withEffect">
                                  <p:stCondLst>
                                    <p:cond delay="17300"/>
                                  </p:stCondLst>
                                  <p:childTnLst>
                                    <p:animMotion origin="layout" path="M 5.55556E-7 2.59259E-6 L 0.43906 2.59259E-6 " pathEditMode="relative" rAng="0" ptsTypes="AA">
                                      <p:cBhvr>
                                        <p:cTn id="33" dur="4000" fill="hold"/>
                                        <p:tgtEl>
                                          <p:spTgt spid="23"/>
                                        </p:tgtEl>
                                        <p:attrNameLst>
                                          <p:attrName>ppt_x</p:attrName>
                                          <p:attrName>ppt_y</p:attrName>
                                        </p:attrNameLst>
                                      </p:cBhvr>
                                      <p:rCtr x="21944" y="0"/>
                                    </p:animMotion>
                                  </p:childTnLst>
                                </p:cTn>
                              </p:par>
                              <p:par>
                                <p:cTn id="34" presetID="10" presetClass="exit" presetSubtype="0" fill="hold" nodeType="withEffect">
                                  <p:stCondLst>
                                    <p:cond delay="1960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nodeType="withEffect">
                                  <p:stCondLst>
                                    <p:cond delay="212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63" presetClass="path" presetSubtype="0" fill="hold" nodeType="withEffect">
                                  <p:stCondLst>
                                    <p:cond delay="21200"/>
                                  </p:stCondLst>
                                  <p:childTnLst>
                                    <p:animMotion origin="layout" path="M -1.94444E-6 1.11111E-6 L -0.54305 1.11111E-6 " pathEditMode="relative" rAng="0" ptsTypes="AA">
                                      <p:cBhvr>
                                        <p:cTn id="41" dur="4000" fill="hold"/>
                                        <p:tgtEl>
                                          <p:spTgt spid="26"/>
                                        </p:tgtEl>
                                        <p:attrNameLst>
                                          <p:attrName>ppt_x</p:attrName>
                                          <p:attrName>ppt_y</p:attrName>
                                        </p:attrNameLst>
                                      </p:cBhvr>
                                      <p:rCtr x="-27153" y="0"/>
                                    </p:animMotion>
                                  </p:childTnLst>
                                </p:cTn>
                              </p:par>
                              <p:par>
                                <p:cTn id="42" presetID="10" presetClass="exit" presetSubtype="0" fill="hold" nodeType="withEffect">
                                  <p:stCondLst>
                                    <p:cond delay="2340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1" cy="6858001"/>
          </a:xfrm>
          <a:prstGeom prst="rect">
            <a:avLst/>
          </a:prstGeom>
        </p:spPr>
      </p:pic>
      <p:pic>
        <p:nvPicPr>
          <p:cNvPr id="33"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1019807" y="4811273"/>
            <a:ext cx="253131" cy="184424"/>
          </a:xfrm>
          <a:prstGeom prst="rect">
            <a:avLst/>
          </a:prstGeom>
          <a:noFill/>
        </p:spPr>
      </p:pic>
      <p:pic>
        <p:nvPicPr>
          <p:cNvPr id="34" name="Picture 2" descr="C:\Users\Administrator\Desktop\1.png"/>
          <p:cNvPicPr>
            <a:picLocks noChangeAspect="1" noChangeArrowheads="1"/>
          </p:cNvPicPr>
          <p:nvPr/>
        </p:nvPicPr>
        <p:blipFill>
          <a:blip r:embed="rId5" cstate="email">
            <a:lum contrast="40000"/>
          </a:blip>
          <a:srcRect/>
          <a:stretch>
            <a:fillRect/>
          </a:stretch>
        </p:blipFill>
        <p:spPr bwMode="auto">
          <a:xfrm rot="8081062">
            <a:off x="-1011992" y="5326420"/>
            <a:ext cx="323760" cy="235883"/>
          </a:xfrm>
          <a:prstGeom prst="rect">
            <a:avLst/>
          </a:prstGeom>
          <a:noFill/>
        </p:spPr>
      </p:pic>
      <p:pic>
        <p:nvPicPr>
          <p:cNvPr id="35"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800163" y="4996429"/>
            <a:ext cx="253131" cy="184424"/>
          </a:xfrm>
          <a:prstGeom prst="rect">
            <a:avLst/>
          </a:prstGeom>
          <a:noFill/>
        </p:spPr>
      </p:pic>
      <p:pic>
        <p:nvPicPr>
          <p:cNvPr id="36" name="Picture 2" descr="C:\Users\Administrator\Desktop\1.png"/>
          <p:cNvPicPr>
            <a:picLocks noChangeAspect="1" noChangeArrowheads="1"/>
          </p:cNvPicPr>
          <p:nvPr/>
        </p:nvPicPr>
        <p:blipFill>
          <a:blip r:embed="rId6" cstate="email">
            <a:lum contrast="40000"/>
          </a:blip>
          <a:srcRect/>
          <a:stretch>
            <a:fillRect/>
          </a:stretch>
        </p:blipFill>
        <p:spPr bwMode="auto">
          <a:xfrm rot="12003966">
            <a:off x="-802829" y="5570816"/>
            <a:ext cx="213012" cy="155195"/>
          </a:xfrm>
          <a:prstGeom prst="rect">
            <a:avLst/>
          </a:prstGeom>
          <a:noFill/>
        </p:spPr>
      </p:pic>
      <p:pic>
        <p:nvPicPr>
          <p:cNvPr id="37"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816607" y="5014473"/>
            <a:ext cx="253131" cy="184424"/>
          </a:xfrm>
          <a:prstGeom prst="rect">
            <a:avLst/>
          </a:prstGeom>
          <a:noFill/>
        </p:spPr>
      </p:pic>
      <p:pic>
        <p:nvPicPr>
          <p:cNvPr id="38" name="Picture 2" descr="C:\Users\Administrator\Desktop\1.png"/>
          <p:cNvPicPr>
            <a:picLocks noChangeAspect="1" noChangeArrowheads="1"/>
          </p:cNvPicPr>
          <p:nvPr/>
        </p:nvPicPr>
        <p:blipFill>
          <a:blip r:embed="rId5" cstate="email">
            <a:lum contrast="40000"/>
          </a:blip>
          <a:srcRect/>
          <a:stretch>
            <a:fillRect/>
          </a:stretch>
        </p:blipFill>
        <p:spPr bwMode="auto">
          <a:xfrm rot="8081062">
            <a:off x="-808792" y="5529620"/>
            <a:ext cx="323760" cy="235883"/>
          </a:xfrm>
          <a:prstGeom prst="rect">
            <a:avLst/>
          </a:prstGeom>
          <a:noFill/>
        </p:spPr>
      </p:pic>
      <p:pic>
        <p:nvPicPr>
          <p:cNvPr id="39" name="Picture 2" descr="C:\Users\Administrator\Desktop\1.png"/>
          <p:cNvPicPr>
            <a:picLocks noChangeAspect="1" noChangeArrowheads="1"/>
          </p:cNvPicPr>
          <p:nvPr/>
        </p:nvPicPr>
        <p:blipFill>
          <a:blip r:embed="rId4" cstate="email">
            <a:lum contrast="40000"/>
          </a:blip>
          <a:srcRect/>
          <a:stretch>
            <a:fillRect/>
          </a:stretch>
        </p:blipFill>
        <p:spPr bwMode="auto">
          <a:xfrm rot="8081062">
            <a:off x="-596963" y="5199629"/>
            <a:ext cx="253131" cy="184424"/>
          </a:xfrm>
          <a:prstGeom prst="rect">
            <a:avLst/>
          </a:prstGeom>
          <a:noFill/>
        </p:spPr>
      </p:pic>
      <p:pic>
        <p:nvPicPr>
          <p:cNvPr id="40" name="Picture 2" descr="C:\Users\Administrator\Desktop\1.png"/>
          <p:cNvPicPr>
            <a:picLocks noChangeAspect="1" noChangeArrowheads="1"/>
          </p:cNvPicPr>
          <p:nvPr/>
        </p:nvPicPr>
        <p:blipFill>
          <a:blip r:embed="rId6" cstate="email">
            <a:lum contrast="40000"/>
          </a:blip>
          <a:srcRect/>
          <a:stretch>
            <a:fillRect/>
          </a:stretch>
        </p:blipFill>
        <p:spPr bwMode="auto">
          <a:xfrm rot="12003966">
            <a:off x="-599629" y="5774016"/>
            <a:ext cx="213012" cy="155195"/>
          </a:xfrm>
          <a:prstGeom prst="rect">
            <a:avLst/>
          </a:prstGeom>
          <a:noFill/>
        </p:spPr>
      </p:pic>
      <p:pic>
        <p:nvPicPr>
          <p:cNvPr id="41"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583193" y="6055277"/>
            <a:ext cx="326956" cy="238211"/>
          </a:xfrm>
          <a:prstGeom prst="rect">
            <a:avLst/>
          </a:prstGeom>
          <a:noFill/>
        </p:spPr>
      </p:pic>
      <p:pic>
        <p:nvPicPr>
          <p:cNvPr id="42" name="Picture 2" descr="C:\Users\Administrator\Desktop\1.png"/>
          <p:cNvPicPr>
            <a:picLocks noChangeAspect="1" noChangeArrowheads="1"/>
          </p:cNvPicPr>
          <p:nvPr/>
        </p:nvPicPr>
        <p:blipFill>
          <a:blip r:embed="rId8" cstate="email">
            <a:lum contrast="40000"/>
          </a:blip>
          <a:srcRect/>
          <a:stretch>
            <a:fillRect/>
          </a:stretch>
        </p:blipFill>
        <p:spPr bwMode="auto">
          <a:xfrm rot="8081062">
            <a:off x="-1862344" y="5229520"/>
            <a:ext cx="386157" cy="281344"/>
          </a:xfrm>
          <a:prstGeom prst="rect">
            <a:avLst/>
          </a:prstGeom>
          <a:noFill/>
        </p:spPr>
      </p:pic>
      <p:pic>
        <p:nvPicPr>
          <p:cNvPr id="43" name="Picture 2" descr="C:\Users\Administrator\Desktop\1.png"/>
          <p:cNvPicPr>
            <a:picLocks noChangeAspect="1" noChangeArrowheads="1"/>
          </p:cNvPicPr>
          <p:nvPr/>
        </p:nvPicPr>
        <p:blipFill>
          <a:blip r:embed="rId9" cstate="email">
            <a:lum contrast="40000"/>
          </a:blip>
          <a:srcRect/>
          <a:stretch>
            <a:fillRect/>
          </a:stretch>
        </p:blipFill>
        <p:spPr bwMode="auto">
          <a:xfrm rot="2724449">
            <a:off x="-671892" y="6070822"/>
            <a:ext cx="321453" cy="234201"/>
          </a:xfrm>
          <a:prstGeom prst="rect">
            <a:avLst/>
          </a:prstGeom>
          <a:noFill/>
        </p:spPr>
      </p:pic>
      <p:pic>
        <p:nvPicPr>
          <p:cNvPr id="44"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363549" y="6240433"/>
            <a:ext cx="326956" cy="238211"/>
          </a:xfrm>
          <a:prstGeom prst="rect">
            <a:avLst/>
          </a:prstGeom>
          <a:noFill/>
        </p:spPr>
      </p:pic>
      <p:pic>
        <p:nvPicPr>
          <p:cNvPr id="45" name="Picture 2" descr="C:\Users\Administrator\Desktop\1.png"/>
          <p:cNvPicPr>
            <a:picLocks noChangeAspect="1" noChangeArrowheads="1"/>
          </p:cNvPicPr>
          <p:nvPr/>
        </p:nvPicPr>
        <p:blipFill>
          <a:blip r:embed="rId10" cstate="email">
            <a:lum contrast="40000"/>
          </a:blip>
          <a:srcRect/>
          <a:stretch>
            <a:fillRect/>
          </a:stretch>
        </p:blipFill>
        <p:spPr bwMode="auto">
          <a:xfrm rot="973753">
            <a:off x="-1650149" y="5466916"/>
            <a:ext cx="295200" cy="215075"/>
          </a:xfrm>
          <a:prstGeom prst="rect">
            <a:avLst/>
          </a:prstGeom>
          <a:noFill/>
        </p:spPr>
      </p:pic>
      <p:pic>
        <p:nvPicPr>
          <p:cNvPr id="46" name="Picture 2" descr="C:\Users\Administrator\Desktop\1.png"/>
          <p:cNvPicPr>
            <a:picLocks noChangeAspect="1" noChangeArrowheads="1"/>
          </p:cNvPicPr>
          <p:nvPr/>
        </p:nvPicPr>
        <p:blipFill>
          <a:blip r:embed="rId11" cstate="email">
            <a:lum contrast="40000"/>
          </a:blip>
          <a:srcRect/>
          <a:stretch>
            <a:fillRect/>
          </a:stretch>
        </p:blipFill>
        <p:spPr bwMode="auto">
          <a:xfrm rot="2724449">
            <a:off x="-469070" y="6296184"/>
            <a:ext cx="169141" cy="123231"/>
          </a:xfrm>
          <a:prstGeom prst="rect">
            <a:avLst/>
          </a:prstGeom>
          <a:noFill/>
        </p:spPr>
      </p:pic>
      <p:pic>
        <p:nvPicPr>
          <p:cNvPr id="47"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379991" y="6258477"/>
            <a:ext cx="326956" cy="238211"/>
          </a:xfrm>
          <a:prstGeom prst="rect">
            <a:avLst/>
          </a:prstGeom>
          <a:noFill/>
        </p:spPr>
      </p:pic>
      <p:pic>
        <p:nvPicPr>
          <p:cNvPr id="48" name="Picture 2" descr="C:\Users\Administrator\Desktop\1.png"/>
          <p:cNvPicPr>
            <a:picLocks noChangeAspect="1" noChangeArrowheads="1"/>
          </p:cNvPicPr>
          <p:nvPr/>
        </p:nvPicPr>
        <p:blipFill>
          <a:blip r:embed="rId8" cstate="email">
            <a:lum contrast="40000"/>
          </a:blip>
          <a:srcRect/>
          <a:stretch>
            <a:fillRect/>
          </a:stretch>
        </p:blipFill>
        <p:spPr bwMode="auto">
          <a:xfrm rot="8081062">
            <a:off x="-1659144" y="5432720"/>
            <a:ext cx="386157" cy="281344"/>
          </a:xfrm>
          <a:prstGeom prst="rect">
            <a:avLst/>
          </a:prstGeom>
          <a:noFill/>
        </p:spPr>
      </p:pic>
      <p:pic>
        <p:nvPicPr>
          <p:cNvPr id="49" name="Picture 2" descr="C:\Users\Administrator\Desktop\1.png"/>
          <p:cNvPicPr>
            <a:picLocks noChangeAspect="1" noChangeArrowheads="1"/>
          </p:cNvPicPr>
          <p:nvPr/>
        </p:nvPicPr>
        <p:blipFill>
          <a:blip r:embed="rId9" cstate="email">
            <a:lum contrast="40000"/>
          </a:blip>
          <a:srcRect/>
          <a:stretch>
            <a:fillRect/>
          </a:stretch>
        </p:blipFill>
        <p:spPr bwMode="auto">
          <a:xfrm rot="2724449">
            <a:off x="-468692" y="6274022"/>
            <a:ext cx="321453" cy="234201"/>
          </a:xfrm>
          <a:prstGeom prst="rect">
            <a:avLst/>
          </a:prstGeom>
          <a:noFill/>
        </p:spPr>
      </p:pic>
      <p:pic>
        <p:nvPicPr>
          <p:cNvPr id="50" name="Picture 2" descr="C:\Users\Administrator\Desktop\1.png"/>
          <p:cNvPicPr>
            <a:picLocks noChangeAspect="1" noChangeArrowheads="1"/>
          </p:cNvPicPr>
          <p:nvPr/>
        </p:nvPicPr>
        <p:blipFill>
          <a:blip r:embed="rId7" cstate="email">
            <a:lum contrast="40000"/>
          </a:blip>
          <a:srcRect/>
          <a:stretch>
            <a:fillRect/>
          </a:stretch>
        </p:blipFill>
        <p:spPr bwMode="auto">
          <a:xfrm rot="2724449">
            <a:off x="-1160349" y="6443633"/>
            <a:ext cx="326956" cy="238211"/>
          </a:xfrm>
          <a:prstGeom prst="rect">
            <a:avLst/>
          </a:prstGeom>
          <a:noFill/>
        </p:spPr>
      </p:pic>
      <p:pic>
        <p:nvPicPr>
          <p:cNvPr id="51" name="Picture 2" descr="C:\Users\Administrator\Desktop\1.png"/>
          <p:cNvPicPr>
            <a:picLocks noChangeAspect="1" noChangeArrowheads="1"/>
          </p:cNvPicPr>
          <p:nvPr/>
        </p:nvPicPr>
        <p:blipFill>
          <a:blip r:embed="rId10" cstate="email">
            <a:lum contrast="40000"/>
          </a:blip>
          <a:srcRect/>
          <a:stretch>
            <a:fillRect/>
          </a:stretch>
        </p:blipFill>
        <p:spPr bwMode="auto">
          <a:xfrm rot="973753">
            <a:off x="-1446949" y="5670116"/>
            <a:ext cx="295200" cy="215075"/>
          </a:xfrm>
          <a:prstGeom prst="rect">
            <a:avLst/>
          </a:prstGeom>
          <a:noFill/>
        </p:spPr>
      </p:pic>
      <p:pic>
        <p:nvPicPr>
          <p:cNvPr id="52" name="Picture 2" descr="C:\Users\Administrator\Desktop\1.png"/>
          <p:cNvPicPr>
            <a:picLocks noChangeAspect="1" noChangeArrowheads="1"/>
          </p:cNvPicPr>
          <p:nvPr/>
        </p:nvPicPr>
        <p:blipFill>
          <a:blip r:embed="rId11" cstate="email">
            <a:lum contrast="40000"/>
          </a:blip>
          <a:srcRect/>
          <a:stretch>
            <a:fillRect/>
          </a:stretch>
        </p:blipFill>
        <p:spPr bwMode="auto">
          <a:xfrm rot="2724449">
            <a:off x="-265870" y="6499384"/>
            <a:ext cx="169141" cy="123231"/>
          </a:xfrm>
          <a:prstGeom prst="rect">
            <a:avLst/>
          </a:prstGeom>
          <a:noFill/>
        </p:spPr>
      </p:pic>
      <p:pic>
        <p:nvPicPr>
          <p:cNvPr id="53" name="Picture 3" descr="C:\Users\Administrator\Desktop\23.png"/>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20000" contrast="40000"/>
                    </a14:imgEffect>
                  </a14:imgLayer>
                </a14:imgProps>
              </a:ext>
            </a:extLst>
          </a:blip>
          <a:srcRect/>
          <a:stretch>
            <a:fillRect/>
          </a:stretch>
        </p:blipFill>
        <p:spPr bwMode="auto">
          <a:xfrm rot="18344134" flipH="1">
            <a:off x="2115194" y="529703"/>
            <a:ext cx="2288171" cy="2634861"/>
          </a:xfrm>
          <a:prstGeom prst="rect">
            <a:avLst/>
          </a:prstGeom>
          <a:noFill/>
        </p:spPr>
      </p:pic>
      <p:pic>
        <p:nvPicPr>
          <p:cNvPr id="54" name="Picture 3" descr="C:\Users\Administrator\Desktop\23.png"/>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rightnessContrast bright="20000" contrast="20000"/>
                    </a14:imgEffect>
                  </a14:imgLayer>
                </a14:imgProps>
              </a:ext>
            </a:extLst>
          </a:blip>
          <a:srcRect r="12998" b="6413"/>
          <a:stretch>
            <a:fillRect/>
          </a:stretch>
        </p:blipFill>
        <p:spPr bwMode="auto">
          <a:xfrm rot="3849333">
            <a:off x="7110248" y="339941"/>
            <a:ext cx="2559568" cy="3170440"/>
          </a:xfrm>
          <a:prstGeom prst="rect">
            <a:avLst/>
          </a:prstGeom>
          <a:noFill/>
        </p:spPr>
      </p:pic>
      <p:sp>
        <p:nvSpPr>
          <p:cNvPr id="56" name="Text Box 32"/>
          <p:cNvSpPr txBox="1">
            <a:spLocks noChangeArrowheads="1"/>
          </p:cNvSpPr>
          <p:nvPr/>
        </p:nvSpPr>
        <p:spPr bwMode="auto">
          <a:xfrm>
            <a:off x="3154075" y="3726817"/>
            <a:ext cx="5724644" cy="8309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defPPr>
              <a:defRPr lang="zh-CN"/>
            </a:defPPr>
            <a:lvl1pPr algn="ctr">
              <a:defRPr sz="40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4800" dirty="0"/>
              <a:t>感谢参加，聆听欣赏</a:t>
            </a:r>
          </a:p>
        </p:txBody>
      </p:sp>
      <p:sp>
        <p:nvSpPr>
          <p:cNvPr id="57" name="Text Box 32"/>
          <p:cNvSpPr txBox="1">
            <a:spLocks noChangeArrowheads="1"/>
          </p:cNvSpPr>
          <p:nvPr/>
        </p:nvSpPr>
        <p:spPr bwMode="auto">
          <a:xfrm>
            <a:off x="3504102" y="3357483"/>
            <a:ext cx="4940775" cy="338554"/>
          </a:xfrm>
          <a:prstGeom prst="rect">
            <a:avLst/>
          </a:prstGeom>
          <a:noFill/>
          <a:ln w="9525">
            <a:noFill/>
            <a:miter lim="800000"/>
          </a:ln>
          <a:effectLst/>
        </p:spPr>
        <p:txBody>
          <a:bodyPr wrap="none">
            <a:spAutoFit/>
          </a:bodyPr>
          <a:lstStyle/>
          <a:p>
            <a:pPr algn="ct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年终员工颁奖典礼</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答谢会</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年终总结</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新年计划 </a:t>
            </a:r>
            <a:r>
              <a:rPr lang="en-US" altLang="zh-CN"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endParaRPr lang="zh-CN" altLang="en-US" sz="1600" b="1" dirty="0">
              <a:solidFill>
                <a:srgbClr val="FFC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58" name="Text Box 32"/>
          <p:cNvSpPr txBox="1">
            <a:spLocks noChangeArrowheads="1"/>
          </p:cNvSpPr>
          <p:nvPr/>
        </p:nvSpPr>
        <p:spPr bwMode="auto">
          <a:xfrm>
            <a:off x="3402419" y="4544095"/>
            <a:ext cx="5227955" cy="523875"/>
          </a:xfrm>
          <a:prstGeom prst="rect">
            <a:avLst/>
          </a:prstGeom>
          <a:noFill/>
          <a:ln w="9525">
            <a:noFill/>
            <a:miter lim="800000"/>
          </a:ln>
          <a:effectLst/>
        </p:spPr>
        <p:txBody>
          <a:bodyPr wrap="none">
            <a:spAutoFit/>
          </a:bodyPr>
          <a:lstStyle/>
          <a:p>
            <a:pPr algn="ctr"/>
            <a:r>
              <a:rPr lang="en-US" altLang="zh-CN" sz="935" dirty="0">
                <a:solidFill>
                  <a:srgbClr val="FFC000"/>
                </a:solidFill>
              </a:rPr>
              <a:t>20XX year-end summary work summarizes the boutique PPT</a:t>
            </a:r>
          </a:p>
          <a:p>
            <a:pPr algn="ctr"/>
            <a:r>
              <a:rPr lang="en-US" altLang="zh-CN" sz="935" dirty="0">
                <a:solidFill>
                  <a:srgbClr val="FFC000"/>
                </a:solidFill>
              </a:rPr>
              <a:t>About the summary text input or copy here20XX year-end summary work summarizes the boutique PPT</a:t>
            </a:r>
          </a:p>
          <a:p>
            <a:pPr algn="ctr"/>
            <a:r>
              <a:rPr lang="en-US" altLang="zh-CN" sz="935" dirty="0">
                <a:solidFill>
                  <a:srgbClr val="FFC000"/>
                </a:solidFill>
              </a:rPr>
              <a:t>About the summary text input or copy here</a:t>
            </a:r>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750" fill="hold"/>
                                        <p:tgtEl>
                                          <p:spTgt spid="3"/>
                                        </p:tgtEl>
                                        <p:attrNameLst>
                                          <p:attrName>ppt_w</p:attrName>
                                        </p:attrNameLst>
                                      </p:cBhvr>
                                      <p:tavLst>
                                        <p:tav tm="0">
                                          <p:val>
                                            <p:strVal val="4/3*#ppt_w"/>
                                          </p:val>
                                        </p:tav>
                                        <p:tav tm="100000">
                                          <p:val>
                                            <p:strVal val="#ppt_w"/>
                                          </p:val>
                                        </p:tav>
                                      </p:tavLst>
                                    </p:anim>
                                    <p:anim calcmode="lin" valueType="num">
                                      <p:cBhvr>
                                        <p:cTn id="8" dur="2750" fill="hold"/>
                                        <p:tgtEl>
                                          <p:spTgt spid="3"/>
                                        </p:tgtEl>
                                        <p:attrNameLst>
                                          <p:attrName>ppt_h</p:attrName>
                                        </p:attrNameLst>
                                      </p:cBhvr>
                                      <p:tavLst>
                                        <p:tav tm="0">
                                          <p:val>
                                            <p:strVal val="4/3*#ppt_h"/>
                                          </p:val>
                                        </p:tav>
                                        <p:tav tm="100000">
                                          <p:val>
                                            <p:strVal val="#ppt_h"/>
                                          </p:val>
                                        </p:tav>
                                      </p:tavLst>
                                    </p:anim>
                                  </p:childTnLst>
                                </p:cTn>
                              </p:par>
                              <p:par>
                                <p:cTn id="9" presetID="12" presetClass="entr" presetSubtype="4" fill="hold" nodeType="withEffect">
                                  <p:stCondLst>
                                    <p:cond delay="49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ppt_y</p:attrName>
                                        </p:attrNameLst>
                                      </p:cBhvr>
                                      <p:tavLst>
                                        <p:tav tm="0">
                                          <p:val>
                                            <p:strVal val="#ppt_y+#ppt_h*1.125000"/>
                                          </p:val>
                                        </p:tav>
                                        <p:tav tm="100000">
                                          <p:val>
                                            <p:strVal val="#ppt_y"/>
                                          </p:val>
                                        </p:tav>
                                      </p:tavLst>
                                    </p:anim>
                                    <p:animEffect transition="in" filter="wipe(up)">
                                      <p:cBhvr>
                                        <p:cTn id="12" dur="500"/>
                                        <p:tgtEl>
                                          <p:spTgt spid="54"/>
                                        </p:tgtEl>
                                      </p:cBhvr>
                                    </p:animEffect>
                                  </p:childTnLst>
                                </p:cTn>
                              </p:par>
                              <p:par>
                                <p:cTn id="13" presetID="12" presetClass="entr" presetSubtype="4" fill="hold" nodeType="withEffect">
                                  <p:stCondLst>
                                    <p:cond delay="510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p:tgtEl>
                                          <p:spTgt spid="53"/>
                                        </p:tgtEl>
                                        <p:attrNameLst>
                                          <p:attrName>ppt_y</p:attrName>
                                        </p:attrNameLst>
                                      </p:cBhvr>
                                      <p:tavLst>
                                        <p:tav tm="0">
                                          <p:val>
                                            <p:strVal val="#ppt_y+#ppt_h*1.125000"/>
                                          </p:val>
                                        </p:tav>
                                        <p:tav tm="100000">
                                          <p:val>
                                            <p:strVal val="#ppt_y"/>
                                          </p:val>
                                        </p:tav>
                                      </p:tavLst>
                                    </p:anim>
                                    <p:animEffect transition="in" filter="wipe(up)">
                                      <p:cBhvr>
                                        <p:cTn id="16" dur="500"/>
                                        <p:tgtEl>
                                          <p:spTgt spid="53"/>
                                        </p:tgtEl>
                                      </p:cBhvr>
                                    </p:animEffect>
                                  </p:childTnLst>
                                </p:cTn>
                              </p:par>
                              <p:par>
                                <p:cTn id="17" presetID="0" presetClass="path" presetSubtype="0" repeatCount="2000" accel="50000" decel="50000" fill="hold" nodeType="withEffect">
                                  <p:stCondLst>
                                    <p:cond delay="0"/>
                                  </p:stCondLst>
                                  <p:childTnLst>
                                    <p:animMotion origin="layout" path="M 0.00208 0.02639 C 0.09132 -0.01166 0.1684 -0.01972 0.23437 -0.12694 C 0.30034 -0.23416 0.34271 -0.50305 0.39843 -0.6175 C 0.45399 -0.73194 0.53264 -0.77222 0.56788 -0.81305 " pathEditMode="relative" rAng="0" ptsTypes="aaaa">
                                      <p:cBhvr>
                                        <p:cTn id="18" dur="5000" fill="hold"/>
                                        <p:tgtEl>
                                          <p:spTgt spid="33"/>
                                        </p:tgtEl>
                                        <p:attrNameLst>
                                          <p:attrName>ppt_x</p:attrName>
                                          <p:attrName>ppt_y</p:attrName>
                                        </p:attrNameLst>
                                      </p:cBhvr>
                                      <p:rCtr x="28300" y="-42000"/>
                                    </p:animMotion>
                                  </p:childTnLst>
                                </p:cTn>
                              </p:par>
                              <p:par>
                                <p:cTn id="19" presetID="0" presetClass="path" presetSubtype="0" repeatCount="2000" accel="50000" decel="50000" fill="hold" nodeType="withEffect">
                                  <p:stCondLst>
                                    <p:cond delay="25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20" dur="5000" fill="hold"/>
                                        <p:tgtEl>
                                          <p:spTgt spid="34"/>
                                        </p:tgtEl>
                                        <p:attrNameLst>
                                          <p:attrName>ppt_x</p:attrName>
                                          <p:attrName>ppt_y</p:attrName>
                                        </p:attrNameLst>
                                      </p:cBhvr>
                                      <p:rCtr x="35400" y="-44500"/>
                                    </p:animMotion>
                                  </p:childTnLst>
                                </p:cTn>
                              </p:par>
                              <p:par>
                                <p:cTn id="21" presetID="0" presetClass="path" presetSubtype="0" repeatCount="2000" accel="50000" decel="50000" fill="hold" nodeType="withEffect">
                                  <p:stCondLst>
                                    <p:cond delay="15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22" dur="5000" fill="hold"/>
                                        <p:tgtEl>
                                          <p:spTgt spid="43"/>
                                        </p:tgtEl>
                                        <p:attrNameLst>
                                          <p:attrName>ppt_x</p:attrName>
                                          <p:attrName>ppt_y</p:attrName>
                                        </p:attrNameLst>
                                      </p:cBhvr>
                                      <p:rCtr x="18500" y="-50300"/>
                                    </p:animMotion>
                                  </p:childTnLst>
                                </p:cTn>
                              </p:par>
                              <p:par>
                                <p:cTn id="23" presetID="0" presetClass="path" presetSubtype="0" repeatCount="2000" accel="50000" decel="50000" fill="hold" nodeType="withEffect">
                                  <p:stCondLst>
                                    <p:cond delay="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24" dur="5000" fill="hold"/>
                                        <p:tgtEl>
                                          <p:spTgt spid="41"/>
                                        </p:tgtEl>
                                        <p:attrNameLst>
                                          <p:attrName>ppt_x</p:attrName>
                                          <p:attrName>ppt_y</p:attrName>
                                        </p:attrNameLst>
                                      </p:cBhvr>
                                      <p:rCtr x="60500" y="-21800"/>
                                    </p:animMotion>
                                  </p:childTnLst>
                                </p:cTn>
                              </p:par>
                              <p:par>
                                <p:cTn id="25" presetID="0" presetClass="path" presetSubtype="0" repeatCount="2000" accel="50000" decel="50000" fill="hold" nodeType="withEffect">
                                  <p:stCondLst>
                                    <p:cond delay="25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26" dur="5000" fill="hold"/>
                                        <p:tgtEl>
                                          <p:spTgt spid="42"/>
                                        </p:tgtEl>
                                        <p:attrNameLst>
                                          <p:attrName>ppt_x</p:attrName>
                                          <p:attrName>ppt_y</p:attrName>
                                        </p:attrNameLst>
                                      </p:cBhvr>
                                      <p:rCtr x="59000" y="-25200"/>
                                    </p:animMotion>
                                  </p:childTnLst>
                                </p:cTn>
                              </p:par>
                              <p:par>
                                <p:cTn id="27" presetID="0" presetClass="path" presetSubtype="0" repeatCount="2000" accel="50000" decel="50000" fill="hold" nodeType="withEffect">
                                  <p:stCondLst>
                                    <p:cond delay="1500"/>
                                  </p:stCondLst>
                                  <p:childTnLst>
                                    <p:animMotion origin="layout" path="M 0.00208 0.02639 C 0.09132 -0.01166 0.1684 -0.01972 0.23437 -0.12694 C 0.30034 -0.23416 0.34271 -0.50305 0.39843 -0.6175 C 0.45399 -0.73194 0.53264 -0.77222 0.56788 -0.81305 " pathEditMode="relative" rAng="0" ptsTypes="aaaa">
                                      <p:cBhvr>
                                        <p:cTn id="28" dur="5000" fill="hold"/>
                                        <p:tgtEl>
                                          <p:spTgt spid="35"/>
                                        </p:tgtEl>
                                        <p:attrNameLst>
                                          <p:attrName>ppt_x</p:attrName>
                                          <p:attrName>ppt_y</p:attrName>
                                        </p:attrNameLst>
                                      </p:cBhvr>
                                      <p:rCtr x="28300" y="-42000"/>
                                    </p:animMotion>
                                  </p:childTnLst>
                                </p:cTn>
                              </p:par>
                              <p:par>
                                <p:cTn id="29" presetID="0" presetClass="path" presetSubtype="0" repeatCount="2000" accel="50000" decel="50000" fill="hold" nodeType="withEffect">
                                  <p:stCondLst>
                                    <p:cond delay="9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30" dur="5000" fill="hold"/>
                                        <p:tgtEl>
                                          <p:spTgt spid="36"/>
                                        </p:tgtEl>
                                        <p:attrNameLst>
                                          <p:attrName>ppt_x</p:attrName>
                                          <p:attrName>ppt_y</p:attrName>
                                        </p:attrNameLst>
                                      </p:cBhvr>
                                      <p:rCtr x="35400" y="-44500"/>
                                    </p:animMotion>
                                  </p:childTnLst>
                                </p:cTn>
                              </p:par>
                              <p:par>
                                <p:cTn id="31" presetID="0" presetClass="path" presetSubtype="0" repeatCount="2000" accel="50000" decel="50000" fill="hold" nodeType="withEffect">
                                  <p:stCondLst>
                                    <p:cond delay="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32" dur="5000" fill="hold"/>
                                        <p:tgtEl>
                                          <p:spTgt spid="46"/>
                                        </p:tgtEl>
                                        <p:attrNameLst>
                                          <p:attrName>ppt_x</p:attrName>
                                          <p:attrName>ppt_y</p:attrName>
                                        </p:attrNameLst>
                                      </p:cBhvr>
                                      <p:rCtr x="18500" y="-50300"/>
                                    </p:animMotion>
                                  </p:childTnLst>
                                </p:cTn>
                              </p:par>
                              <p:par>
                                <p:cTn id="33" presetID="0" presetClass="path" presetSubtype="0" repeatCount="2000" accel="50000" decel="50000" fill="hold" nodeType="withEffect">
                                  <p:stCondLst>
                                    <p:cond delay="180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34" dur="5000" fill="hold"/>
                                        <p:tgtEl>
                                          <p:spTgt spid="44"/>
                                        </p:tgtEl>
                                        <p:attrNameLst>
                                          <p:attrName>ppt_x</p:attrName>
                                          <p:attrName>ppt_y</p:attrName>
                                        </p:attrNameLst>
                                      </p:cBhvr>
                                      <p:rCtr x="60500" y="-21800"/>
                                    </p:animMotion>
                                  </p:childTnLst>
                                </p:cTn>
                              </p:par>
                              <p:par>
                                <p:cTn id="35" presetID="0" presetClass="path" presetSubtype="0" repeatCount="2000" accel="50000" decel="50000" fill="hold" nodeType="withEffect">
                                  <p:stCondLst>
                                    <p:cond delay="2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36" dur="5000" fill="hold"/>
                                        <p:tgtEl>
                                          <p:spTgt spid="45"/>
                                        </p:tgtEl>
                                        <p:attrNameLst>
                                          <p:attrName>ppt_x</p:attrName>
                                          <p:attrName>ppt_y</p:attrName>
                                        </p:attrNameLst>
                                      </p:cBhvr>
                                      <p:rCtr x="59000" y="-25200"/>
                                    </p:animMotion>
                                  </p:childTnLst>
                                </p:cTn>
                              </p:par>
                              <p:par>
                                <p:cTn id="37" presetID="0" presetClass="path" presetSubtype="0" repeatCount="2000" accel="50000" decel="50000" fill="hold" nodeType="withEffect">
                                  <p:stCondLst>
                                    <p:cond delay="1000"/>
                                  </p:stCondLst>
                                  <p:childTnLst>
                                    <p:animMotion origin="layout" path="M 0.00208 0.02639 C 0.09132 -0.01166 0.1684 -0.01972 0.23437 -0.12694 C 0.30034 -0.23416 0.34271 -0.50305 0.39843 -0.6175 C 0.45399 -0.73194 0.53264 -0.77222 0.56788 -0.81305 " pathEditMode="relative" rAng="0" ptsTypes="aaaa">
                                      <p:cBhvr>
                                        <p:cTn id="38" dur="5000" fill="hold"/>
                                        <p:tgtEl>
                                          <p:spTgt spid="37"/>
                                        </p:tgtEl>
                                        <p:attrNameLst>
                                          <p:attrName>ppt_x</p:attrName>
                                          <p:attrName>ppt_y</p:attrName>
                                        </p:attrNameLst>
                                      </p:cBhvr>
                                      <p:rCtr x="28300" y="-42000"/>
                                    </p:animMotion>
                                  </p:childTnLst>
                                </p:cTn>
                              </p:par>
                              <p:par>
                                <p:cTn id="39" presetID="0" presetClass="path" presetSubtype="0" repeatCount="2000" accel="50000" decel="50000" fill="hold" nodeType="withEffect">
                                  <p:stCondLst>
                                    <p:cond delay="600"/>
                                  </p:stCondLst>
                                  <p:childTnLst>
                                    <p:animMotion origin="layout" path="M 3.05556E-6 -0.00028 C 0.05885 -0.00056 0.11753 -0.00056 0.15399 -0.07195 C 0.19062 -0.14306 0.16198 -0.34833 0.21979 -0.42695 C 0.2776 -0.50583 0.41979 -0.46583 0.50121 -0.54278 C 0.58264 -0.62 0.66493 -0.81722 0.70798 -0.88945 " pathEditMode="relative" rAng="0" ptsTypes="aaaaa">
                                      <p:cBhvr>
                                        <p:cTn id="40" dur="5000" fill="hold"/>
                                        <p:tgtEl>
                                          <p:spTgt spid="38"/>
                                        </p:tgtEl>
                                        <p:attrNameLst>
                                          <p:attrName>ppt_x</p:attrName>
                                          <p:attrName>ppt_y</p:attrName>
                                        </p:attrNameLst>
                                      </p:cBhvr>
                                      <p:rCtr x="35400" y="-44500"/>
                                    </p:animMotion>
                                  </p:childTnLst>
                                </p:cTn>
                              </p:par>
                              <p:par>
                                <p:cTn id="41" presetID="0" presetClass="path" presetSubtype="0" repeatCount="2000" accel="50000" decel="50000" fill="hold" nodeType="withEffect">
                                  <p:stCondLst>
                                    <p:cond delay="9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42" dur="5000" fill="hold"/>
                                        <p:tgtEl>
                                          <p:spTgt spid="49"/>
                                        </p:tgtEl>
                                        <p:attrNameLst>
                                          <p:attrName>ppt_x</p:attrName>
                                          <p:attrName>ppt_y</p:attrName>
                                        </p:attrNameLst>
                                      </p:cBhvr>
                                      <p:rCtr x="18500" y="-50300"/>
                                    </p:animMotion>
                                  </p:childTnLst>
                                </p:cTn>
                              </p:par>
                              <p:par>
                                <p:cTn id="43" presetID="0" presetClass="path" presetSubtype="0" repeatCount="2000" accel="50000" decel="50000" fill="hold" nodeType="withEffect">
                                  <p:stCondLst>
                                    <p:cond delay="70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44" dur="5000" fill="hold"/>
                                        <p:tgtEl>
                                          <p:spTgt spid="47"/>
                                        </p:tgtEl>
                                        <p:attrNameLst>
                                          <p:attrName>ppt_x</p:attrName>
                                          <p:attrName>ppt_y</p:attrName>
                                        </p:attrNameLst>
                                      </p:cBhvr>
                                      <p:rCtr x="60500" y="-21800"/>
                                    </p:animMotion>
                                  </p:childTnLst>
                                </p:cTn>
                              </p:par>
                              <p:par>
                                <p:cTn id="45" presetID="0" presetClass="path" presetSubtype="0" repeatCount="2000" accel="50000" decel="50000" fill="hold" nodeType="withEffect">
                                  <p:stCondLst>
                                    <p:cond delay="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46" dur="5000" fill="hold"/>
                                        <p:tgtEl>
                                          <p:spTgt spid="48"/>
                                        </p:tgtEl>
                                        <p:attrNameLst>
                                          <p:attrName>ppt_x</p:attrName>
                                          <p:attrName>ppt_y</p:attrName>
                                        </p:attrNameLst>
                                      </p:cBhvr>
                                      <p:rCtr x="59000" y="-25200"/>
                                    </p:animMotion>
                                  </p:childTnLst>
                                </p:cTn>
                              </p:par>
                              <p:par>
                                <p:cTn id="47" presetID="0" presetClass="path" presetSubtype="0" repeatCount="2000" accel="50000" decel="50000" fill="hold" nodeType="withEffect">
                                  <p:stCondLst>
                                    <p:cond delay="400"/>
                                  </p:stCondLst>
                                  <p:childTnLst>
                                    <p:animMotion origin="layout" path="M 0.00208 0.02639 C 0.09132 -0.01166 0.1684 -0.01972 0.23437 -0.12694 C 0.30034 -0.23416 0.34271 -0.50305 0.39843 -0.6175 C 0.45399 -0.73194 0.53264 -0.77222 0.56788 -0.81305 " pathEditMode="relative" rAng="0" ptsTypes="aaaa">
                                      <p:cBhvr>
                                        <p:cTn id="48" dur="5000" fill="hold"/>
                                        <p:tgtEl>
                                          <p:spTgt spid="39"/>
                                        </p:tgtEl>
                                        <p:attrNameLst>
                                          <p:attrName>ppt_x</p:attrName>
                                          <p:attrName>ppt_y</p:attrName>
                                        </p:attrNameLst>
                                      </p:cBhvr>
                                      <p:rCtr x="28300" y="-42000"/>
                                    </p:animMotion>
                                  </p:childTnLst>
                                </p:cTn>
                              </p:par>
                              <p:par>
                                <p:cTn id="49" presetID="0" presetClass="path" presetSubtype="0" repeatCount="2000" accel="50000" decel="50000" fill="hold" nodeType="withEffect">
                                  <p:stCondLst>
                                    <p:cond delay="0"/>
                                  </p:stCondLst>
                                  <p:childTnLst>
                                    <p:animMotion origin="layout" path="M -0.00295 0.00401 C 0.0559 0.0037 0.11458 0.0037 0.15104 -0.0676 C 0.18767 -0.13889 0.15903 -0.34414 0.21684 -0.42253 C 0.27465 -0.50155 0.41684 -0.46142 0.49826 -0.53858 C 0.57969 -0.61574 0.66198 -0.81297 0.70503 -0.88519 " pathEditMode="relative" rAng="0" ptsTypes="aaaaa">
                                      <p:cBhvr>
                                        <p:cTn id="50" dur="5000" fill="hold"/>
                                        <p:tgtEl>
                                          <p:spTgt spid="40"/>
                                        </p:tgtEl>
                                        <p:attrNameLst>
                                          <p:attrName>ppt_x</p:attrName>
                                          <p:attrName>ppt_y</p:attrName>
                                        </p:attrNameLst>
                                      </p:cBhvr>
                                      <p:rCtr x="35400" y="-44500"/>
                                    </p:animMotion>
                                  </p:childTnLst>
                                </p:cTn>
                              </p:par>
                              <p:par>
                                <p:cTn id="51" presetID="0" presetClass="path" presetSubtype="0" repeatCount="2000" accel="50000" decel="50000" fill="hold" nodeType="withEffect">
                                  <p:stCondLst>
                                    <p:cond delay="300"/>
                                  </p:stCondLst>
                                  <p:childTnLst>
                                    <p:animMotion origin="layout" path="M -4.16667E-6 -3.33333E-6 C 0.00573 -0.07333 0.01146 -0.14666 0.06146 -0.22333 C 0.11146 -0.29944 0.26112 -0.36083 0.3 -0.45805 C 0.33889 -0.55527 0.28351 -0.71639 0.29532 -0.8075 C 0.30712 -0.89861 0.35469 -0.96416 0.37032 -1.00527 " pathEditMode="relative" rAng="0" ptsTypes="aaaaa">
                                      <p:cBhvr>
                                        <p:cTn id="52" dur="5000" fill="hold"/>
                                        <p:tgtEl>
                                          <p:spTgt spid="52"/>
                                        </p:tgtEl>
                                        <p:attrNameLst>
                                          <p:attrName>ppt_x</p:attrName>
                                          <p:attrName>ppt_y</p:attrName>
                                        </p:attrNameLst>
                                      </p:cBhvr>
                                      <p:rCtr x="18500" y="-50300"/>
                                    </p:animMotion>
                                  </p:childTnLst>
                                </p:cTn>
                              </p:par>
                              <p:par>
                                <p:cTn id="53" presetID="0" presetClass="path" presetSubtype="0" repeatCount="2000" accel="50000" decel="50000" fill="hold" nodeType="withEffect">
                                  <p:stCondLst>
                                    <p:cond delay="0"/>
                                  </p:stCondLst>
                                  <p:childTnLst>
                                    <p:animMotion origin="layout" path="M -1.66667E-6 -4.44444E-6 C 0.07309 -0.09722 0.14618 -0.19416 0.24063 -0.23333 C 0.33507 -0.2725 0.46389 -0.20555 0.56649 -0.235 C 0.6691 -0.26444 0.74861 -0.38361 0.8559 -0.40972 C 0.9632 -0.43583 1.13629 -0.39555 1.21007 -0.39194 " pathEditMode="relative" rAng="0" ptsTypes="aaaaa">
                                      <p:cBhvr>
                                        <p:cTn id="54" dur="5000" fill="hold"/>
                                        <p:tgtEl>
                                          <p:spTgt spid="50"/>
                                        </p:tgtEl>
                                        <p:attrNameLst>
                                          <p:attrName>ppt_x</p:attrName>
                                          <p:attrName>ppt_y</p:attrName>
                                        </p:attrNameLst>
                                      </p:cBhvr>
                                      <p:rCtr x="60500" y="-21800"/>
                                    </p:animMotion>
                                  </p:childTnLst>
                                </p:cTn>
                              </p:par>
                              <p:par>
                                <p:cTn id="55" presetID="0" presetClass="path" presetSubtype="0" repeatCount="2000" accel="50000" decel="50000" fill="hold" nodeType="withEffect">
                                  <p:stCondLst>
                                    <p:cond delay="800"/>
                                  </p:stCondLst>
                                  <p:childTnLst>
                                    <p:animMotion origin="layout" path="M -4.44444E-6 0 C 0.02605 -0.07028 0.05226 -0.14056 0.10417 -0.19333 C 0.15608 -0.24611 0.229 -0.31333 0.31146 -0.31667 C 0.39393 -0.32 0.51945 -0.19056 0.59931 -0.21389 C 0.67882 -0.23722 0.69289 -0.40917 0.78959 -0.45611 C 0.88629 -0.50306 1.09862 -0.48778 1.17987 -0.49611 " pathEditMode="relative" rAng="0" ptsTypes="aaaaaa">
                                      <p:cBhvr>
                                        <p:cTn id="56" dur="5000" fill="hold"/>
                                        <p:tgtEl>
                                          <p:spTgt spid="51"/>
                                        </p:tgtEl>
                                        <p:attrNameLst>
                                          <p:attrName>ppt_x</p:attrName>
                                          <p:attrName>ppt_y</p:attrName>
                                        </p:attrNameLst>
                                      </p:cBhvr>
                                      <p:rCtr x="59000" y="-25200"/>
                                    </p:animMotion>
                                  </p:childTnLst>
                                </p:cTn>
                              </p:par>
                              <p:par>
                                <p:cTn id="57" presetID="23" presetClass="entr" presetSubtype="32" fill="hold" grpId="0" nodeType="withEffect">
                                  <p:stCondLst>
                                    <p:cond delay="9000"/>
                                  </p:stCondLst>
                                  <p:childTnLst>
                                    <p:set>
                                      <p:cBhvr>
                                        <p:cTn id="58" dur="1" fill="hold">
                                          <p:stCondLst>
                                            <p:cond delay="0"/>
                                          </p:stCondLst>
                                        </p:cTn>
                                        <p:tgtEl>
                                          <p:spTgt spid="56"/>
                                        </p:tgtEl>
                                        <p:attrNameLst>
                                          <p:attrName>style.visibility</p:attrName>
                                        </p:attrNameLst>
                                      </p:cBhvr>
                                      <p:to>
                                        <p:strVal val="visible"/>
                                      </p:to>
                                    </p:set>
                                    <p:anim calcmode="lin" valueType="num">
                                      <p:cBhvr>
                                        <p:cTn id="59" dur="1500" fill="hold"/>
                                        <p:tgtEl>
                                          <p:spTgt spid="56"/>
                                        </p:tgtEl>
                                        <p:attrNameLst>
                                          <p:attrName>ppt_w</p:attrName>
                                        </p:attrNameLst>
                                      </p:cBhvr>
                                      <p:tavLst>
                                        <p:tav tm="0">
                                          <p:val>
                                            <p:strVal val="4*#ppt_w"/>
                                          </p:val>
                                        </p:tav>
                                        <p:tav tm="100000">
                                          <p:val>
                                            <p:strVal val="#ppt_w"/>
                                          </p:val>
                                        </p:tav>
                                      </p:tavLst>
                                    </p:anim>
                                    <p:anim calcmode="lin" valueType="num">
                                      <p:cBhvr>
                                        <p:cTn id="60" dur="1500" fill="hold"/>
                                        <p:tgtEl>
                                          <p:spTgt spid="56"/>
                                        </p:tgtEl>
                                        <p:attrNameLst>
                                          <p:attrName>ppt_h</p:attrName>
                                        </p:attrNameLst>
                                      </p:cBhvr>
                                      <p:tavLst>
                                        <p:tav tm="0">
                                          <p:val>
                                            <p:strVal val="4*#ppt_h"/>
                                          </p:val>
                                        </p:tav>
                                        <p:tav tm="100000">
                                          <p:val>
                                            <p:strVal val="#ppt_h"/>
                                          </p:val>
                                        </p:tav>
                                      </p:tavLst>
                                    </p:anim>
                                  </p:childTnLst>
                                </p:cTn>
                              </p:par>
                              <p:par>
                                <p:cTn id="61" presetID="52" presetClass="entr" presetSubtype="0" fill="hold" grpId="0" nodeType="withEffect">
                                  <p:stCondLst>
                                    <p:cond delay="10750"/>
                                  </p:stCondLst>
                                  <p:iterate type="lt">
                                    <p:tmPct val="10000"/>
                                  </p:iterate>
                                  <p:childTnLst>
                                    <p:set>
                                      <p:cBhvr>
                                        <p:cTn id="62" dur="1" fill="hold">
                                          <p:stCondLst>
                                            <p:cond delay="0"/>
                                          </p:stCondLst>
                                        </p:cTn>
                                        <p:tgtEl>
                                          <p:spTgt spid="57"/>
                                        </p:tgtEl>
                                        <p:attrNameLst>
                                          <p:attrName>style.visibility</p:attrName>
                                        </p:attrNameLst>
                                      </p:cBhvr>
                                      <p:to>
                                        <p:strVal val="visible"/>
                                      </p:to>
                                    </p:set>
                                    <p:animScale>
                                      <p:cBhvr>
                                        <p:cTn id="63" dur="100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57"/>
                                        </p:tgtEl>
                                        <p:attrNameLst>
                                          <p:attrName>ppt_x</p:attrName>
                                          <p:attrName>ppt_y</p:attrName>
                                        </p:attrNameLst>
                                      </p:cBhvr>
                                    </p:animMotion>
                                    <p:animEffect transition="in" filter="fade">
                                      <p:cBhvr>
                                        <p:cTn id="65" dur="1000"/>
                                        <p:tgtEl>
                                          <p:spTgt spid="57"/>
                                        </p:tgtEl>
                                      </p:cBhvr>
                                    </p:animEffect>
                                  </p:childTnLst>
                                </p:cTn>
                              </p:par>
                              <p:par>
                                <p:cTn id="66" presetID="16" presetClass="entr" presetSubtype="21" fill="hold" grpId="0" nodeType="withEffect">
                                  <p:stCondLst>
                                    <p:cond delay="14000"/>
                                  </p:stCondLst>
                                  <p:childTnLst>
                                    <p:set>
                                      <p:cBhvr>
                                        <p:cTn id="67" dur="1" fill="hold">
                                          <p:stCondLst>
                                            <p:cond delay="0"/>
                                          </p:stCondLst>
                                        </p:cTn>
                                        <p:tgtEl>
                                          <p:spTgt spid="58"/>
                                        </p:tgtEl>
                                        <p:attrNameLst>
                                          <p:attrName>style.visibility</p:attrName>
                                        </p:attrNameLst>
                                      </p:cBhvr>
                                      <p:to>
                                        <p:strVal val="visible"/>
                                      </p:to>
                                    </p:set>
                                    <p:animEffect transition="in" filter="barn(inVertical)">
                                      <p:cBhvr>
                                        <p:cTn id="6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ldLvl="0" animBg="1"/>
      <p:bldP spid="5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518160" y="1584538"/>
            <a:ext cx="11155680" cy="23069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defPPr>
              <a:defRPr lang="zh-CN"/>
            </a:defPPr>
            <a:lvl1pPr algn="ctr">
              <a:defRPr sz="48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展望</a:t>
            </a:r>
            <a:r>
              <a:rPr lang="en-US" altLang="zh-CN" dirty="0"/>
              <a:t>20XX</a:t>
            </a:r>
          </a:p>
          <a:p>
            <a:r>
              <a:rPr lang="zh-CN" altLang="en-US" dirty="0"/>
              <a:t>我们将开拓创新、不断超越</a:t>
            </a:r>
            <a:endParaRPr lang="en-US" altLang="zh-CN" dirty="0"/>
          </a:p>
          <a:p>
            <a:r>
              <a:rPr lang="zh-CN" altLang="en-US" dirty="0"/>
              <a:t>以新的姿态、新的步伐，创造新的篇章！</a:t>
            </a:r>
          </a:p>
        </p:txBody>
      </p:sp>
      <p:pic>
        <p:nvPicPr>
          <p:cNvPr id="12"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flipV="1">
            <a:off x="623393" y="2930189"/>
            <a:ext cx="10680525" cy="128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rot="10800000" flipV="1">
            <a:off x="2175773" y="2276872"/>
            <a:ext cx="7924419" cy="95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childTnLst>
                                </p:cTn>
                              </p:par>
                              <p:par>
                                <p:cTn id="7" presetID="6" presetClass="emph" presetSubtype="0" autoRev="1" fill="hold" nodeType="withEffect">
                                  <p:stCondLst>
                                    <p:cond delay="250"/>
                                  </p:stCondLst>
                                  <p:childTnLst>
                                    <p:animScale>
                                      <p:cBhvr>
                                        <p:cTn id="8" dur="250" fill="hold"/>
                                        <p:tgtEl>
                                          <p:spTgt spid="12"/>
                                        </p:tgtEl>
                                      </p:cBhvr>
                                      <p:by x="500000" y="500000"/>
                                    </p:animScale>
                                  </p:childTnLst>
                                </p:cTn>
                              </p:par>
                              <p:par>
                                <p:cTn id="9" presetID="10" presetClass="exit" presetSubtype="0" fill="hold" nodeType="withEffect">
                                  <p:stCondLst>
                                    <p:cond delay="500"/>
                                  </p:stCondLst>
                                  <p:childTnLst>
                                    <p:animEffect transition="out" filter="fade">
                                      <p:cBhvr>
                                        <p:cTn id="10" dur="250"/>
                                        <p:tgtEl>
                                          <p:spTgt spid="12"/>
                                        </p:tgtEl>
                                      </p:cBhvr>
                                    </p:animEffect>
                                    <p:set>
                                      <p:cBhvr>
                                        <p:cTn id="11" dur="1" fill="hold">
                                          <p:stCondLst>
                                            <p:cond delay="249"/>
                                          </p:stCondLst>
                                        </p:cTn>
                                        <p:tgtEl>
                                          <p:spTgt spid="12"/>
                                        </p:tgtEl>
                                        <p:attrNameLst>
                                          <p:attrName>style.visibility</p:attrName>
                                        </p:attrNameLst>
                                      </p:cBhvr>
                                      <p:to>
                                        <p:strVal val="hidden"/>
                                      </p:to>
                                    </p:set>
                                  </p:childTnLst>
                                </p:cTn>
                              </p:par>
                              <p:par>
                                <p:cTn id="12" presetID="53" presetClass="entr" presetSubtype="16"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6" presetClass="emph" presetSubtype="0" fill="hold" grpId="1" nodeType="withEffect">
                                  <p:stCondLst>
                                    <p:cond delay="500"/>
                                  </p:stCondLst>
                                  <p:childTnLst>
                                    <p:animScale>
                                      <p:cBhvr>
                                        <p:cTn id="18" dur="3000" fill="hold"/>
                                        <p:tgtEl>
                                          <p:spTgt spid="13"/>
                                        </p:tgtEl>
                                      </p:cBhvr>
                                      <p:by x="95000" y="95000"/>
                                    </p:animScale>
                                  </p:childTnLst>
                                </p:cTn>
                              </p:par>
                              <p:par>
                                <p:cTn id="19" presetID="6" presetClass="emph" presetSubtype="0" fill="hold" grpId="2" nodeType="withEffect">
                                  <p:stCondLst>
                                    <p:cond delay="3500"/>
                                  </p:stCondLst>
                                  <p:childTnLst>
                                    <p:animScale>
                                      <p:cBhvr>
                                        <p:cTn id="20" dur="250" fill="hold"/>
                                        <p:tgtEl>
                                          <p:spTgt spid="13"/>
                                        </p:tgtEl>
                                      </p:cBhvr>
                                      <p:by x="300000" y="300000"/>
                                    </p:animScale>
                                  </p:childTnLst>
                                </p:cTn>
                              </p:par>
                              <p:par>
                                <p:cTn id="21" presetID="10" presetClass="exit" presetSubtype="0" fill="hold" grpId="3" nodeType="withEffect">
                                  <p:stCondLst>
                                    <p:cond delay="3500"/>
                                  </p:stCondLst>
                                  <p:childTnLst>
                                    <p:animEffect transition="out" filter="fade">
                                      <p:cBhvr>
                                        <p:cTn id="22" dur="150"/>
                                        <p:tgtEl>
                                          <p:spTgt spid="13"/>
                                        </p:tgtEl>
                                      </p:cBhvr>
                                    </p:animEffect>
                                    <p:set>
                                      <p:cBhvr>
                                        <p:cTn id="23" dur="1" fill="hold">
                                          <p:stCondLst>
                                            <p:cond delay="149"/>
                                          </p:stCondLst>
                                        </p:cTn>
                                        <p:tgtEl>
                                          <p:spTgt spid="13"/>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5"/>
                                        </p:tgtEl>
                                        <p:attrNameLst>
                                          <p:attrName>style.visibility</p:attrName>
                                        </p:attrNameLst>
                                      </p:cBhvr>
                                      <p:to>
                                        <p:strVal val="visible"/>
                                      </p:to>
                                    </p:set>
                                  </p:childTnLst>
                                </p:cTn>
                              </p:par>
                              <p:par>
                                <p:cTn id="26" presetID="6" presetClass="emph" presetSubtype="0" autoRev="1" fill="hold" nodeType="withEffect">
                                  <p:stCondLst>
                                    <p:cond delay="500"/>
                                  </p:stCondLst>
                                  <p:childTnLst>
                                    <p:animScale>
                                      <p:cBhvr>
                                        <p:cTn id="27" dur="250" fill="hold"/>
                                        <p:tgtEl>
                                          <p:spTgt spid="5"/>
                                        </p:tgtEl>
                                      </p:cBhvr>
                                      <p:by x="500000" y="500000"/>
                                    </p:animScale>
                                  </p:childTnLst>
                                </p:cTn>
                              </p:par>
                              <p:par>
                                <p:cTn id="28" presetID="10" presetClass="exit" presetSubtype="0" fill="hold" nodeType="withEffect">
                                  <p:stCondLst>
                                    <p:cond delay="75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2034985" y="1397676"/>
            <a:ext cx="1005403" cy="4031873"/>
          </a:xfrm>
          <a:prstGeom prst="rect">
            <a:avLst/>
          </a:prstGeom>
          <a:noFill/>
        </p:spPr>
        <p:txBody>
          <a:bodyPr wrap="none" rtlCol="0">
            <a:spAutoFit/>
          </a:bodyPr>
          <a:lstStyle>
            <a:defPPr>
              <a:defRPr lang="zh-CN"/>
            </a:defPPr>
            <a:lvl1pPr algn="ctr">
              <a:defRPr sz="48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6400" dirty="0"/>
              <a:t>晚</a:t>
            </a:r>
            <a:endParaRPr lang="en-US" altLang="zh-CN" sz="6400" dirty="0"/>
          </a:p>
          <a:p>
            <a:r>
              <a:rPr lang="zh-CN" altLang="en-US" sz="6400" dirty="0"/>
              <a:t>会</a:t>
            </a:r>
            <a:endParaRPr lang="en-US" altLang="zh-CN" sz="6400" dirty="0"/>
          </a:p>
          <a:p>
            <a:r>
              <a:rPr lang="zh-CN" altLang="en-US" sz="6400" dirty="0"/>
              <a:t>流</a:t>
            </a:r>
            <a:endParaRPr lang="en-US" altLang="zh-CN" sz="6400" dirty="0"/>
          </a:p>
          <a:p>
            <a:r>
              <a:rPr lang="zh-CN" altLang="en-US" sz="6400" dirty="0"/>
              <a:t>程</a:t>
            </a:r>
          </a:p>
        </p:txBody>
      </p:sp>
      <p:grpSp>
        <p:nvGrpSpPr>
          <p:cNvPr id="18" name="组合 17"/>
          <p:cNvGrpSpPr/>
          <p:nvPr/>
        </p:nvGrpSpPr>
        <p:grpSpPr>
          <a:xfrm>
            <a:off x="3791746" y="1604799"/>
            <a:ext cx="6260407" cy="768085"/>
            <a:chOff x="2411760" y="1695460"/>
            <a:chExt cx="4695305" cy="576064"/>
          </a:xfrm>
        </p:grpSpPr>
        <p:pic>
          <p:nvPicPr>
            <p:cNvPr id="19"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20584" y="1798826"/>
              <a:ext cx="1854517" cy="437674"/>
            </a:xfrm>
            <a:prstGeom prst="rect">
              <a:avLst/>
            </a:prstGeom>
            <a:noFill/>
          </p:spPr>
          <p:txBody>
            <a:bodyPr wrap="none" rtlCol="0">
              <a:spAutoFit/>
            </a:bodyPr>
            <a:lstStyle/>
            <a:p>
              <a:pPr algn="ct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回顾</a:t>
              </a:r>
              <a:r>
                <a:rPr lang="en-US" altLang="zh-CN"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20XX</a:t>
              </a: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年</a:t>
              </a:r>
            </a:p>
          </p:txBody>
        </p:sp>
      </p:grpSp>
      <p:grpSp>
        <p:nvGrpSpPr>
          <p:cNvPr id="21" name="组合 20"/>
          <p:cNvGrpSpPr/>
          <p:nvPr/>
        </p:nvGrpSpPr>
        <p:grpSpPr>
          <a:xfrm>
            <a:off x="3791746" y="2581165"/>
            <a:ext cx="6260407" cy="768085"/>
            <a:chOff x="2411760" y="1695460"/>
            <a:chExt cx="4695305" cy="576064"/>
          </a:xfrm>
        </p:grpSpPr>
        <p:pic>
          <p:nvPicPr>
            <p:cNvPr id="22"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347489" y="1798826"/>
              <a:ext cx="2600712" cy="438581"/>
            </a:xfrm>
            <a:prstGeom prst="rect">
              <a:avLst/>
            </a:prstGeom>
            <a:noFill/>
          </p:spPr>
          <p:txBody>
            <a:bodyPr wrap="none" rtlCol="0">
              <a:spAutoFit/>
            </a:bodyPr>
            <a:lstStyle/>
            <a:p>
              <a:pPr algn="ct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优秀员工颁奖典礼</a:t>
              </a:r>
            </a:p>
          </p:txBody>
        </p:sp>
      </p:grpSp>
      <p:grpSp>
        <p:nvGrpSpPr>
          <p:cNvPr id="24" name="组合 23"/>
          <p:cNvGrpSpPr/>
          <p:nvPr/>
        </p:nvGrpSpPr>
        <p:grpSpPr>
          <a:xfrm>
            <a:off x="3791746" y="3541271"/>
            <a:ext cx="6260407" cy="768085"/>
            <a:chOff x="2411760" y="1695460"/>
            <a:chExt cx="4695305" cy="576064"/>
          </a:xfrm>
        </p:grpSpPr>
        <p:pic>
          <p:nvPicPr>
            <p:cNvPr id="25"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720584" y="1798826"/>
              <a:ext cx="1854517" cy="437674"/>
            </a:xfrm>
            <a:prstGeom prst="rect">
              <a:avLst/>
            </a:prstGeom>
            <a:noFill/>
          </p:spPr>
          <p:txBody>
            <a:bodyPr wrap="none" rtlCol="0">
              <a:spAutoFit/>
            </a:bodyPr>
            <a:lstStyle/>
            <a:p>
              <a:pPr algn="ct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展望</a:t>
              </a:r>
              <a:r>
                <a:rPr lang="en-US" altLang="zh-CN"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20XX</a:t>
              </a: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年</a:t>
              </a:r>
            </a:p>
          </p:txBody>
        </p:sp>
      </p:grpSp>
      <p:grpSp>
        <p:nvGrpSpPr>
          <p:cNvPr id="27" name="组合 26"/>
          <p:cNvGrpSpPr/>
          <p:nvPr/>
        </p:nvGrpSpPr>
        <p:grpSpPr>
          <a:xfrm>
            <a:off x="3791746" y="4501378"/>
            <a:ext cx="6260407" cy="768085"/>
            <a:chOff x="2411760" y="1695460"/>
            <a:chExt cx="4695305" cy="576064"/>
          </a:xfrm>
        </p:grpSpPr>
        <p:pic>
          <p:nvPicPr>
            <p:cNvPr id="28"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963040" y="1798826"/>
              <a:ext cx="1369606" cy="438581"/>
            </a:xfrm>
            <a:prstGeom prst="rect">
              <a:avLst/>
            </a:prstGeom>
            <a:noFill/>
          </p:spPr>
          <p:txBody>
            <a:bodyPr wrap="none" rtlCol="0">
              <a:spAutoFit/>
            </a:bodyPr>
            <a:lstStyle/>
            <a:p>
              <a:pPr algn="ctr"/>
              <a:r>
                <a:rPr lang="zh-CN" altLang="en-US" sz="3200"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新年寄语</a:t>
              </a:r>
            </a:p>
          </p:txBody>
        </p:sp>
      </p:grpSp>
    </p:spTree>
  </p:cSld>
  <p:clrMapOvr>
    <a:masterClrMapping/>
  </p:clrMapOvr>
  <mc:AlternateContent xmlns:mc="http://schemas.openxmlformats.org/markup-compatibility/2006" xmlns:p14="http://schemas.microsoft.com/office/powerpoint/2010/main">
    <mc:Choice Requires="p14">
      <p:transition spd="slow" p14:dur="800" advClick="0" advTm="4000">
        <p14:flythroug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anim calcmode="lin" valueType="num">
                                      <p:cBhvr>
                                        <p:cTn id="12" dur="750" fill="hold"/>
                                        <p:tgtEl>
                                          <p:spTgt spid="18"/>
                                        </p:tgtEl>
                                        <p:attrNameLst>
                                          <p:attrName>ppt_x</p:attrName>
                                        </p:attrNameLst>
                                      </p:cBhvr>
                                      <p:tavLst>
                                        <p:tav tm="0">
                                          <p:val>
                                            <p:strVal val="#ppt_x"/>
                                          </p:val>
                                        </p:tav>
                                        <p:tav tm="100000">
                                          <p:val>
                                            <p:strVal val="#ppt_x"/>
                                          </p:val>
                                        </p:tav>
                                      </p:tavLst>
                                    </p:anim>
                                    <p:anim calcmode="lin" valueType="num">
                                      <p:cBhvr>
                                        <p:cTn id="13" dur="7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anim calcmode="lin" valueType="num">
                                      <p:cBhvr>
                                        <p:cTn id="17" dur="750" fill="hold"/>
                                        <p:tgtEl>
                                          <p:spTgt spid="21"/>
                                        </p:tgtEl>
                                        <p:attrNameLst>
                                          <p:attrName>ppt_x</p:attrName>
                                        </p:attrNameLst>
                                      </p:cBhvr>
                                      <p:tavLst>
                                        <p:tav tm="0">
                                          <p:val>
                                            <p:strVal val="#ppt_x"/>
                                          </p:val>
                                        </p:tav>
                                        <p:tav tm="100000">
                                          <p:val>
                                            <p:strVal val="#ppt_x"/>
                                          </p:val>
                                        </p:tav>
                                      </p:tavLst>
                                    </p:anim>
                                    <p:anim calcmode="lin" valueType="num">
                                      <p:cBhvr>
                                        <p:cTn id="18" dur="75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750"/>
                                        <p:tgtEl>
                                          <p:spTgt spid="24"/>
                                        </p:tgtEl>
                                      </p:cBhvr>
                                    </p:animEffect>
                                    <p:anim calcmode="lin" valueType="num">
                                      <p:cBhvr>
                                        <p:cTn id="22" dur="750" fill="hold"/>
                                        <p:tgtEl>
                                          <p:spTgt spid="24"/>
                                        </p:tgtEl>
                                        <p:attrNameLst>
                                          <p:attrName>ppt_x</p:attrName>
                                        </p:attrNameLst>
                                      </p:cBhvr>
                                      <p:tavLst>
                                        <p:tav tm="0">
                                          <p:val>
                                            <p:strVal val="#ppt_x"/>
                                          </p:val>
                                        </p:tav>
                                        <p:tav tm="100000">
                                          <p:val>
                                            <p:strVal val="#ppt_x"/>
                                          </p:val>
                                        </p:tav>
                                      </p:tavLst>
                                    </p:anim>
                                    <p:anim calcmode="lin" valueType="num">
                                      <p:cBhvr>
                                        <p:cTn id="23" dur="75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2063552" y="2564906"/>
            <a:ext cx="8232920" cy="1010091"/>
            <a:chOff x="2411760" y="1695460"/>
            <a:chExt cx="4695305" cy="576064"/>
          </a:xfrm>
        </p:grpSpPr>
        <p:pic>
          <p:nvPicPr>
            <p:cNvPr id="11" name="Picture 2" descr="C:\Users\Administrator\Desktop\未标题-1.png"/>
            <p:cNvPicPr>
              <a:picLocks noChangeAspect="1" noChangeArrowheads="1"/>
            </p:cNvPicPr>
            <p:nvPr/>
          </p:nvPicPr>
          <p:blipFill>
            <a:blip r:embed="rId4" cstate="email"/>
            <a:srcRect/>
            <a:stretch>
              <a:fillRect/>
            </a:stretch>
          </p:blipFill>
          <p:spPr bwMode="auto">
            <a:xfrm>
              <a:off x="2411760" y="1695460"/>
              <a:ext cx="4695305" cy="5760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32655" y="1798826"/>
              <a:ext cx="1630381" cy="379891"/>
            </a:xfrm>
            <a:prstGeom prst="rect">
              <a:avLst/>
            </a:prstGeom>
            <a:noFill/>
          </p:spPr>
          <p:txBody>
            <a:bodyPr wrap="none" rtlCol="0">
              <a:spAutoFit/>
            </a:bodyPr>
            <a:lstStyle/>
            <a:p>
              <a:pPr algn="ctr"/>
              <a:r>
                <a:rPr lang="zh-CN" altLang="en-US"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回顾</a:t>
              </a:r>
              <a:r>
                <a:rPr lang="en-US" altLang="zh-CN"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20XX</a:t>
              </a:r>
              <a:r>
                <a:rPr lang="zh-CN" altLang="en-US" sz="3735" b="1" dirty="0">
                  <a:solidFill>
                    <a:srgbClr val="FFFF00"/>
                  </a:solidFill>
                  <a:effectLst>
                    <a:outerShdw blurRad="63500" sx="102000" sy="102000" algn="ctr" rotWithShape="0">
                      <a:srgbClr val="000000"/>
                    </a:outerShdw>
                  </a:effectLst>
                  <a:latin typeface="微软雅黑" panose="020B0503020204020204" pitchFamily="34" charset="-122"/>
                  <a:ea typeface="微软雅黑" panose="020B0503020204020204" pitchFamily="34" charset="-122"/>
                </a:rPr>
                <a:t>年</a:t>
              </a:r>
            </a:p>
          </p:txBody>
        </p:sp>
      </p:grpSp>
      <p:sp>
        <p:nvSpPr>
          <p:cNvPr id="13" name="TextBox 12"/>
          <p:cNvSpPr txBox="1"/>
          <p:nvPr/>
        </p:nvSpPr>
        <p:spPr>
          <a:xfrm>
            <a:off x="3240961" y="3671007"/>
            <a:ext cx="7487947" cy="584775"/>
          </a:xfrm>
          <a:prstGeom prst="rect">
            <a:avLst/>
          </a:prstGeom>
          <a:noFill/>
        </p:spPr>
        <p:txBody>
          <a:bodyPr wrap="none" rtlCol="0">
            <a:spAutoFit/>
          </a:bodyPr>
          <a:lstStyle/>
          <a:p>
            <a:pPr marL="609600" indent="-609600">
              <a:buFont typeface="Wingdings" panose="05000000000000000000" pitchFamily="2" charset="2"/>
              <a:buChar char="Ø"/>
            </a:pPr>
            <a:r>
              <a:rPr lang="zh-CN" altLang="en-US" sz="3200" dirty="0">
                <a:solidFill>
                  <a:srgbClr val="FFFF00"/>
                </a:solidFill>
                <a:latin typeface="微软雅黑" panose="020B0503020204020204" pitchFamily="34" charset="-122"/>
                <a:ea typeface="微软雅黑" panose="020B0503020204020204" pitchFamily="34" charset="-122"/>
              </a:rPr>
              <a:t>这一年都发生了些什么？ 写一写吧？</a:t>
            </a:r>
          </a:p>
        </p:txBody>
      </p:sp>
    </p:spTree>
  </p:cSld>
  <p:clrMapOvr>
    <a:masterClrMapping/>
  </p:clrMapOvr>
  <mc:AlternateContent xmlns:mc="http://schemas.openxmlformats.org/markup-compatibility/2006" xmlns:p14="http://schemas.microsoft.com/office/powerpoint/2010/main">
    <mc:Choice Requires="p14">
      <p:transition spd="med" advClick="0" advTm="4000">
        <p14:pan dir="u"/>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866904" y="1508956"/>
            <a:ext cx="7498080" cy="3046095"/>
          </a:xfrm>
          <a:prstGeom prst="rect">
            <a:avLst/>
          </a:prstGeom>
          <a:noFill/>
        </p:spPr>
        <p:txBody>
          <a:bodyPr wrap="none" rtlCol="0">
            <a:spAutoFit/>
          </a:bodyPr>
          <a:lstStyle>
            <a:defPPr>
              <a:defRPr lang="zh-CN"/>
            </a:defPPr>
            <a:lvl1pPr algn="ctr">
              <a:defRPr sz="6600" b="1">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6400" dirty="0"/>
              <a:t>20XX</a:t>
            </a:r>
          </a:p>
          <a:p>
            <a:r>
              <a:rPr lang="zh-CN" altLang="en-US" sz="6400" dirty="0"/>
              <a:t>集团年销售总额突破</a:t>
            </a:r>
            <a:endParaRPr lang="en-US" altLang="zh-CN" sz="6400" dirty="0"/>
          </a:p>
          <a:p>
            <a:r>
              <a:rPr lang="en-US" altLang="zh-CN" sz="6400" dirty="0"/>
              <a:t>2.60</a:t>
            </a:r>
            <a:r>
              <a:rPr lang="zh-CN" altLang="en-US" sz="6400" dirty="0"/>
              <a:t>万亿元</a:t>
            </a:r>
          </a:p>
        </p:txBody>
      </p:sp>
      <p:pic>
        <p:nvPicPr>
          <p:cNvPr id="10"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flipV="1">
            <a:off x="143340" y="2660915"/>
            <a:ext cx="10680525" cy="128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advClick="0" advTm="4000">
        <p14:flythroug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autoRev="1" fill="hold" nodeType="withEffect">
                                  <p:stCondLst>
                                    <p:cond delay="250"/>
                                  </p:stCondLst>
                                  <p:childTnLst>
                                    <p:animScale>
                                      <p:cBhvr>
                                        <p:cTn id="8" dur="250" fill="hold"/>
                                        <p:tgtEl>
                                          <p:spTgt spid="10"/>
                                        </p:tgtEl>
                                      </p:cBhvr>
                                      <p:by x="500000" y="500000"/>
                                    </p:animScale>
                                  </p:childTnLst>
                                </p:cTn>
                              </p:par>
                              <p:par>
                                <p:cTn id="9" presetID="10" presetClass="exit" presetSubtype="0" fill="hold" nodeType="withEffect">
                                  <p:stCondLst>
                                    <p:cond delay="50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par>
                                <p:cTn id="12" presetID="53" presetClass="entr" presetSubtype="16"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6" presetClass="emph" presetSubtype="0" fill="hold" grpId="1" nodeType="withEffect">
                                  <p:stCondLst>
                                    <p:cond delay="500"/>
                                  </p:stCondLst>
                                  <p:childTnLst>
                                    <p:animScale>
                                      <p:cBhvr>
                                        <p:cTn id="18" dur="3000" fill="hold"/>
                                        <p:tgtEl>
                                          <p:spTgt spid="13"/>
                                        </p:tgtEl>
                                      </p:cBhvr>
                                      <p:by x="95000" y="95000"/>
                                    </p:animScale>
                                  </p:childTnLst>
                                </p:cTn>
                              </p:par>
                              <p:par>
                                <p:cTn id="19" presetID="6" presetClass="emph" presetSubtype="0" fill="hold" grpId="3" nodeType="withEffect">
                                  <p:stCondLst>
                                    <p:cond delay="3500"/>
                                  </p:stCondLst>
                                  <p:childTnLst>
                                    <p:animScale>
                                      <p:cBhvr>
                                        <p:cTn id="20" dur="250" fill="hold"/>
                                        <p:tgtEl>
                                          <p:spTgt spid="13"/>
                                        </p:tgtEl>
                                      </p:cBhvr>
                                      <p:by x="300000" y="300000"/>
                                    </p:animScale>
                                  </p:childTnLst>
                                </p:cTn>
                              </p:par>
                              <p:par>
                                <p:cTn id="21" presetID="10" presetClass="exit" presetSubtype="0" fill="hold" grpId="2" nodeType="withEffect">
                                  <p:stCondLst>
                                    <p:cond delay="3500"/>
                                  </p:stCondLst>
                                  <p:childTnLst>
                                    <p:animEffect transition="out" filter="fade">
                                      <p:cBhvr>
                                        <p:cTn id="22" dur="150"/>
                                        <p:tgtEl>
                                          <p:spTgt spid="13"/>
                                        </p:tgtEl>
                                      </p:cBhvr>
                                    </p:animEffect>
                                    <p:set>
                                      <p:cBhvr>
                                        <p:cTn id="23" dur="1" fill="hold">
                                          <p:stCondLst>
                                            <p:cond delay="1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colorTemperature colorTemp="11200"/>
                    </a14:imgEffect>
                  </a14:imgLayer>
                </a14:imgProps>
              </a:ext>
            </a:extLst>
          </a:blip>
          <a:srcRect/>
          <a:stretch>
            <a:fillRect/>
          </a:stretch>
        </p:blipFill>
        <p:spPr bwMode="auto">
          <a:xfrm flipV="1">
            <a:off x="-44473" y="2610413"/>
            <a:ext cx="10680525" cy="128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514512" y="1828563"/>
            <a:ext cx="5827236" cy="3170099"/>
          </a:xfrm>
          <a:prstGeom prst="rect">
            <a:avLst/>
          </a:prstGeom>
          <a:noFill/>
        </p:spPr>
        <p:txBody>
          <a:bodyPr wrap="none" rtlCol="0">
            <a:spAutoFit/>
          </a:bodyPr>
          <a:lstStyle/>
          <a:p>
            <a:pPr algn="ctr"/>
            <a:r>
              <a:rPr lang="zh-CN" altLang="en-US" sz="8800"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今年的盈利</a:t>
            </a:r>
            <a:endParaRPr lang="en-US" altLang="zh-CN" sz="8800"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5865"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比去年同期增长</a:t>
            </a:r>
            <a:endParaRPr lang="en-US" altLang="zh-CN" sz="5865"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5335"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a:t>
            </a:r>
            <a:endParaRPr lang="zh-CN" altLang="en-US" sz="5335" b="1" dirty="0">
              <a:gradFill flip="none" rotWithShape="1">
                <a:gsLst>
                  <a:gs pos="0">
                    <a:srgbClr val="FF9201"/>
                  </a:gs>
                  <a:gs pos="50000">
                    <a:srgbClr val="FFFF00"/>
                  </a:gs>
                  <a:gs pos="100000">
                    <a:srgbClr val="D47C06"/>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autoRev="1" fill="hold" nodeType="withEffect">
                                  <p:stCondLst>
                                    <p:cond delay="250"/>
                                  </p:stCondLst>
                                  <p:childTnLst>
                                    <p:animScale>
                                      <p:cBhvr>
                                        <p:cTn id="8" dur="250" fill="hold"/>
                                        <p:tgtEl>
                                          <p:spTgt spid="13"/>
                                        </p:tgtEl>
                                      </p:cBhvr>
                                      <p:by x="500000" y="500000"/>
                                    </p:animScale>
                                  </p:childTnLst>
                                </p:cTn>
                              </p:par>
                              <p:par>
                                <p:cTn id="9" presetID="10" presetClass="exit" presetSubtype="0" fill="hold" nodeType="withEffect">
                                  <p:stCondLst>
                                    <p:cond delay="500"/>
                                  </p:stCondLst>
                                  <p:childTnLst>
                                    <p:animEffect transition="out" filter="fade">
                                      <p:cBhvr>
                                        <p:cTn id="10" dur="250"/>
                                        <p:tgtEl>
                                          <p:spTgt spid="13"/>
                                        </p:tgtEl>
                                      </p:cBhvr>
                                    </p:animEffect>
                                    <p:set>
                                      <p:cBhvr>
                                        <p:cTn id="11" dur="1" fill="hold">
                                          <p:stCondLst>
                                            <p:cond delay="249"/>
                                          </p:stCondLst>
                                        </p:cTn>
                                        <p:tgtEl>
                                          <p:spTgt spid="13"/>
                                        </p:tgtEl>
                                        <p:attrNameLst>
                                          <p:attrName>style.visibility</p:attrName>
                                        </p:attrNameLst>
                                      </p:cBhvr>
                                      <p:to>
                                        <p:strVal val="hidden"/>
                                      </p:to>
                                    </p:set>
                                  </p:childTnLst>
                                </p:cTn>
                              </p:par>
                              <p:par>
                                <p:cTn id="12" presetID="53" presetClass="entr" presetSubtype="16"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6" presetClass="emph" presetSubtype="0" fill="hold" grpId="1" nodeType="withEffect">
                                  <p:stCondLst>
                                    <p:cond delay="500"/>
                                  </p:stCondLst>
                                  <p:childTnLst>
                                    <p:animScale>
                                      <p:cBhvr>
                                        <p:cTn id="18" dur="3000" fill="hold"/>
                                        <p:tgtEl>
                                          <p:spTgt spid="14"/>
                                        </p:tgtEl>
                                      </p:cBhvr>
                                      <p:by x="95000" y="95000"/>
                                    </p:animScale>
                                  </p:childTnLst>
                                </p:cTn>
                              </p:par>
                              <p:par>
                                <p:cTn id="19" presetID="6" presetClass="emph" presetSubtype="0" fill="hold" grpId="3" nodeType="withEffect">
                                  <p:stCondLst>
                                    <p:cond delay="3500"/>
                                  </p:stCondLst>
                                  <p:childTnLst>
                                    <p:animScale>
                                      <p:cBhvr>
                                        <p:cTn id="20" dur="250" fill="hold"/>
                                        <p:tgtEl>
                                          <p:spTgt spid="14"/>
                                        </p:tgtEl>
                                      </p:cBhvr>
                                      <p:by x="300000" y="300000"/>
                                    </p:animScale>
                                  </p:childTnLst>
                                </p:cTn>
                              </p:par>
                              <p:par>
                                <p:cTn id="21" presetID="10" presetClass="exit" presetSubtype="0" fill="hold" grpId="2" nodeType="withEffect">
                                  <p:stCondLst>
                                    <p:cond delay="3500"/>
                                  </p:stCondLst>
                                  <p:childTnLst>
                                    <p:animEffect transition="out" filter="fade">
                                      <p:cBhvr>
                                        <p:cTn id="22" dur="150"/>
                                        <p:tgtEl>
                                          <p:spTgt spid="14"/>
                                        </p:tgtEl>
                                      </p:cBhvr>
                                    </p:animEffect>
                                    <p:set>
                                      <p:cBhvr>
                                        <p:cTn id="23" dur="1" fill="hold">
                                          <p:stCondLst>
                                            <p:cond delay="1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4"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4" cstate="email"/>
          <a:srcRect/>
          <a:stretch>
            <a:fillRect/>
          </a:stretch>
        </p:blipFill>
        <p:spPr bwMode="auto">
          <a:xfrm>
            <a:off x="2873024" y="2522974"/>
            <a:ext cx="1815624" cy="128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email"/>
          <a:srcRect/>
          <a:stretch>
            <a:fillRect/>
          </a:stretch>
        </p:blipFill>
        <p:spPr bwMode="auto">
          <a:xfrm>
            <a:off x="4896174" y="2522974"/>
            <a:ext cx="1786191" cy="128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6" cstate="email"/>
          <a:srcRect/>
          <a:stretch>
            <a:fillRect/>
          </a:stretch>
        </p:blipFill>
        <p:spPr bwMode="auto">
          <a:xfrm>
            <a:off x="2873024" y="4024242"/>
            <a:ext cx="1815624" cy="12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7" cstate="email"/>
          <a:srcRect/>
          <a:stretch>
            <a:fillRect/>
          </a:stretch>
        </p:blipFill>
        <p:spPr bwMode="auto">
          <a:xfrm>
            <a:off x="6916698" y="2522974"/>
            <a:ext cx="1786191" cy="128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8" cstate="email"/>
          <a:srcRect/>
          <a:stretch>
            <a:fillRect/>
          </a:stretch>
        </p:blipFill>
        <p:spPr bwMode="auto">
          <a:xfrm>
            <a:off x="4899175" y="4014594"/>
            <a:ext cx="1815623" cy="130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9" cstate="email"/>
          <a:srcRect/>
          <a:stretch>
            <a:fillRect/>
          </a:stretch>
        </p:blipFill>
        <p:spPr bwMode="auto">
          <a:xfrm>
            <a:off x="6916698" y="4027303"/>
            <a:ext cx="1786191" cy="132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32290" y="878583"/>
            <a:ext cx="4291559" cy="913007"/>
          </a:xfrm>
          <a:prstGeom prst="rect">
            <a:avLst/>
          </a:prstGeom>
          <a:noFill/>
        </p:spPr>
        <p:txBody>
          <a:bodyPr wrap="none" rtlCol="0">
            <a:spAutoFit/>
          </a:bodyPr>
          <a:lstStyle/>
          <a:p>
            <a:r>
              <a:rPr lang="en-US" altLang="zh-CN" sz="533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a:t>
            </a:r>
            <a:r>
              <a:rPr lang="zh-CN" altLang="en-US" sz="533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所获荣誉</a:t>
            </a:r>
            <a:r>
              <a:rPr lang="en-US" altLang="zh-CN" sz="533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a:t>
            </a:r>
            <a:endParaRPr lang="zh-CN" altLang="en-US" sz="533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endParaRPr>
          </a:p>
        </p:txBody>
      </p:sp>
      <p:sp>
        <p:nvSpPr>
          <p:cNvPr id="20" name="TextBox 19"/>
          <p:cNvSpPr txBox="1"/>
          <p:nvPr/>
        </p:nvSpPr>
        <p:spPr>
          <a:xfrm>
            <a:off x="874286" y="1607177"/>
            <a:ext cx="3464475" cy="666786"/>
          </a:xfrm>
          <a:prstGeom prst="rect">
            <a:avLst/>
          </a:prstGeom>
          <a:noFill/>
        </p:spPr>
        <p:txBody>
          <a:bodyPr wrap="none" rtlCol="0">
            <a:spAutoFit/>
          </a:bodyPr>
          <a:lstStyle/>
          <a:p>
            <a:r>
              <a:rPr lang="en-US" altLang="zh-CN" sz="3735" dirty="0">
                <a:gradFill>
                  <a:gsLst>
                    <a:gs pos="0">
                      <a:srgbClr val="FFC000"/>
                    </a:gs>
                    <a:gs pos="48000">
                      <a:srgbClr val="FFFF00">
                        <a:lumMod val="51000"/>
                        <a:lumOff val="49000"/>
                      </a:srgbClr>
                    </a:gs>
                    <a:gs pos="100000">
                      <a:srgbClr val="FFFF00"/>
                    </a:gs>
                  </a:gsLst>
                  <a:lin ang="13500000" scaled="1"/>
                </a:gradFill>
              </a:rPr>
              <a:t>Enterprise honor</a:t>
            </a:r>
            <a:endParaRPr lang="zh-CN" altLang="en-US" sz="373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endParaRPr>
          </a:p>
        </p:txBody>
      </p:sp>
      <p:grpSp>
        <p:nvGrpSpPr>
          <p:cNvPr id="21" name="Group 550"/>
          <p:cNvGrpSpPr/>
          <p:nvPr/>
        </p:nvGrpSpPr>
        <p:grpSpPr bwMode="auto">
          <a:xfrm>
            <a:off x="9213851" y="2304806"/>
            <a:ext cx="2978151" cy="2976033"/>
            <a:chOff x="295" y="3475"/>
            <a:chExt cx="1407" cy="1407"/>
          </a:xfrm>
        </p:grpSpPr>
        <p:sp>
          <p:nvSpPr>
            <p:cNvPr id="22"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3200"/>
            </a:p>
          </p:txBody>
        </p:sp>
        <p:grpSp>
          <p:nvGrpSpPr>
            <p:cNvPr id="23" name="Group 552"/>
            <p:cNvGrpSpPr/>
            <p:nvPr/>
          </p:nvGrpSpPr>
          <p:grpSpPr bwMode="auto">
            <a:xfrm>
              <a:off x="476" y="3657"/>
              <a:ext cx="1050" cy="1050"/>
              <a:chOff x="-6056" y="-2208"/>
              <a:chExt cx="2208" cy="2208"/>
            </a:xfrm>
          </p:grpSpPr>
          <p:sp>
            <p:nvSpPr>
              <p:cNvPr id="24"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3200"/>
              </a:p>
            </p:txBody>
          </p:sp>
          <p:grpSp>
            <p:nvGrpSpPr>
              <p:cNvPr id="25" name="Group 554"/>
              <p:cNvGrpSpPr/>
              <p:nvPr/>
            </p:nvGrpSpPr>
            <p:grpSpPr bwMode="auto">
              <a:xfrm>
                <a:off x="-6056" y="-2208"/>
                <a:ext cx="2208" cy="2208"/>
                <a:chOff x="-4060" y="-879"/>
                <a:chExt cx="2208" cy="2208"/>
              </a:xfrm>
            </p:grpSpPr>
            <p:grpSp>
              <p:nvGrpSpPr>
                <p:cNvPr id="26" name="Group 555"/>
                <p:cNvGrpSpPr/>
                <p:nvPr/>
              </p:nvGrpSpPr>
              <p:grpSpPr bwMode="auto">
                <a:xfrm>
                  <a:off x="-4060" y="-879"/>
                  <a:ext cx="2208" cy="2208"/>
                  <a:chOff x="-3924" y="-788"/>
                  <a:chExt cx="2208" cy="2208"/>
                </a:xfrm>
              </p:grpSpPr>
              <p:grpSp>
                <p:nvGrpSpPr>
                  <p:cNvPr id="42" name="Group 556"/>
                  <p:cNvGrpSpPr>
                    <a:grpSpLocks noChangeAspect="1"/>
                  </p:cNvGrpSpPr>
                  <p:nvPr/>
                </p:nvGrpSpPr>
                <p:grpSpPr bwMode="auto">
                  <a:xfrm>
                    <a:off x="-3924" y="-788"/>
                    <a:ext cx="2208" cy="2202"/>
                    <a:chOff x="168" y="696"/>
                    <a:chExt cx="1429" cy="1429"/>
                  </a:xfrm>
                </p:grpSpPr>
                <p:grpSp>
                  <p:nvGrpSpPr>
                    <p:cNvPr id="50" name="Group 557"/>
                    <p:cNvGrpSpPr>
                      <a:grpSpLocks noChangeAspect="1"/>
                    </p:cNvGrpSpPr>
                    <p:nvPr/>
                  </p:nvGrpSpPr>
                  <p:grpSpPr bwMode="auto">
                    <a:xfrm>
                      <a:off x="854" y="696"/>
                      <a:ext cx="56" cy="1429"/>
                      <a:chOff x="845" y="696"/>
                      <a:chExt cx="56" cy="1429"/>
                    </a:xfrm>
                  </p:grpSpPr>
                  <p:sp>
                    <p:nvSpPr>
                      <p:cNvPr id="54"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5"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51" name="Group 560"/>
                    <p:cNvGrpSpPr>
                      <a:grpSpLocks noChangeAspect="1"/>
                    </p:cNvGrpSpPr>
                    <p:nvPr/>
                  </p:nvGrpSpPr>
                  <p:grpSpPr bwMode="auto">
                    <a:xfrm rot="5400000">
                      <a:off x="855" y="696"/>
                      <a:ext cx="56" cy="1429"/>
                      <a:chOff x="845" y="696"/>
                      <a:chExt cx="56" cy="1429"/>
                    </a:xfrm>
                  </p:grpSpPr>
                  <p:sp>
                    <p:nvSpPr>
                      <p:cNvPr id="52"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53"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43" name="Group 563"/>
                  <p:cNvGrpSpPr>
                    <a:grpSpLocks noChangeAspect="1"/>
                  </p:cNvGrpSpPr>
                  <p:nvPr/>
                </p:nvGrpSpPr>
                <p:grpSpPr bwMode="auto">
                  <a:xfrm rot="2700000">
                    <a:off x="-3927" y="-785"/>
                    <a:ext cx="2208" cy="2202"/>
                    <a:chOff x="168" y="696"/>
                    <a:chExt cx="1429" cy="1429"/>
                  </a:xfrm>
                </p:grpSpPr>
                <p:grpSp>
                  <p:nvGrpSpPr>
                    <p:cNvPr id="44" name="Group 564"/>
                    <p:cNvGrpSpPr>
                      <a:grpSpLocks noChangeAspect="1"/>
                    </p:cNvGrpSpPr>
                    <p:nvPr/>
                  </p:nvGrpSpPr>
                  <p:grpSpPr bwMode="auto">
                    <a:xfrm>
                      <a:off x="854" y="696"/>
                      <a:ext cx="56" cy="1429"/>
                      <a:chOff x="845" y="696"/>
                      <a:chExt cx="56" cy="1429"/>
                    </a:xfrm>
                  </p:grpSpPr>
                  <p:sp>
                    <p:nvSpPr>
                      <p:cNvPr id="48"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9"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45" name="Group 567"/>
                    <p:cNvGrpSpPr>
                      <a:grpSpLocks noChangeAspect="1"/>
                    </p:cNvGrpSpPr>
                    <p:nvPr/>
                  </p:nvGrpSpPr>
                  <p:grpSpPr bwMode="auto">
                    <a:xfrm rot="5400000">
                      <a:off x="855" y="696"/>
                      <a:ext cx="56" cy="1429"/>
                      <a:chOff x="845" y="696"/>
                      <a:chExt cx="56" cy="1429"/>
                    </a:xfrm>
                  </p:grpSpPr>
                  <p:sp>
                    <p:nvSpPr>
                      <p:cNvPr id="46"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7"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nvGrpSpPr>
                <p:cNvPr id="27" name="Group 570"/>
                <p:cNvGrpSpPr/>
                <p:nvPr/>
              </p:nvGrpSpPr>
              <p:grpSpPr bwMode="auto">
                <a:xfrm rot="1320000">
                  <a:off x="-3742" y="-520"/>
                  <a:ext cx="1546" cy="1546"/>
                  <a:chOff x="-3924" y="-788"/>
                  <a:chExt cx="2208" cy="2208"/>
                </a:xfrm>
              </p:grpSpPr>
              <p:grpSp>
                <p:nvGrpSpPr>
                  <p:cNvPr id="28" name="Group 571"/>
                  <p:cNvGrpSpPr>
                    <a:grpSpLocks noChangeAspect="1"/>
                  </p:cNvGrpSpPr>
                  <p:nvPr/>
                </p:nvGrpSpPr>
                <p:grpSpPr bwMode="auto">
                  <a:xfrm>
                    <a:off x="-3924" y="-788"/>
                    <a:ext cx="2208" cy="2202"/>
                    <a:chOff x="168" y="696"/>
                    <a:chExt cx="1429" cy="1429"/>
                  </a:xfrm>
                </p:grpSpPr>
                <p:grpSp>
                  <p:nvGrpSpPr>
                    <p:cNvPr id="36" name="Group 572"/>
                    <p:cNvGrpSpPr>
                      <a:grpSpLocks noChangeAspect="1"/>
                    </p:cNvGrpSpPr>
                    <p:nvPr/>
                  </p:nvGrpSpPr>
                  <p:grpSpPr bwMode="auto">
                    <a:xfrm>
                      <a:off x="854" y="696"/>
                      <a:ext cx="56" cy="1429"/>
                      <a:chOff x="845" y="696"/>
                      <a:chExt cx="56" cy="1429"/>
                    </a:xfrm>
                  </p:grpSpPr>
                  <p:sp>
                    <p:nvSpPr>
                      <p:cNvPr id="40"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41"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7" name="Group 575"/>
                    <p:cNvGrpSpPr>
                      <a:grpSpLocks noChangeAspect="1"/>
                    </p:cNvGrpSpPr>
                    <p:nvPr/>
                  </p:nvGrpSpPr>
                  <p:grpSpPr bwMode="auto">
                    <a:xfrm rot="5400000">
                      <a:off x="855" y="696"/>
                      <a:ext cx="56" cy="1429"/>
                      <a:chOff x="845" y="696"/>
                      <a:chExt cx="56" cy="1429"/>
                    </a:xfrm>
                  </p:grpSpPr>
                  <p:sp>
                    <p:nvSpPr>
                      <p:cNvPr id="38"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9"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nvGrpSpPr>
                  <p:cNvPr id="29" name="Group 578"/>
                  <p:cNvGrpSpPr>
                    <a:grpSpLocks noChangeAspect="1"/>
                  </p:cNvGrpSpPr>
                  <p:nvPr/>
                </p:nvGrpSpPr>
                <p:grpSpPr bwMode="auto">
                  <a:xfrm rot="2700000">
                    <a:off x="-3927" y="-785"/>
                    <a:ext cx="2208" cy="2202"/>
                    <a:chOff x="168" y="696"/>
                    <a:chExt cx="1429" cy="1429"/>
                  </a:xfrm>
                </p:grpSpPr>
                <p:grpSp>
                  <p:nvGrpSpPr>
                    <p:cNvPr id="30" name="Group 579"/>
                    <p:cNvGrpSpPr>
                      <a:grpSpLocks noChangeAspect="1"/>
                    </p:cNvGrpSpPr>
                    <p:nvPr/>
                  </p:nvGrpSpPr>
                  <p:grpSpPr bwMode="auto">
                    <a:xfrm>
                      <a:off x="854" y="696"/>
                      <a:ext cx="56" cy="1429"/>
                      <a:chOff x="845" y="696"/>
                      <a:chExt cx="56" cy="1429"/>
                    </a:xfrm>
                  </p:grpSpPr>
                  <p:sp>
                    <p:nvSpPr>
                      <p:cNvPr id="34"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5"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nvGrpSpPr>
                    <p:cNvPr id="31" name="Group 582"/>
                    <p:cNvGrpSpPr>
                      <a:grpSpLocks noChangeAspect="1"/>
                    </p:cNvGrpSpPr>
                    <p:nvPr/>
                  </p:nvGrpSpPr>
                  <p:grpSpPr bwMode="auto">
                    <a:xfrm rot="5400000">
                      <a:off x="855" y="696"/>
                      <a:ext cx="56" cy="1429"/>
                      <a:chOff x="845" y="696"/>
                      <a:chExt cx="56" cy="1429"/>
                    </a:xfrm>
                  </p:grpSpPr>
                  <p:sp>
                    <p:nvSpPr>
                      <p:cNvPr id="32"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sp>
                    <p:nvSpPr>
                      <p:cNvPr id="33"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a:p>
                    </p:txBody>
                  </p:sp>
                </p:grpSp>
              </p:grpSp>
            </p:grpSp>
          </p:grpSp>
        </p:grpSp>
      </p:grpSp>
    </p:spTree>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53"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par>
                          <p:cTn id="50" fill="hold">
                            <p:stCondLst>
                              <p:cond delay="2000"/>
                            </p:stCondLst>
                            <p:childTnLst>
                              <p:par>
                                <p:cTn id="51" presetID="6" presetClass="emph" presetSubtype="0" fill="hold" nodeType="afterEffect">
                                  <p:stCondLst>
                                    <p:cond delay="0"/>
                                  </p:stCondLst>
                                  <p:childTnLst>
                                    <p:animScale>
                                      <p:cBhvr>
                                        <p:cTn id="52" dur="1000" fill="hold"/>
                                        <p:tgtEl>
                                          <p:spTgt spid="21"/>
                                        </p:tgtEl>
                                      </p:cBhvr>
                                      <p:by x="400000" y="400000"/>
                                    </p:animScale>
                                  </p:childTnLst>
                                </p:cTn>
                              </p:par>
                            </p:childTnLst>
                          </p:cTn>
                        </p:par>
                        <p:par>
                          <p:cTn id="53" fill="hold">
                            <p:stCondLst>
                              <p:cond delay="3000"/>
                            </p:stCondLst>
                            <p:childTnLst>
                              <p:par>
                                <p:cTn id="54" presetID="6" presetClass="emph" presetSubtype="0" autoRev="1" fill="hold" nodeType="afterEffect">
                                  <p:stCondLst>
                                    <p:cond delay="0"/>
                                  </p:stCondLst>
                                  <p:childTnLst>
                                    <p:animScale>
                                      <p:cBhvr>
                                        <p:cTn id="55" dur="1000" fill="hold"/>
                                        <p:tgtEl>
                                          <p:spTgt spid="21"/>
                                        </p:tgtEl>
                                      </p:cBhvr>
                                      <p:by x="400000" y="400000"/>
                                    </p:animScale>
                                  </p:childTnLst>
                                </p:cTn>
                              </p:par>
                              <p:par>
                                <p:cTn id="56" presetID="10" presetClass="exit" presetSubtype="0" fill="hold" nodeType="withEffect">
                                  <p:stCondLst>
                                    <p:cond delay="0"/>
                                  </p:stCondLst>
                                  <p:childTnLst>
                                    <p:animEffect transition="out" filter="fade">
                                      <p:cBhvr>
                                        <p:cTn id="57" dur="2000"/>
                                        <p:tgtEl>
                                          <p:spTgt spid="21"/>
                                        </p:tgtEl>
                                      </p:cBhvr>
                                    </p:animEffect>
                                    <p:set>
                                      <p:cBhvr>
                                        <p:cTn id="58" dur="1" fill="hold">
                                          <p:stCondLst>
                                            <p:cond delay="1999"/>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2.22222E-6 3.58025E-6 L -0.75955 -0.01266 " pathEditMode="relative" rAng="0" ptsTypes="AA">
                                      <p:cBhvr>
                                        <p:cTn id="62" dur="2000" fill="hold"/>
                                        <p:tgtEl>
                                          <p:spTgt spid="21"/>
                                        </p:tgtEl>
                                        <p:attrNameLst>
                                          <p:attrName>ppt_x</p:attrName>
                                          <p:attrName>ppt_y</p:attrName>
                                        </p:attrNameLst>
                                      </p:cBhvr>
                                      <p:rCtr x="-37986"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6" name="组合 55"/>
          <p:cNvGrpSpPr/>
          <p:nvPr/>
        </p:nvGrpSpPr>
        <p:grpSpPr>
          <a:xfrm>
            <a:off x="5981742" y="1259092"/>
            <a:ext cx="945931" cy="945928"/>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58" name="椭圆 5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981742" y="2435843"/>
            <a:ext cx="945931" cy="945928"/>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61" name="椭圆 6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5981742" y="3794876"/>
            <a:ext cx="945931" cy="945928"/>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981742" y="5091448"/>
            <a:ext cx="945931" cy="945928"/>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67" name="椭圆 6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0070C0"/>
                </a:solidFill>
                <a:latin typeface="微软雅黑" panose="020B0503020204020204" pitchFamily="34" charset="-122"/>
                <a:ea typeface="微软雅黑" panose="020B0503020204020204" pitchFamily="34" charset="-122"/>
              </a:endParaRPr>
            </a:p>
          </p:txBody>
        </p:sp>
      </p:grpSp>
      <p:cxnSp>
        <p:nvCxnSpPr>
          <p:cNvPr id="68" name="直接连接符 67"/>
          <p:cNvCxnSpPr/>
          <p:nvPr/>
        </p:nvCxnSpPr>
        <p:spPr bwMode="auto">
          <a:xfrm>
            <a:off x="7104131" y="1246152"/>
            <a:ext cx="0" cy="944517"/>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p:nvPr/>
        </p:nvSpPr>
        <p:spPr>
          <a:xfrm>
            <a:off x="6104489" y="1398393"/>
            <a:ext cx="852841" cy="666953"/>
          </a:xfrm>
          <a:prstGeom prst="rect">
            <a:avLst/>
          </a:prstGeom>
          <a:noFill/>
        </p:spPr>
        <p:txBody>
          <a:bodyPr wrap="square" lIns="91416" tIns="45708" rIns="91416" bIns="45708" rtlCol="0">
            <a:spAutoFit/>
          </a:bodyPr>
          <a:lstStyle/>
          <a:p>
            <a:r>
              <a:rPr lang="zh-CN" altLang="en-US" sz="1865" b="1" dirty="0">
                <a:solidFill>
                  <a:srgbClr val="FF0000"/>
                </a:solidFill>
                <a:latin typeface="微软雅黑" panose="020B0503020204020204" pitchFamily="34" charset="-122"/>
                <a:ea typeface="微软雅黑" panose="020B0503020204020204" pitchFamily="34" charset="-122"/>
              </a:rPr>
              <a:t>企业使命</a:t>
            </a:r>
          </a:p>
        </p:txBody>
      </p:sp>
      <p:sp>
        <p:nvSpPr>
          <p:cNvPr id="70" name="TextBox 69"/>
          <p:cNvSpPr txBox="1"/>
          <p:nvPr/>
        </p:nvSpPr>
        <p:spPr>
          <a:xfrm>
            <a:off x="7248091" y="1220756"/>
            <a:ext cx="3471368" cy="1077065"/>
          </a:xfrm>
          <a:prstGeom prst="rect">
            <a:avLst/>
          </a:prstGeom>
          <a:noFill/>
        </p:spPr>
        <p:txBody>
          <a:bodyPr wrap="square" lIns="91416" tIns="45708" rIns="91416" bIns="45708" rtlCol="0">
            <a:spAutoFit/>
          </a:bodyPr>
          <a:lstStyle>
            <a:defPPr>
              <a:defRPr lang="zh-CN"/>
            </a:defPPr>
            <a:lvl1pPr>
              <a:defRPr sz="2000">
                <a:solidFill>
                  <a:schemeClr val="accent2"/>
                </a:solidFill>
                <a:latin typeface="+mn-ea"/>
                <a:ea typeface="+mn-ea"/>
              </a:defRPr>
            </a:lvl1pPr>
          </a:lstStyle>
          <a:p>
            <a:pPr>
              <a:lnSpc>
                <a:spcPct val="150000"/>
              </a:lnSpc>
            </a:pPr>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开扩、创新、</a:t>
            </a:r>
            <a:endParaRPr lang="en-US" altLang="zh-CN"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endParaRPr>
          </a:p>
          <a:p>
            <a:pPr>
              <a:lnSpc>
                <a:spcPct val="150000"/>
              </a:lnSpc>
            </a:pPr>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服务、服务、再服务</a:t>
            </a:r>
          </a:p>
        </p:txBody>
      </p:sp>
      <p:sp>
        <p:nvSpPr>
          <p:cNvPr id="71" name="TextBox 70"/>
          <p:cNvSpPr txBox="1"/>
          <p:nvPr/>
        </p:nvSpPr>
        <p:spPr>
          <a:xfrm>
            <a:off x="6149801" y="2626196"/>
            <a:ext cx="807528" cy="666953"/>
          </a:xfrm>
          <a:prstGeom prst="rect">
            <a:avLst/>
          </a:prstGeom>
          <a:noFill/>
        </p:spPr>
        <p:txBody>
          <a:bodyPr wrap="square" lIns="91416" tIns="45708" rIns="91416" bIns="45708" rtlCol="0">
            <a:spAutoFit/>
          </a:bodyPr>
          <a:lstStyle/>
          <a:p>
            <a:r>
              <a:rPr lang="zh-CN" altLang="en-US" sz="1865" b="1" dirty="0">
                <a:solidFill>
                  <a:srgbClr val="FF0000"/>
                </a:solidFill>
                <a:latin typeface="微软雅黑" panose="020B0503020204020204" pitchFamily="34" charset="-122"/>
                <a:ea typeface="微软雅黑" panose="020B0503020204020204" pitchFamily="34" charset="-122"/>
              </a:rPr>
              <a:t>企业宗旨</a:t>
            </a:r>
          </a:p>
        </p:txBody>
      </p:sp>
      <p:sp>
        <p:nvSpPr>
          <p:cNvPr id="72" name="TextBox 71"/>
          <p:cNvSpPr txBox="1"/>
          <p:nvPr/>
        </p:nvSpPr>
        <p:spPr>
          <a:xfrm>
            <a:off x="7248092" y="2536869"/>
            <a:ext cx="3670973" cy="1077065"/>
          </a:xfrm>
          <a:prstGeom prst="rect">
            <a:avLst/>
          </a:prstGeom>
          <a:noFill/>
        </p:spPr>
        <p:txBody>
          <a:bodyPr wrap="square" lIns="91416" tIns="45708" rIns="91416" bIns="45708" rtlCol="0">
            <a:spAutoFit/>
          </a:bodyPr>
          <a:lstStyle>
            <a:defPPr>
              <a:defRPr lang="zh-CN"/>
            </a:defPPr>
            <a:lvl1pPr>
              <a:lnSpc>
                <a:spcPct val="150000"/>
              </a:lnSpc>
              <a:defRPr sz="2000">
                <a:solidFill>
                  <a:schemeClr val="accent2"/>
                </a:solidFill>
                <a:latin typeface="+mn-ea"/>
                <a:ea typeface="+mn-ea"/>
              </a:defRPr>
            </a:lvl1pPr>
          </a:lstStyle>
          <a:p>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诚信、实惠、</a:t>
            </a:r>
            <a:endParaRPr lang="en-US" altLang="zh-CN"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endParaRPr>
          </a:p>
          <a:p>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原创、原创、再原创</a:t>
            </a:r>
          </a:p>
        </p:txBody>
      </p:sp>
      <p:sp>
        <p:nvSpPr>
          <p:cNvPr id="73" name="TextBox 72"/>
          <p:cNvSpPr txBox="1"/>
          <p:nvPr/>
        </p:nvSpPr>
        <p:spPr>
          <a:xfrm>
            <a:off x="6157423" y="3929823"/>
            <a:ext cx="662312" cy="666953"/>
          </a:xfrm>
          <a:prstGeom prst="rect">
            <a:avLst/>
          </a:prstGeom>
          <a:noFill/>
        </p:spPr>
        <p:txBody>
          <a:bodyPr wrap="none" lIns="91416" tIns="45708" rIns="91416" bIns="45708" rtlCol="0">
            <a:spAutoFit/>
          </a:bodyPr>
          <a:lstStyle/>
          <a:p>
            <a:r>
              <a:rPr lang="zh-CN" altLang="en-US" sz="1865" b="1">
                <a:solidFill>
                  <a:srgbClr val="FF0000"/>
                </a:solidFill>
                <a:latin typeface="微软雅黑" panose="020B0503020204020204" pitchFamily="34" charset="-122"/>
                <a:ea typeface="微软雅黑" panose="020B0503020204020204" pitchFamily="34" charset="-122"/>
              </a:rPr>
              <a:t>企业</a:t>
            </a:r>
            <a:endParaRPr lang="en-US" altLang="zh-CN" sz="1865" b="1" dirty="0">
              <a:solidFill>
                <a:srgbClr val="FF0000"/>
              </a:solidFill>
              <a:latin typeface="微软雅黑" panose="020B0503020204020204" pitchFamily="34" charset="-122"/>
              <a:ea typeface="微软雅黑" panose="020B0503020204020204" pitchFamily="34" charset="-122"/>
            </a:endParaRPr>
          </a:p>
          <a:p>
            <a:r>
              <a:rPr lang="zh-CN" altLang="en-US" sz="1865" b="1" dirty="0">
                <a:solidFill>
                  <a:srgbClr val="FF0000"/>
                </a:solidFill>
                <a:latin typeface="微软雅黑" panose="020B0503020204020204" pitchFamily="34" charset="-122"/>
                <a:ea typeface="微软雅黑" panose="020B0503020204020204" pitchFamily="34" charset="-122"/>
              </a:rPr>
              <a:t>文化</a:t>
            </a:r>
          </a:p>
        </p:txBody>
      </p:sp>
      <p:sp>
        <p:nvSpPr>
          <p:cNvPr id="74" name="TextBox 73"/>
          <p:cNvSpPr txBox="1"/>
          <p:nvPr/>
        </p:nvSpPr>
        <p:spPr>
          <a:xfrm>
            <a:off x="7248092" y="4014229"/>
            <a:ext cx="3670973" cy="584688"/>
          </a:xfrm>
          <a:prstGeom prst="rect">
            <a:avLst/>
          </a:prstGeom>
          <a:noFill/>
        </p:spPr>
        <p:txBody>
          <a:bodyPr wrap="square" lIns="91416" tIns="45708" rIns="91416" bIns="45708" rtlCol="0">
            <a:spAutoFit/>
          </a:bodyPr>
          <a:lstStyle>
            <a:defPPr>
              <a:defRPr lang="zh-CN"/>
            </a:defPPr>
            <a:lvl1pPr>
              <a:lnSpc>
                <a:spcPct val="150000"/>
              </a:lnSpc>
              <a:defRPr sz="2000">
                <a:solidFill>
                  <a:schemeClr val="accent2"/>
                </a:solidFill>
                <a:latin typeface="+mn-ea"/>
                <a:ea typeface="+mn-ea"/>
              </a:defRPr>
            </a:lvl1pPr>
          </a:lstStyle>
          <a:p>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敬业、团结、开扩、求实</a:t>
            </a:r>
          </a:p>
        </p:txBody>
      </p:sp>
      <p:sp>
        <p:nvSpPr>
          <p:cNvPr id="75" name="TextBox 74"/>
          <p:cNvSpPr txBox="1"/>
          <p:nvPr/>
        </p:nvSpPr>
        <p:spPr>
          <a:xfrm>
            <a:off x="6157423" y="5273997"/>
            <a:ext cx="662312" cy="666953"/>
          </a:xfrm>
          <a:prstGeom prst="rect">
            <a:avLst/>
          </a:prstGeom>
          <a:noFill/>
        </p:spPr>
        <p:txBody>
          <a:bodyPr wrap="none" lIns="91416" tIns="45708" rIns="91416" bIns="45708" rtlCol="0">
            <a:spAutoFit/>
          </a:bodyPr>
          <a:lstStyle/>
          <a:p>
            <a:r>
              <a:rPr lang="zh-CN" altLang="en-US" sz="1865" b="1">
                <a:solidFill>
                  <a:srgbClr val="FF0000"/>
                </a:solidFill>
                <a:latin typeface="微软雅黑" panose="020B0503020204020204" pitchFamily="34" charset="-122"/>
                <a:ea typeface="微软雅黑" panose="020B0503020204020204" pitchFamily="34" charset="-122"/>
              </a:rPr>
              <a:t>经营</a:t>
            </a:r>
            <a:endParaRPr lang="en-US" altLang="zh-CN" sz="1865" b="1" dirty="0">
              <a:solidFill>
                <a:srgbClr val="FF0000"/>
              </a:solidFill>
              <a:latin typeface="微软雅黑" panose="020B0503020204020204" pitchFamily="34" charset="-122"/>
              <a:ea typeface="微软雅黑" panose="020B0503020204020204" pitchFamily="34" charset="-122"/>
            </a:endParaRPr>
          </a:p>
          <a:p>
            <a:r>
              <a:rPr lang="zh-CN" altLang="en-US" sz="1865" b="1" dirty="0">
                <a:solidFill>
                  <a:srgbClr val="FF0000"/>
                </a:solidFill>
                <a:latin typeface="微软雅黑" panose="020B0503020204020204" pitchFamily="34" charset="-122"/>
                <a:ea typeface="微软雅黑" panose="020B0503020204020204" pitchFamily="34" charset="-122"/>
              </a:rPr>
              <a:t>理念</a:t>
            </a:r>
          </a:p>
        </p:txBody>
      </p:sp>
      <p:sp>
        <p:nvSpPr>
          <p:cNvPr id="76" name="TextBox 75"/>
          <p:cNvSpPr txBox="1"/>
          <p:nvPr/>
        </p:nvSpPr>
        <p:spPr>
          <a:xfrm>
            <a:off x="7248091" y="5091449"/>
            <a:ext cx="3471368" cy="1077002"/>
          </a:xfrm>
          <a:prstGeom prst="rect">
            <a:avLst/>
          </a:prstGeom>
          <a:noFill/>
        </p:spPr>
        <p:txBody>
          <a:bodyPr wrap="square" lIns="91416" tIns="45708" rIns="91416" bIns="45708" rtlCol="0">
            <a:spAutoFit/>
          </a:bodyPr>
          <a:lstStyle>
            <a:defPPr>
              <a:defRPr lang="zh-CN"/>
            </a:defPPr>
            <a:lvl1pPr>
              <a:lnSpc>
                <a:spcPct val="150000"/>
              </a:lnSpc>
              <a:defRPr sz="2000">
                <a:solidFill>
                  <a:schemeClr val="accent2"/>
                </a:solidFill>
                <a:latin typeface="+mn-ea"/>
                <a:ea typeface="+mn-ea"/>
              </a:defRPr>
            </a:lvl1pPr>
          </a:lstStyle>
          <a:p>
            <a:pPr>
              <a:lnSpc>
                <a:spcPct val="100000"/>
              </a:lnSpc>
            </a:pPr>
            <a:r>
              <a:rPr lang="zh-CN" altLang="en-US" sz="2135"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以为经营钻石为理念、打造行业最具影响力的管理系统软件</a:t>
            </a:r>
          </a:p>
        </p:txBody>
      </p:sp>
      <p:cxnSp>
        <p:nvCxnSpPr>
          <p:cNvPr id="77" name="直接连接符 76"/>
          <p:cNvCxnSpPr/>
          <p:nvPr/>
        </p:nvCxnSpPr>
        <p:spPr bwMode="auto">
          <a:xfrm>
            <a:off x="7104131" y="2500573"/>
            <a:ext cx="0" cy="1004051"/>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接连接符 77"/>
          <p:cNvCxnSpPr/>
          <p:nvPr/>
        </p:nvCxnSpPr>
        <p:spPr bwMode="auto">
          <a:xfrm>
            <a:off x="7104131" y="3761816"/>
            <a:ext cx="0" cy="1012051"/>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接连接符 78"/>
          <p:cNvCxnSpPr/>
          <p:nvPr/>
        </p:nvCxnSpPr>
        <p:spPr bwMode="auto">
          <a:xfrm>
            <a:off x="7104131" y="5017930"/>
            <a:ext cx="0" cy="1052759"/>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883858" y="1398393"/>
            <a:ext cx="2233255" cy="502742"/>
          </a:xfrm>
          <a:prstGeom prst="rect">
            <a:avLst/>
          </a:prstGeom>
          <a:noFill/>
        </p:spPr>
        <p:txBody>
          <a:bodyPr wrap="none" lIns="91416" tIns="45708" rIns="91416" bIns="45708" rtlCol="0">
            <a:spAutoFit/>
          </a:bodyPr>
          <a:lstStyle/>
          <a:p>
            <a:r>
              <a:rPr lang="zh-CN" altLang="en-US" sz="266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合作创新开拓</a:t>
            </a:r>
          </a:p>
        </p:txBody>
      </p:sp>
      <p:sp>
        <p:nvSpPr>
          <p:cNvPr id="81" name="TextBox 80"/>
          <p:cNvSpPr txBox="1"/>
          <p:nvPr/>
        </p:nvSpPr>
        <p:spPr>
          <a:xfrm>
            <a:off x="2814570" y="2045742"/>
            <a:ext cx="2233255" cy="502742"/>
          </a:xfrm>
          <a:prstGeom prst="rect">
            <a:avLst/>
          </a:prstGeom>
          <a:noFill/>
        </p:spPr>
        <p:txBody>
          <a:bodyPr wrap="none" lIns="91416" tIns="45708" rIns="91416" bIns="45708" rtlCol="0">
            <a:spAutoFit/>
          </a:bodyPr>
          <a:lstStyle/>
          <a:p>
            <a:r>
              <a:rPr lang="zh-CN" altLang="en-US" sz="2665" b="1" dirty="0">
                <a:gradFill>
                  <a:gsLst>
                    <a:gs pos="0">
                      <a:srgbClr val="FFC000"/>
                    </a:gs>
                    <a:gs pos="48000">
                      <a:srgbClr val="FFFF00">
                        <a:lumMod val="51000"/>
                        <a:lumOff val="49000"/>
                      </a:srgbClr>
                    </a:gs>
                    <a:gs pos="100000">
                      <a:srgbClr val="FFFF00"/>
                    </a:gs>
                  </a:gsLst>
                  <a:lin ang="13500000" scaled="1"/>
                </a:gradFill>
                <a:latin typeface="微软雅黑" panose="020B0503020204020204" pitchFamily="34" charset="-122"/>
                <a:ea typeface="微软雅黑" panose="020B0503020204020204" pitchFamily="34" charset="-122"/>
              </a:rPr>
              <a:t>并肩共赢未来</a:t>
            </a:r>
          </a:p>
        </p:txBody>
      </p:sp>
      <p:pic>
        <p:nvPicPr>
          <p:cNvPr id="82"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400000"/>
                    </a14:imgEffect>
                  </a14:imgLayer>
                </a14:imgProps>
              </a:ext>
            </a:extLst>
          </a:blip>
          <a:stretch>
            <a:fillRect/>
          </a:stretch>
        </p:blipFill>
        <p:spPr bwMode="auto">
          <a:xfrm>
            <a:off x="-1256228" y="2891817"/>
            <a:ext cx="7295183" cy="3987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advClick="0" advTm="4000">
        <p14:flythroug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0"/>
                                        </p:tgtEl>
                                        <p:attrNameLst>
                                          <p:attrName>style.visibility</p:attrName>
                                        </p:attrNameLst>
                                      </p:cBhvr>
                                      <p:to>
                                        <p:strVal val="visible"/>
                                      </p:to>
                                    </p:set>
                                    <p:anim by="(-#ppt_w*2)" calcmode="lin" valueType="num">
                                      <p:cBhvr rctx="PPT">
                                        <p:cTn id="13" dur="500" autoRev="1" fill="hold">
                                          <p:stCondLst>
                                            <p:cond delay="0"/>
                                          </p:stCondLst>
                                        </p:cTn>
                                        <p:tgtEl>
                                          <p:spTgt spid="80"/>
                                        </p:tgtEl>
                                        <p:attrNameLst>
                                          <p:attrName>ppt_w</p:attrName>
                                        </p:attrNameLst>
                                      </p:cBhvr>
                                    </p:anim>
                                    <p:anim by="(#ppt_w*0.50)" calcmode="lin" valueType="num">
                                      <p:cBhvr>
                                        <p:cTn id="14" dur="500" decel="50000" autoRev="1" fill="hold">
                                          <p:stCondLst>
                                            <p:cond delay="0"/>
                                          </p:stCondLst>
                                        </p:cTn>
                                        <p:tgtEl>
                                          <p:spTgt spid="80"/>
                                        </p:tgtEl>
                                        <p:attrNameLst>
                                          <p:attrName>ppt_x</p:attrName>
                                        </p:attrNameLst>
                                      </p:cBhvr>
                                    </p:anim>
                                    <p:anim from="(-#ppt_h/2)" to="(#ppt_y)" calcmode="lin" valueType="num">
                                      <p:cBhvr>
                                        <p:cTn id="15" dur="1000" fill="hold">
                                          <p:stCondLst>
                                            <p:cond delay="0"/>
                                          </p:stCondLst>
                                        </p:cTn>
                                        <p:tgtEl>
                                          <p:spTgt spid="80"/>
                                        </p:tgtEl>
                                        <p:attrNameLst>
                                          <p:attrName>ppt_y</p:attrName>
                                        </p:attrNameLst>
                                      </p:cBhvr>
                                    </p:anim>
                                    <p:animRot by="21600000">
                                      <p:cBhvr>
                                        <p:cTn id="16" dur="1000" fill="hold">
                                          <p:stCondLst>
                                            <p:cond delay="0"/>
                                          </p:stCondLst>
                                        </p:cTn>
                                        <p:tgtEl>
                                          <p:spTgt spid="80"/>
                                        </p:tgtEl>
                                        <p:attrNameLst>
                                          <p:attrName>r</p:attrName>
                                        </p:attrNameLst>
                                      </p:cBhvr>
                                    </p:animRot>
                                  </p:childTnLst>
                                </p:cTn>
                              </p:par>
                            </p:childTnLst>
                          </p:cTn>
                        </p:par>
                        <p:par>
                          <p:cTn id="17" fill="hold">
                            <p:stCondLst>
                              <p:cond delay="2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81"/>
                                        </p:tgtEl>
                                        <p:attrNameLst>
                                          <p:attrName>style.visibility</p:attrName>
                                        </p:attrNameLst>
                                      </p:cBhvr>
                                      <p:to>
                                        <p:strVal val="visible"/>
                                      </p:to>
                                    </p:set>
                                    <p:anim by="(-#ppt_w*2)" calcmode="lin" valueType="num">
                                      <p:cBhvr rctx="PPT">
                                        <p:cTn id="20" dur="500" autoRev="1" fill="hold">
                                          <p:stCondLst>
                                            <p:cond delay="0"/>
                                          </p:stCondLst>
                                        </p:cTn>
                                        <p:tgtEl>
                                          <p:spTgt spid="81"/>
                                        </p:tgtEl>
                                        <p:attrNameLst>
                                          <p:attrName>ppt_w</p:attrName>
                                        </p:attrNameLst>
                                      </p:cBhvr>
                                    </p:anim>
                                    <p:anim by="(#ppt_w*0.50)" calcmode="lin" valueType="num">
                                      <p:cBhvr>
                                        <p:cTn id="21" dur="500" decel="50000" autoRev="1" fill="hold">
                                          <p:stCondLst>
                                            <p:cond delay="0"/>
                                          </p:stCondLst>
                                        </p:cTn>
                                        <p:tgtEl>
                                          <p:spTgt spid="81"/>
                                        </p:tgtEl>
                                        <p:attrNameLst>
                                          <p:attrName>ppt_x</p:attrName>
                                        </p:attrNameLst>
                                      </p:cBhvr>
                                    </p:anim>
                                    <p:anim from="(-#ppt_h/2)" to="(#ppt_y)" calcmode="lin" valueType="num">
                                      <p:cBhvr>
                                        <p:cTn id="22" dur="1000" fill="hold">
                                          <p:stCondLst>
                                            <p:cond delay="0"/>
                                          </p:stCondLst>
                                        </p:cTn>
                                        <p:tgtEl>
                                          <p:spTgt spid="81"/>
                                        </p:tgtEl>
                                        <p:attrNameLst>
                                          <p:attrName>ppt_y</p:attrName>
                                        </p:attrNameLst>
                                      </p:cBhvr>
                                    </p:anim>
                                    <p:animRot by="21600000">
                                      <p:cBhvr>
                                        <p:cTn id="23" dur="1000" fill="hold">
                                          <p:stCondLst>
                                            <p:cond delay="0"/>
                                          </p:stCondLst>
                                        </p:cTn>
                                        <p:tgtEl>
                                          <p:spTgt spid="81"/>
                                        </p:tgtEl>
                                        <p:attrNameLst>
                                          <p:attrName>r</p:attrName>
                                        </p:attrNameLst>
                                      </p:cBhvr>
                                    </p:animRo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6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69"/>
                                        </p:tgtEl>
                                        <p:attrNameLst>
                                          <p:attrName>style.visibility</p:attrName>
                                        </p:attrNameLst>
                                      </p:cBhvr>
                                      <p:to>
                                        <p:strVal val="visible"/>
                                      </p:to>
                                    </p:set>
                                    <p:anim calcmode="lin" valueType="num">
                                      <p:cBhvr>
                                        <p:cTn id="43"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69"/>
                                        </p:tgtEl>
                                        <p:attrNameLst>
                                          <p:attrName>ppt_y</p:attrName>
                                        </p:attrNameLst>
                                      </p:cBhvr>
                                      <p:tavLst>
                                        <p:tav tm="0">
                                          <p:val>
                                            <p:strVal val="#ppt_y"/>
                                          </p:val>
                                        </p:tav>
                                        <p:tav tm="100000">
                                          <p:val>
                                            <p:strVal val="#ppt_y"/>
                                          </p:val>
                                        </p:tav>
                                      </p:tavLst>
                                    </p:anim>
                                    <p:anim calcmode="lin" valueType="num">
                                      <p:cBhvr>
                                        <p:cTn id="45"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69"/>
                                        </p:tgtEl>
                                      </p:cBhvr>
                                    </p:animEffect>
                                  </p:childTnLst>
                                </p:cTn>
                              </p:par>
                            </p:childTnLst>
                          </p:cTn>
                        </p:par>
                        <p:par>
                          <p:cTn id="48" fill="hold">
                            <p:stCondLst>
                              <p:cond delay="6650"/>
                            </p:stCondLst>
                            <p:childTnLst>
                              <p:par>
                                <p:cTn id="49" presetID="16" presetClass="entr" presetSubtype="42"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outHorizontal)">
                                      <p:cBhvr>
                                        <p:cTn id="51" dur="500"/>
                                        <p:tgtEl>
                                          <p:spTgt spid="68"/>
                                        </p:tgtEl>
                                      </p:cBhvr>
                                    </p:animEffect>
                                  </p:childTnLst>
                                </p:cTn>
                              </p:par>
                            </p:childTnLst>
                          </p:cTn>
                        </p:par>
                        <p:par>
                          <p:cTn id="52" fill="hold">
                            <p:stCondLst>
                              <p:cond delay="7150"/>
                            </p:stCondLst>
                            <p:childTnLst>
                              <p:par>
                                <p:cTn id="53" presetID="22" presetClass="entr" presetSubtype="8"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400"/>
                                        <p:tgtEl>
                                          <p:spTgt spid="70"/>
                                        </p:tgtEl>
                                      </p:cBhvr>
                                    </p:animEffect>
                                  </p:childTnLst>
                                </p:cTn>
                              </p:par>
                            </p:childTnLst>
                          </p:cTn>
                        </p:par>
                        <p:par>
                          <p:cTn id="56" fill="hold">
                            <p:stCondLst>
                              <p:cond delay="765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71"/>
                                        </p:tgtEl>
                                        <p:attrNameLst>
                                          <p:attrName>style.visibility</p:attrName>
                                        </p:attrNameLst>
                                      </p:cBhvr>
                                      <p:to>
                                        <p:strVal val="visible"/>
                                      </p:to>
                                    </p:set>
                                    <p:anim calcmode="lin" valueType="num">
                                      <p:cBhvr>
                                        <p:cTn id="59"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71"/>
                                        </p:tgtEl>
                                        <p:attrNameLst>
                                          <p:attrName>ppt_y</p:attrName>
                                        </p:attrNameLst>
                                      </p:cBhvr>
                                      <p:tavLst>
                                        <p:tav tm="0">
                                          <p:val>
                                            <p:strVal val="#ppt_y"/>
                                          </p:val>
                                        </p:tav>
                                        <p:tav tm="100000">
                                          <p:val>
                                            <p:strVal val="#ppt_y"/>
                                          </p:val>
                                        </p:tav>
                                      </p:tavLst>
                                    </p:anim>
                                    <p:anim calcmode="lin" valueType="num">
                                      <p:cBhvr>
                                        <p:cTn id="61"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71"/>
                                        </p:tgtEl>
                                      </p:cBhvr>
                                    </p:animEffect>
                                  </p:childTnLst>
                                </p:cTn>
                              </p:par>
                            </p:childTnLst>
                          </p:cTn>
                        </p:par>
                        <p:par>
                          <p:cTn id="64" fill="hold">
                            <p:stCondLst>
                              <p:cond delay="8199"/>
                            </p:stCondLst>
                            <p:childTnLst>
                              <p:par>
                                <p:cTn id="65" presetID="16" presetClass="entr" presetSubtype="42" fill="hold" nodeType="after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barn(outHorizontal)">
                                      <p:cBhvr>
                                        <p:cTn id="67" dur="500"/>
                                        <p:tgtEl>
                                          <p:spTgt spid="77"/>
                                        </p:tgtEl>
                                      </p:cBhvr>
                                    </p:animEffect>
                                  </p:childTnLst>
                                </p:cTn>
                              </p:par>
                            </p:childTnLst>
                          </p:cTn>
                        </p:par>
                        <p:par>
                          <p:cTn id="68" fill="hold">
                            <p:stCondLst>
                              <p:cond delay="8699"/>
                            </p:stCondLst>
                            <p:childTnLst>
                              <p:par>
                                <p:cTn id="69" presetID="22" presetClass="entr" presetSubtype="8"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wipe(left)">
                                      <p:cBhvr>
                                        <p:cTn id="71" dur="400"/>
                                        <p:tgtEl>
                                          <p:spTgt spid="72"/>
                                        </p:tgtEl>
                                      </p:cBhvr>
                                    </p:animEffect>
                                  </p:childTnLst>
                                </p:cTn>
                              </p:par>
                            </p:childTnLst>
                          </p:cTn>
                        </p:par>
                        <p:par>
                          <p:cTn id="72" fill="hold">
                            <p:stCondLst>
                              <p:cond delay="9199"/>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73"/>
                                        </p:tgtEl>
                                        <p:attrNameLst>
                                          <p:attrName>style.visibility</p:attrName>
                                        </p:attrNameLst>
                                      </p:cBhvr>
                                      <p:to>
                                        <p:strVal val="visible"/>
                                      </p:to>
                                    </p:set>
                                    <p:anim calcmode="lin" valueType="num">
                                      <p:cBhvr>
                                        <p:cTn id="75"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73"/>
                                        </p:tgtEl>
                                        <p:attrNameLst>
                                          <p:attrName>ppt_y</p:attrName>
                                        </p:attrNameLst>
                                      </p:cBhvr>
                                      <p:tavLst>
                                        <p:tav tm="0">
                                          <p:val>
                                            <p:strVal val="#ppt_y"/>
                                          </p:val>
                                        </p:tav>
                                        <p:tav tm="100000">
                                          <p:val>
                                            <p:strVal val="#ppt_y"/>
                                          </p:val>
                                        </p:tav>
                                      </p:tavLst>
                                    </p:anim>
                                    <p:anim calcmode="lin" valueType="num">
                                      <p:cBhvr>
                                        <p:cTn id="77"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7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73"/>
                                        </p:tgtEl>
                                      </p:cBhvr>
                                    </p:animEffect>
                                  </p:childTnLst>
                                </p:cTn>
                              </p:par>
                            </p:childTnLst>
                          </p:cTn>
                        </p:par>
                        <p:par>
                          <p:cTn id="80" fill="hold">
                            <p:stCondLst>
                              <p:cond delay="9750"/>
                            </p:stCondLst>
                            <p:childTnLst>
                              <p:par>
                                <p:cTn id="81" presetID="16" presetClass="entr" presetSubtype="42" fill="hold" nodeType="after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barn(outHorizontal)">
                                      <p:cBhvr>
                                        <p:cTn id="83" dur="500"/>
                                        <p:tgtEl>
                                          <p:spTgt spid="78"/>
                                        </p:tgtEl>
                                      </p:cBhvr>
                                    </p:animEffect>
                                  </p:childTnLst>
                                </p:cTn>
                              </p:par>
                            </p:childTnLst>
                          </p:cTn>
                        </p:par>
                        <p:par>
                          <p:cTn id="84" fill="hold">
                            <p:stCondLst>
                              <p:cond delay="10250"/>
                            </p:stCondLst>
                            <p:childTnLst>
                              <p:par>
                                <p:cTn id="85" presetID="2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wipe(left)">
                                      <p:cBhvr>
                                        <p:cTn id="87" dur="400"/>
                                        <p:tgtEl>
                                          <p:spTgt spid="74"/>
                                        </p:tgtEl>
                                      </p:cBhvr>
                                    </p:animEffect>
                                  </p:childTnLst>
                                </p:cTn>
                              </p:par>
                            </p:childTnLst>
                          </p:cTn>
                        </p:par>
                        <p:par>
                          <p:cTn id="88" fill="hold">
                            <p:stCondLst>
                              <p:cond delay="10750"/>
                            </p:stCondLst>
                            <p:childTnLst>
                              <p:par>
                                <p:cTn id="89" presetID="41" presetClass="entr" presetSubtype="0" fill="hold" grpId="0" nodeType="afterEffect">
                                  <p:stCondLst>
                                    <p:cond delay="0"/>
                                  </p:stCondLst>
                                  <p:iterate type="lt">
                                    <p:tmPct val="10000"/>
                                  </p:iterate>
                                  <p:childTnLst>
                                    <p:set>
                                      <p:cBhvr>
                                        <p:cTn id="90" dur="1" fill="hold">
                                          <p:stCondLst>
                                            <p:cond delay="0"/>
                                          </p:stCondLst>
                                        </p:cTn>
                                        <p:tgtEl>
                                          <p:spTgt spid="75"/>
                                        </p:tgtEl>
                                        <p:attrNameLst>
                                          <p:attrName>style.visibility</p:attrName>
                                        </p:attrNameLst>
                                      </p:cBhvr>
                                      <p:to>
                                        <p:strVal val="visible"/>
                                      </p:to>
                                    </p:set>
                                    <p:anim calcmode="lin" valueType="num">
                                      <p:cBhvr>
                                        <p:cTn id="91"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75"/>
                                        </p:tgtEl>
                                        <p:attrNameLst>
                                          <p:attrName>ppt_y</p:attrName>
                                        </p:attrNameLst>
                                      </p:cBhvr>
                                      <p:tavLst>
                                        <p:tav tm="0">
                                          <p:val>
                                            <p:strVal val="#ppt_y"/>
                                          </p:val>
                                        </p:tav>
                                        <p:tav tm="100000">
                                          <p:val>
                                            <p:strVal val="#ppt_y"/>
                                          </p:val>
                                        </p:tav>
                                      </p:tavLst>
                                    </p:anim>
                                    <p:anim calcmode="lin" valueType="num">
                                      <p:cBhvr>
                                        <p:cTn id="93"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75"/>
                                        </p:tgtEl>
                                      </p:cBhvr>
                                    </p:animEffect>
                                  </p:childTnLst>
                                </p:cTn>
                              </p:par>
                            </p:childTnLst>
                          </p:cTn>
                        </p:par>
                        <p:par>
                          <p:cTn id="96" fill="hold">
                            <p:stCondLst>
                              <p:cond delay="11300"/>
                            </p:stCondLst>
                            <p:childTnLst>
                              <p:par>
                                <p:cTn id="97" presetID="16" presetClass="entr" presetSubtype="42" fill="hold" nodeType="after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barn(outHorizontal)">
                                      <p:cBhvr>
                                        <p:cTn id="99" dur="500"/>
                                        <p:tgtEl>
                                          <p:spTgt spid="79"/>
                                        </p:tgtEl>
                                      </p:cBhvr>
                                    </p:animEffect>
                                  </p:childTnLst>
                                </p:cTn>
                              </p:par>
                            </p:childTnLst>
                          </p:cTn>
                        </p:par>
                        <p:par>
                          <p:cTn id="100" fill="hold">
                            <p:stCondLst>
                              <p:cond delay="11800"/>
                            </p:stCondLst>
                            <p:childTnLst>
                              <p:par>
                                <p:cTn id="101" presetID="22" presetClass="entr" presetSubtype="8" fill="hold" grpId="0"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wipe(left)">
                                      <p:cBhvr>
                                        <p:cTn id="103" dur="4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80" grpId="0"/>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Words>
  <Application>Microsoft Office PowerPoint</Application>
  <PresentationFormat>宽屏</PresentationFormat>
  <Paragraphs>122</Paragraphs>
  <Slides>25</Slides>
  <Notes>25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隶书</vt:lpstr>
      <vt:lpstr>宋体</vt:lpstr>
      <vt:lpstr>微软雅黑</vt:lpstr>
      <vt:lpstr>Arial</vt:lpstr>
      <vt:lpstr>Calibri</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2021-07-22T05:45:37Z</dcterms:created>
  <dcterms:modified xsi:type="dcterms:W3CDTF">2023-01-10T07:23:02Z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6C6E1E8704504E46BE6B7678ACFD1FF4</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