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18" r:id="rId2"/>
    <p:sldId id="471" r:id="rId3"/>
    <p:sldId id="353" r:id="rId4"/>
    <p:sldId id="524" r:id="rId5"/>
    <p:sldId id="519" r:id="rId6"/>
    <p:sldId id="520" r:id="rId7"/>
    <p:sldId id="521" r:id="rId8"/>
    <p:sldId id="522" r:id="rId9"/>
    <p:sldId id="523" r:id="rId10"/>
    <p:sldId id="352" r:id="rId11"/>
    <p:sldId id="527" r:id="rId12"/>
    <p:sldId id="525" r:id="rId13"/>
    <p:sldId id="526" r:id="rId14"/>
    <p:sldId id="528" r:id="rId15"/>
    <p:sldId id="529" r:id="rId16"/>
    <p:sldId id="530" r:id="rId17"/>
    <p:sldId id="531" r:id="rId18"/>
    <p:sldId id="532" r:id="rId19"/>
    <p:sldId id="534" r:id="rId20"/>
    <p:sldId id="535" r:id="rId21"/>
    <p:sldId id="539" r:id="rId22"/>
    <p:sldId id="538" r:id="rId23"/>
    <p:sldId id="537" r:id="rId24"/>
    <p:sldId id="540" r:id="rId25"/>
    <p:sldId id="297" r:id="rId26"/>
  </p:sldIdLst>
  <p:sldSz cx="12190413" cy="6859588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991"/>
    <a:srgbClr val="5B8156"/>
    <a:srgbClr val="135D93"/>
    <a:srgbClr val="5BC158"/>
    <a:srgbClr val="709C8B"/>
    <a:srgbClr val="FF8A91"/>
    <a:srgbClr val="4AB0A2"/>
    <a:srgbClr val="4AA466"/>
    <a:srgbClr val="8AC08F"/>
    <a:srgbClr val="E49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9" autoAdjust="0"/>
    <p:restoredTop sz="97778" autoAdjust="0"/>
  </p:normalViewPr>
  <p:slideViewPr>
    <p:cSldViewPr snapToGrid="0" showGuides="1">
      <p:cViewPr varScale="1">
        <p:scale>
          <a:sx n="88" d="100"/>
          <a:sy n="88" d="100"/>
        </p:scale>
        <p:origin x="660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5B8156"/>
            </a:solidFill>
            <a:ln>
              <a:noFill/>
            </a:ln>
          </c:spPr>
          <c:dPt>
            <c:idx val="0"/>
            <c:bubble3D val="0"/>
            <c:spPr>
              <a:solidFill>
                <a:srgbClr val="98C991">
                  <a:alpha val="8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F11-44C9-BE2C-DE9B0D6A999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2F11-44C9-BE2C-DE9B0D6A999A}"/>
              </c:ext>
            </c:extLst>
          </c:dPt>
          <c:dPt>
            <c:idx val="2"/>
            <c:bubble3D val="0"/>
            <c:spPr>
              <a:solidFill>
                <a:srgbClr val="98C991">
                  <a:alpha val="8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2F11-44C9-BE2C-DE9B0D6A999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2F11-44C9-BE2C-DE9B0D6A999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11-44C9-BE2C-DE9B0D6A9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98C99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27-4B5C-8DAA-0908A03098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27-4B5C-8DAA-0908A03098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5B815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27-4B5C-8DAA-0908A0309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144414704"/>
        <c:axId val="-1144423408"/>
      </c:barChart>
      <c:catAx>
        <c:axId val="-1144414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-1144423408"/>
        <c:crosses val="autoZero"/>
        <c:auto val="1"/>
        <c:lblAlgn val="ctr"/>
        <c:lblOffset val="100"/>
        <c:noMultiLvlLbl val="0"/>
      </c:catAx>
      <c:valAx>
        <c:axId val="-1144423408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-114441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98C991"/>
              </a:solidFill>
            </c:spPr>
            <c:extLst>
              <c:ext xmlns:c16="http://schemas.microsoft.com/office/drawing/2014/chart" uri="{C3380CC4-5D6E-409C-BE32-E72D297353CC}">
                <c16:uniqueId val="{00000001-DD96-4FF6-BC93-4DE6EB59440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D96-4FF6-BC93-4DE6EB59440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96-4FF6-BC93-4DE6EB5944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5B8156"/>
              </a:solidFill>
            </c:spPr>
            <c:extLst>
              <c:ext xmlns:c16="http://schemas.microsoft.com/office/drawing/2014/chart" uri="{C3380CC4-5D6E-409C-BE32-E72D297353CC}">
                <c16:uniqueId val="{00000001-0BD6-425F-9E13-F94ACCA2D0E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BD6-425F-9E13-F94ACCA2D0E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4.2</c:v>
                </c:pt>
                <c:pt idx="1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6-425F-9E13-F94ACCA2D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5B8156"/>
              </a:solidFill>
            </c:spPr>
            <c:extLst>
              <c:ext xmlns:c16="http://schemas.microsoft.com/office/drawing/2014/chart" uri="{C3380CC4-5D6E-409C-BE32-E72D297353CC}">
                <c16:uniqueId val="{00000001-3244-45B1-B813-93053066DA1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244-45B1-B813-93053066DA1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44-45B1-B813-93053066D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4BACC6"/>
            </a:solidFill>
          </c:spPr>
          <c:dPt>
            <c:idx val="0"/>
            <c:bubble3D val="0"/>
            <c:spPr>
              <a:solidFill>
                <a:srgbClr val="98C991"/>
              </a:solidFill>
            </c:spPr>
            <c:extLst>
              <c:ext xmlns:c16="http://schemas.microsoft.com/office/drawing/2014/chart" uri="{C3380CC4-5D6E-409C-BE32-E72D297353CC}">
                <c16:uniqueId val="{00000001-A0C0-413E-A323-8AC9A795FDF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0C0-413E-A323-8AC9A795FDF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</c:v>
                </c:pt>
                <c:pt idx="1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C0-413E-A323-8AC9A795F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microsoft.com/office/2007/relationships/hdphoto" Target="../media/hdphoto2.wdp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864714" y="1916185"/>
            <a:ext cx="2033569" cy="2763808"/>
            <a:chOff x="5775116" y="1320321"/>
            <a:chExt cx="2033569" cy="2763808"/>
          </a:xfrm>
        </p:grpSpPr>
        <p:sp>
          <p:nvSpPr>
            <p:cNvPr id="17" name="TextBox 4"/>
            <p:cNvSpPr txBox="1"/>
            <p:nvPr/>
          </p:nvSpPr>
          <p:spPr>
            <a:xfrm>
              <a:off x="5775116" y="1320321"/>
              <a:ext cx="1080120" cy="110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600" dirty="0">
                  <a:solidFill>
                    <a:srgbClr val="5B815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绽</a:t>
              </a:r>
            </a:p>
          </p:txBody>
        </p:sp>
        <p:sp>
          <p:nvSpPr>
            <p:cNvPr id="18" name="TextBox 3"/>
            <p:cNvSpPr txBox="1"/>
            <p:nvPr/>
          </p:nvSpPr>
          <p:spPr>
            <a:xfrm>
              <a:off x="6068954" y="1869249"/>
              <a:ext cx="1739731" cy="221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800" dirty="0">
                  <a:solidFill>
                    <a:srgbClr val="5B815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放</a:t>
              </a:r>
            </a:p>
          </p:txBody>
        </p:sp>
        <p:sp>
          <p:nvSpPr>
            <p:cNvPr id="19" name="TextBox 1"/>
            <p:cNvSpPr txBox="1"/>
            <p:nvPr/>
          </p:nvSpPr>
          <p:spPr>
            <a:xfrm>
              <a:off x="5842824" y="2345573"/>
              <a:ext cx="553998" cy="145488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5B8156"/>
                  </a:solidFill>
                  <a:latin typeface="TypeLand 康熙字典體試用版" pitchFamily="50" charset="-120"/>
                  <a:ea typeface="TypeLand 康熙字典體試用版" pitchFamily="50" charset="-120"/>
                </a:rPr>
                <a:t>SUMMER</a:t>
              </a:r>
              <a:endParaRPr lang="zh-CN" altLang="en-US" sz="2400" dirty="0">
                <a:solidFill>
                  <a:srgbClr val="5B8156"/>
                </a:solidFill>
                <a:latin typeface="TypeLand 康熙字典體試用版" pitchFamily="50" charset="-120"/>
                <a:ea typeface="TypeLand 康熙字典體試用版" pitchFamily="50" charset="-12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flipH="1">
            <a:off x="4275392" y="2118456"/>
            <a:ext cx="1468182" cy="3895393"/>
            <a:chOff x="6576060" y="1798320"/>
            <a:chExt cx="1468182" cy="3895393"/>
          </a:xfrm>
        </p:grpSpPr>
        <p:grpSp>
          <p:nvGrpSpPr>
            <p:cNvPr id="24" name="组合 23"/>
            <p:cNvGrpSpPr/>
            <p:nvPr/>
          </p:nvGrpSpPr>
          <p:grpSpPr>
            <a:xfrm>
              <a:off x="6576060" y="1798320"/>
              <a:ext cx="396240" cy="2302322"/>
              <a:chOff x="6576060" y="1798320"/>
              <a:chExt cx="396240" cy="2302322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6576060" y="1798320"/>
                <a:ext cx="396240" cy="2302322"/>
              </a:xfrm>
              <a:prstGeom prst="rect">
                <a:avLst/>
              </a:prstGeom>
              <a:solidFill>
                <a:srgbClr val="5B81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18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6651068" y="1798321"/>
                <a:ext cx="215444" cy="2302321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房地产客服岗位职责</a:t>
                </a:r>
                <a:r>
                  <a:rPr lang="en-US" altLang="zh-CN" sz="1400" dirty="0" err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ppt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模板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sp>
          <p:nvSpPr>
            <p:cNvPr id="25" name="1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182468" y="1798320"/>
              <a:ext cx="861774" cy="3895393"/>
            </a:xfrm>
            <a:prstGeom prst="rect">
              <a:avLst/>
            </a:prstGeom>
            <a:noFill/>
            <a:ln w="1270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B81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我们热爱音乐 </a:t>
              </a:r>
              <a:r>
                <a:rPr lang="en-US" altLang="zh-CN" sz="1400" dirty="0">
                  <a:solidFill>
                    <a:srgbClr val="5B81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/ </a:t>
              </a:r>
              <a:r>
                <a:rPr lang="zh-CN" altLang="en-US" sz="1400" dirty="0">
                  <a:solidFill>
                    <a:srgbClr val="5B81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关注娱乐 </a:t>
              </a:r>
              <a:r>
                <a:rPr lang="en-US" altLang="zh-CN" sz="1400" dirty="0">
                  <a:solidFill>
                    <a:srgbClr val="5B81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/ </a:t>
              </a:r>
              <a:r>
                <a:rPr lang="zh-CN" altLang="en-US" sz="1400" dirty="0">
                  <a:solidFill>
                    <a:srgbClr val="5B81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钟爱设计，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B81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我们用更专业、更专注，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B81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夏天热力邀请你各我们一起，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B81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缔造感官世界中独一无二的完美设计</a:t>
              </a:r>
              <a:r>
                <a:rPr lang="en-US" altLang="zh-CN" sz="1400" dirty="0">
                  <a:solidFill>
                    <a:srgbClr val="5B81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.</a:t>
              </a: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" contrast="5000"/>
                    </a14:imgEffect>
                    <a14:imgEffect>
                      <a14:sharpenSoften amount="3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0827" y="1564704"/>
            <a:ext cx="2479926" cy="2207218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031774" y="2395235"/>
            <a:ext cx="5080000" cy="3341089"/>
            <a:chOff x="3302737" y="2246911"/>
            <a:chExt cx="5080000" cy="3341089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3802743" y="2246911"/>
              <a:ext cx="0" cy="3341089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302737" y="5227013"/>
              <a:ext cx="508000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 flipH="1" flipV="1">
            <a:off x="4109109" y="1187358"/>
            <a:ext cx="5080000" cy="3341089"/>
            <a:chOff x="3302737" y="2246911"/>
            <a:chExt cx="5080000" cy="3341089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3802743" y="2246911"/>
              <a:ext cx="0" cy="3341089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302737" y="5227013"/>
              <a:ext cx="508000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2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2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4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6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25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2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4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6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 Notice"/>
          <p:cNvSpPr/>
          <p:nvPr/>
        </p:nvSpPr>
        <p:spPr bwMode="auto">
          <a:xfrm>
            <a:off x="3864398" y="367672"/>
            <a:ext cx="4462298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cap="small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点击加入标题文字</a:t>
            </a:r>
            <a:endParaRPr lang="en-US" sz="2400" cap="small" dirty="0">
              <a:solidFill>
                <a:srgbClr val="5B81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flipH="1" flipV="1">
            <a:off x="1428750" y="623156"/>
            <a:ext cx="10761664" cy="5263294"/>
            <a:chOff x="3302736" y="324704"/>
            <a:chExt cx="10761664" cy="5263294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3802743" y="324704"/>
              <a:ext cx="0" cy="5263294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302736" y="5227013"/>
              <a:ext cx="10761664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-19050" y="1409700"/>
            <a:ext cx="10344150" cy="5449888"/>
            <a:chOff x="3302737" y="138111"/>
            <a:chExt cx="10344150" cy="544988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802743" y="138111"/>
              <a:ext cx="0" cy="5449888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302737" y="5227013"/>
              <a:ext cx="1034415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/>
          <p:cNvSpPr/>
          <p:nvPr/>
        </p:nvSpPr>
        <p:spPr>
          <a:xfrm>
            <a:off x="6139009" y="1533002"/>
            <a:ext cx="4793534" cy="222051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58551" y="3852529"/>
            <a:ext cx="4777589" cy="222051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 flipH="1" flipV="1">
            <a:off x="1258552" y="1533002"/>
            <a:ext cx="9673990" cy="4525792"/>
            <a:chOff x="4451636" y="2098484"/>
            <a:chExt cx="6801696" cy="4032241"/>
          </a:xfrm>
        </p:grpSpPr>
        <p:sp>
          <p:nvSpPr>
            <p:cNvPr id="20" name="矩形 19"/>
            <p:cNvSpPr/>
            <p:nvPr/>
          </p:nvSpPr>
          <p:spPr>
            <a:xfrm flipV="1">
              <a:off x="4451636" y="2098484"/>
              <a:ext cx="3370291" cy="1978362"/>
            </a:xfrm>
            <a:prstGeom prst="rect">
              <a:avLst/>
            </a:prstGeom>
            <a:solidFill>
              <a:srgbClr val="98C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/>
                <a:t>此处添加详细文本描述，建议与标题相关并符合整体语言风格，语言描述尽量简洁生动。尽量将每页幻灯片的字数控制在  </a:t>
              </a:r>
              <a:r>
                <a:rPr lang="en-US" altLang="zh-CN" sz="1400" dirty="0"/>
                <a:t>200</a:t>
              </a:r>
              <a:r>
                <a:rPr lang="zh-CN" altLang="en-US" sz="1400" dirty="0"/>
                <a:t>字以内</a:t>
              </a:r>
            </a:p>
          </p:txBody>
        </p:sp>
        <p:sp>
          <p:nvSpPr>
            <p:cNvPr id="21" name="矩形 20"/>
            <p:cNvSpPr/>
            <p:nvPr/>
          </p:nvSpPr>
          <p:spPr>
            <a:xfrm flipV="1">
              <a:off x="7875947" y="4152363"/>
              <a:ext cx="3377385" cy="1978362"/>
            </a:xfrm>
            <a:prstGeom prst="rect">
              <a:avLst/>
            </a:prstGeom>
            <a:solidFill>
              <a:srgbClr val="5B8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/>
                <a:t>此处添加详细文本描述，建议与标题相关并符合整体语言风格，语言描述尽量简洁生动。尽量将每页幻灯片的字数控制在  </a:t>
              </a:r>
              <a:r>
                <a:rPr lang="en-US" altLang="zh-CN" sz="1400" dirty="0"/>
                <a:t>200</a:t>
              </a:r>
              <a:r>
                <a:rPr lang="zh-CN" altLang="en-US" sz="1400" dirty="0"/>
                <a:t>字以内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 Notice"/>
          <p:cNvSpPr/>
          <p:nvPr/>
        </p:nvSpPr>
        <p:spPr bwMode="auto">
          <a:xfrm>
            <a:off x="3864398" y="367672"/>
            <a:ext cx="4462298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cap="small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点击加入标题文字</a:t>
            </a:r>
            <a:endParaRPr lang="en-US" sz="2400" cap="small" dirty="0">
              <a:solidFill>
                <a:srgbClr val="5B81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flipH="1" flipV="1">
            <a:off x="1428750" y="623156"/>
            <a:ext cx="10761664" cy="5263294"/>
            <a:chOff x="3302736" y="324704"/>
            <a:chExt cx="10761664" cy="5263294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3802743" y="324704"/>
              <a:ext cx="0" cy="5263294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302736" y="5227013"/>
              <a:ext cx="10761664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-19050" y="1409700"/>
            <a:ext cx="10344150" cy="5449888"/>
            <a:chOff x="3302737" y="138111"/>
            <a:chExt cx="10344150" cy="544988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802743" y="138111"/>
              <a:ext cx="0" cy="5449888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302737" y="5227013"/>
              <a:ext cx="1034415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4058187" y="1826866"/>
            <a:ext cx="4118492" cy="3809922"/>
            <a:chOff x="3670006" y="1691338"/>
            <a:chExt cx="4608513" cy="4263231"/>
          </a:xfrm>
        </p:grpSpPr>
        <p:sp>
          <p:nvSpPr>
            <p:cNvPr id="42" name="Freeform 5"/>
            <p:cNvSpPr/>
            <p:nvPr/>
          </p:nvSpPr>
          <p:spPr bwMode="auto">
            <a:xfrm>
              <a:off x="4405659" y="1691338"/>
              <a:ext cx="1828455" cy="1353840"/>
            </a:xfrm>
            <a:custGeom>
              <a:avLst/>
              <a:gdLst>
                <a:gd name="T0" fmla="*/ 264 w 651"/>
                <a:gd name="T1" fmla="*/ 482 h 482"/>
                <a:gd name="T2" fmla="*/ 264 w 651"/>
                <a:gd name="T3" fmla="*/ 482 h 482"/>
                <a:gd name="T4" fmla="*/ 215 w 651"/>
                <a:gd name="T5" fmla="*/ 299 h 482"/>
                <a:gd name="T6" fmla="*/ 397 w 651"/>
                <a:gd name="T7" fmla="*/ 250 h 482"/>
                <a:gd name="T8" fmla="*/ 464 w 651"/>
                <a:gd name="T9" fmla="*/ 365 h 482"/>
                <a:gd name="T10" fmla="*/ 464 w 651"/>
                <a:gd name="T11" fmla="*/ 365 h 482"/>
                <a:gd name="T12" fmla="*/ 651 w 651"/>
                <a:gd name="T13" fmla="*/ 365 h 482"/>
                <a:gd name="T14" fmla="*/ 557 w 651"/>
                <a:gd name="T15" fmla="*/ 140 h 482"/>
                <a:gd name="T16" fmla="*/ 491 w 651"/>
                <a:gd name="T17" fmla="*/ 88 h 482"/>
                <a:gd name="T18" fmla="*/ 53 w 651"/>
                <a:gd name="T19" fmla="*/ 206 h 482"/>
                <a:gd name="T20" fmla="*/ 21 w 651"/>
                <a:gd name="T21" fmla="*/ 450 h 482"/>
                <a:gd name="T22" fmla="*/ 264 w 651"/>
                <a:gd name="T23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1" h="482">
                  <a:moveTo>
                    <a:pt x="264" y="482"/>
                  </a:moveTo>
                  <a:cubicBezTo>
                    <a:pt x="264" y="482"/>
                    <a:pt x="264" y="482"/>
                    <a:pt x="264" y="482"/>
                  </a:cubicBezTo>
                  <a:cubicBezTo>
                    <a:pt x="200" y="445"/>
                    <a:pt x="178" y="363"/>
                    <a:pt x="215" y="299"/>
                  </a:cubicBezTo>
                  <a:cubicBezTo>
                    <a:pt x="252" y="235"/>
                    <a:pt x="333" y="213"/>
                    <a:pt x="397" y="250"/>
                  </a:cubicBezTo>
                  <a:cubicBezTo>
                    <a:pt x="440" y="275"/>
                    <a:pt x="464" y="319"/>
                    <a:pt x="464" y="365"/>
                  </a:cubicBezTo>
                  <a:cubicBezTo>
                    <a:pt x="464" y="365"/>
                    <a:pt x="464" y="365"/>
                    <a:pt x="464" y="365"/>
                  </a:cubicBezTo>
                  <a:cubicBezTo>
                    <a:pt x="651" y="365"/>
                    <a:pt x="651" y="365"/>
                    <a:pt x="651" y="365"/>
                  </a:cubicBezTo>
                  <a:cubicBezTo>
                    <a:pt x="651" y="282"/>
                    <a:pt x="618" y="200"/>
                    <a:pt x="557" y="140"/>
                  </a:cubicBezTo>
                  <a:cubicBezTo>
                    <a:pt x="538" y="120"/>
                    <a:pt x="516" y="103"/>
                    <a:pt x="491" y="88"/>
                  </a:cubicBezTo>
                  <a:cubicBezTo>
                    <a:pt x="337" y="0"/>
                    <a:pt x="142" y="52"/>
                    <a:pt x="53" y="206"/>
                  </a:cubicBezTo>
                  <a:cubicBezTo>
                    <a:pt x="9" y="283"/>
                    <a:pt x="0" y="371"/>
                    <a:pt x="21" y="450"/>
                  </a:cubicBezTo>
                  <a:cubicBezTo>
                    <a:pt x="104" y="428"/>
                    <a:pt x="191" y="440"/>
                    <a:pt x="264" y="482"/>
                  </a:cubicBezTo>
                  <a:close/>
                </a:path>
              </a:pathLst>
            </a:custGeom>
            <a:solidFill>
              <a:srgbClr val="5B8156"/>
            </a:solidFill>
            <a:ln w="28575">
              <a:solidFill>
                <a:schemeClr val="bg1"/>
              </a:solidFill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5B8156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3" name="Freeform 6"/>
            <p:cNvSpPr/>
            <p:nvPr/>
          </p:nvSpPr>
          <p:spPr bwMode="auto">
            <a:xfrm>
              <a:off x="3670006" y="2894488"/>
              <a:ext cx="1477240" cy="1802351"/>
            </a:xfrm>
            <a:custGeom>
              <a:avLst/>
              <a:gdLst>
                <a:gd name="T0" fmla="*/ 433 w 526"/>
                <a:gd name="T1" fmla="*/ 448 h 642"/>
                <a:gd name="T2" fmla="*/ 433 w 526"/>
                <a:gd name="T3" fmla="*/ 448 h 642"/>
                <a:gd name="T4" fmla="*/ 433 w 526"/>
                <a:gd name="T5" fmla="*/ 448 h 642"/>
                <a:gd name="T6" fmla="*/ 250 w 526"/>
                <a:gd name="T7" fmla="*/ 399 h 642"/>
                <a:gd name="T8" fmla="*/ 299 w 526"/>
                <a:gd name="T9" fmla="*/ 216 h 642"/>
                <a:gd name="T10" fmla="*/ 432 w 526"/>
                <a:gd name="T11" fmla="*/ 215 h 642"/>
                <a:gd name="T12" fmla="*/ 432 w 526"/>
                <a:gd name="T13" fmla="*/ 215 h 642"/>
                <a:gd name="T14" fmla="*/ 526 w 526"/>
                <a:gd name="T15" fmla="*/ 54 h 642"/>
                <a:gd name="T16" fmla="*/ 283 w 526"/>
                <a:gd name="T17" fmla="*/ 22 h 642"/>
                <a:gd name="T18" fmla="*/ 206 w 526"/>
                <a:gd name="T19" fmla="*/ 54 h 642"/>
                <a:gd name="T20" fmla="*/ 89 w 526"/>
                <a:gd name="T21" fmla="*/ 492 h 642"/>
                <a:gd name="T22" fmla="*/ 285 w 526"/>
                <a:gd name="T23" fmla="*/ 642 h 642"/>
                <a:gd name="T24" fmla="*/ 433 w 526"/>
                <a:gd name="T25" fmla="*/ 448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642">
                  <a:moveTo>
                    <a:pt x="433" y="448"/>
                  </a:moveTo>
                  <a:cubicBezTo>
                    <a:pt x="433" y="448"/>
                    <a:pt x="433" y="448"/>
                    <a:pt x="433" y="448"/>
                  </a:cubicBezTo>
                  <a:cubicBezTo>
                    <a:pt x="433" y="448"/>
                    <a:pt x="433" y="448"/>
                    <a:pt x="433" y="448"/>
                  </a:cubicBezTo>
                  <a:cubicBezTo>
                    <a:pt x="369" y="485"/>
                    <a:pt x="287" y="463"/>
                    <a:pt x="250" y="399"/>
                  </a:cubicBezTo>
                  <a:cubicBezTo>
                    <a:pt x="213" y="335"/>
                    <a:pt x="235" y="253"/>
                    <a:pt x="299" y="216"/>
                  </a:cubicBezTo>
                  <a:cubicBezTo>
                    <a:pt x="342" y="191"/>
                    <a:pt x="392" y="193"/>
                    <a:pt x="432" y="215"/>
                  </a:cubicBezTo>
                  <a:cubicBezTo>
                    <a:pt x="432" y="215"/>
                    <a:pt x="432" y="215"/>
                    <a:pt x="432" y="215"/>
                  </a:cubicBezTo>
                  <a:cubicBezTo>
                    <a:pt x="526" y="54"/>
                    <a:pt x="526" y="54"/>
                    <a:pt x="526" y="54"/>
                  </a:cubicBezTo>
                  <a:cubicBezTo>
                    <a:pt x="453" y="12"/>
                    <a:pt x="366" y="0"/>
                    <a:pt x="283" y="22"/>
                  </a:cubicBezTo>
                  <a:cubicBezTo>
                    <a:pt x="257" y="29"/>
                    <a:pt x="231" y="40"/>
                    <a:pt x="206" y="54"/>
                  </a:cubicBezTo>
                  <a:cubicBezTo>
                    <a:pt x="53" y="143"/>
                    <a:pt x="0" y="339"/>
                    <a:pt x="89" y="492"/>
                  </a:cubicBezTo>
                  <a:cubicBezTo>
                    <a:pt x="133" y="569"/>
                    <a:pt x="205" y="621"/>
                    <a:pt x="285" y="642"/>
                  </a:cubicBezTo>
                  <a:cubicBezTo>
                    <a:pt x="307" y="559"/>
                    <a:pt x="361" y="490"/>
                    <a:pt x="433" y="448"/>
                  </a:cubicBezTo>
                  <a:close/>
                </a:path>
              </a:pathLst>
            </a:custGeom>
            <a:solidFill>
              <a:srgbClr val="98C991"/>
            </a:solidFill>
            <a:ln w="28575">
              <a:solidFill>
                <a:schemeClr val="bg1"/>
              </a:solidFill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5B8156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4" name="Freeform 7"/>
            <p:cNvSpPr/>
            <p:nvPr/>
          </p:nvSpPr>
          <p:spPr bwMode="auto">
            <a:xfrm>
              <a:off x="4440069" y="4152218"/>
              <a:ext cx="1538940" cy="1676578"/>
            </a:xfrm>
            <a:custGeom>
              <a:avLst/>
              <a:gdLst>
                <a:gd name="T0" fmla="*/ 454 w 548"/>
                <a:gd name="T1" fmla="*/ 277 h 597"/>
                <a:gd name="T2" fmla="*/ 454 w 548"/>
                <a:gd name="T3" fmla="*/ 277 h 597"/>
                <a:gd name="T4" fmla="*/ 320 w 548"/>
                <a:gd name="T5" fmla="*/ 411 h 597"/>
                <a:gd name="T6" fmla="*/ 186 w 548"/>
                <a:gd name="T7" fmla="*/ 277 h 597"/>
                <a:gd name="T8" fmla="*/ 252 w 548"/>
                <a:gd name="T9" fmla="*/ 161 h 597"/>
                <a:gd name="T10" fmla="*/ 252 w 548"/>
                <a:gd name="T11" fmla="*/ 161 h 597"/>
                <a:gd name="T12" fmla="*/ 159 w 548"/>
                <a:gd name="T13" fmla="*/ 0 h 597"/>
                <a:gd name="T14" fmla="*/ 11 w 548"/>
                <a:gd name="T15" fmla="*/ 194 h 597"/>
                <a:gd name="T16" fmla="*/ 0 w 548"/>
                <a:gd name="T17" fmla="*/ 277 h 597"/>
                <a:gd name="T18" fmla="*/ 320 w 548"/>
                <a:gd name="T19" fmla="*/ 597 h 597"/>
                <a:gd name="T20" fmla="*/ 548 w 548"/>
                <a:gd name="T21" fmla="*/ 502 h 597"/>
                <a:gd name="T22" fmla="*/ 454 w 548"/>
                <a:gd name="T23" fmla="*/ 27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8" h="597">
                  <a:moveTo>
                    <a:pt x="454" y="277"/>
                  </a:moveTo>
                  <a:cubicBezTo>
                    <a:pt x="454" y="277"/>
                    <a:pt x="454" y="277"/>
                    <a:pt x="454" y="277"/>
                  </a:cubicBezTo>
                  <a:cubicBezTo>
                    <a:pt x="454" y="351"/>
                    <a:pt x="394" y="411"/>
                    <a:pt x="320" y="411"/>
                  </a:cubicBezTo>
                  <a:cubicBezTo>
                    <a:pt x="246" y="411"/>
                    <a:pt x="186" y="351"/>
                    <a:pt x="186" y="277"/>
                  </a:cubicBezTo>
                  <a:cubicBezTo>
                    <a:pt x="186" y="228"/>
                    <a:pt x="213" y="185"/>
                    <a:pt x="252" y="161"/>
                  </a:cubicBezTo>
                  <a:cubicBezTo>
                    <a:pt x="252" y="161"/>
                    <a:pt x="252" y="161"/>
                    <a:pt x="252" y="161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87" y="42"/>
                    <a:pt x="33" y="111"/>
                    <a:pt x="11" y="194"/>
                  </a:cubicBezTo>
                  <a:cubicBezTo>
                    <a:pt x="3" y="220"/>
                    <a:pt x="0" y="248"/>
                    <a:pt x="0" y="277"/>
                  </a:cubicBezTo>
                  <a:cubicBezTo>
                    <a:pt x="0" y="454"/>
                    <a:pt x="143" y="597"/>
                    <a:pt x="320" y="597"/>
                  </a:cubicBezTo>
                  <a:cubicBezTo>
                    <a:pt x="409" y="597"/>
                    <a:pt x="490" y="561"/>
                    <a:pt x="548" y="502"/>
                  </a:cubicBezTo>
                  <a:cubicBezTo>
                    <a:pt x="487" y="442"/>
                    <a:pt x="454" y="360"/>
                    <a:pt x="454" y="277"/>
                  </a:cubicBezTo>
                  <a:close/>
                </a:path>
              </a:pathLst>
            </a:custGeom>
            <a:solidFill>
              <a:srgbClr val="5B8156"/>
            </a:solidFill>
            <a:ln w="28575">
              <a:solidFill>
                <a:schemeClr val="bg1"/>
              </a:solidFill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5B8156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5" name="Freeform 8"/>
            <p:cNvSpPr/>
            <p:nvPr/>
          </p:nvSpPr>
          <p:spPr bwMode="auto">
            <a:xfrm>
              <a:off x="5714411" y="4601916"/>
              <a:ext cx="1828455" cy="1352653"/>
            </a:xfrm>
            <a:custGeom>
              <a:avLst/>
              <a:gdLst>
                <a:gd name="T0" fmla="*/ 387 w 651"/>
                <a:gd name="T1" fmla="*/ 0 h 482"/>
                <a:gd name="T2" fmla="*/ 387 w 651"/>
                <a:gd name="T3" fmla="*/ 0 h 482"/>
                <a:gd name="T4" fmla="*/ 387 w 651"/>
                <a:gd name="T5" fmla="*/ 0 h 482"/>
                <a:gd name="T6" fmla="*/ 436 w 651"/>
                <a:gd name="T7" fmla="*/ 183 h 482"/>
                <a:gd name="T8" fmla="*/ 253 w 651"/>
                <a:gd name="T9" fmla="*/ 232 h 482"/>
                <a:gd name="T10" fmla="*/ 186 w 651"/>
                <a:gd name="T11" fmla="*/ 117 h 482"/>
                <a:gd name="T12" fmla="*/ 186 w 651"/>
                <a:gd name="T13" fmla="*/ 117 h 482"/>
                <a:gd name="T14" fmla="*/ 0 w 651"/>
                <a:gd name="T15" fmla="*/ 117 h 482"/>
                <a:gd name="T16" fmla="*/ 94 w 651"/>
                <a:gd name="T17" fmla="*/ 342 h 482"/>
                <a:gd name="T18" fmla="*/ 160 w 651"/>
                <a:gd name="T19" fmla="*/ 393 h 482"/>
                <a:gd name="T20" fmla="*/ 598 w 651"/>
                <a:gd name="T21" fmla="*/ 276 h 482"/>
                <a:gd name="T22" fmla="*/ 629 w 651"/>
                <a:gd name="T23" fmla="*/ 32 h 482"/>
                <a:gd name="T24" fmla="*/ 387 w 651"/>
                <a:gd name="T25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1" h="482">
                  <a:moveTo>
                    <a:pt x="387" y="0"/>
                  </a:moveTo>
                  <a:cubicBezTo>
                    <a:pt x="387" y="0"/>
                    <a:pt x="387" y="0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451" y="37"/>
                    <a:pt x="473" y="119"/>
                    <a:pt x="436" y="183"/>
                  </a:cubicBezTo>
                  <a:cubicBezTo>
                    <a:pt x="399" y="247"/>
                    <a:pt x="317" y="269"/>
                    <a:pt x="253" y="232"/>
                  </a:cubicBezTo>
                  <a:cubicBezTo>
                    <a:pt x="211" y="207"/>
                    <a:pt x="187" y="163"/>
                    <a:pt x="186" y="117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200"/>
                    <a:pt x="33" y="282"/>
                    <a:pt x="94" y="342"/>
                  </a:cubicBezTo>
                  <a:cubicBezTo>
                    <a:pt x="113" y="362"/>
                    <a:pt x="135" y="379"/>
                    <a:pt x="160" y="393"/>
                  </a:cubicBezTo>
                  <a:cubicBezTo>
                    <a:pt x="313" y="482"/>
                    <a:pt x="509" y="429"/>
                    <a:pt x="598" y="276"/>
                  </a:cubicBezTo>
                  <a:cubicBezTo>
                    <a:pt x="642" y="199"/>
                    <a:pt x="651" y="111"/>
                    <a:pt x="629" y="32"/>
                  </a:cubicBezTo>
                  <a:cubicBezTo>
                    <a:pt x="547" y="54"/>
                    <a:pt x="460" y="41"/>
                    <a:pt x="387" y="0"/>
                  </a:cubicBezTo>
                  <a:close/>
                </a:path>
              </a:pathLst>
            </a:custGeom>
            <a:solidFill>
              <a:srgbClr val="98C991"/>
            </a:solidFill>
            <a:ln w="28575">
              <a:solidFill>
                <a:schemeClr val="bg1"/>
              </a:solidFill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5B8156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6" name="Freeform 9"/>
            <p:cNvSpPr/>
            <p:nvPr/>
          </p:nvSpPr>
          <p:spPr bwMode="auto">
            <a:xfrm>
              <a:off x="5970703" y="1818298"/>
              <a:ext cx="1538940" cy="1676578"/>
            </a:xfrm>
            <a:custGeom>
              <a:avLst/>
              <a:gdLst>
                <a:gd name="T0" fmla="*/ 94 w 548"/>
                <a:gd name="T1" fmla="*/ 320 h 597"/>
                <a:gd name="T2" fmla="*/ 228 w 548"/>
                <a:gd name="T3" fmla="*/ 186 h 597"/>
                <a:gd name="T4" fmla="*/ 362 w 548"/>
                <a:gd name="T5" fmla="*/ 320 h 597"/>
                <a:gd name="T6" fmla="*/ 295 w 548"/>
                <a:gd name="T7" fmla="*/ 436 h 597"/>
                <a:gd name="T8" fmla="*/ 296 w 548"/>
                <a:gd name="T9" fmla="*/ 436 h 597"/>
                <a:gd name="T10" fmla="*/ 389 w 548"/>
                <a:gd name="T11" fmla="*/ 597 h 597"/>
                <a:gd name="T12" fmla="*/ 537 w 548"/>
                <a:gd name="T13" fmla="*/ 403 h 597"/>
                <a:gd name="T14" fmla="*/ 548 w 548"/>
                <a:gd name="T15" fmla="*/ 320 h 597"/>
                <a:gd name="T16" fmla="*/ 228 w 548"/>
                <a:gd name="T17" fmla="*/ 0 h 597"/>
                <a:gd name="T18" fmla="*/ 0 w 548"/>
                <a:gd name="T19" fmla="*/ 95 h 597"/>
                <a:gd name="T20" fmla="*/ 94 w 548"/>
                <a:gd name="T21" fmla="*/ 32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8" h="597">
                  <a:moveTo>
                    <a:pt x="94" y="320"/>
                  </a:moveTo>
                  <a:cubicBezTo>
                    <a:pt x="94" y="246"/>
                    <a:pt x="154" y="186"/>
                    <a:pt x="228" y="186"/>
                  </a:cubicBezTo>
                  <a:cubicBezTo>
                    <a:pt x="302" y="186"/>
                    <a:pt x="362" y="246"/>
                    <a:pt x="362" y="320"/>
                  </a:cubicBezTo>
                  <a:cubicBezTo>
                    <a:pt x="362" y="369"/>
                    <a:pt x="335" y="412"/>
                    <a:pt x="295" y="436"/>
                  </a:cubicBezTo>
                  <a:cubicBezTo>
                    <a:pt x="296" y="436"/>
                    <a:pt x="296" y="436"/>
                    <a:pt x="296" y="436"/>
                  </a:cubicBezTo>
                  <a:cubicBezTo>
                    <a:pt x="389" y="597"/>
                    <a:pt x="389" y="597"/>
                    <a:pt x="389" y="597"/>
                  </a:cubicBezTo>
                  <a:cubicBezTo>
                    <a:pt x="461" y="555"/>
                    <a:pt x="515" y="486"/>
                    <a:pt x="537" y="403"/>
                  </a:cubicBezTo>
                  <a:cubicBezTo>
                    <a:pt x="544" y="377"/>
                    <a:pt x="548" y="349"/>
                    <a:pt x="548" y="320"/>
                  </a:cubicBezTo>
                  <a:cubicBezTo>
                    <a:pt x="548" y="143"/>
                    <a:pt x="405" y="0"/>
                    <a:pt x="228" y="0"/>
                  </a:cubicBezTo>
                  <a:cubicBezTo>
                    <a:pt x="139" y="0"/>
                    <a:pt x="58" y="36"/>
                    <a:pt x="0" y="95"/>
                  </a:cubicBezTo>
                  <a:cubicBezTo>
                    <a:pt x="61" y="155"/>
                    <a:pt x="94" y="237"/>
                    <a:pt x="94" y="320"/>
                  </a:cubicBezTo>
                  <a:close/>
                </a:path>
              </a:pathLst>
            </a:custGeom>
            <a:solidFill>
              <a:srgbClr val="98C991"/>
            </a:solidFill>
            <a:ln w="28575">
              <a:solidFill>
                <a:schemeClr val="bg1"/>
              </a:solidFill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5B8156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7" name="Freeform 10"/>
            <p:cNvSpPr/>
            <p:nvPr/>
          </p:nvSpPr>
          <p:spPr bwMode="auto">
            <a:xfrm>
              <a:off x="6801279" y="2950255"/>
              <a:ext cx="1477240" cy="1802351"/>
            </a:xfrm>
            <a:custGeom>
              <a:avLst/>
              <a:gdLst>
                <a:gd name="T0" fmla="*/ 437 w 526"/>
                <a:gd name="T1" fmla="*/ 150 h 642"/>
                <a:gd name="T2" fmla="*/ 241 w 526"/>
                <a:gd name="T3" fmla="*/ 0 h 642"/>
                <a:gd name="T4" fmla="*/ 93 w 526"/>
                <a:gd name="T5" fmla="*/ 194 h 642"/>
                <a:gd name="T6" fmla="*/ 93 w 526"/>
                <a:gd name="T7" fmla="*/ 194 h 642"/>
                <a:gd name="T8" fmla="*/ 276 w 526"/>
                <a:gd name="T9" fmla="*/ 243 h 642"/>
                <a:gd name="T10" fmla="*/ 227 w 526"/>
                <a:gd name="T11" fmla="*/ 426 h 642"/>
                <a:gd name="T12" fmla="*/ 94 w 526"/>
                <a:gd name="T13" fmla="*/ 426 h 642"/>
                <a:gd name="T14" fmla="*/ 94 w 526"/>
                <a:gd name="T15" fmla="*/ 426 h 642"/>
                <a:gd name="T16" fmla="*/ 0 w 526"/>
                <a:gd name="T17" fmla="*/ 588 h 642"/>
                <a:gd name="T18" fmla="*/ 242 w 526"/>
                <a:gd name="T19" fmla="*/ 620 h 642"/>
                <a:gd name="T20" fmla="*/ 320 w 526"/>
                <a:gd name="T21" fmla="*/ 588 h 642"/>
                <a:gd name="T22" fmla="*/ 437 w 526"/>
                <a:gd name="T23" fmla="*/ 15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6" h="642">
                  <a:moveTo>
                    <a:pt x="437" y="150"/>
                  </a:moveTo>
                  <a:cubicBezTo>
                    <a:pt x="393" y="73"/>
                    <a:pt x="321" y="21"/>
                    <a:pt x="241" y="0"/>
                  </a:cubicBezTo>
                  <a:cubicBezTo>
                    <a:pt x="219" y="83"/>
                    <a:pt x="165" y="152"/>
                    <a:pt x="93" y="194"/>
                  </a:cubicBezTo>
                  <a:cubicBezTo>
                    <a:pt x="93" y="194"/>
                    <a:pt x="93" y="194"/>
                    <a:pt x="93" y="194"/>
                  </a:cubicBezTo>
                  <a:cubicBezTo>
                    <a:pt x="157" y="157"/>
                    <a:pt x="239" y="179"/>
                    <a:pt x="276" y="243"/>
                  </a:cubicBezTo>
                  <a:cubicBezTo>
                    <a:pt x="313" y="307"/>
                    <a:pt x="291" y="389"/>
                    <a:pt x="227" y="426"/>
                  </a:cubicBezTo>
                  <a:cubicBezTo>
                    <a:pt x="184" y="451"/>
                    <a:pt x="133" y="449"/>
                    <a:pt x="94" y="426"/>
                  </a:cubicBezTo>
                  <a:cubicBezTo>
                    <a:pt x="94" y="426"/>
                    <a:pt x="94" y="426"/>
                    <a:pt x="94" y="426"/>
                  </a:cubicBezTo>
                  <a:cubicBezTo>
                    <a:pt x="0" y="588"/>
                    <a:pt x="0" y="588"/>
                    <a:pt x="0" y="588"/>
                  </a:cubicBezTo>
                  <a:cubicBezTo>
                    <a:pt x="73" y="629"/>
                    <a:pt x="160" y="642"/>
                    <a:pt x="242" y="620"/>
                  </a:cubicBezTo>
                  <a:cubicBezTo>
                    <a:pt x="269" y="613"/>
                    <a:pt x="295" y="602"/>
                    <a:pt x="320" y="588"/>
                  </a:cubicBezTo>
                  <a:cubicBezTo>
                    <a:pt x="473" y="499"/>
                    <a:pt x="526" y="303"/>
                    <a:pt x="437" y="150"/>
                  </a:cubicBezTo>
                  <a:close/>
                </a:path>
              </a:pathLst>
            </a:custGeom>
            <a:solidFill>
              <a:srgbClr val="5B8156"/>
            </a:solidFill>
            <a:ln w="28575">
              <a:solidFill>
                <a:schemeClr val="bg1"/>
              </a:solidFill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5B8156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auto">
            <a:xfrm>
              <a:off x="4883834" y="2716507"/>
              <a:ext cx="2182043" cy="2214080"/>
            </a:xfrm>
            <a:custGeom>
              <a:avLst/>
              <a:gdLst>
                <a:gd name="T0" fmla="*/ 682 w 777"/>
                <a:gd name="T1" fmla="*/ 116 h 788"/>
                <a:gd name="T2" fmla="*/ 615 w 777"/>
                <a:gd name="T3" fmla="*/ 134 h 788"/>
                <a:gd name="T4" fmla="*/ 481 w 777"/>
                <a:gd name="T5" fmla="*/ 0 h 788"/>
                <a:gd name="T6" fmla="*/ 481 w 777"/>
                <a:gd name="T7" fmla="*/ 0 h 788"/>
                <a:gd name="T8" fmla="*/ 294 w 777"/>
                <a:gd name="T9" fmla="*/ 0 h 788"/>
                <a:gd name="T10" fmla="*/ 294 w 777"/>
                <a:gd name="T11" fmla="*/ 0 h 788"/>
                <a:gd name="T12" fmla="*/ 276 w 777"/>
                <a:gd name="T13" fmla="*/ 68 h 788"/>
                <a:gd name="T14" fmla="*/ 94 w 777"/>
                <a:gd name="T15" fmla="*/ 117 h 788"/>
                <a:gd name="T16" fmla="*/ 94 w 777"/>
                <a:gd name="T17" fmla="*/ 117 h 788"/>
                <a:gd name="T18" fmla="*/ 0 w 777"/>
                <a:gd name="T19" fmla="*/ 278 h 788"/>
                <a:gd name="T20" fmla="*/ 0 w 777"/>
                <a:gd name="T21" fmla="*/ 278 h 788"/>
                <a:gd name="T22" fmla="*/ 50 w 777"/>
                <a:gd name="T23" fmla="*/ 328 h 788"/>
                <a:gd name="T24" fmla="*/ 1 w 777"/>
                <a:gd name="T25" fmla="*/ 511 h 788"/>
                <a:gd name="T26" fmla="*/ 1 w 777"/>
                <a:gd name="T27" fmla="*/ 511 h 788"/>
                <a:gd name="T28" fmla="*/ 94 w 777"/>
                <a:gd name="T29" fmla="*/ 672 h 788"/>
                <a:gd name="T30" fmla="*/ 94 w 777"/>
                <a:gd name="T31" fmla="*/ 672 h 788"/>
                <a:gd name="T32" fmla="*/ 162 w 777"/>
                <a:gd name="T33" fmla="*/ 654 h 788"/>
                <a:gd name="T34" fmla="*/ 296 w 777"/>
                <a:gd name="T35" fmla="*/ 788 h 788"/>
                <a:gd name="T36" fmla="*/ 296 w 777"/>
                <a:gd name="T37" fmla="*/ 788 h 788"/>
                <a:gd name="T38" fmla="*/ 482 w 777"/>
                <a:gd name="T39" fmla="*/ 788 h 788"/>
                <a:gd name="T40" fmla="*/ 482 w 777"/>
                <a:gd name="T41" fmla="*/ 788 h 788"/>
                <a:gd name="T42" fmla="*/ 500 w 777"/>
                <a:gd name="T43" fmla="*/ 720 h 788"/>
                <a:gd name="T44" fmla="*/ 683 w 777"/>
                <a:gd name="T45" fmla="*/ 671 h 788"/>
                <a:gd name="T46" fmla="*/ 683 w 777"/>
                <a:gd name="T47" fmla="*/ 671 h 788"/>
                <a:gd name="T48" fmla="*/ 777 w 777"/>
                <a:gd name="T49" fmla="*/ 509 h 788"/>
                <a:gd name="T50" fmla="*/ 777 w 777"/>
                <a:gd name="T51" fmla="*/ 509 h 788"/>
                <a:gd name="T52" fmla="*/ 727 w 777"/>
                <a:gd name="T53" fmla="*/ 460 h 788"/>
                <a:gd name="T54" fmla="*/ 776 w 777"/>
                <a:gd name="T55" fmla="*/ 277 h 788"/>
                <a:gd name="T56" fmla="*/ 776 w 777"/>
                <a:gd name="T57" fmla="*/ 277 h 788"/>
                <a:gd name="T58" fmla="*/ 683 w 777"/>
                <a:gd name="T59" fmla="*/ 116 h 788"/>
                <a:gd name="T60" fmla="*/ 682 w 777"/>
                <a:gd name="T61" fmla="*/ 116 h 788"/>
                <a:gd name="T62" fmla="*/ 388 w 777"/>
                <a:gd name="T63" fmla="*/ 671 h 788"/>
                <a:gd name="T64" fmla="*/ 111 w 777"/>
                <a:gd name="T65" fmla="*/ 394 h 788"/>
                <a:gd name="T66" fmla="*/ 388 w 777"/>
                <a:gd name="T67" fmla="*/ 117 h 788"/>
                <a:gd name="T68" fmla="*/ 665 w 777"/>
                <a:gd name="T69" fmla="*/ 394 h 788"/>
                <a:gd name="T70" fmla="*/ 388 w 777"/>
                <a:gd name="T71" fmla="*/ 671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7" h="788">
                  <a:moveTo>
                    <a:pt x="682" y="116"/>
                  </a:moveTo>
                  <a:cubicBezTo>
                    <a:pt x="663" y="127"/>
                    <a:pt x="640" y="134"/>
                    <a:pt x="615" y="134"/>
                  </a:cubicBezTo>
                  <a:cubicBezTo>
                    <a:pt x="541" y="134"/>
                    <a:pt x="481" y="74"/>
                    <a:pt x="481" y="0"/>
                  </a:cubicBezTo>
                  <a:cubicBezTo>
                    <a:pt x="481" y="0"/>
                    <a:pt x="481" y="0"/>
                    <a:pt x="481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95" y="23"/>
                    <a:pt x="289" y="46"/>
                    <a:pt x="276" y="68"/>
                  </a:cubicBezTo>
                  <a:cubicBezTo>
                    <a:pt x="239" y="132"/>
                    <a:pt x="158" y="154"/>
                    <a:pt x="94" y="11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20" y="290"/>
                    <a:pt x="38" y="306"/>
                    <a:pt x="50" y="328"/>
                  </a:cubicBezTo>
                  <a:cubicBezTo>
                    <a:pt x="87" y="392"/>
                    <a:pt x="65" y="474"/>
                    <a:pt x="1" y="511"/>
                  </a:cubicBezTo>
                  <a:cubicBezTo>
                    <a:pt x="1" y="511"/>
                    <a:pt x="1" y="511"/>
                    <a:pt x="1" y="511"/>
                  </a:cubicBezTo>
                  <a:cubicBezTo>
                    <a:pt x="94" y="672"/>
                    <a:pt x="94" y="672"/>
                    <a:pt x="94" y="672"/>
                  </a:cubicBezTo>
                  <a:cubicBezTo>
                    <a:pt x="94" y="672"/>
                    <a:pt x="94" y="672"/>
                    <a:pt x="94" y="672"/>
                  </a:cubicBezTo>
                  <a:cubicBezTo>
                    <a:pt x="114" y="661"/>
                    <a:pt x="137" y="654"/>
                    <a:pt x="162" y="654"/>
                  </a:cubicBezTo>
                  <a:cubicBezTo>
                    <a:pt x="236" y="654"/>
                    <a:pt x="296" y="714"/>
                    <a:pt x="296" y="788"/>
                  </a:cubicBezTo>
                  <a:cubicBezTo>
                    <a:pt x="296" y="788"/>
                    <a:pt x="296" y="788"/>
                    <a:pt x="296" y="788"/>
                  </a:cubicBezTo>
                  <a:cubicBezTo>
                    <a:pt x="482" y="788"/>
                    <a:pt x="482" y="788"/>
                    <a:pt x="482" y="788"/>
                  </a:cubicBezTo>
                  <a:cubicBezTo>
                    <a:pt x="482" y="788"/>
                    <a:pt x="482" y="788"/>
                    <a:pt x="482" y="788"/>
                  </a:cubicBezTo>
                  <a:cubicBezTo>
                    <a:pt x="482" y="765"/>
                    <a:pt x="488" y="741"/>
                    <a:pt x="500" y="720"/>
                  </a:cubicBezTo>
                  <a:cubicBezTo>
                    <a:pt x="537" y="656"/>
                    <a:pt x="619" y="634"/>
                    <a:pt x="683" y="671"/>
                  </a:cubicBezTo>
                  <a:cubicBezTo>
                    <a:pt x="683" y="671"/>
                    <a:pt x="683" y="671"/>
                    <a:pt x="683" y="671"/>
                  </a:cubicBezTo>
                  <a:cubicBezTo>
                    <a:pt x="777" y="509"/>
                    <a:pt x="777" y="509"/>
                    <a:pt x="777" y="509"/>
                  </a:cubicBezTo>
                  <a:cubicBezTo>
                    <a:pt x="777" y="509"/>
                    <a:pt x="777" y="509"/>
                    <a:pt x="777" y="509"/>
                  </a:cubicBezTo>
                  <a:cubicBezTo>
                    <a:pt x="757" y="498"/>
                    <a:pt x="739" y="481"/>
                    <a:pt x="727" y="460"/>
                  </a:cubicBezTo>
                  <a:cubicBezTo>
                    <a:pt x="690" y="396"/>
                    <a:pt x="712" y="314"/>
                    <a:pt x="776" y="277"/>
                  </a:cubicBezTo>
                  <a:cubicBezTo>
                    <a:pt x="776" y="277"/>
                    <a:pt x="776" y="277"/>
                    <a:pt x="776" y="277"/>
                  </a:cubicBezTo>
                  <a:cubicBezTo>
                    <a:pt x="683" y="116"/>
                    <a:pt x="683" y="116"/>
                    <a:pt x="683" y="116"/>
                  </a:cubicBezTo>
                  <a:lnTo>
                    <a:pt x="682" y="116"/>
                  </a:lnTo>
                  <a:close/>
                  <a:moveTo>
                    <a:pt x="388" y="671"/>
                  </a:moveTo>
                  <a:cubicBezTo>
                    <a:pt x="235" y="671"/>
                    <a:pt x="111" y="547"/>
                    <a:pt x="111" y="394"/>
                  </a:cubicBezTo>
                  <a:cubicBezTo>
                    <a:pt x="111" y="241"/>
                    <a:pt x="235" y="117"/>
                    <a:pt x="388" y="117"/>
                  </a:cubicBezTo>
                  <a:cubicBezTo>
                    <a:pt x="541" y="117"/>
                    <a:pt x="665" y="241"/>
                    <a:pt x="665" y="394"/>
                  </a:cubicBezTo>
                  <a:cubicBezTo>
                    <a:pt x="665" y="547"/>
                    <a:pt x="541" y="671"/>
                    <a:pt x="388" y="67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  <a:round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5B8156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930872" y="2486767"/>
              <a:ext cx="758771" cy="5165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5B8156"/>
                  </a:solidFill>
                  <a:latin typeface="Agency FB" panose="020B0503020202020204" pitchFamily="34" charset="0"/>
                  <a:ea typeface="Dotum" panose="020B0600000101010101" pitchFamily="34" charset="-127"/>
                </a:rPr>
                <a:t>01</a:t>
              </a:r>
              <a:endParaRPr lang="zh-CN" altLang="en-US" sz="2400" b="1" dirty="0">
                <a:solidFill>
                  <a:srgbClr val="5B8156"/>
                </a:solidFill>
                <a:latin typeface="Agency FB" panose="020B0503020202020204" pitchFamily="34" charset="0"/>
                <a:ea typeface="Dotum" panose="020B0600000101010101" pitchFamily="34" charset="-127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6179868" y="2481278"/>
              <a:ext cx="758771" cy="5165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5B8156"/>
                  </a:solidFill>
                  <a:latin typeface="Agency FB" panose="020B0503020202020204" pitchFamily="34" charset="0"/>
                  <a:ea typeface="Dotum" panose="020B0600000101010101" pitchFamily="34" charset="-127"/>
                </a:rPr>
                <a:t>02</a:t>
              </a:r>
              <a:endParaRPr lang="zh-CN" altLang="en-US" sz="2400" b="1" dirty="0">
                <a:solidFill>
                  <a:srgbClr val="5B8156"/>
                </a:solidFill>
                <a:latin typeface="Agency FB" panose="020B0503020202020204" pitchFamily="34" charset="0"/>
                <a:ea typeface="Dotum" panose="020B0600000101010101" pitchFamily="34" charset="-127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852346" y="3565191"/>
              <a:ext cx="758771" cy="5165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5B8156"/>
                  </a:solidFill>
                  <a:latin typeface="Agency FB" panose="020B0503020202020204" pitchFamily="34" charset="0"/>
                  <a:ea typeface="Dotum" panose="020B0600000101010101" pitchFamily="34" charset="-127"/>
                </a:rPr>
                <a:t>03</a:t>
              </a:r>
              <a:endParaRPr lang="zh-CN" altLang="en-US" sz="2400" b="1" dirty="0">
                <a:solidFill>
                  <a:srgbClr val="5B8156"/>
                </a:solidFill>
                <a:latin typeface="Agency FB" panose="020B0503020202020204" pitchFamily="34" charset="0"/>
                <a:ea typeface="Dotum" panose="020B0600000101010101" pitchFamily="34" charset="-127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215036" y="4704199"/>
              <a:ext cx="758771" cy="5165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5B8156"/>
                  </a:solidFill>
                  <a:latin typeface="Agency FB" panose="020B0503020202020204" pitchFamily="34" charset="0"/>
                  <a:ea typeface="Dotum" panose="020B0600000101010101" pitchFamily="34" charset="-127"/>
                </a:rPr>
                <a:t>04</a:t>
              </a:r>
              <a:endParaRPr lang="zh-CN" altLang="en-US" sz="2400" b="1" dirty="0">
                <a:solidFill>
                  <a:srgbClr val="5B8156"/>
                </a:solidFill>
                <a:latin typeface="Agency FB" panose="020B0503020202020204" pitchFamily="34" charset="0"/>
                <a:ea typeface="Dotum" panose="020B0600000101010101" pitchFamily="34" charset="-127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4926487" y="4692030"/>
              <a:ext cx="758771" cy="5165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5B8156"/>
                  </a:solidFill>
                  <a:latin typeface="Agency FB" panose="020B0503020202020204" pitchFamily="34" charset="0"/>
                  <a:ea typeface="Dotum" panose="020B0600000101010101" pitchFamily="34" charset="-127"/>
                </a:rPr>
                <a:t>05</a:t>
              </a:r>
              <a:endParaRPr lang="zh-CN" altLang="en-US" sz="2400" b="1" dirty="0">
                <a:solidFill>
                  <a:srgbClr val="5B8156"/>
                </a:solidFill>
                <a:latin typeface="Agency FB" panose="020B0503020202020204" pitchFamily="34" charset="0"/>
                <a:ea typeface="Dotum" panose="020B0600000101010101" pitchFamily="34" charset="-127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4249883" y="3604500"/>
              <a:ext cx="758771" cy="5165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5B8156"/>
                  </a:solidFill>
                  <a:latin typeface="Agency FB" panose="020B0503020202020204" pitchFamily="34" charset="0"/>
                  <a:ea typeface="Dotum" panose="020B0600000101010101" pitchFamily="34" charset="-127"/>
                </a:rPr>
                <a:t>06</a:t>
              </a:r>
              <a:endParaRPr lang="zh-CN" altLang="en-US" sz="2400" b="1" dirty="0">
                <a:solidFill>
                  <a:srgbClr val="5B8156"/>
                </a:solidFill>
                <a:latin typeface="Agency FB" panose="020B0503020202020204" pitchFamily="34" charset="0"/>
                <a:ea typeface="Dotum" panose="020B0600000101010101" pitchFamily="34" charset="-127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5636770" y="3559806"/>
              <a:ext cx="625484" cy="623226"/>
              <a:chOff x="5287964" y="2994026"/>
              <a:chExt cx="879475" cy="87630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6" name="Freeform 75"/>
              <p:cNvSpPr>
                <a:spLocks noEditPoints="1"/>
              </p:cNvSpPr>
              <p:nvPr/>
            </p:nvSpPr>
            <p:spPr bwMode="auto">
              <a:xfrm>
                <a:off x="5287964" y="3076576"/>
                <a:ext cx="796925" cy="793750"/>
              </a:xfrm>
              <a:custGeom>
                <a:avLst/>
                <a:gdLst>
                  <a:gd name="T0" fmla="*/ 105 w 211"/>
                  <a:gd name="T1" fmla="*/ 211 h 211"/>
                  <a:gd name="T2" fmla="*/ 211 w 211"/>
                  <a:gd name="T3" fmla="*/ 106 h 211"/>
                  <a:gd name="T4" fmla="*/ 198 w 211"/>
                  <a:gd name="T5" fmla="*/ 56 h 211"/>
                  <a:gd name="T6" fmla="*/ 196 w 211"/>
                  <a:gd name="T7" fmla="*/ 56 h 211"/>
                  <a:gd name="T8" fmla="*/ 194 w 211"/>
                  <a:gd name="T9" fmla="*/ 56 h 211"/>
                  <a:gd name="T10" fmla="*/ 181 w 211"/>
                  <a:gd name="T11" fmla="*/ 55 h 211"/>
                  <a:gd name="T12" fmla="*/ 171 w 211"/>
                  <a:gd name="T13" fmla="*/ 65 h 211"/>
                  <a:gd name="T14" fmla="*/ 183 w 211"/>
                  <a:gd name="T15" fmla="*/ 106 h 211"/>
                  <a:gd name="T16" fmla="*/ 105 w 211"/>
                  <a:gd name="T17" fmla="*/ 183 h 211"/>
                  <a:gd name="T18" fmla="*/ 28 w 211"/>
                  <a:gd name="T19" fmla="*/ 106 h 211"/>
                  <a:gd name="T20" fmla="*/ 105 w 211"/>
                  <a:gd name="T21" fmla="*/ 28 h 211"/>
                  <a:gd name="T22" fmla="*/ 146 w 211"/>
                  <a:gd name="T23" fmla="*/ 40 h 211"/>
                  <a:gd name="T24" fmla="*/ 155 w 211"/>
                  <a:gd name="T25" fmla="*/ 31 h 211"/>
                  <a:gd name="T26" fmla="*/ 154 w 211"/>
                  <a:gd name="T27" fmla="*/ 16 h 211"/>
                  <a:gd name="T28" fmla="*/ 154 w 211"/>
                  <a:gd name="T29" fmla="*/ 12 h 211"/>
                  <a:gd name="T30" fmla="*/ 105 w 211"/>
                  <a:gd name="T31" fmla="*/ 0 h 211"/>
                  <a:gd name="T32" fmla="*/ 0 w 211"/>
                  <a:gd name="T33" fmla="*/ 106 h 211"/>
                  <a:gd name="T34" fmla="*/ 105 w 211"/>
                  <a:gd name="T35" fmla="*/ 211 h 211"/>
                  <a:gd name="T36" fmla="*/ 105 w 211"/>
                  <a:gd name="T37" fmla="*/ 211 h 211"/>
                  <a:gd name="T38" fmla="*/ 105 w 211"/>
                  <a:gd name="T39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1" h="211">
                    <a:moveTo>
                      <a:pt x="105" y="211"/>
                    </a:moveTo>
                    <a:cubicBezTo>
                      <a:pt x="164" y="211"/>
                      <a:pt x="211" y="164"/>
                      <a:pt x="211" y="106"/>
                    </a:cubicBezTo>
                    <a:cubicBezTo>
                      <a:pt x="211" y="88"/>
                      <a:pt x="206" y="71"/>
                      <a:pt x="198" y="56"/>
                    </a:cubicBezTo>
                    <a:cubicBezTo>
                      <a:pt x="198" y="56"/>
                      <a:pt x="197" y="56"/>
                      <a:pt x="196" y="56"/>
                    </a:cubicBezTo>
                    <a:cubicBezTo>
                      <a:pt x="195" y="56"/>
                      <a:pt x="195" y="56"/>
                      <a:pt x="194" y="56"/>
                    </a:cubicBezTo>
                    <a:cubicBezTo>
                      <a:pt x="181" y="55"/>
                      <a:pt x="181" y="55"/>
                      <a:pt x="181" y="5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9" y="77"/>
                      <a:pt x="183" y="91"/>
                      <a:pt x="183" y="106"/>
                    </a:cubicBezTo>
                    <a:cubicBezTo>
                      <a:pt x="183" y="149"/>
                      <a:pt x="148" y="183"/>
                      <a:pt x="105" y="183"/>
                    </a:cubicBezTo>
                    <a:cubicBezTo>
                      <a:pt x="62" y="183"/>
                      <a:pt x="28" y="149"/>
                      <a:pt x="28" y="106"/>
                    </a:cubicBezTo>
                    <a:cubicBezTo>
                      <a:pt x="28" y="63"/>
                      <a:pt x="62" y="28"/>
                      <a:pt x="105" y="28"/>
                    </a:cubicBezTo>
                    <a:cubicBezTo>
                      <a:pt x="120" y="28"/>
                      <a:pt x="134" y="32"/>
                      <a:pt x="146" y="40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14"/>
                      <a:pt x="154" y="13"/>
                      <a:pt x="154" y="12"/>
                    </a:cubicBezTo>
                    <a:cubicBezTo>
                      <a:pt x="139" y="5"/>
                      <a:pt x="123" y="0"/>
                      <a:pt x="105" y="0"/>
                    </a:cubicBezTo>
                    <a:cubicBezTo>
                      <a:pt x="47" y="0"/>
                      <a:pt x="0" y="48"/>
                      <a:pt x="0" y="106"/>
                    </a:cubicBezTo>
                    <a:cubicBezTo>
                      <a:pt x="0" y="164"/>
                      <a:pt x="47" y="211"/>
                      <a:pt x="105" y="211"/>
                    </a:cubicBezTo>
                    <a:close/>
                    <a:moveTo>
                      <a:pt x="105" y="211"/>
                    </a:moveTo>
                    <a:cubicBezTo>
                      <a:pt x="105" y="211"/>
                      <a:pt x="105" y="211"/>
                      <a:pt x="105" y="211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5B8156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57" name="Freeform 76"/>
              <p:cNvSpPr>
                <a:spLocks noEditPoints="1"/>
              </p:cNvSpPr>
              <p:nvPr/>
            </p:nvSpPr>
            <p:spPr bwMode="auto">
              <a:xfrm>
                <a:off x="5487989" y="3279776"/>
                <a:ext cx="392113" cy="392113"/>
              </a:xfrm>
              <a:custGeom>
                <a:avLst/>
                <a:gdLst>
                  <a:gd name="T0" fmla="*/ 52 w 104"/>
                  <a:gd name="T1" fmla="*/ 25 h 104"/>
                  <a:gd name="T2" fmla="*/ 54 w 104"/>
                  <a:gd name="T3" fmla="*/ 25 h 104"/>
                  <a:gd name="T4" fmla="*/ 74 w 104"/>
                  <a:gd name="T5" fmla="*/ 5 h 104"/>
                  <a:gd name="T6" fmla="*/ 74 w 104"/>
                  <a:gd name="T7" fmla="*/ 5 h 104"/>
                  <a:gd name="T8" fmla="*/ 52 w 104"/>
                  <a:gd name="T9" fmla="*/ 0 h 104"/>
                  <a:gd name="T10" fmla="*/ 0 w 104"/>
                  <a:gd name="T11" fmla="*/ 52 h 104"/>
                  <a:gd name="T12" fmla="*/ 52 w 104"/>
                  <a:gd name="T13" fmla="*/ 104 h 104"/>
                  <a:gd name="T14" fmla="*/ 104 w 104"/>
                  <a:gd name="T15" fmla="*/ 52 h 104"/>
                  <a:gd name="T16" fmla="*/ 99 w 104"/>
                  <a:gd name="T17" fmla="*/ 30 h 104"/>
                  <a:gd name="T18" fmla="*/ 99 w 104"/>
                  <a:gd name="T19" fmla="*/ 30 h 104"/>
                  <a:gd name="T20" fmla="*/ 79 w 104"/>
                  <a:gd name="T21" fmla="*/ 50 h 104"/>
                  <a:gd name="T22" fmla="*/ 79 w 104"/>
                  <a:gd name="T23" fmla="*/ 52 h 104"/>
                  <a:gd name="T24" fmla="*/ 52 w 104"/>
                  <a:gd name="T25" fmla="*/ 79 h 104"/>
                  <a:gd name="T26" fmla="*/ 25 w 104"/>
                  <a:gd name="T27" fmla="*/ 52 h 104"/>
                  <a:gd name="T28" fmla="*/ 52 w 104"/>
                  <a:gd name="T29" fmla="*/ 25 h 104"/>
                  <a:gd name="T30" fmla="*/ 52 w 104"/>
                  <a:gd name="T31" fmla="*/ 25 h 104"/>
                  <a:gd name="T32" fmla="*/ 52 w 104"/>
                  <a:gd name="T33" fmla="*/ 2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04">
                    <a:moveTo>
                      <a:pt x="52" y="25"/>
                    </a:moveTo>
                    <a:cubicBezTo>
                      <a:pt x="53" y="25"/>
                      <a:pt x="54" y="25"/>
                      <a:pt x="54" y="2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68" y="2"/>
                      <a:pt x="60" y="0"/>
                      <a:pt x="52" y="0"/>
                    </a:cubicBezTo>
                    <a:cubicBezTo>
                      <a:pt x="24" y="0"/>
                      <a:pt x="0" y="23"/>
                      <a:pt x="0" y="52"/>
                    </a:cubicBezTo>
                    <a:cubicBezTo>
                      <a:pt x="0" y="81"/>
                      <a:pt x="24" y="104"/>
                      <a:pt x="52" y="104"/>
                    </a:cubicBezTo>
                    <a:cubicBezTo>
                      <a:pt x="81" y="104"/>
                      <a:pt x="104" y="81"/>
                      <a:pt x="104" y="52"/>
                    </a:cubicBezTo>
                    <a:cubicBezTo>
                      <a:pt x="104" y="44"/>
                      <a:pt x="102" y="37"/>
                      <a:pt x="9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79" y="50"/>
                      <a:pt x="79" y="50"/>
                      <a:pt x="79" y="50"/>
                    </a:cubicBezTo>
                    <a:cubicBezTo>
                      <a:pt x="79" y="50"/>
                      <a:pt x="79" y="51"/>
                      <a:pt x="79" y="52"/>
                    </a:cubicBezTo>
                    <a:cubicBezTo>
                      <a:pt x="79" y="67"/>
                      <a:pt x="67" y="79"/>
                      <a:pt x="52" y="79"/>
                    </a:cubicBezTo>
                    <a:cubicBezTo>
                      <a:pt x="37" y="79"/>
                      <a:pt x="25" y="67"/>
                      <a:pt x="25" y="52"/>
                    </a:cubicBezTo>
                    <a:cubicBezTo>
                      <a:pt x="25" y="37"/>
                      <a:pt x="37" y="25"/>
                      <a:pt x="52" y="25"/>
                    </a:cubicBezTo>
                    <a:close/>
                    <a:moveTo>
                      <a:pt x="52" y="25"/>
                    </a:moveTo>
                    <a:cubicBezTo>
                      <a:pt x="52" y="25"/>
                      <a:pt x="52" y="25"/>
                      <a:pt x="52" y="25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5B8156"/>
                  </a:solidFill>
                  <a:latin typeface="Agency FB" panose="020B0503020202020204" pitchFamily="34" charset="0"/>
                </a:endParaRPr>
              </a:p>
            </p:txBody>
          </p:sp>
          <p:sp>
            <p:nvSpPr>
              <p:cNvPr id="58" name="Freeform 77"/>
              <p:cNvSpPr>
                <a:spLocks noEditPoints="1"/>
              </p:cNvSpPr>
              <p:nvPr/>
            </p:nvSpPr>
            <p:spPr bwMode="auto">
              <a:xfrm>
                <a:off x="5722939" y="2994026"/>
                <a:ext cx="444500" cy="441325"/>
              </a:xfrm>
              <a:custGeom>
                <a:avLst/>
                <a:gdLst>
                  <a:gd name="T0" fmla="*/ 99 w 118"/>
                  <a:gd name="T1" fmla="*/ 32 h 117"/>
                  <a:gd name="T2" fmla="*/ 105 w 118"/>
                  <a:gd name="T3" fmla="*/ 26 h 117"/>
                  <a:gd name="T4" fmla="*/ 105 w 118"/>
                  <a:gd name="T5" fmla="*/ 17 h 117"/>
                  <a:gd name="T6" fmla="*/ 101 w 118"/>
                  <a:gd name="T7" fmla="*/ 13 h 117"/>
                  <a:gd name="T8" fmla="*/ 96 w 118"/>
                  <a:gd name="T9" fmla="*/ 11 h 117"/>
                  <a:gd name="T10" fmla="*/ 92 w 118"/>
                  <a:gd name="T11" fmla="*/ 13 h 117"/>
                  <a:gd name="T12" fmla="*/ 85 w 118"/>
                  <a:gd name="T13" fmla="*/ 19 h 117"/>
                  <a:gd name="T14" fmla="*/ 84 w 118"/>
                  <a:gd name="T15" fmla="*/ 2 h 117"/>
                  <a:gd name="T16" fmla="*/ 82 w 118"/>
                  <a:gd name="T17" fmla="*/ 0 h 117"/>
                  <a:gd name="T18" fmla="*/ 80 w 118"/>
                  <a:gd name="T19" fmla="*/ 1 h 117"/>
                  <a:gd name="T20" fmla="*/ 54 w 118"/>
                  <a:gd name="T21" fmla="*/ 26 h 117"/>
                  <a:gd name="T22" fmla="*/ 51 w 118"/>
                  <a:gd name="T23" fmla="*/ 35 h 117"/>
                  <a:gd name="T24" fmla="*/ 51 w 118"/>
                  <a:gd name="T25" fmla="*/ 36 h 117"/>
                  <a:gd name="T26" fmla="*/ 52 w 118"/>
                  <a:gd name="T27" fmla="*/ 52 h 117"/>
                  <a:gd name="T28" fmla="*/ 43 w 118"/>
                  <a:gd name="T29" fmla="*/ 62 h 117"/>
                  <a:gd name="T30" fmla="*/ 26 w 118"/>
                  <a:gd name="T31" fmla="*/ 78 h 117"/>
                  <a:gd name="T32" fmla="*/ 26 w 118"/>
                  <a:gd name="T33" fmla="*/ 79 h 117"/>
                  <a:gd name="T34" fmla="*/ 10 w 118"/>
                  <a:gd name="T35" fmla="*/ 95 h 117"/>
                  <a:gd name="T36" fmla="*/ 2 w 118"/>
                  <a:gd name="T37" fmla="*/ 102 h 117"/>
                  <a:gd name="T38" fmla="*/ 1 w 118"/>
                  <a:gd name="T39" fmla="*/ 106 h 117"/>
                  <a:gd name="T40" fmla="*/ 0 w 118"/>
                  <a:gd name="T41" fmla="*/ 111 h 117"/>
                  <a:gd name="T42" fmla="*/ 6 w 118"/>
                  <a:gd name="T43" fmla="*/ 117 h 117"/>
                  <a:gd name="T44" fmla="*/ 6 w 118"/>
                  <a:gd name="T45" fmla="*/ 117 h 117"/>
                  <a:gd name="T46" fmla="*/ 12 w 118"/>
                  <a:gd name="T47" fmla="*/ 117 h 117"/>
                  <a:gd name="T48" fmla="*/ 16 w 118"/>
                  <a:gd name="T49" fmla="*/ 115 h 117"/>
                  <a:gd name="T50" fmla="*/ 66 w 118"/>
                  <a:gd name="T51" fmla="*/ 65 h 117"/>
                  <a:gd name="T52" fmla="*/ 81 w 118"/>
                  <a:gd name="T53" fmla="*/ 66 h 117"/>
                  <a:gd name="T54" fmla="*/ 82 w 118"/>
                  <a:gd name="T55" fmla="*/ 66 h 117"/>
                  <a:gd name="T56" fmla="*/ 83 w 118"/>
                  <a:gd name="T57" fmla="*/ 66 h 117"/>
                  <a:gd name="T58" fmla="*/ 91 w 118"/>
                  <a:gd name="T59" fmla="*/ 63 h 117"/>
                  <a:gd name="T60" fmla="*/ 116 w 118"/>
                  <a:gd name="T61" fmla="*/ 37 h 117"/>
                  <a:gd name="T62" fmla="*/ 115 w 118"/>
                  <a:gd name="T63" fmla="*/ 33 h 117"/>
                  <a:gd name="T64" fmla="*/ 99 w 118"/>
                  <a:gd name="T65" fmla="*/ 32 h 117"/>
                  <a:gd name="T66" fmla="*/ 99 w 118"/>
                  <a:gd name="T67" fmla="*/ 32 h 117"/>
                  <a:gd name="T68" fmla="*/ 99 w 118"/>
                  <a:gd name="T69" fmla="*/ 3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8" h="117">
                    <a:moveTo>
                      <a:pt x="99" y="32"/>
                    </a:moveTo>
                    <a:cubicBezTo>
                      <a:pt x="105" y="26"/>
                      <a:pt x="105" y="26"/>
                      <a:pt x="105" y="26"/>
                    </a:cubicBezTo>
                    <a:cubicBezTo>
                      <a:pt x="108" y="24"/>
                      <a:pt x="108" y="20"/>
                      <a:pt x="105" y="17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100" y="12"/>
                      <a:pt x="98" y="11"/>
                      <a:pt x="96" y="11"/>
                    </a:cubicBezTo>
                    <a:cubicBezTo>
                      <a:pt x="95" y="11"/>
                      <a:pt x="93" y="12"/>
                      <a:pt x="92" y="13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4" y="1"/>
                      <a:pt x="83" y="0"/>
                      <a:pt x="82" y="0"/>
                    </a:cubicBezTo>
                    <a:cubicBezTo>
                      <a:pt x="81" y="0"/>
                      <a:pt x="80" y="0"/>
                      <a:pt x="80" y="1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2" y="29"/>
                      <a:pt x="51" y="32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3"/>
                      <a:pt x="1" y="104"/>
                      <a:pt x="1" y="10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5"/>
                      <a:pt x="3" y="117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12" y="117"/>
                      <a:pt x="12" y="117"/>
                      <a:pt x="12" y="117"/>
                    </a:cubicBezTo>
                    <a:cubicBezTo>
                      <a:pt x="14" y="117"/>
                      <a:pt x="15" y="116"/>
                      <a:pt x="16" y="115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82" y="66"/>
                      <a:pt x="82" y="66"/>
                      <a:pt x="83" y="66"/>
                    </a:cubicBezTo>
                    <a:cubicBezTo>
                      <a:pt x="86" y="66"/>
                      <a:pt x="89" y="65"/>
                      <a:pt x="91" y="63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8" y="36"/>
                      <a:pt x="117" y="33"/>
                      <a:pt x="115" y="33"/>
                    </a:cubicBezTo>
                    <a:lnTo>
                      <a:pt x="99" y="32"/>
                    </a:lnTo>
                    <a:close/>
                    <a:moveTo>
                      <a:pt x="99" y="32"/>
                    </a:moveTo>
                    <a:cubicBezTo>
                      <a:pt x="99" y="32"/>
                      <a:pt x="99" y="32"/>
                      <a:pt x="99" y="32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srgbClr val="5B8156"/>
                  </a:solidFill>
                  <a:latin typeface="Agency FB" panose="020B0503020202020204" pitchFamily="34" charset="0"/>
                </a:endParaRPr>
              </a:p>
            </p:txBody>
          </p:sp>
        </p:grpSp>
      </p:grpSp>
      <p:sp>
        <p:nvSpPr>
          <p:cNvPr id="59" name="AutoShape 36"/>
          <p:cNvSpPr>
            <a:spLocks noChangeArrowheads="1"/>
          </p:cNvSpPr>
          <p:nvPr/>
        </p:nvSpPr>
        <p:spPr bwMode="auto">
          <a:xfrm>
            <a:off x="1758157" y="2544377"/>
            <a:ext cx="1839913" cy="549275"/>
          </a:xfrm>
          <a:custGeom>
            <a:avLst/>
            <a:gdLst>
              <a:gd name="T0" fmla="*/ 2147483646 w 21600"/>
              <a:gd name="T1" fmla="*/ 177553805 h 21600"/>
              <a:gd name="T2" fmla="*/ 2147483646 w 21600"/>
              <a:gd name="T3" fmla="*/ 177553805 h 21600"/>
              <a:gd name="T4" fmla="*/ 2147483646 w 21600"/>
              <a:gd name="T5" fmla="*/ 177553805 h 21600"/>
              <a:gd name="T6" fmla="*/ 2147483646 w 21600"/>
              <a:gd name="T7" fmla="*/ 1775538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1" hangingPunct="1">
              <a:lnSpc>
                <a:spcPct val="120000"/>
              </a:lnSpc>
              <a:spcBef>
                <a:spcPts val="900"/>
              </a:spcBef>
            </a:pPr>
            <a:r>
              <a:rPr lang="en-US" altLang="zh-CN" sz="80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000">
              <a:solidFill>
                <a:srgbClr val="A6A6A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AutoShape 37"/>
          <p:cNvSpPr>
            <a:spLocks noChangeArrowheads="1"/>
          </p:cNvSpPr>
          <p:nvPr/>
        </p:nvSpPr>
        <p:spPr bwMode="auto">
          <a:xfrm>
            <a:off x="2207420" y="2245927"/>
            <a:ext cx="1392237" cy="239713"/>
          </a:xfrm>
          <a:custGeom>
            <a:avLst/>
            <a:gdLst>
              <a:gd name="T0" fmla="*/ 2147483646 w 21600"/>
              <a:gd name="T1" fmla="*/ 14846403 h 21600"/>
              <a:gd name="T2" fmla="*/ 2147483646 w 21600"/>
              <a:gd name="T3" fmla="*/ 14846403 h 21600"/>
              <a:gd name="T4" fmla="*/ 2147483646 w 21600"/>
              <a:gd name="T5" fmla="*/ 14846403 h 21600"/>
              <a:gd name="T6" fmla="*/ 2147483646 w 21600"/>
              <a:gd name="T7" fmla="*/ 1484640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91" tIns="20091" rIns="20091" bIns="20091" anchor="ctr"/>
          <a:lstStyle/>
          <a:p>
            <a:pPr algn="r" ea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>
              <a:solidFill>
                <a:srgbClr val="A6A6A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AutoShape 38"/>
          <p:cNvSpPr/>
          <p:nvPr/>
        </p:nvSpPr>
        <p:spPr bwMode="auto">
          <a:xfrm>
            <a:off x="3709195" y="2287202"/>
            <a:ext cx="228600" cy="22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5B815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 eaLnBrk="1" hangingPunct="1">
              <a:lnSpc>
                <a:spcPct val="120000"/>
              </a:lnSpc>
              <a:defRPr/>
            </a:pPr>
            <a:endParaRPr lang="es-ES" sz="2110" noProof="1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62" name="AutoShape 39"/>
          <p:cNvSpPr>
            <a:spLocks noChangeArrowheads="1"/>
          </p:cNvSpPr>
          <p:nvPr/>
        </p:nvSpPr>
        <p:spPr bwMode="auto">
          <a:xfrm>
            <a:off x="8624095" y="2544377"/>
            <a:ext cx="1789112" cy="549275"/>
          </a:xfrm>
          <a:custGeom>
            <a:avLst/>
            <a:gdLst>
              <a:gd name="T0" fmla="*/ 2147483646 w 21600"/>
              <a:gd name="T1" fmla="*/ 177553805 h 21600"/>
              <a:gd name="T2" fmla="*/ 2147483646 w 21600"/>
              <a:gd name="T3" fmla="*/ 177553805 h 21600"/>
              <a:gd name="T4" fmla="*/ 2147483646 w 21600"/>
              <a:gd name="T5" fmla="*/ 177553805 h 21600"/>
              <a:gd name="T6" fmla="*/ 2147483646 w 21600"/>
              <a:gd name="T7" fmla="*/ 1775538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20000"/>
              </a:lnSpc>
              <a:spcBef>
                <a:spcPts val="900"/>
              </a:spcBef>
            </a:pPr>
            <a:r>
              <a:rPr lang="en-US" altLang="zh-CN" sz="80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000">
              <a:solidFill>
                <a:srgbClr val="A6A6A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AutoShape 40"/>
          <p:cNvSpPr>
            <a:spLocks noChangeArrowheads="1"/>
          </p:cNvSpPr>
          <p:nvPr/>
        </p:nvSpPr>
        <p:spPr bwMode="auto">
          <a:xfrm>
            <a:off x="8616157" y="2245927"/>
            <a:ext cx="1430338" cy="268288"/>
          </a:xfrm>
          <a:custGeom>
            <a:avLst/>
            <a:gdLst>
              <a:gd name="T0" fmla="*/ 2147483646 w 21600"/>
              <a:gd name="T1" fmla="*/ 20792382 h 21600"/>
              <a:gd name="T2" fmla="*/ 2147483646 w 21600"/>
              <a:gd name="T3" fmla="*/ 20792382 h 21600"/>
              <a:gd name="T4" fmla="*/ 2147483646 w 21600"/>
              <a:gd name="T5" fmla="*/ 20792382 h 21600"/>
              <a:gd name="T6" fmla="*/ 2147483646 w 21600"/>
              <a:gd name="T7" fmla="*/ 207923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91" tIns="20091" rIns="20091" bIns="20091" anchor="ctr"/>
          <a:lstStyle/>
          <a:p>
            <a:pPr ea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>
              <a:solidFill>
                <a:srgbClr val="A6A6A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AutoShape 41"/>
          <p:cNvSpPr/>
          <p:nvPr/>
        </p:nvSpPr>
        <p:spPr bwMode="auto">
          <a:xfrm>
            <a:off x="8330407" y="2287202"/>
            <a:ext cx="227013" cy="22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98C99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 eaLnBrk="1" hangingPunct="1">
              <a:lnSpc>
                <a:spcPct val="120000"/>
              </a:lnSpc>
              <a:defRPr/>
            </a:pPr>
            <a:endParaRPr lang="es-ES" sz="2110" noProof="1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65" name="AutoShape 42"/>
          <p:cNvSpPr>
            <a:spLocks noChangeArrowheads="1"/>
          </p:cNvSpPr>
          <p:nvPr/>
        </p:nvSpPr>
        <p:spPr bwMode="auto">
          <a:xfrm>
            <a:off x="1759745" y="3785802"/>
            <a:ext cx="1839912" cy="549275"/>
          </a:xfrm>
          <a:custGeom>
            <a:avLst/>
            <a:gdLst>
              <a:gd name="T0" fmla="*/ 2147483646 w 21600"/>
              <a:gd name="T1" fmla="*/ 177553805 h 21600"/>
              <a:gd name="T2" fmla="*/ 2147483646 w 21600"/>
              <a:gd name="T3" fmla="*/ 177553805 h 21600"/>
              <a:gd name="T4" fmla="*/ 2147483646 w 21600"/>
              <a:gd name="T5" fmla="*/ 177553805 h 21600"/>
              <a:gd name="T6" fmla="*/ 2147483646 w 21600"/>
              <a:gd name="T7" fmla="*/ 1775538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1" hangingPunct="1">
              <a:lnSpc>
                <a:spcPct val="120000"/>
              </a:lnSpc>
              <a:spcBef>
                <a:spcPts val="900"/>
              </a:spcBef>
            </a:pPr>
            <a:r>
              <a:rPr lang="en-US" altLang="zh-CN" sz="80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000">
              <a:solidFill>
                <a:srgbClr val="A6A6A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AutoShape 43"/>
          <p:cNvSpPr>
            <a:spLocks noChangeArrowheads="1"/>
          </p:cNvSpPr>
          <p:nvPr/>
        </p:nvSpPr>
        <p:spPr bwMode="auto">
          <a:xfrm>
            <a:off x="2212182" y="3487352"/>
            <a:ext cx="1393825" cy="239713"/>
          </a:xfrm>
          <a:custGeom>
            <a:avLst/>
            <a:gdLst>
              <a:gd name="T0" fmla="*/ 2147483646 w 21600"/>
              <a:gd name="T1" fmla="*/ 14846403 h 21600"/>
              <a:gd name="T2" fmla="*/ 2147483646 w 21600"/>
              <a:gd name="T3" fmla="*/ 14846403 h 21600"/>
              <a:gd name="T4" fmla="*/ 2147483646 w 21600"/>
              <a:gd name="T5" fmla="*/ 14846403 h 21600"/>
              <a:gd name="T6" fmla="*/ 2147483646 w 21600"/>
              <a:gd name="T7" fmla="*/ 1484640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91" tIns="20091" rIns="20091" bIns="20091" anchor="ctr"/>
          <a:lstStyle/>
          <a:p>
            <a:pPr algn="r" ea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>
              <a:solidFill>
                <a:srgbClr val="A6A6A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AutoShape 44"/>
          <p:cNvSpPr/>
          <p:nvPr/>
        </p:nvSpPr>
        <p:spPr bwMode="auto">
          <a:xfrm>
            <a:off x="3710782" y="3528627"/>
            <a:ext cx="228600" cy="22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98C99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 eaLnBrk="1" hangingPunct="1">
              <a:lnSpc>
                <a:spcPct val="120000"/>
              </a:lnSpc>
              <a:defRPr/>
            </a:pPr>
            <a:endParaRPr lang="es-ES" sz="2110" noProof="1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68" name="AutoShape 45"/>
          <p:cNvSpPr>
            <a:spLocks noChangeArrowheads="1"/>
          </p:cNvSpPr>
          <p:nvPr/>
        </p:nvSpPr>
        <p:spPr bwMode="auto">
          <a:xfrm>
            <a:off x="8595520" y="3785802"/>
            <a:ext cx="1787525" cy="549275"/>
          </a:xfrm>
          <a:custGeom>
            <a:avLst/>
            <a:gdLst>
              <a:gd name="T0" fmla="*/ 2147483646 w 21600"/>
              <a:gd name="T1" fmla="*/ 177553805 h 21600"/>
              <a:gd name="T2" fmla="*/ 2147483646 w 21600"/>
              <a:gd name="T3" fmla="*/ 177553805 h 21600"/>
              <a:gd name="T4" fmla="*/ 2147483646 w 21600"/>
              <a:gd name="T5" fmla="*/ 177553805 h 21600"/>
              <a:gd name="T6" fmla="*/ 2147483646 w 21600"/>
              <a:gd name="T7" fmla="*/ 1775538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20000"/>
              </a:lnSpc>
              <a:spcBef>
                <a:spcPts val="900"/>
              </a:spcBef>
            </a:pPr>
            <a:r>
              <a:rPr lang="en-US" altLang="zh-CN" sz="80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000">
              <a:solidFill>
                <a:srgbClr val="A6A6A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AutoShape 46"/>
          <p:cNvSpPr>
            <a:spLocks noChangeArrowheads="1"/>
          </p:cNvSpPr>
          <p:nvPr/>
        </p:nvSpPr>
        <p:spPr bwMode="auto">
          <a:xfrm>
            <a:off x="8587582" y="3487352"/>
            <a:ext cx="1430338" cy="268288"/>
          </a:xfrm>
          <a:custGeom>
            <a:avLst/>
            <a:gdLst>
              <a:gd name="T0" fmla="*/ 2147483646 w 21600"/>
              <a:gd name="T1" fmla="*/ 20792382 h 21600"/>
              <a:gd name="T2" fmla="*/ 2147483646 w 21600"/>
              <a:gd name="T3" fmla="*/ 20792382 h 21600"/>
              <a:gd name="T4" fmla="*/ 2147483646 w 21600"/>
              <a:gd name="T5" fmla="*/ 20792382 h 21600"/>
              <a:gd name="T6" fmla="*/ 2147483646 w 21600"/>
              <a:gd name="T7" fmla="*/ 207923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91" tIns="20091" rIns="20091" bIns="20091" anchor="ctr"/>
          <a:lstStyle/>
          <a:p>
            <a:pPr ea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>
              <a:solidFill>
                <a:srgbClr val="A6A6A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AutoShape 47"/>
          <p:cNvSpPr/>
          <p:nvPr/>
        </p:nvSpPr>
        <p:spPr bwMode="auto">
          <a:xfrm>
            <a:off x="8301832" y="3528627"/>
            <a:ext cx="227013" cy="22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5B815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 eaLnBrk="1" hangingPunct="1">
              <a:lnSpc>
                <a:spcPct val="120000"/>
              </a:lnSpc>
              <a:defRPr/>
            </a:pPr>
            <a:endParaRPr lang="es-ES" sz="2110" noProof="1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71" name="AutoShape 48"/>
          <p:cNvSpPr>
            <a:spLocks noChangeArrowheads="1"/>
          </p:cNvSpPr>
          <p:nvPr/>
        </p:nvSpPr>
        <p:spPr bwMode="auto">
          <a:xfrm>
            <a:off x="1759745" y="5017702"/>
            <a:ext cx="1839912" cy="549275"/>
          </a:xfrm>
          <a:custGeom>
            <a:avLst/>
            <a:gdLst>
              <a:gd name="T0" fmla="*/ 2147483646 w 21600"/>
              <a:gd name="T1" fmla="*/ 177553805 h 21600"/>
              <a:gd name="T2" fmla="*/ 2147483646 w 21600"/>
              <a:gd name="T3" fmla="*/ 177553805 h 21600"/>
              <a:gd name="T4" fmla="*/ 2147483646 w 21600"/>
              <a:gd name="T5" fmla="*/ 177553805 h 21600"/>
              <a:gd name="T6" fmla="*/ 2147483646 w 21600"/>
              <a:gd name="T7" fmla="*/ 1775538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1" hangingPunct="1">
              <a:lnSpc>
                <a:spcPct val="120000"/>
              </a:lnSpc>
              <a:spcBef>
                <a:spcPts val="900"/>
              </a:spcBef>
            </a:pPr>
            <a:r>
              <a:rPr lang="en-US" altLang="zh-CN" sz="80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000">
              <a:solidFill>
                <a:srgbClr val="A6A6A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AutoShape 49"/>
          <p:cNvSpPr>
            <a:spLocks noChangeArrowheads="1"/>
          </p:cNvSpPr>
          <p:nvPr/>
        </p:nvSpPr>
        <p:spPr bwMode="auto">
          <a:xfrm>
            <a:off x="2209007" y="4719252"/>
            <a:ext cx="1390650" cy="241300"/>
          </a:xfrm>
          <a:custGeom>
            <a:avLst/>
            <a:gdLst>
              <a:gd name="T0" fmla="*/ 2147483646 w 21600"/>
              <a:gd name="T1" fmla="*/ 15043636 h 21600"/>
              <a:gd name="T2" fmla="*/ 2147483646 w 21600"/>
              <a:gd name="T3" fmla="*/ 15043636 h 21600"/>
              <a:gd name="T4" fmla="*/ 2147483646 w 21600"/>
              <a:gd name="T5" fmla="*/ 15043636 h 21600"/>
              <a:gd name="T6" fmla="*/ 2147483646 w 21600"/>
              <a:gd name="T7" fmla="*/ 1504363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91" tIns="20091" rIns="20091" bIns="20091" anchor="ctr"/>
          <a:lstStyle/>
          <a:p>
            <a:pPr algn="r" ea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>
              <a:solidFill>
                <a:srgbClr val="A6A6A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AutoShape 50"/>
          <p:cNvSpPr/>
          <p:nvPr/>
        </p:nvSpPr>
        <p:spPr bwMode="auto">
          <a:xfrm>
            <a:off x="3710782" y="4760527"/>
            <a:ext cx="228600" cy="22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5B8156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 eaLnBrk="1" hangingPunct="1">
              <a:lnSpc>
                <a:spcPct val="120000"/>
              </a:lnSpc>
              <a:defRPr/>
            </a:pPr>
            <a:endParaRPr lang="es-ES" sz="2110" noProof="1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74" name="AutoShape 51"/>
          <p:cNvSpPr>
            <a:spLocks noChangeArrowheads="1"/>
          </p:cNvSpPr>
          <p:nvPr/>
        </p:nvSpPr>
        <p:spPr bwMode="auto">
          <a:xfrm>
            <a:off x="8595520" y="5017702"/>
            <a:ext cx="1787525" cy="549275"/>
          </a:xfrm>
          <a:custGeom>
            <a:avLst/>
            <a:gdLst>
              <a:gd name="T0" fmla="*/ 2147483646 w 21600"/>
              <a:gd name="T1" fmla="*/ 177553805 h 21600"/>
              <a:gd name="T2" fmla="*/ 2147483646 w 21600"/>
              <a:gd name="T3" fmla="*/ 177553805 h 21600"/>
              <a:gd name="T4" fmla="*/ 2147483646 w 21600"/>
              <a:gd name="T5" fmla="*/ 177553805 h 21600"/>
              <a:gd name="T6" fmla="*/ 2147483646 w 21600"/>
              <a:gd name="T7" fmla="*/ 1775538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120000"/>
              </a:lnSpc>
              <a:spcBef>
                <a:spcPts val="900"/>
              </a:spcBef>
            </a:pPr>
            <a:r>
              <a:rPr lang="en-US" altLang="zh-CN" sz="80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1000">
              <a:solidFill>
                <a:srgbClr val="A6A6A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AutoShape 52"/>
          <p:cNvSpPr>
            <a:spLocks noChangeArrowheads="1"/>
          </p:cNvSpPr>
          <p:nvPr/>
        </p:nvSpPr>
        <p:spPr bwMode="auto">
          <a:xfrm>
            <a:off x="8587582" y="4719252"/>
            <a:ext cx="1430338" cy="269875"/>
          </a:xfrm>
          <a:custGeom>
            <a:avLst/>
            <a:gdLst>
              <a:gd name="T0" fmla="*/ 2147483646 w 21600"/>
              <a:gd name="T1" fmla="*/ 21039105 h 21600"/>
              <a:gd name="T2" fmla="*/ 2147483646 w 21600"/>
              <a:gd name="T3" fmla="*/ 21039105 h 21600"/>
              <a:gd name="T4" fmla="*/ 2147483646 w 21600"/>
              <a:gd name="T5" fmla="*/ 21039105 h 21600"/>
              <a:gd name="T6" fmla="*/ 2147483646 w 21600"/>
              <a:gd name="T7" fmla="*/ 2103910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091" tIns="20091" rIns="20091" bIns="20091" anchor="ctr"/>
          <a:lstStyle/>
          <a:p>
            <a:pPr ea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>
              <a:solidFill>
                <a:srgbClr val="A6A6A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AutoShape 53"/>
          <p:cNvSpPr/>
          <p:nvPr/>
        </p:nvSpPr>
        <p:spPr bwMode="auto">
          <a:xfrm>
            <a:off x="8301832" y="4760527"/>
            <a:ext cx="227013" cy="228600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98C99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 eaLnBrk="1" hangingPunct="1">
              <a:lnSpc>
                <a:spcPct val="120000"/>
              </a:lnSpc>
              <a:defRPr/>
            </a:pPr>
            <a:endParaRPr lang="es-ES" sz="2110" noProof="1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9" grpId="0"/>
      <p:bldP spid="60" grpId="0"/>
      <p:bldP spid="62" grpId="0"/>
      <p:bldP spid="63" grpId="0"/>
      <p:bldP spid="65" grpId="0"/>
      <p:bldP spid="66" grpId="0"/>
      <p:bldP spid="68" grpId="0"/>
      <p:bldP spid="69" grpId="0"/>
      <p:bldP spid="71" grpId="0"/>
      <p:bldP spid="72" grpId="0"/>
      <p:bldP spid="74" grpId="0"/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 Notice"/>
          <p:cNvSpPr/>
          <p:nvPr/>
        </p:nvSpPr>
        <p:spPr bwMode="auto">
          <a:xfrm>
            <a:off x="3864398" y="367672"/>
            <a:ext cx="4462298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cap="small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点击加入标题文字</a:t>
            </a:r>
            <a:endParaRPr lang="en-US" sz="2400" cap="small" dirty="0">
              <a:solidFill>
                <a:srgbClr val="5B81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flipH="1" flipV="1">
            <a:off x="1428750" y="623156"/>
            <a:ext cx="10761664" cy="5263294"/>
            <a:chOff x="3302736" y="324704"/>
            <a:chExt cx="10761664" cy="5263294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3802743" y="324704"/>
              <a:ext cx="0" cy="5263294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302736" y="5227013"/>
              <a:ext cx="10761664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-19050" y="1409700"/>
            <a:ext cx="10344150" cy="5449888"/>
            <a:chOff x="3302737" y="138111"/>
            <a:chExt cx="10344150" cy="544988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802743" y="138111"/>
              <a:ext cx="0" cy="5449888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302737" y="5227013"/>
              <a:ext cx="1034415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 bwMode="auto">
          <a:xfrm>
            <a:off x="1420812" y="2000288"/>
            <a:ext cx="3694113" cy="3695701"/>
            <a:chOff x="6240781" y="1363134"/>
            <a:chExt cx="4963583" cy="4963585"/>
          </a:xfrm>
        </p:grpSpPr>
        <p:grpSp>
          <p:nvGrpSpPr>
            <p:cNvPr id="16" name="Group 12"/>
            <p:cNvGrpSpPr/>
            <p:nvPr/>
          </p:nvGrpSpPr>
          <p:grpSpPr bwMode="auto"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30" name="Freeform 26"/>
              <p:cNvSpPr/>
              <p:nvPr/>
            </p:nvSpPr>
            <p:spPr bwMode="auto">
              <a:xfrm>
                <a:off x="5953547" y="2046327"/>
                <a:ext cx="1145443" cy="594862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rgbClr val="5B8156"/>
              </a:solidFill>
              <a:ln>
                <a:noFill/>
              </a:ln>
            </p:spPr>
            <p:txBody>
              <a:bodyPr lIns="55827" tIns="27914" rIns="55827" bIns="27914"/>
              <a:lstStyle/>
              <a:p>
                <a:pPr algn="just" eaLnBrk="1" hangingPunct="1">
                  <a:lnSpc>
                    <a:spcPct val="120000"/>
                  </a:lnSpc>
                  <a:defRPr/>
                </a:pPr>
                <a:endParaRPr lang="en-US" sz="1735" noProof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/>
              <p:nvPr/>
            </p:nvSpPr>
            <p:spPr bwMode="auto">
              <a:xfrm>
                <a:off x="4657725" y="946151"/>
                <a:ext cx="2150105" cy="1826164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rgbClr val="5B8156"/>
              </a:solidFill>
              <a:ln>
                <a:noFill/>
              </a:ln>
            </p:spPr>
            <p:txBody>
              <a:bodyPr lIns="55827" tIns="27914" rIns="55827" bIns="27914"/>
              <a:lstStyle/>
              <a:p>
                <a:pPr algn="just" eaLnBrk="1" hangingPunct="1">
                  <a:lnSpc>
                    <a:spcPct val="120000"/>
                  </a:lnSpc>
                  <a:defRPr/>
                </a:pPr>
                <a:endParaRPr lang="en-US" sz="1735" noProof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Group 13"/>
            <p:cNvGrpSpPr/>
            <p:nvPr/>
          </p:nvGrpSpPr>
          <p:grpSpPr bwMode="auto"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8" name="Freeform 24"/>
              <p:cNvSpPr/>
              <p:nvPr/>
            </p:nvSpPr>
            <p:spPr bwMode="auto">
              <a:xfrm>
                <a:off x="5753574" y="2257407"/>
                <a:ext cx="593518" cy="1146549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98C991"/>
              </a:solidFill>
              <a:ln>
                <a:noFill/>
              </a:ln>
            </p:spPr>
            <p:txBody>
              <a:bodyPr lIns="55827" tIns="27914" rIns="55827" bIns="27914"/>
              <a:lstStyle/>
              <a:p>
                <a:pPr algn="just" eaLnBrk="1" hangingPunct="1">
                  <a:lnSpc>
                    <a:spcPct val="120000"/>
                  </a:lnSpc>
                  <a:defRPr/>
                </a:pPr>
                <a:endParaRPr lang="en-US" sz="1735" noProof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25"/>
              <p:cNvSpPr/>
              <p:nvPr/>
            </p:nvSpPr>
            <p:spPr bwMode="auto">
              <a:xfrm>
                <a:off x="4657725" y="2518059"/>
                <a:ext cx="1825349" cy="2150780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rgbClr val="98C991"/>
              </a:solidFill>
              <a:ln>
                <a:noFill/>
              </a:ln>
            </p:spPr>
            <p:txBody>
              <a:bodyPr lIns="55827" tIns="27914" rIns="55827" bIns="27914"/>
              <a:lstStyle/>
              <a:p>
                <a:pPr algn="just" eaLnBrk="1" hangingPunct="1">
                  <a:lnSpc>
                    <a:spcPct val="120000"/>
                  </a:lnSpc>
                  <a:defRPr/>
                </a:pPr>
                <a:endParaRPr lang="en-US" sz="1735" noProof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Group 14"/>
            <p:cNvGrpSpPr/>
            <p:nvPr/>
          </p:nvGrpSpPr>
          <p:grpSpPr bwMode="auto"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6" name="Freeform 22"/>
              <p:cNvSpPr/>
              <p:nvPr/>
            </p:nvSpPr>
            <p:spPr bwMode="auto">
              <a:xfrm>
                <a:off x="5953547" y="2988192"/>
                <a:ext cx="1145442" cy="594862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rgbClr val="5B8156"/>
              </a:solidFill>
              <a:ln>
                <a:noFill/>
              </a:ln>
            </p:spPr>
            <p:txBody>
              <a:bodyPr lIns="55827" tIns="27914" rIns="55827" bIns="27914"/>
              <a:lstStyle/>
              <a:p>
                <a:pPr algn="just" eaLnBrk="1" hangingPunct="1">
                  <a:lnSpc>
                    <a:spcPct val="120000"/>
                  </a:lnSpc>
                  <a:defRPr/>
                </a:pPr>
                <a:endParaRPr lang="en-US" sz="1735" noProof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23"/>
              <p:cNvSpPr/>
              <p:nvPr/>
            </p:nvSpPr>
            <p:spPr bwMode="auto">
              <a:xfrm>
                <a:off x="6231909" y="2842675"/>
                <a:ext cx="2148505" cy="1826164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rgbClr val="5B8156"/>
              </a:solidFill>
              <a:ln>
                <a:noFill/>
              </a:ln>
            </p:spPr>
            <p:txBody>
              <a:bodyPr lIns="55827" tIns="27914" rIns="55827" bIns="27914"/>
              <a:lstStyle/>
              <a:p>
                <a:pPr algn="just" eaLnBrk="1" hangingPunct="1">
                  <a:lnSpc>
                    <a:spcPct val="120000"/>
                  </a:lnSpc>
                  <a:defRPr/>
                </a:pPr>
                <a:endParaRPr lang="en-US" sz="1735" noProof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Group 15"/>
            <p:cNvGrpSpPr/>
            <p:nvPr/>
          </p:nvGrpSpPr>
          <p:grpSpPr bwMode="auto">
            <a:xfrm>
              <a:off x="8770565" y="1363134"/>
              <a:ext cx="2433799" cy="3277074"/>
              <a:chOff x="6555063" y="946150"/>
              <a:chExt cx="1825349" cy="2457806"/>
            </a:xfrm>
          </p:grpSpPr>
          <p:sp>
            <p:nvSpPr>
              <p:cNvPr id="24" name="Freeform 20"/>
              <p:cNvSpPr/>
              <p:nvPr/>
            </p:nvSpPr>
            <p:spPr bwMode="auto">
              <a:xfrm>
                <a:off x="6691046" y="2257407"/>
                <a:ext cx="593518" cy="1146549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rgbClr val="98C991"/>
              </a:solidFill>
              <a:ln>
                <a:noFill/>
              </a:ln>
            </p:spPr>
            <p:txBody>
              <a:bodyPr lIns="55827" tIns="27914" rIns="55827" bIns="27914"/>
              <a:lstStyle/>
              <a:p>
                <a:pPr algn="just" eaLnBrk="1" hangingPunct="1">
                  <a:lnSpc>
                    <a:spcPct val="120000"/>
                  </a:lnSpc>
                  <a:defRPr/>
                </a:pPr>
                <a:endParaRPr lang="en-US" sz="1735" noProof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21"/>
              <p:cNvSpPr/>
              <p:nvPr/>
            </p:nvSpPr>
            <p:spPr bwMode="auto">
              <a:xfrm>
                <a:off x="6555063" y="946150"/>
                <a:ext cx="1825349" cy="2150780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rgbClr val="98C991"/>
              </a:solidFill>
              <a:ln>
                <a:noFill/>
              </a:ln>
            </p:spPr>
            <p:txBody>
              <a:bodyPr lIns="55827" tIns="27914" rIns="55827" bIns="27914"/>
              <a:lstStyle/>
              <a:p>
                <a:pPr algn="just" eaLnBrk="1" hangingPunct="1">
                  <a:lnSpc>
                    <a:spcPct val="120000"/>
                  </a:lnSpc>
                  <a:defRPr/>
                </a:pPr>
                <a:endParaRPr lang="en-US" sz="1735" noProof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TextBox 16"/>
            <p:cNvSpPr txBox="1"/>
            <p:nvPr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spcFirstLastPara="1" wrap="none" anchor="ctr">
              <a:prstTxWarp prst="textArchUp">
                <a:avLst/>
              </a:prstTxWarp>
              <a:spAutoFit/>
            </a:bodyPr>
            <a:lstStyle/>
            <a:p>
              <a:pPr algn="just" eaLnBrk="1" hangingPunct="1">
                <a:lnSpc>
                  <a:spcPct val="120000"/>
                </a:lnSpc>
                <a:defRPr/>
              </a:pPr>
              <a:r>
                <a:rPr lang="zh-CN" altLang="en-US" sz="1735" b="1" noProof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17"/>
            <p:cNvSpPr txBox="1"/>
            <p:nvPr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spcFirstLastPara="1" wrap="none" anchor="ctr">
              <a:prstTxWarp prst="textArchUp">
                <a:avLst/>
              </a:prstTxWarp>
              <a:spAutoFit/>
            </a:bodyPr>
            <a:lstStyle/>
            <a:p>
              <a:pPr algn="just" eaLnBrk="1" hangingPunct="1">
                <a:lnSpc>
                  <a:spcPct val="120000"/>
                </a:lnSpc>
                <a:defRPr/>
              </a:pPr>
              <a:r>
                <a:rPr lang="zh-CN" altLang="en-US" sz="1735" b="1" noProof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18"/>
            <p:cNvSpPr txBox="1"/>
            <p:nvPr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spcFirstLastPara="1" wrap="none" anchor="ctr">
              <a:prstTxWarp prst="textArchDown">
                <a:avLst/>
              </a:prstTxWarp>
              <a:spAutoFit/>
            </a:bodyPr>
            <a:lstStyle/>
            <a:p>
              <a:pPr algn="just" eaLnBrk="1" hangingPunct="1">
                <a:lnSpc>
                  <a:spcPct val="120000"/>
                </a:lnSpc>
                <a:defRPr/>
              </a:pPr>
              <a:r>
                <a:rPr lang="zh-CN" altLang="en-US" sz="1735" b="1" noProof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19"/>
            <p:cNvSpPr txBox="1"/>
            <p:nvPr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spcFirstLastPara="1" wrap="none" anchor="ctr">
              <a:prstTxWarp prst="textArchDown">
                <a:avLst/>
              </a:prstTxWarp>
              <a:spAutoFit/>
            </a:bodyPr>
            <a:lstStyle/>
            <a:p>
              <a:pPr algn="just" eaLnBrk="1" hangingPunct="1">
                <a:lnSpc>
                  <a:spcPct val="120000"/>
                </a:lnSpc>
                <a:defRPr/>
              </a:pPr>
              <a:r>
                <a:rPr lang="zh-CN" altLang="en-US" sz="1735" b="1" noProof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noProof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729833" y="2183629"/>
            <a:ext cx="5527187" cy="3375055"/>
            <a:chOff x="5508625" y="2268843"/>
            <a:chExt cx="6392863" cy="3903662"/>
          </a:xfrm>
        </p:grpSpPr>
        <p:grpSp>
          <p:nvGrpSpPr>
            <p:cNvPr id="33" name="PA_淘宝店chenying0907出品 8"/>
            <p:cNvGrpSpPr/>
            <p:nvPr>
              <p:custDataLst>
                <p:tags r:id="rId1"/>
              </p:custDataLst>
            </p:nvPr>
          </p:nvGrpSpPr>
          <p:grpSpPr bwMode="auto">
            <a:xfrm>
              <a:off x="5508625" y="2268843"/>
              <a:ext cx="4435475" cy="969962"/>
              <a:chOff x="0" y="0"/>
              <a:chExt cx="4612942" cy="968991"/>
            </a:xfrm>
            <a:solidFill>
              <a:srgbClr val="A8CF38"/>
            </a:solidFill>
          </p:grpSpPr>
          <p:sp>
            <p:nvSpPr>
              <p:cNvPr id="51" name="淘宝店chenying0907出品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43952" cy="968991"/>
              </a:xfrm>
              <a:prstGeom prst="rect">
                <a:avLst/>
              </a:prstGeom>
              <a:solidFill>
                <a:srgbClr val="5B81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2" name="直角三角形 7"/>
              <p:cNvSpPr>
                <a:spLocks noChangeArrowheads="1"/>
              </p:cNvSpPr>
              <p:nvPr/>
            </p:nvSpPr>
            <p:spPr bwMode="auto">
              <a:xfrm rot="5400000">
                <a:off x="3643950" y="0"/>
                <a:ext cx="968991" cy="968991"/>
              </a:xfrm>
              <a:prstGeom prst="rtTriangle">
                <a:avLst/>
              </a:prstGeom>
              <a:solidFill>
                <a:srgbClr val="5B81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34" name="PA_淘宝店chenying0907出品 9"/>
            <p:cNvGrpSpPr/>
            <p:nvPr>
              <p:custDataLst>
                <p:tags r:id="rId2"/>
              </p:custDataLst>
            </p:nvPr>
          </p:nvGrpSpPr>
          <p:grpSpPr bwMode="auto">
            <a:xfrm>
              <a:off x="5508625" y="3238805"/>
              <a:ext cx="5145088" cy="968375"/>
              <a:chOff x="0" y="0"/>
              <a:chExt cx="5841243" cy="968992"/>
            </a:xfrm>
            <a:solidFill>
              <a:schemeClr val="tx2">
                <a:lumMod val="75000"/>
              </a:schemeClr>
            </a:solidFill>
          </p:grpSpPr>
          <p:sp>
            <p:nvSpPr>
              <p:cNvPr id="49" name="淘宝店chenying0907出品 10"/>
              <p:cNvSpPr>
                <a:spLocks noChangeArrowheads="1"/>
              </p:cNvSpPr>
              <p:nvPr/>
            </p:nvSpPr>
            <p:spPr bwMode="auto">
              <a:xfrm>
                <a:off x="0" y="1"/>
                <a:ext cx="4872252" cy="968991"/>
              </a:xfrm>
              <a:prstGeom prst="rect">
                <a:avLst/>
              </a:prstGeom>
              <a:solidFill>
                <a:srgbClr val="98C991">
                  <a:alpha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0" name="直角三角形 11"/>
              <p:cNvSpPr>
                <a:spLocks noChangeArrowheads="1"/>
              </p:cNvSpPr>
              <p:nvPr/>
            </p:nvSpPr>
            <p:spPr bwMode="auto">
              <a:xfrm rot="5400000">
                <a:off x="4872251" y="0"/>
                <a:ext cx="968991" cy="968991"/>
              </a:xfrm>
              <a:prstGeom prst="rtTriangle">
                <a:avLst/>
              </a:prstGeom>
              <a:solidFill>
                <a:srgbClr val="98C991">
                  <a:alpha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35" name="PA_淘宝店chenying0907出品 12"/>
            <p:cNvGrpSpPr/>
            <p:nvPr>
              <p:custDataLst>
                <p:tags r:id="rId3"/>
              </p:custDataLst>
            </p:nvPr>
          </p:nvGrpSpPr>
          <p:grpSpPr bwMode="auto">
            <a:xfrm>
              <a:off x="5508625" y="4204005"/>
              <a:ext cx="5886450" cy="971550"/>
              <a:chOff x="0" y="0"/>
              <a:chExt cx="5765853" cy="972742"/>
            </a:xfrm>
            <a:solidFill>
              <a:srgbClr val="A8CF38"/>
            </a:solidFill>
          </p:grpSpPr>
          <p:sp>
            <p:nvSpPr>
              <p:cNvPr id="47" name="淘宝店chenying0907出品 13"/>
              <p:cNvSpPr>
                <a:spLocks noChangeArrowheads="1"/>
              </p:cNvSpPr>
              <p:nvPr/>
            </p:nvSpPr>
            <p:spPr bwMode="auto">
              <a:xfrm>
                <a:off x="0" y="3751"/>
                <a:ext cx="4872252" cy="968991"/>
              </a:xfrm>
              <a:prstGeom prst="rect">
                <a:avLst/>
              </a:prstGeom>
              <a:solidFill>
                <a:srgbClr val="5B81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400">
                  <a:solidFill>
                    <a:schemeClr val="bg1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8" name="直角三角形 14"/>
              <p:cNvSpPr>
                <a:spLocks noChangeArrowheads="1"/>
              </p:cNvSpPr>
              <p:nvPr/>
            </p:nvSpPr>
            <p:spPr bwMode="auto">
              <a:xfrm rot="5400000">
                <a:off x="4832681" y="39568"/>
                <a:ext cx="972742" cy="893603"/>
              </a:xfrm>
              <a:prstGeom prst="rtTriangle">
                <a:avLst/>
              </a:prstGeom>
              <a:solidFill>
                <a:srgbClr val="5B81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400">
                  <a:solidFill>
                    <a:schemeClr val="bg1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36" name="PA_淘宝店chenying0907出品 16"/>
            <p:cNvGrpSpPr/>
            <p:nvPr>
              <p:custDataLst>
                <p:tags r:id="rId4"/>
              </p:custDataLst>
            </p:nvPr>
          </p:nvGrpSpPr>
          <p:grpSpPr bwMode="auto">
            <a:xfrm>
              <a:off x="5508625" y="5172380"/>
              <a:ext cx="6392863" cy="1000125"/>
              <a:chOff x="0" y="0"/>
              <a:chExt cx="5653864" cy="968991"/>
            </a:xfrm>
            <a:solidFill>
              <a:schemeClr val="tx2">
                <a:lumMod val="75000"/>
              </a:schemeClr>
            </a:solidFill>
          </p:grpSpPr>
          <p:sp>
            <p:nvSpPr>
              <p:cNvPr id="45" name="淘宝店chenying0907出品 1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872252" cy="968991"/>
              </a:xfrm>
              <a:prstGeom prst="rect">
                <a:avLst/>
              </a:prstGeom>
              <a:solidFill>
                <a:srgbClr val="98C991">
                  <a:alpha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6" name="直角三角形 18"/>
              <p:cNvSpPr>
                <a:spLocks noChangeArrowheads="1"/>
              </p:cNvSpPr>
              <p:nvPr/>
            </p:nvSpPr>
            <p:spPr bwMode="auto">
              <a:xfrm rot="5400000">
                <a:off x="4778563" y="93692"/>
                <a:ext cx="968989" cy="781610"/>
              </a:xfrm>
              <a:prstGeom prst="rtTriangle">
                <a:avLst/>
              </a:prstGeom>
              <a:solidFill>
                <a:srgbClr val="98C991">
                  <a:alpha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7" name="PA_淘宝店chenying0907出品 1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194675" y="2400606"/>
              <a:ext cx="952500" cy="74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" name="PA_淘宝店chenying0907出品 11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929688" y="3351518"/>
              <a:ext cx="952500" cy="74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PA_淘宝店chenying0907出品 1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9640888" y="4353230"/>
              <a:ext cx="952500" cy="74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0" name="PA_淘宝店chenying0907出品 1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0236200" y="5323193"/>
              <a:ext cx="952500" cy="74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1" name="PA_淘宝店chenying0907出品 1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981701" y="2460930"/>
              <a:ext cx="2068513" cy="60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点击添加文字说明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点击添加文字说明</a:t>
              </a:r>
              <a:endParaRPr lang="zh-CN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42" name="PA_淘宝店chenying0907出品 11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924550" y="3362631"/>
              <a:ext cx="2066925" cy="60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点击添加文字说明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点击添加文字说明</a:t>
              </a:r>
              <a:endParaRPr lang="zh-CN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43" name="PA_淘宝店chenying0907出品 11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924550" y="4327831"/>
              <a:ext cx="2066925" cy="60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点击添加文字说明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点击添加文字说明</a:t>
              </a:r>
              <a:endParaRPr lang="zh-CN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44" name="PA_淘宝店chenying0907出品 11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935663" y="5350180"/>
              <a:ext cx="2066925" cy="60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点击添加文字说明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点击添加文字说明</a:t>
              </a:r>
              <a:endParaRPr lang="zh-CN" altLang="en-US" sz="14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 Notice"/>
          <p:cNvSpPr/>
          <p:nvPr/>
        </p:nvSpPr>
        <p:spPr bwMode="auto">
          <a:xfrm>
            <a:off x="3864398" y="367672"/>
            <a:ext cx="4462298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cap="small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点击加入标题文字</a:t>
            </a:r>
            <a:endParaRPr lang="en-US" sz="2400" cap="small" dirty="0">
              <a:solidFill>
                <a:srgbClr val="5B81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flipH="1" flipV="1">
            <a:off x="1428750" y="623156"/>
            <a:ext cx="10761664" cy="5263294"/>
            <a:chOff x="3302736" y="324704"/>
            <a:chExt cx="10761664" cy="5263294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3802743" y="324704"/>
              <a:ext cx="0" cy="5263294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302736" y="5227013"/>
              <a:ext cx="10761664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-19050" y="1409700"/>
            <a:ext cx="10344150" cy="5449888"/>
            <a:chOff x="3302737" y="138111"/>
            <a:chExt cx="10344150" cy="544988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802743" y="138111"/>
              <a:ext cx="0" cy="5449888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302737" y="5227013"/>
              <a:ext cx="1034415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4"/>
          <p:cNvGrpSpPr>
            <a:grpSpLocks noChangeAspect="1"/>
          </p:cNvGrpSpPr>
          <p:nvPr/>
        </p:nvGrpSpPr>
        <p:grpSpPr bwMode="auto">
          <a:xfrm rot="4351113">
            <a:off x="882651" y="2075596"/>
            <a:ext cx="4706938" cy="3246438"/>
            <a:chOff x="940378" y="1114346"/>
            <a:chExt cx="7056438" cy="4867275"/>
          </a:xfrm>
          <a:solidFill>
            <a:srgbClr val="5B8156"/>
          </a:solidFill>
        </p:grpSpPr>
        <p:sp>
          <p:nvSpPr>
            <p:cNvPr id="16" name="Arc 682"/>
            <p:cNvSpPr>
              <a:spLocks noChangeArrowheads="1"/>
            </p:cNvSpPr>
            <p:nvPr/>
          </p:nvSpPr>
          <p:spPr bwMode="auto">
            <a:xfrm rot="-2853595">
              <a:off x="3554195" y="1119903"/>
              <a:ext cx="1014413" cy="1003300"/>
            </a:xfrm>
            <a:custGeom>
              <a:avLst/>
              <a:gdLst>
                <a:gd name="T0" fmla="*/ 7139448 w 21600"/>
                <a:gd name="T1" fmla="*/ -2208 h 21356"/>
                <a:gd name="T2" fmla="*/ 47640451 w 21600"/>
                <a:gd name="T3" fmla="*/ 47134805 h 21356"/>
                <a:gd name="T4" fmla="*/ 7139448 w 21600"/>
                <a:gd name="T5" fmla="*/ -2208 h 21356"/>
                <a:gd name="T6" fmla="*/ 47640451 w 21600"/>
                <a:gd name="T7" fmla="*/ 47134805 h 21356"/>
                <a:gd name="T8" fmla="*/ 0 w 21600"/>
                <a:gd name="T9" fmla="*/ 47134805 h 21356"/>
                <a:gd name="T10" fmla="*/ 7139448 w 21600"/>
                <a:gd name="T11" fmla="*/ -2208 h 213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356" fill="none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rgbClr val="5B8156"/>
              </a:solidFill>
              <a:prstDash val="sysDot"/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Freeform 673"/>
            <p:cNvSpPr>
              <a:spLocks noEditPoints="1" noChangeArrowheads="1"/>
            </p:cNvSpPr>
            <p:nvPr/>
          </p:nvSpPr>
          <p:spPr bwMode="auto">
            <a:xfrm rot="-324743">
              <a:off x="4204278" y="1579484"/>
              <a:ext cx="2628900" cy="2630487"/>
            </a:xfrm>
            <a:custGeom>
              <a:avLst/>
              <a:gdLst>
                <a:gd name="T0" fmla="*/ 2147483646 w 1816"/>
                <a:gd name="T1" fmla="*/ 1661750774 h 1816"/>
                <a:gd name="T2" fmla="*/ 2147483646 w 1816"/>
                <a:gd name="T3" fmla="*/ 1313454595 h 1816"/>
                <a:gd name="T4" fmla="*/ 2147483646 w 1816"/>
                <a:gd name="T5" fmla="*/ 965158417 h 1816"/>
                <a:gd name="T6" fmla="*/ 2147483646 w 1816"/>
                <a:gd name="T7" fmla="*/ 453204230 h 1816"/>
                <a:gd name="T8" fmla="*/ 2147483646 w 1816"/>
                <a:gd name="T9" fmla="*/ 449007908 h 1816"/>
                <a:gd name="T10" fmla="*/ 2147483646 w 1816"/>
                <a:gd name="T11" fmla="*/ 289547670 h 1816"/>
                <a:gd name="T12" fmla="*/ 2049534448 w 1816"/>
                <a:gd name="T13" fmla="*/ 218210195 h 1816"/>
                <a:gd name="T14" fmla="*/ 1659746461 w 1816"/>
                <a:gd name="T15" fmla="*/ 230799161 h 1816"/>
                <a:gd name="T16" fmla="*/ 1311870319 w 1816"/>
                <a:gd name="T17" fmla="*/ 88122763 h 1816"/>
                <a:gd name="T18" fmla="*/ 963994178 w 1816"/>
                <a:gd name="T19" fmla="*/ 495167450 h 1816"/>
                <a:gd name="T20" fmla="*/ 452658652 w 1816"/>
                <a:gd name="T21" fmla="*/ 663021781 h 1816"/>
                <a:gd name="T22" fmla="*/ 448466309 w 1816"/>
                <a:gd name="T23" fmla="*/ 1040692213 h 1816"/>
                <a:gd name="T24" fmla="*/ 289197819 w 1816"/>
                <a:gd name="T25" fmla="*/ 1397381036 h 1816"/>
                <a:gd name="T26" fmla="*/ 217946812 w 1816"/>
                <a:gd name="T27" fmla="*/ 1754069859 h 1816"/>
                <a:gd name="T28" fmla="*/ 226328602 w 1816"/>
                <a:gd name="T29" fmla="*/ 2144329258 h 1816"/>
                <a:gd name="T30" fmla="*/ 88017483 w 1816"/>
                <a:gd name="T31" fmla="*/ 2147483646 h 1816"/>
                <a:gd name="T32" fmla="*/ 494570498 w 1816"/>
                <a:gd name="T33" fmla="*/ 2147483646 h 1816"/>
                <a:gd name="T34" fmla="*/ 662222226 w 1816"/>
                <a:gd name="T35" fmla="*/ 2147483646 h 1816"/>
                <a:gd name="T36" fmla="*/ 1039437528 w 1816"/>
                <a:gd name="T37" fmla="*/ 2147483646 h 1816"/>
                <a:gd name="T38" fmla="*/ 1395695460 w 1816"/>
                <a:gd name="T39" fmla="*/ 2147483646 h 1816"/>
                <a:gd name="T40" fmla="*/ 1751953391 w 1816"/>
                <a:gd name="T41" fmla="*/ 2147483646 h 1816"/>
                <a:gd name="T42" fmla="*/ 2141742826 w 1816"/>
                <a:gd name="T43" fmla="*/ 2147483646 h 1816"/>
                <a:gd name="T44" fmla="*/ 2147483646 w 1816"/>
                <a:gd name="T45" fmla="*/ 2147483646 h 1816"/>
                <a:gd name="T46" fmla="*/ 2147483646 w 1816"/>
                <a:gd name="T47" fmla="*/ 2147483646 h 1816"/>
                <a:gd name="T48" fmla="*/ 2147483646 w 1816"/>
                <a:gd name="T49" fmla="*/ 2147483646 h 1816"/>
                <a:gd name="T50" fmla="*/ 2147483646 w 1816"/>
                <a:gd name="T51" fmla="*/ 2147483646 h 1816"/>
                <a:gd name="T52" fmla="*/ 2147483646 w 1816"/>
                <a:gd name="T53" fmla="*/ 2147483646 h 1816"/>
                <a:gd name="T54" fmla="*/ 2147483646 w 1816"/>
                <a:gd name="T55" fmla="*/ 2052010172 h 1816"/>
                <a:gd name="T56" fmla="*/ 1827396741 w 1816"/>
                <a:gd name="T57" fmla="*/ 2147483646 h 1816"/>
                <a:gd name="T58" fmla="*/ 1529815684 w 1816"/>
                <a:gd name="T59" fmla="*/ 2147483646 h 1816"/>
                <a:gd name="T60" fmla="*/ 1261575235 w 1816"/>
                <a:gd name="T61" fmla="*/ 2147483646 h 1816"/>
                <a:gd name="T62" fmla="*/ 1014289262 w 1816"/>
                <a:gd name="T63" fmla="*/ 2147483646 h 1816"/>
                <a:gd name="T64" fmla="*/ 804725688 w 1816"/>
                <a:gd name="T65" fmla="*/ 2147483646 h 1816"/>
                <a:gd name="T66" fmla="*/ 637073960 w 1816"/>
                <a:gd name="T67" fmla="*/ 2147483646 h 1816"/>
                <a:gd name="T68" fmla="*/ 511335526 w 1816"/>
                <a:gd name="T69" fmla="*/ 2147483646 h 1816"/>
                <a:gd name="T70" fmla="*/ 440084519 w 1816"/>
                <a:gd name="T71" fmla="*/ 2131740291 h 1816"/>
                <a:gd name="T72" fmla="*/ 423319491 w 1816"/>
                <a:gd name="T73" fmla="*/ 1829603655 h 1816"/>
                <a:gd name="T74" fmla="*/ 469423680 w 1816"/>
                <a:gd name="T75" fmla="*/ 1535859664 h 1816"/>
                <a:gd name="T76" fmla="*/ 570013848 w 1816"/>
                <a:gd name="T77" fmla="*/ 1263098730 h 1816"/>
                <a:gd name="T78" fmla="*/ 716708205 w 1816"/>
                <a:gd name="T79" fmla="*/ 1019710603 h 1816"/>
                <a:gd name="T80" fmla="*/ 905315856 w 1816"/>
                <a:gd name="T81" fmla="*/ 809893052 h 1816"/>
                <a:gd name="T82" fmla="*/ 1135836801 w 1816"/>
                <a:gd name="T83" fmla="*/ 637843848 h 1816"/>
                <a:gd name="T84" fmla="*/ 1391504565 w 1816"/>
                <a:gd name="T85" fmla="*/ 511952738 h 1816"/>
                <a:gd name="T86" fmla="*/ 1676511489 w 1816"/>
                <a:gd name="T87" fmla="*/ 440615264 h 1816"/>
                <a:gd name="T88" fmla="*/ 1978283441 w 1816"/>
                <a:gd name="T89" fmla="*/ 423829975 h 1816"/>
                <a:gd name="T90" fmla="*/ 2147483646 w 1816"/>
                <a:gd name="T91" fmla="*/ 469989518 h 1816"/>
                <a:gd name="T92" fmla="*/ 2147483646 w 1816"/>
                <a:gd name="T93" fmla="*/ 570702696 h 1816"/>
                <a:gd name="T94" fmla="*/ 2147483646 w 1816"/>
                <a:gd name="T95" fmla="*/ 717573967 h 1816"/>
                <a:gd name="T96" fmla="*/ 2147483646 w 1816"/>
                <a:gd name="T97" fmla="*/ 906409908 h 1816"/>
                <a:gd name="T98" fmla="*/ 2147483646 w 1816"/>
                <a:gd name="T99" fmla="*/ 1137207621 h 1816"/>
                <a:gd name="T100" fmla="*/ 2147483646 w 1816"/>
                <a:gd name="T101" fmla="*/ 1393184714 h 1816"/>
                <a:gd name="T102" fmla="*/ 2147483646 w 1816"/>
                <a:gd name="T103" fmla="*/ 1678536062 h 1816"/>
                <a:gd name="T104" fmla="*/ 2147483646 w 1816"/>
                <a:gd name="T105" fmla="*/ 1980672698 h 1816"/>
                <a:gd name="T106" fmla="*/ 2147483646 w 1816"/>
                <a:gd name="T107" fmla="*/ 2147483646 h 1816"/>
                <a:gd name="T108" fmla="*/ 2147483646 w 1816"/>
                <a:gd name="T109" fmla="*/ 2147483646 h 1816"/>
                <a:gd name="T110" fmla="*/ 2147483646 w 1816"/>
                <a:gd name="T111" fmla="*/ 2147483646 h 1816"/>
                <a:gd name="T112" fmla="*/ 2147483646 w 1816"/>
                <a:gd name="T113" fmla="*/ 2147483646 h 1816"/>
                <a:gd name="T114" fmla="*/ 2147483646 w 1816"/>
                <a:gd name="T115" fmla="*/ 2147483646 h 1816"/>
                <a:gd name="T116" fmla="*/ 2147483646 w 1816"/>
                <a:gd name="T117" fmla="*/ 2147483646 h 1816"/>
                <a:gd name="T118" fmla="*/ 2124977798 w 1816"/>
                <a:gd name="T119" fmla="*/ 2147483646 h 18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rgbClr val="98C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Freeform 675"/>
            <p:cNvSpPr>
              <a:spLocks noEditPoints="1" noChangeArrowheads="1"/>
            </p:cNvSpPr>
            <p:nvPr/>
          </p:nvSpPr>
          <p:spPr bwMode="auto">
            <a:xfrm rot="-324743">
              <a:off x="940378" y="1649334"/>
              <a:ext cx="3429000" cy="3429000"/>
            </a:xfrm>
            <a:custGeom>
              <a:avLst/>
              <a:gdLst>
                <a:gd name="T0" fmla="*/ 2147483646 w 2622"/>
                <a:gd name="T1" fmla="*/ 1970253443 h 2622"/>
                <a:gd name="T2" fmla="*/ 2147483646 w 2622"/>
                <a:gd name="T3" fmla="*/ 1590569506 h 2622"/>
                <a:gd name="T4" fmla="*/ 2147483646 w 2622"/>
                <a:gd name="T5" fmla="*/ 1227987412 h 2622"/>
                <a:gd name="T6" fmla="*/ 2147483646 w 2622"/>
                <a:gd name="T7" fmla="*/ 923555770 h 2622"/>
                <a:gd name="T8" fmla="*/ 2147483646 w 2622"/>
                <a:gd name="T9" fmla="*/ 646489431 h 2622"/>
                <a:gd name="T10" fmla="*/ 2147483646 w 2622"/>
                <a:gd name="T11" fmla="*/ 239440191 h 2622"/>
                <a:gd name="T12" fmla="*/ 2147483646 w 2622"/>
                <a:gd name="T13" fmla="*/ 277066339 h 2622"/>
                <a:gd name="T14" fmla="*/ 2147483646 w 2622"/>
                <a:gd name="T15" fmla="*/ 191551891 h 2622"/>
                <a:gd name="T16" fmla="*/ 2120759341 w 2622"/>
                <a:gd name="T17" fmla="*/ 177869894 h 2622"/>
                <a:gd name="T18" fmla="*/ 1782121397 w 2622"/>
                <a:gd name="T19" fmla="*/ 44467146 h 2622"/>
                <a:gd name="T20" fmla="*/ 1381913156 w 2622"/>
                <a:gd name="T21" fmla="*/ 359160941 h 2622"/>
                <a:gd name="T22" fmla="*/ 1043276519 w 2622"/>
                <a:gd name="T23" fmla="*/ 557553831 h 2622"/>
                <a:gd name="T24" fmla="*/ 571237136 w 2622"/>
                <a:gd name="T25" fmla="*/ 742266031 h 2622"/>
                <a:gd name="T26" fmla="*/ 516507838 w 2622"/>
                <a:gd name="T27" fmla="*/ 1104846817 h 2622"/>
                <a:gd name="T28" fmla="*/ 331795637 w 2622"/>
                <a:gd name="T29" fmla="*/ 1450325760 h 2622"/>
                <a:gd name="T30" fmla="*/ 215496041 w 2622"/>
                <a:gd name="T31" fmla="*/ 1826588543 h 2622"/>
                <a:gd name="T32" fmla="*/ 0 w 2622"/>
                <a:gd name="T33" fmla="*/ 2120759341 h 2622"/>
                <a:gd name="T34" fmla="*/ 201814043 w 2622"/>
                <a:gd name="T35" fmla="*/ 2147483646 h 2622"/>
                <a:gd name="T36" fmla="*/ 304431642 w 2622"/>
                <a:gd name="T37" fmla="*/ 2147483646 h 2622"/>
                <a:gd name="T38" fmla="*/ 362580786 w 2622"/>
                <a:gd name="T39" fmla="*/ 2147483646 h 2622"/>
                <a:gd name="T40" fmla="*/ 697797577 w 2622"/>
                <a:gd name="T41" fmla="*/ 2147483646 h 2622"/>
                <a:gd name="T42" fmla="*/ 985126068 w 2622"/>
                <a:gd name="T43" fmla="*/ 2147483646 h 2622"/>
                <a:gd name="T44" fmla="*/ 1316923013 w 2622"/>
                <a:gd name="T45" fmla="*/ 2147483646 h 2622"/>
                <a:gd name="T46" fmla="*/ 1546101051 w 2622"/>
                <a:gd name="T47" fmla="*/ 2147483646 h 2622"/>
                <a:gd name="T48" fmla="*/ 2045505738 w 2622"/>
                <a:gd name="T49" fmla="*/ 2147483646 h 2622"/>
                <a:gd name="T50" fmla="*/ 2147483646 w 2622"/>
                <a:gd name="T51" fmla="*/ 2147483646 h 2622"/>
                <a:gd name="T52" fmla="*/ 2147483646 w 2622"/>
                <a:gd name="T53" fmla="*/ 2147483646 h 2622"/>
                <a:gd name="T54" fmla="*/ 2147483646 w 2622"/>
                <a:gd name="T55" fmla="*/ 2147483646 h 2622"/>
                <a:gd name="T56" fmla="*/ 2147483646 w 2622"/>
                <a:gd name="T57" fmla="*/ 2147483646 h 2622"/>
                <a:gd name="T58" fmla="*/ 2147483646 w 2622"/>
                <a:gd name="T59" fmla="*/ 2147483646 h 2622"/>
                <a:gd name="T60" fmla="*/ 2147483646 w 2622"/>
                <a:gd name="T61" fmla="*/ 2147483646 h 2622"/>
                <a:gd name="T62" fmla="*/ 2147483646 w 2622"/>
                <a:gd name="T63" fmla="*/ 2147483646 h 2622"/>
                <a:gd name="T64" fmla="*/ 2147483646 w 2622"/>
                <a:gd name="T65" fmla="*/ 2147483646 h 2622"/>
                <a:gd name="T66" fmla="*/ 2147483646 w 2622"/>
                <a:gd name="T67" fmla="*/ 2147483646 h 2622"/>
                <a:gd name="T68" fmla="*/ 1860794846 w 2622"/>
                <a:gd name="T69" fmla="*/ 2147483646 h 2622"/>
                <a:gd name="T70" fmla="*/ 1419540611 w 2622"/>
                <a:gd name="T71" fmla="*/ 2147483646 h 2622"/>
                <a:gd name="T72" fmla="*/ 1036435521 w 2622"/>
                <a:gd name="T73" fmla="*/ 2147483646 h 2622"/>
                <a:gd name="T74" fmla="*/ 721741727 w 2622"/>
                <a:gd name="T75" fmla="*/ 2147483646 h 2622"/>
                <a:gd name="T76" fmla="*/ 495983533 w 2622"/>
                <a:gd name="T77" fmla="*/ 2147483646 h 2622"/>
                <a:gd name="T78" fmla="*/ 369423093 w 2622"/>
                <a:gd name="T79" fmla="*/ 2147483646 h 2622"/>
                <a:gd name="T80" fmla="*/ 355739787 w 2622"/>
                <a:gd name="T81" fmla="*/ 2048926891 h 2622"/>
                <a:gd name="T82" fmla="*/ 461778539 w 2622"/>
                <a:gd name="T83" fmla="*/ 1590569506 h 2622"/>
                <a:gd name="T84" fmla="*/ 670433581 w 2622"/>
                <a:gd name="T85" fmla="*/ 1183520265 h 2622"/>
                <a:gd name="T86" fmla="*/ 968024224 w 2622"/>
                <a:gd name="T87" fmla="*/ 838041323 h 2622"/>
                <a:gd name="T88" fmla="*/ 1337446009 w 2622"/>
                <a:gd name="T89" fmla="*/ 574656982 h 2622"/>
                <a:gd name="T90" fmla="*/ 1768439399 w 2622"/>
                <a:gd name="T91" fmla="*/ 403628087 h 2622"/>
                <a:gd name="T92" fmla="*/ 2147483646 w 2622"/>
                <a:gd name="T93" fmla="*/ 345478943 h 2622"/>
                <a:gd name="T94" fmla="*/ 2147483646 w 2622"/>
                <a:gd name="T95" fmla="*/ 403628087 h 2622"/>
                <a:gd name="T96" fmla="*/ 2147483646 w 2622"/>
                <a:gd name="T97" fmla="*/ 574656982 h 2622"/>
                <a:gd name="T98" fmla="*/ 2147483646 w 2622"/>
                <a:gd name="T99" fmla="*/ 838041323 h 2622"/>
                <a:gd name="T100" fmla="*/ 2147483646 w 2622"/>
                <a:gd name="T101" fmla="*/ 1183520265 h 2622"/>
                <a:gd name="T102" fmla="*/ 2147483646 w 2622"/>
                <a:gd name="T103" fmla="*/ 1590569506 h 2622"/>
                <a:gd name="T104" fmla="*/ 2147483646 w 2622"/>
                <a:gd name="T105" fmla="*/ 2048926891 h 2622"/>
                <a:gd name="T106" fmla="*/ 2147483646 w 2622"/>
                <a:gd name="T107" fmla="*/ 2147483646 h 2622"/>
                <a:gd name="T108" fmla="*/ 2147483646 w 2622"/>
                <a:gd name="T109" fmla="*/ 2147483646 h 2622"/>
                <a:gd name="T110" fmla="*/ 2147483646 w 2622"/>
                <a:gd name="T111" fmla="*/ 2147483646 h 2622"/>
                <a:gd name="T112" fmla="*/ 2147483646 w 2622"/>
                <a:gd name="T113" fmla="*/ 2147483646 h 2622"/>
                <a:gd name="T114" fmla="*/ 2147483646 w 2622"/>
                <a:gd name="T115" fmla="*/ 2147483646 h 2622"/>
                <a:gd name="T116" fmla="*/ 2147483646 w 2622"/>
                <a:gd name="T117" fmla="*/ 2147483646 h 26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Oval 676"/>
            <p:cNvSpPr>
              <a:spLocks noChangeArrowheads="1"/>
            </p:cNvSpPr>
            <p:nvPr/>
          </p:nvSpPr>
          <p:spPr bwMode="auto">
            <a:xfrm rot="-324743">
              <a:off x="1307091" y="2016046"/>
              <a:ext cx="2695575" cy="2693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eaLnBrk="1" latinLnBrk="1" hangingPunct="1">
                <a:lnSpc>
                  <a:spcPct val="120000"/>
                </a:lnSpc>
              </a:pPr>
              <a:endParaRPr lang="ko-KR" altLang="en-US" sz="900">
                <a:solidFill>
                  <a:srgbClr val="A6A6A6"/>
                </a:solidFill>
                <a:latin typeface="Arial" panose="020B0604020202020204" pitchFamily="34" charset="0"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20" name="Oval 677"/>
            <p:cNvSpPr>
              <a:spLocks noChangeArrowheads="1"/>
            </p:cNvSpPr>
            <p:nvPr/>
          </p:nvSpPr>
          <p:spPr bwMode="auto">
            <a:xfrm rot="-324743">
              <a:off x="4617028" y="1993821"/>
              <a:ext cx="1801813" cy="1801813"/>
            </a:xfrm>
            <a:prstGeom prst="ellipse">
              <a:avLst/>
            </a:prstGeom>
            <a:solidFill>
              <a:srgbClr val="98C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eaLnBrk="1" latinLnBrk="1" hangingPunct="1">
                <a:lnSpc>
                  <a:spcPct val="120000"/>
                </a:lnSpc>
              </a:pPr>
              <a:endParaRPr lang="ko-KR" altLang="en-US" sz="900">
                <a:solidFill>
                  <a:srgbClr val="A6A6A6"/>
                </a:solidFill>
                <a:latin typeface="Arial" panose="020B0604020202020204" pitchFamily="34" charset="0"/>
                <a:ea typeface="Malgun Gothic" panose="020B0503020000020004" charset="-127"/>
                <a:sym typeface="Arial" panose="020B0604020202020204" pitchFamily="34" charset="0"/>
              </a:endParaRPr>
            </a:p>
          </p:txBody>
        </p:sp>
        <p:sp>
          <p:nvSpPr>
            <p:cNvPr id="21" name="Freeform 679"/>
            <p:cNvSpPr>
              <a:spLocks noEditPoints="1"/>
            </p:cNvSpPr>
            <p:nvPr/>
          </p:nvSpPr>
          <p:spPr bwMode="auto">
            <a:xfrm rot="21275257">
              <a:off x="5687182" y="3675390"/>
              <a:ext cx="2303754" cy="2303922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eaLnBrk="1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Oval 680"/>
            <p:cNvSpPr>
              <a:spLocks noChangeArrowheads="1"/>
            </p:cNvSpPr>
            <p:nvPr/>
          </p:nvSpPr>
          <p:spPr bwMode="auto">
            <a:xfrm rot="21275257">
              <a:off x="6048627" y="4039133"/>
              <a:ext cx="1577882" cy="157799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eaLnBrk="1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ko-KR" altLang="en-US" sz="90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Arc 681"/>
            <p:cNvSpPr>
              <a:spLocks noChangeArrowheads="1"/>
            </p:cNvSpPr>
            <p:nvPr/>
          </p:nvSpPr>
          <p:spPr bwMode="auto">
            <a:xfrm rot="7501686">
              <a:off x="4141571" y="3609103"/>
              <a:ext cx="1906587" cy="1549400"/>
            </a:xfrm>
            <a:custGeom>
              <a:avLst/>
              <a:gdLst>
                <a:gd name="T0" fmla="*/ 115621791 w 21600"/>
                <a:gd name="T1" fmla="*/ -9773 h 15695"/>
                <a:gd name="T2" fmla="*/ 168290462 w 21600"/>
                <a:gd name="T3" fmla="*/ 152955741 h 15695"/>
                <a:gd name="T4" fmla="*/ 115621791 w 21600"/>
                <a:gd name="T5" fmla="*/ -9773 h 15695"/>
                <a:gd name="T6" fmla="*/ 168290462 w 21600"/>
                <a:gd name="T7" fmla="*/ 152955741 h 15695"/>
                <a:gd name="T8" fmla="*/ 0 w 21600"/>
                <a:gd name="T9" fmla="*/ 152955741 h 15695"/>
                <a:gd name="T10" fmla="*/ 115621791 w 21600"/>
                <a:gd name="T11" fmla="*/ -9773 h 156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15695" fill="none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9525">
              <a:solidFill>
                <a:srgbClr val="5B8156"/>
              </a:solidFill>
              <a:prstDash val="sysDot"/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Arc 683"/>
            <p:cNvSpPr>
              <a:spLocks noChangeArrowheads="1"/>
            </p:cNvSpPr>
            <p:nvPr/>
          </p:nvSpPr>
          <p:spPr bwMode="auto">
            <a:xfrm rot="256945">
              <a:off x="7018916" y="2744709"/>
              <a:ext cx="620712" cy="898525"/>
            </a:xfrm>
            <a:custGeom>
              <a:avLst/>
              <a:gdLst>
                <a:gd name="T0" fmla="*/ 2673113 w 21600"/>
                <a:gd name="T1" fmla="*/ -835 h 31203"/>
                <a:gd name="T2" fmla="*/ 17837194 w 21600"/>
                <a:gd name="T3" fmla="*/ 17708743 h 31203"/>
                <a:gd name="T4" fmla="*/ 15875112 w 21600"/>
                <a:gd name="T5" fmla="*/ 25873189 h 31203"/>
                <a:gd name="T6" fmla="*/ 2673113 w 21600"/>
                <a:gd name="T7" fmla="*/ -835 h 31203"/>
                <a:gd name="T8" fmla="*/ 17837194 w 21600"/>
                <a:gd name="T9" fmla="*/ 17708743 h 31203"/>
                <a:gd name="T10" fmla="*/ 15875112 w 21600"/>
                <a:gd name="T11" fmla="*/ 25873189 h 31203"/>
                <a:gd name="T12" fmla="*/ 0 w 21600"/>
                <a:gd name="T13" fmla="*/ 17708743 h 31203"/>
                <a:gd name="T14" fmla="*/ 2673113 w 21600"/>
                <a:gd name="T15" fmla="*/ -835 h 31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31203" fill="none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rgbClr val="5B8156"/>
              </a:solidFill>
              <a:prstDash val="sysDot"/>
              <a:rou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5" name="Content Placeholder 2"/>
          <p:cNvSpPr txBox="1">
            <a:spLocks noChangeArrowheads="1"/>
          </p:cNvSpPr>
          <p:nvPr/>
        </p:nvSpPr>
        <p:spPr bwMode="auto">
          <a:xfrm>
            <a:off x="4459289" y="2178784"/>
            <a:ext cx="99060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484" tIns="52741" rIns="105484" bIns="52741"/>
          <a:lstStyle/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en-US" sz="140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>
            <a:spLocks noChangeArrowheads="1"/>
          </p:cNvSpPr>
          <p:nvPr/>
        </p:nvSpPr>
        <p:spPr bwMode="auto">
          <a:xfrm>
            <a:off x="4106864" y="5606196"/>
            <a:ext cx="9906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484" tIns="52741" rIns="105484" bIns="52741"/>
          <a:lstStyle/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en-US" sz="140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>
            <a:spLocks noChangeArrowheads="1"/>
          </p:cNvSpPr>
          <p:nvPr/>
        </p:nvSpPr>
        <p:spPr bwMode="auto">
          <a:xfrm>
            <a:off x="1300164" y="3948846"/>
            <a:ext cx="9906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484" tIns="52741" rIns="105484" bIns="52741"/>
          <a:lstStyle/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en-US" sz="140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8" name="Group 17"/>
          <p:cNvGrpSpPr/>
          <p:nvPr/>
        </p:nvGrpSpPr>
        <p:grpSpPr>
          <a:xfrm>
            <a:off x="2697278" y="5239391"/>
            <a:ext cx="436704" cy="436704"/>
            <a:chOff x="5607370" y="3562829"/>
            <a:chExt cx="587140" cy="587140"/>
          </a:xfrm>
          <a:solidFill>
            <a:schemeClr val="bg1"/>
          </a:solidFill>
        </p:grpSpPr>
        <p:sp>
          <p:nvSpPr>
            <p:cNvPr id="29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05484" tIns="52741" rIns="105484" bIns="52741"/>
            <a:lstStyle/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05484" tIns="52741" rIns="105484" bIns="52741"/>
            <a:lstStyle/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20"/>
          <p:cNvGrpSpPr/>
          <p:nvPr/>
        </p:nvGrpSpPr>
        <p:grpSpPr>
          <a:xfrm>
            <a:off x="2695200" y="2141785"/>
            <a:ext cx="627243" cy="627243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32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05484" tIns="52741" rIns="105484" bIns="52741"/>
            <a:lstStyle/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05484" tIns="52741" rIns="105484" bIns="52741"/>
            <a:lstStyle/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Group 23"/>
          <p:cNvGrpSpPr/>
          <p:nvPr/>
        </p:nvGrpSpPr>
        <p:grpSpPr>
          <a:xfrm>
            <a:off x="3643562" y="3999140"/>
            <a:ext cx="436704" cy="436704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35" name="Freeform 24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05484" tIns="52741" rIns="105484" bIns="52741"/>
            <a:lstStyle/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05484" tIns="52741" rIns="105484" bIns="52741"/>
            <a:lstStyle/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noProof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7" name="椭圆 36"/>
          <p:cNvSpPr/>
          <p:nvPr/>
        </p:nvSpPr>
        <p:spPr>
          <a:xfrm>
            <a:off x="6128851" y="2538815"/>
            <a:ext cx="576622" cy="576785"/>
          </a:xfrm>
          <a:prstGeom prst="ellipse">
            <a:avLst/>
          </a:prstGeom>
          <a:solidFill>
            <a:srgbClr val="5B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1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6693289" y="2805547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标题 11"/>
          <p:cNvSpPr txBox="1"/>
          <p:nvPr/>
        </p:nvSpPr>
        <p:spPr>
          <a:xfrm>
            <a:off x="7722830" y="2584959"/>
            <a:ext cx="3515645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128852" y="3727244"/>
            <a:ext cx="576622" cy="576785"/>
          </a:xfrm>
          <a:prstGeom prst="ellipse">
            <a:avLst/>
          </a:prstGeom>
          <a:solidFill>
            <a:srgbClr val="98C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6693290" y="3993976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标题 11"/>
          <p:cNvSpPr txBox="1"/>
          <p:nvPr/>
        </p:nvSpPr>
        <p:spPr>
          <a:xfrm>
            <a:off x="7722831" y="3773388"/>
            <a:ext cx="3515645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128852" y="4977077"/>
            <a:ext cx="576622" cy="576785"/>
          </a:xfrm>
          <a:prstGeom prst="ellipse">
            <a:avLst/>
          </a:prstGeom>
          <a:solidFill>
            <a:srgbClr val="5B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3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6693290" y="5243809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标题 11"/>
          <p:cNvSpPr txBox="1"/>
          <p:nvPr/>
        </p:nvSpPr>
        <p:spPr>
          <a:xfrm>
            <a:off x="7722831" y="5023221"/>
            <a:ext cx="3515645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7" grpId="0"/>
      <p:bldP spid="37" grpId="0" animBg="1"/>
      <p:bldP spid="39" grpId="0"/>
      <p:bldP spid="40" grpId="0" animBg="1"/>
      <p:bldP spid="42" grpId="0"/>
      <p:bldP spid="43" grpId="0" animBg="1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 Notice"/>
          <p:cNvSpPr/>
          <p:nvPr/>
        </p:nvSpPr>
        <p:spPr bwMode="auto">
          <a:xfrm>
            <a:off x="3864398" y="367672"/>
            <a:ext cx="4462298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cap="small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点击加入标题文字</a:t>
            </a:r>
            <a:endParaRPr lang="en-US" sz="2400" cap="small" dirty="0">
              <a:solidFill>
                <a:srgbClr val="5B81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flipH="1" flipV="1">
            <a:off x="1428750" y="623156"/>
            <a:ext cx="10761664" cy="5263294"/>
            <a:chOff x="3302736" y="324704"/>
            <a:chExt cx="10761664" cy="5263294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3802743" y="324704"/>
              <a:ext cx="0" cy="5263294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302736" y="5227013"/>
              <a:ext cx="10761664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-19050" y="1409700"/>
            <a:ext cx="10344150" cy="5449888"/>
            <a:chOff x="3302737" y="138111"/>
            <a:chExt cx="10344150" cy="544988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802743" y="138111"/>
              <a:ext cx="0" cy="5449888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302737" y="5227013"/>
              <a:ext cx="1034415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 bwMode="auto">
          <a:xfrm>
            <a:off x="4965213" y="2614365"/>
            <a:ext cx="1655762" cy="431800"/>
          </a:xfrm>
          <a:prstGeom prst="rect">
            <a:avLst/>
          </a:prstGeom>
          <a:solidFill>
            <a:srgbClr val="5B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16" name="矩形 15"/>
          <p:cNvSpPr/>
          <p:nvPr/>
        </p:nvSpPr>
        <p:spPr bwMode="auto">
          <a:xfrm>
            <a:off x="6362213" y="2469902"/>
            <a:ext cx="4364037" cy="431800"/>
          </a:xfrm>
          <a:prstGeom prst="rect">
            <a:avLst/>
          </a:prstGeom>
          <a:solidFill>
            <a:srgbClr val="5B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17" name="直角三角形 16"/>
          <p:cNvSpPr/>
          <p:nvPr/>
        </p:nvSpPr>
        <p:spPr bwMode="auto">
          <a:xfrm rot="5400000" flipV="1">
            <a:off x="6419362" y="2844553"/>
            <a:ext cx="144463" cy="258762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0378588" y="2438152"/>
            <a:ext cx="1512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75%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4965213" y="3878235"/>
            <a:ext cx="1655762" cy="433388"/>
          </a:xfrm>
          <a:prstGeom prst="rect">
            <a:avLst/>
          </a:prstGeom>
          <a:solidFill>
            <a:srgbClr val="98C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20" name="矩形 19"/>
          <p:cNvSpPr/>
          <p:nvPr/>
        </p:nvSpPr>
        <p:spPr bwMode="auto">
          <a:xfrm>
            <a:off x="6360625" y="3727423"/>
            <a:ext cx="3644900" cy="433387"/>
          </a:xfrm>
          <a:prstGeom prst="rect">
            <a:avLst/>
          </a:prstGeom>
          <a:solidFill>
            <a:srgbClr val="98C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21" name="直角三角形 20"/>
          <p:cNvSpPr/>
          <p:nvPr/>
        </p:nvSpPr>
        <p:spPr bwMode="auto">
          <a:xfrm rot="5400000" flipV="1">
            <a:off x="6418568" y="4109217"/>
            <a:ext cx="144463" cy="260350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22" name="文本框 65"/>
          <p:cNvSpPr txBox="1">
            <a:spLocks noChangeArrowheads="1"/>
          </p:cNvSpPr>
          <p:nvPr/>
        </p:nvSpPr>
        <p:spPr bwMode="auto">
          <a:xfrm>
            <a:off x="9657863" y="3703610"/>
            <a:ext cx="15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65%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4965213" y="5143693"/>
            <a:ext cx="1655762" cy="433388"/>
          </a:xfrm>
          <a:prstGeom prst="rect">
            <a:avLst/>
          </a:prstGeom>
          <a:solidFill>
            <a:srgbClr val="5B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24" name="矩形 23"/>
          <p:cNvSpPr/>
          <p:nvPr/>
        </p:nvSpPr>
        <p:spPr bwMode="auto">
          <a:xfrm>
            <a:off x="6362213" y="4986531"/>
            <a:ext cx="2924175" cy="433387"/>
          </a:xfrm>
          <a:prstGeom prst="rect">
            <a:avLst/>
          </a:prstGeom>
          <a:solidFill>
            <a:srgbClr val="5B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25" name="直角三角形 24"/>
          <p:cNvSpPr/>
          <p:nvPr/>
        </p:nvSpPr>
        <p:spPr bwMode="auto">
          <a:xfrm rot="5400000" flipV="1">
            <a:off x="6419362" y="5375469"/>
            <a:ext cx="144463" cy="258762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26" name="文本框 69"/>
          <p:cNvSpPr txBox="1">
            <a:spLocks noChangeArrowheads="1"/>
          </p:cNvSpPr>
          <p:nvPr/>
        </p:nvSpPr>
        <p:spPr bwMode="auto">
          <a:xfrm>
            <a:off x="8894275" y="4941628"/>
            <a:ext cx="151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造字工房尚雅体演示版常规体" pitchFamily="50" charset="-122"/>
              </a:rPr>
              <a:t>55%</a:t>
            </a:r>
            <a:endParaRPr lang="zh-CN" altLang="en-US" sz="240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造字工房尚雅体演示版常规体" pitchFamily="50" charset="-122"/>
            </a:endParaRPr>
          </a:p>
        </p:txBody>
      </p:sp>
      <p:sp>
        <p:nvSpPr>
          <p:cNvPr id="27" name="矩形 41"/>
          <p:cNvSpPr>
            <a:spLocks noChangeArrowheads="1"/>
          </p:cNvSpPr>
          <p:nvPr/>
        </p:nvSpPr>
        <p:spPr bwMode="auto">
          <a:xfrm>
            <a:off x="1039326" y="2584500"/>
            <a:ext cx="3721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2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039326" y="3846454"/>
            <a:ext cx="3721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2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59"/>
          <p:cNvSpPr>
            <a:spLocks noChangeArrowheads="1"/>
          </p:cNvSpPr>
          <p:nvPr/>
        </p:nvSpPr>
        <p:spPr bwMode="auto">
          <a:xfrm>
            <a:off x="1039326" y="5108407"/>
            <a:ext cx="3721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2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750201" y="2601258"/>
            <a:ext cx="5080000" cy="3341089"/>
            <a:chOff x="3302737" y="2246911"/>
            <a:chExt cx="5080000" cy="3341089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3802743" y="2246911"/>
              <a:ext cx="0" cy="3341089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3302737" y="5227013"/>
              <a:ext cx="508000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 flipH="1" flipV="1">
            <a:off x="5447840" y="1539244"/>
            <a:ext cx="5080000" cy="3341089"/>
            <a:chOff x="3302737" y="2246911"/>
            <a:chExt cx="5080000" cy="3341089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3802743" y="2246911"/>
              <a:ext cx="0" cy="3341089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302737" y="5227013"/>
              <a:ext cx="508000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/>
        </p:nvSpPr>
        <p:spPr bwMode="auto">
          <a:xfrm>
            <a:off x="3114469" y="3263179"/>
            <a:ext cx="5972904" cy="1080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单击此处添加文字模板</a:t>
            </a:r>
          </a:p>
        </p:txBody>
      </p:sp>
      <p:sp>
        <p:nvSpPr>
          <p:cNvPr id="24" name="_14"/>
          <p:cNvSpPr txBox="1">
            <a:spLocks noChangeArrowheads="1"/>
          </p:cNvSpPr>
          <p:nvPr/>
        </p:nvSpPr>
        <p:spPr bwMode="auto">
          <a:xfrm>
            <a:off x="4374686" y="2586690"/>
            <a:ext cx="3452470" cy="84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4400" spc="600" dirty="0">
                <a:solidFill>
                  <a:srgbClr val="5B815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第三章</a:t>
            </a:r>
            <a:endParaRPr lang="en-US" altLang="zh-CN" sz="4400" spc="600" dirty="0">
              <a:solidFill>
                <a:srgbClr val="5B8156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4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4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 Notice"/>
          <p:cNvSpPr/>
          <p:nvPr/>
        </p:nvSpPr>
        <p:spPr bwMode="auto">
          <a:xfrm>
            <a:off x="3864398" y="367672"/>
            <a:ext cx="4462298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cap="small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点击加入标题文字</a:t>
            </a:r>
            <a:endParaRPr lang="en-US" sz="2400" cap="small" dirty="0">
              <a:solidFill>
                <a:srgbClr val="5B81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flipH="1" flipV="1">
            <a:off x="1428750" y="623156"/>
            <a:ext cx="10761664" cy="5263294"/>
            <a:chOff x="3302736" y="324704"/>
            <a:chExt cx="10761664" cy="5263294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3802743" y="324704"/>
              <a:ext cx="0" cy="5263294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302736" y="5227013"/>
              <a:ext cx="10761664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-19050" y="1409700"/>
            <a:ext cx="10344150" cy="5449888"/>
            <a:chOff x="3302737" y="138111"/>
            <a:chExt cx="10344150" cy="544988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802743" y="138111"/>
              <a:ext cx="0" cy="5449888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302737" y="5227013"/>
              <a:ext cx="1034415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/>
          <p:cNvSpPr/>
          <p:nvPr/>
        </p:nvSpPr>
        <p:spPr>
          <a:xfrm>
            <a:off x="9443871" y="3841087"/>
            <a:ext cx="1557125" cy="1998816"/>
          </a:xfrm>
          <a:prstGeom prst="rect">
            <a:avLst/>
          </a:prstGeom>
          <a:solidFill>
            <a:srgbClr val="5B815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0774" tIns="50388" rIns="100774" bIns="50388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6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5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  <a:endParaRPr lang="en-US" altLang="zh-CN" sz="15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5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  <a:p>
            <a:pPr algn="ctr">
              <a:lnSpc>
                <a:spcPct val="130000"/>
              </a:lnSpc>
              <a:defRPr/>
            </a:pPr>
            <a:r>
              <a:rPr lang="zh-CN" altLang="en-US" sz="15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  <a:p>
            <a:pPr algn="ctr">
              <a:lnSpc>
                <a:spcPct val="130000"/>
              </a:lnSpc>
              <a:defRPr/>
            </a:pPr>
            <a:endParaRPr lang="zh-CN" altLang="en-US" sz="15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905930" y="1831005"/>
            <a:ext cx="3095066" cy="199881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100774" tIns="50388" rIns="100774" bIns="50388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5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52795" y="1831005"/>
            <a:ext cx="1553135" cy="2021354"/>
          </a:xfrm>
          <a:prstGeom prst="rect">
            <a:avLst/>
          </a:prstGeom>
          <a:solidFill>
            <a:srgbClr val="98C9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0774" tIns="50388" rIns="100774" bIns="50388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sz="16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5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  <a:endParaRPr lang="en-US" altLang="zh-CN" sz="15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5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  <a:p>
            <a:pPr algn="ctr">
              <a:lnSpc>
                <a:spcPct val="130000"/>
              </a:lnSpc>
              <a:defRPr/>
            </a:pPr>
            <a:r>
              <a:rPr lang="zh-CN" altLang="en-US" sz="1500" kern="0" dirty="0">
                <a:solidFill>
                  <a:srgbClr val="F9F9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点击添加内容</a:t>
            </a:r>
          </a:p>
          <a:p>
            <a:pPr algn="ctr">
              <a:lnSpc>
                <a:spcPct val="130000"/>
              </a:lnSpc>
              <a:defRPr/>
            </a:pPr>
            <a:endParaRPr lang="zh-CN" altLang="en-US" sz="15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52795" y="3841087"/>
            <a:ext cx="3096102" cy="199881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100774" tIns="50388" rIns="100774" bIns="50388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500" kern="0" dirty="0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68767" y="2044815"/>
            <a:ext cx="4953465" cy="3981682"/>
            <a:chOff x="1006772" y="2155472"/>
            <a:chExt cx="4953465" cy="3981682"/>
          </a:xfrm>
        </p:grpSpPr>
        <p:sp>
          <p:nvSpPr>
            <p:cNvPr id="20" name="矩形 19"/>
            <p:cNvSpPr/>
            <p:nvPr/>
          </p:nvSpPr>
          <p:spPr>
            <a:xfrm>
              <a:off x="1072976" y="3441083"/>
              <a:ext cx="4875023" cy="760602"/>
            </a:xfrm>
            <a:prstGeom prst="rect">
              <a:avLst/>
            </a:prstGeom>
            <a:solidFill>
              <a:srgbClr val="5B8156"/>
            </a:solidFill>
            <a:ln w="9525" cap="flat" cmpd="sng" algn="ctr">
              <a:noFill/>
              <a:prstDash val="solid"/>
            </a:ln>
            <a:effectLst/>
          </p:spPr>
          <p:txBody>
            <a:bodyPr lIns="91438" tIns="45719" rIns="91438" bIns="45719" rtlCol="0" anchor="ctr"/>
            <a:lstStyle/>
            <a:p>
              <a:pPr marL="0" marR="0" lvl="0" indent="0" algn="ctr" defTabSz="456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4"/>
            <p:cNvSpPr txBox="1"/>
            <p:nvPr/>
          </p:nvSpPr>
          <p:spPr>
            <a:xfrm>
              <a:off x="1006772" y="2155472"/>
              <a:ext cx="4837764" cy="707884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defTabSz="456565"/>
              <a:r>
                <a:rPr kumimoji="1"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ADD YOUR TITLE</a:t>
              </a:r>
            </a:p>
            <a:p>
              <a:pPr defTabSz="456565"/>
              <a:r>
                <a:rPr kumimoji="1"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ADD </a:t>
              </a:r>
              <a:r>
                <a:rPr kumimoji="1" lang="en-US" altLang="zh-CN" sz="2000" b="1" dirty="0" err="1">
                  <a:solidFill>
                    <a:schemeClr val="bg1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ADD</a:t>
              </a:r>
              <a:r>
                <a:rPr kumimoji="1"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 </a:t>
              </a:r>
              <a:r>
                <a:rPr kumimoji="1" lang="en-US" altLang="zh-CN" sz="2000" b="1" dirty="0" err="1">
                  <a:solidFill>
                    <a:schemeClr val="bg1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ADD</a:t>
              </a:r>
              <a:r>
                <a:rPr kumimoji="1"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 </a:t>
              </a:r>
              <a:r>
                <a:rPr kumimoji="1" lang="zh-CN" altLang="en-US" sz="20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添加副标题</a:t>
              </a:r>
            </a:p>
          </p:txBody>
        </p:sp>
        <p:sp>
          <p:nvSpPr>
            <p:cNvPr id="22" name="文本框 5"/>
            <p:cNvSpPr txBox="1"/>
            <p:nvPr/>
          </p:nvSpPr>
          <p:spPr>
            <a:xfrm>
              <a:off x="1019011" y="4504401"/>
              <a:ext cx="4941226" cy="1632753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defTabSz="456565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点击此处添加文本</a:t>
              </a:r>
              <a:endParaRPr lang="en-US" altLang="zh-CN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  <a:p>
              <a:pPr defTabSz="456565">
                <a:lnSpc>
                  <a:spcPct val="130000"/>
                </a:lnSpc>
              </a:pPr>
              <a:endParaRPr lang="en-US" altLang="zh-CN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  <a:p>
              <a:pPr defTabSz="456565"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14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号字，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1.3</a:t>
              </a: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倍字间距。标题数字等都可以通过点击和重新输入进行更改</a:t>
              </a:r>
              <a:r>
                <a:rPr lang="en-US" altLang="zh-CN" sz="11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/>
                  <a:ea typeface="微软雅黑" panose="020B0503020204020204" pitchFamily="34" charset="-122"/>
                </a:rPr>
                <a:t>.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  <a:p>
              <a:pPr defTabSz="456565">
                <a:lnSpc>
                  <a:spcPct val="130000"/>
                </a:lnSpc>
              </a:pP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  <a:p>
              <a:pPr defTabSz="456565">
                <a:lnSpc>
                  <a:spcPct val="130000"/>
                </a:lnSpc>
              </a:pP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Century Gothic" panose="020B0502020202020204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6"/>
            <p:cNvSpPr txBox="1"/>
            <p:nvPr/>
          </p:nvSpPr>
          <p:spPr>
            <a:xfrm>
              <a:off x="1144050" y="3566512"/>
              <a:ext cx="4700485" cy="51244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defTabSz="456565">
                <a:lnSpc>
                  <a:spcPct val="130000"/>
                </a:lnSpc>
              </a:pPr>
              <a:r>
                <a:rPr lang="zh-CN" altLang="en-US" sz="1050" b="1" dirty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50" b="1" dirty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12</a:t>
              </a:r>
              <a:r>
                <a:rPr lang="zh-CN" altLang="en-US" sz="1050" b="1" dirty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号字，</a:t>
              </a:r>
              <a:r>
                <a:rPr lang="en-US" altLang="zh-CN" sz="1050" b="1" dirty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1.3</a:t>
              </a:r>
              <a:r>
                <a:rPr lang="zh-CN" altLang="en-US" sz="1050" b="1" dirty="0">
                  <a:solidFill>
                    <a:srgbClr val="FFFFFF"/>
                  </a:solidFill>
                  <a:latin typeface="Century Gothic" panose="020B0502020202020204"/>
                  <a:ea typeface="微软雅黑" panose="020B0503020204020204" pitchFamily="34" charset="-122"/>
                </a:rPr>
                <a:t>倍字间距。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 Notice"/>
          <p:cNvSpPr/>
          <p:nvPr/>
        </p:nvSpPr>
        <p:spPr bwMode="auto">
          <a:xfrm>
            <a:off x="3864398" y="367672"/>
            <a:ext cx="4462298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cap="small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点击加入标题文字</a:t>
            </a:r>
            <a:endParaRPr lang="en-US" sz="2400" cap="small" dirty="0">
              <a:solidFill>
                <a:srgbClr val="5B81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flipH="1" flipV="1">
            <a:off x="1428750" y="623156"/>
            <a:ext cx="10761664" cy="5263294"/>
            <a:chOff x="3302736" y="324704"/>
            <a:chExt cx="10761664" cy="5263294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3802743" y="324704"/>
              <a:ext cx="0" cy="5263294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302736" y="5227013"/>
              <a:ext cx="10761664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-19050" y="1409700"/>
            <a:ext cx="10344150" cy="5449888"/>
            <a:chOff x="3302737" y="138111"/>
            <a:chExt cx="10344150" cy="544988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802743" y="138111"/>
              <a:ext cx="0" cy="5449888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302737" y="5227013"/>
              <a:ext cx="1034415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2"/>
          <p:cNvGrpSpPr/>
          <p:nvPr/>
        </p:nvGrpSpPr>
        <p:grpSpPr>
          <a:xfrm>
            <a:off x="6972869" y="1697924"/>
            <a:ext cx="3769745" cy="1103760"/>
            <a:chOff x="1930687" y="4371057"/>
            <a:chExt cx="6391502" cy="1871396"/>
          </a:xfrm>
        </p:grpSpPr>
        <p:sp>
          <p:nvSpPr>
            <p:cNvPr id="122" name="TextBox 6"/>
            <p:cNvSpPr txBox="1"/>
            <p:nvPr/>
          </p:nvSpPr>
          <p:spPr>
            <a:xfrm>
              <a:off x="2430338" y="4927510"/>
              <a:ext cx="5891851" cy="1314943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Lato Light"/>
                  <a:ea typeface="Open Sans Light" panose="020B0306030504020204" pitchFamily="34" charset="0"/>
                  <a:cs typeface="Lato Light"/>
                </a:rPr>
                <a:t>Lorem Ipsum has two main data statistical this methodologies important 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Lato Light"/>
                  <a:ea typeface="Open Sans Light" panose="020B0306030504020204" pitchFamily="34" charset="0"/>
                  <a:cs typeface="Lato Light"/>
                </a:rPr>
                <a:t>Data analysis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Lato Light"/>
                  <a:ea typeface="Open Sans Light" panose="020B0306030504020204" pitchFamily="34" charset="0"/>
                  <a:cs typeface="Lato Light"/>
                </a:rPr>
                <a:t>which summarizes data. </a:t>
              </a:r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  <a:latin typeface="Lato Light"/>
                  <a:cs typeface="Lato Light"/>
                </a:rPr>
                <a:t>sed an graecie.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Lato Light"/>
                <a:ea typeface="Open Sans Light" panose="020B0306030504020204" pitchFamily="34" charset="0"/>
                <a:cs typeface="Lato Light"/>
              </a:endParaRPr>
            </a:p>
          </p:txBody>
        </p:sp>
        <p:sp>
          <p:nvSpPr>
            <p:cNvPr id="123" name="Freeform 222"/>
            <p:cNvSpPr>
              <a:spLocks noEditPoints="1"/>
            </p:cNvSpPr>
            <p:nvPr/>
          </p:nvSpPr>
          <p:spPr bwMode="auto">
            <a:xfrm>
              <a:off x="1930687" y="4490967"/>
              <a:ext cx="518612" cy="520896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rgbClr val="5B81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5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4" name="TextBox 8"/>
            <p:cNvSpPr txBox="1"/>
            <p:nvPr/>
          </p:nvSpPr>
          <p:spPr>
            <a:xfrm>
              <a:off x="2452235" y="4371057"/>
              <a:ext cx="1702333" cy="600040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id-ID" sz="1050" b="1" dirty="0">
                  <a:solidFill>
                    <a:schemeClr val="bg1">
                      <a:lumMod val="50000"/>
                    </a:schemeClr>
                  </a:solidFill>
                  <a:latin typeface="Lato Regular"/>
                  <a:cs typeface="Lato Regular"/>
                </a:rPr>
                <a:t>Set Goals</a:t>
              </a:r>
            </a:p>
          </p:txBody>
        </p:sp>
      </p:grpSp>
      <p:grpSp>
        <p:nvGrpSpPr>
          <p:cNvPr id="125" name="Group 3"/>
          <p:cNvGrpSpPr/>
          <p:nvPr/>
        </p:nvGrpSpPr>
        <p:grpSpPr>
          <a:xfrm>
            <a:off x="6991678" y="2827951"/>
            <a:ext cx="3750936" cy="1103760"/>
            <a:chOff x="1962577" y="6007067"/>
            <a:chExt cx="6359611" cy="1871396"/>
          </a:xfrm>
        </p:grpSpPr>
        <p:sp>
          <p:nvSpPr>
            <p:cNvPr id="126" name="TextBox 10"/>
            <p:cNvSpPr txBox="1"/>
            <p:nvPr/>
          </p:nvSpPr>
          <p:spPr>
            <a:xfrm>
              <a:off x="2462228" y="6563520"/>
              <a:ext cx="5859960" cy="1314943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Lato Light"/>
                  <a:ea typeface="Open Sans Light" panose="020B0306030504020204" pitchFamily="34" charset="0"/>
                  <a:cs typeface="Lato Light"/>
                </a:rPr>
                <a:t>Lorem Ipsum has two main data statistical this methodologies important 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Lato Light"/>
                  <a:ea typeface="Open Sans Light" panose="020B0306030504020204" pitchFamily="34" charset="0"/>
                  <a:cs typeface="Lato Light"/>
                </a:rPr>
                <a:t>Data analysis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Lato Light"/>
                  <a:ea typeface="Open Sans Light" panose="020B0306030504020204" pitchFamily="34" charset="0"/>
                  <a:cs typeface="Lato Light"/>
                </a:rPr>
                <a:t>which summarizes data. </a:t>
              </a:r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  <a:latin typeface="Lato Light"/>
                  <a:cs typeface="Lato Light"/>
                </a:rPr>
                <a:t>sed an graecie.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Lato Light"/>
                <a:ea typeface="Open Sans Light" panose="020B0306030504020204" pitchFamily="34" charset="0"/>
                <a:cs typeface="Lato Light"/>
              </a:endParaRPr>
            </a:p>
          </p:txBody>
        </p:sp>
        <p:sp>
          <p:nvSpPr>
            <p:cNvPr id="127" name="Freeform 222"/>
            <p:cNvSpPr>
              <a:spLocks noEditPoints="1"/>
            </p:cNvSpPr>
            <p:nvPr/>
          </p:nvSpPr>
          <p:spPr bwMode="auto">
            <a:xfrm>
              <a:off x="1962577" y="6126977"/>
              <a:ext cx="518612" cy="520896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rgbClr val="98C9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5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8" name="TextBox 15"/>
            <p:cNvSpPr txBox="1"/>
            <p:nvPr/>
          </p:nvSpPr>
          <p:spPr>
            <a:xfrm>
              <a:off x="2484125" y="6007067"/>
              <a:ext cx="1463163" cy="600040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id-ID" sz="1050" b="1" dirty="0">
                  <a:solidFill>
                    <a:schemeClr val="bg1">
                      <a:lumMod val="50000"/>
                    </a:schemeClr>
                  </a:solidFill>
                  <a:latin typeface="Lato Regular"/>
                  <a:cs typeface="Lato Regular"/>
                </a:rPr>
                <a:t>Use ATM</a:t>
              </a:r>
            </a:p>
          </p:txBody>
        </p:sp>
      </p:grpSp>
      <p:grpSp>
        <p:nvGrpSpPr>
          <p:cNvPr id="129" name="Group 4"/>
          <p:cNvGrpSpPr/>
          <p:nvPr/>
        </p:nvGrpSpPr>
        <p:grpSpPr>
          <a:xfrm>
            <a:off x="6978762" y="3941929"/>
            <a:ext cx="3763852" cy="1103761"/>
            <a:chOff x="1940679" y="7594332"/>
            <a:chExt cx="6381509" cy="1871399"/>
          </a:xfrm>
        </p:grpSpPr>
        <p:sp>
          <p:nvSpPr>
            <p:cNvPr id="130" name="TextBox 17"/>
            <p:cNvSpPr txBox="1"/>
            <p:nvPr/>
          </p:nvSpPr>
          <p:spPr>
            <a:xfrm>
              <a:off x="2440330" y="8150787"/>
              <a:ext cx="5881858" cy="1314944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Lato Light"/>
                  <a:ea typeface="Open Sans Light" panose="020B0306030504020204" pitchFamily="34" charset="0"/>
                  <a:cs typeface="Lato Light"/>
                </a:rPr>
                <a:t>Lorem Ipsum has two main data statistical this methodologies important 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Lato Light"/>
                  <a:ea typeface="Open Sans Light" panose="020B0306030504020204" pitchFamily="34" charset="0"/>
                  <a:cs typeface="Lato Light"/>
                </a:rPr>
                <a:t>Data analysis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Lato Light"/>
                  <a:ea typeface="Open Sans Light" panose="020B0306030504020204" pitchFamily="34" charset="0"/>
                  <a:cs typeface="Lato Light"/>
                </a:rPr>
                <a:t>which summarizes data. </a:t>
              </a:r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  <a:latin typeface="Lato Light"/>
                  <a:cs typeface="Lato Light"/>
                </a:rPr>
                <a:t>sed an graecie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Lato Light"/>
                <a:ea typeface="Open Sans Light" panose="020B0306030504020204" pitchFamily="34" charset="0"/>
                <a:cs typeface="Lato Light"/>
              </a:endParaRPr>
            </a:p>
          </p:txBody>
        </p:sp>
        <p:sp>
          <p:nvSpPr>
            <p:cNvPr id="131" name="Freeform 222"/>
            <p:cNvSpPr>
              <a:spLocks noEditPoints="1"/>
            </p:cNvSpPr>
            <p:nvPr/>
          </p:nvSpPr>
          <p:spPr bwMode="auto">
            <a:xfrm>
              <a:off x="1940679" y="7714242"/>
              <a:ext cx="518612" cy="520896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rgbClr val="5B81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5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2" name="TextBox 19"/>
            <p:cNvSpPr txBox="1"/>
            <p:nvPr/>
          </p:nvSpPr>
          <p:spPr>
            <a:xfrm>
              <a:off x="2462227" y="7594332"/>
              <a:ext cx="2539430" cy="600040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id-ID" sz="1050" b="1" dirty="0">
                  <a:solidFill>
                    <a:schemeClr val="bg1">
                      <a:lumMod val="50000"/>
                    </a:schemeClr>
                  </a:solidFill>
                  <a:latin typeface="Lato Regular"/>
                  <a:cs typeface="Lato Regular"/>
                </a:rPr>
                <a:t>Plan Withdrawals</a:t>
              </a:r>
            </a:p>
          </p:txBody>
        </p:sp>
      </p:grpSp>
      <p:grpSp>
        <p:nvGrpSpPr>
          <p:cNvPr id="133" name="Group 5"/>
          <p:cNvGrpSpPr/>
          <p:nvPr/>
        </p:nvGrpSpPr>
        <p:grpSpPr>
          <a:xfrm>
            <a:off x="6997571" y="5033857"/>
            <a:ext cx="3745043" cy="1103760"/>
            <a:chOff x="1972569" y="9230342"/>
            <a:chExt cx="6349619" cy="1871396"/>
          </a:xfrm>
        </p:grpSpPr>
        <p:sp>
          <p:nvSpPr>
            <p:cNvPr id="134" name="TextBox 21"/>
            <p:cNvSpPr txBox="1"/>
            <p:nvPr/>
          </p:nvSpPr>
          <p:spPr>
            <a:xfrm>
              <a:off x="2472220" y="9786795"/>
              <a:ext cx="5849968" cy="1314943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Lato Light"/>
                  <a:ea typeface="Open Sans Light" panose="020B0306030504020204" pitchFamily="34" charset="0"/>
                  <a:cs typeface="Lato Light"/>
                </a:rPr>
                <a:t>Lorem Ipsum has two main data statistical this methodologies important 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Lato Light"/>
                  <a:ea typeface="Open Sans Light" panose="020B0306030504020204" pitchFamily="34" charset="0"/>
                  <a:cs typeface="Lato Light"/>
                </a:rPr>
                <a:t>Data analysis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Lato Light"/>
                  <a:ea typeface="Open Sans Light" panose="020B0306030504020204" pitchFamily="34" charset="0"/>
                  <a:cs typeface="Lato Light"/>
                </a:rPr>
                <a:t>which summarizes data. </a:t>
              </a:r>
              <a:r>
                <a:rPr lang="pt-BR" sz="1200" dirty="0">
                  <a:solidFill>
                    <a:schemeClr val="bg1">
                      <a:lumMod val="50000"/>
                    </a:schemeClr>
                  </a:solidFill>
                  <a:latin typeface="Lato Light"/>
                  <a:cs typeface="Lato Light"/>
                </a:rPr>
                <a:t>sed an graecie.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Lato Light"/>
                <a:ea typeface="Open Sans Light" panose="020B0306030504020204" pitchFamily="34" charset="0"/>
                <a:cs typeface="Lato Light"/>
              </a:endParaRPr>
            </a:p>
          </p:txBody>
        </p:sp>
        <p:sp>
          <p:nvSpPr>
            <p:cNvPr id="135" name="Freeform 222"/>
            <p:cNvSpPr>
              <a:spLocks noEditPoints="1"/>
            </p:cNvSpPr>
            <p:nvPr/>
          </p:nvSpPr>
          <p:spPr bwMode="auto">
            <a:xfrm>
              <a:off x="1972569" y="9350252"/>
              <a:ext cx="518612" cy="520896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rgbClr val="98C9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6" name="TextBox 23"/>
            <p:cNvSpPr txBox="1"/>
            <p:nvPr/>
          </p:nvSpPr>
          <p:spPr>
            <a:xfrm>
              <a:off x="2494117" y="9230342"/>
              <a:ext cx="1582748" cy="600040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id-ID" sz="1050" b="1" dirty="0">
                  <a:solidFill>
                    <a:schemeClr val="bg1">
                      <a:lumMod val="50000"/>
                    </a:schemeClr>
                  </a:solidFill>
                  <a:latin typeface="Lato Regular"/>
                  <a:cs typeface="Lato Regular"/>
                </a:rPr>
                <a:t>Be Smart</a:t>
              </a: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1622350" y="1569973"/>
            <a:ext cx="4473156" cy="4387460"/>
            <a:chOff x="1311264" y="1939967"/>
            <a:chExt cx="2342633" cy="2297754"/>
          </a:xfrm>
        </p:grpSpPr>
        <p:sp>
          <p:nvSpPr>
            <p:cNvPr id="138" name="椭圆 137"/>
            <p:cNvSpPr/>
            <p:nvPr/>
          </p:nvSpPr>
          <p:spPr>
            <a:xfrm>
              <a:off x="1311264" y="2189999"/>
              <a:ext cx="2072913" cy="2047722"/>
            </a:xfrm>
            <a:prstGeom prst="ellipse">
              <a:avLst/>
            </a:prstGeom>
            <a:noFill/>
            <a:ln w="57150" cap="flat" cmpd="sng" algn="ctr">
              <a:solidFill>
                <a:srgbClr val="5B8156"/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kern="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2938957" y="2294381"/>
              <a:ext cx="565457" cy="559883"/>
            </a:xfrm>
            <a:prstGeom prst="ellipse">
              <a:avLst/>
            </a:prstGeom>
            <a:solidFill>
              <a:srgbClr val="98C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pic>
          <p:nvPicPr>
            <p:cNvPr id="140" name="图片 29"/>
            <p:cNvPicPr>
              <a:picLocks noChangeAspect="1"/>
            </p:cNvPicPr>
            <p:nvPr/>
          </p:nvPicPr>
          <p:blipFill>
            <a:blip r:embed="rId3" cstate="screen"/>
            <a:srcRect t="5220"/>
            <a:stretch>
              <a:fillRect/>
            </a:stretch>
          </p:blipFill>
          <p:spPr bwMode="auto">
            <a:xfrm>
              <a:off x="3028339" y="2423334"/>
              <a:ext cx="381785" cy="30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" name="椭圆 140"/>
            <p:cNvSpPr/>
            <p:nvPr/>
          </p:nvSpPr>
          <p:spPr>
            <a:xfrm>
              <a:off x="2310155" y="1939967"/>
              <a:ext cx="548405" cy="543035"/>
            </a:xfrm>
            <a:prstGeom prst="ellipse">
              <a:avLst/>
            </a:prstGeom>
            <a:solidFill>
              <a:srgbClr val="5B815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pic>
          <p:nvPicPr>
            <p:cNvPr id="142" name="图片 32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2466935" y="2083825"/>
              <a:ext cx="234843" cy="255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椭圆 142"/>
            <p:cNvSpPr/>
            <p:nvPr/>
          </p:nvSpPr>
          <p:spPr>
            <a:xfrm>
              <a:off x="3105492" y="2996053"/>
              <a:ext cx="548405" cy="541739"/>
            </a:xfrm>
            <a:prstGeom prst="ellipse">
              <a:avLst/>
            </a:prstGeom>
            <a:solidFill>
              <a:srgbClr val="5B815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4" name="任意多边形 12"/>
            <p:cNvSpPr/>
            <p:nvPr/>
          </p:nvSpPr>
          <p:spPr>
            <a:xfrm>
              <a:off x="3171130" y="3127020"/>
              <a:ext cx="321431" cy="243653"/>
            </a:xfrm>
            <a:custGeom>
              <a:avLst/>
              <a:gdLst>
                <a:gd name="connsiteX0" fmla="*/ 332089 w 388650"/>
                <a:gd name="connsiteY0" fmla="*/ 43940 h 298935"/>
                <a:gd name="connsiteX1" fmla="*/ 354779 w 388650"/>
                <a:gd name="connsiteY1" fmla="*/ 43940 h 298935"/>
                <a:gd name="connsiteX2" fmla="*/ 388650 w 388650"/>
                <a:gd name="connsiteY2" fmla="*/ 77811 h 298935"/>
                <a:gd name="connsiteX3" fmla="*/ 388650 w 388650"/>
                <a:gd name="connsiteY3" fmla="*/ 162486 h 298935"/>
                <a:gd name="connsiteX4" fmla="*/ 388650 w 388650"/>
                <a:gd name="connsiteY4" fmla="*/ 213291 h 298935"/>
                <a:gd name="connsiteX5" fmla="*/ 354779 w 388650"/>
                <a:gd name="connsiteY5" fmla="*/ 247162 h 298935"/>
                <a:gd name="connsiteX6" fmla="*/ 328319 w 388650"/>
                <a:gd name="connsiteY6" fmla="*/ 247162 h 298935"/>
                <a:gd name="connsiteX7" fmla="*/ 262816 w 388650"/>
                <a:gd name="connsiteY7" fmla="*/ 298935 h 298935"/>
                <a:gd name="connsiteX8" fmla="*/ 237822 w 388650"/>
                <a:gd name="connsiteY8" fmla="*/ 247162 h 298935"/>
                <a:gd name="connsiteX9" fmla="*/ 60533 w 388650"/>
                <a:gd name="connsiteY9" fmla="*/ 247162 h 298935"/>
                <a:gd name="connsiteX10" fmla="*/ 26662 w 388650"/>
                <a:gd name="connsiteY10" fmla="*/ 213291 h 298935"/>
                <a:gd name="connsiteX11" fmla="*/ 26662 w 388650"/>
                <a:gd name="connsiteY11" fmla="*/ 188693 h 298935"/>
                <a:gd name="connsiteX12" fmla="*/ 27227 w 388650"/>
                <a:gd name="connsiteY12" fmla="*/ 188927 h 298935"/>
                <a:gd name="connsiteX13" fmla="*/ 300065 w 388650"/>
                <a:gd name="connsiteY13" fmla="*/ 188927 h 298935"/>
                <a:gd name="connsiteX14" fmla="*/ 332089 w 388650"/>
                <a:gd name="connsiteY14" fmla="*/ 156903 h 298935"/>
                <a:gd name="connsiteX15" fmla="*/ 28100 w 388650"/>
                <a:gd name="connsiteY15" fmla="*/ 0 h 298935"/>
                <a:gd name="connsiteX16" fmla="*/ 290988 w 388650"/>
                <a:gd name="connsiteY16" fmla="*/ 0 h 298935"/>
                <a:gd name="connsiteX17" fmla="*/ 319088 w 388650"/>
                <a:gd name="connsiteY17" fmla="*/ 28100 h 298935"/>
                <a:gd name="connsiteX18" fmla="*/ 319088 w 388650"/>
                <a:gd name="connsiteY18" fmla="*/ 140499 h 298935"/>
                <a:gd name="connsiteX19" fmla="*/ 290988 w 388650"/>
                <a:gd name="connsiteY19" fmla="*/ 168599 h 298935"/>
                <a:gd name="connsiteX20" fmla="*/ 28100 w 388650"/>
                <a:gd name="connsiteY20" fmla="*/ 168599 h 298935"/>
                <a:gd name="connsiteX21" fmla="*/ 0 w 388650"/>
                <a:gd name="connsiteY21" fmla="*/ 140499 h 298935"/>
                <a:gd name="connsiteX22" fmla="*/ 0 w 388650"/>
                <a:gd name="connsiteY22" fmla="*/ 28100 h 298935"/>
                <a:gd name="connsiteX23" fmla="*/ 28100 w 388650"/>
                <a:gd name="connsiteY23" fmla="*/ 0 h 29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8650" h="298935">
                  <a:moveTo>
                    <a:pt x="332089" y="43940"/>
                  </a:moveTo>
                  <a:lnTo>
                    <a:pt x="354779" y="43940"/>
                  </a:lnTo>
                  <a:cubicBezTo>
                    <a:pt x="373485" y="43940"/>
                    <a:pt x="388650" y="59105"/>
                    <a:pt x="388650" y="77811"/>
                  </a:cubicBezTo>
                  <a:lnTo>
                    <a:pt x="388650" y="162486"/>
                  </a:lnTo>
                  <a:lnTo>
                    <a:pt x="388650" y="213291"/>
                  </a:lnTo>
                  <a:cubicBezTo>
                    <a:pt x="388650" y="231997"/>
                    <a:pt x="373485" y="247162"/>
                    <a:pt x="354779" y="247162"/>
                  </a:cubicBezTo>
                  <a:lnTo>
                    <a:pt x="328319" y="247162"/>
                  </a:lnTo>
                  <a:lnTo>
                    <a:pt x="262816" y="298935"/>
                  </a:lnTo>
                  <a:lnTo>
                    <a:pt x="237822" y="247162"/>
                  </a:lnTo>
                  <a:lnTo>
                    <a:pt x="60533" y="247162"/>
                  </a:lnTo>
                  <a:cubicBezTo>
                    <a:pt x="41827" y="247162"/>
                    <a:pt x="26662" y="231997"/>
                    <a:pt x="26662" y="213291"/>
                  </a:cubicBezTo>
                  <a:lnTo>
                    <a:pt x="26662" y="188693"/>
                  </a:lnTo>
                  <a:lnTo>
                    <a:pt x="27227" y="188927"/>
                  </a:lnTo>
                  <a:lnTo>
                    <a:pt x="300065" y="188927"/>
                  </a:lnTo>
                  <a:cubicBezTo>
                    <a:pt x="317751" y="188927"/>
                    <a:pt x="332089" y="174589"/>
                    <a:pt x="332089" y="156903"/>
                  </a:cubicBezTo>
                  <a:close/>
                  <a:moveTo>
                    <a:pt x="28100" y="0"/>
                  </a:moveTo>
                  <a:lnTo>
                    <a:pt x="290988" y="0"/>
                  </a:lnTo>
                  <a:cubicBezTo>
                    <a:pt x="306507" y="0"/>
                    <a:pt x="319088" y="12581"/>
                    <a:pt x="319088" y="28100"/>
                  </a:cubicBezTo>
                  <a:lnTo>
                    <a:pt x="319088" y="140499"/>
                  </a:lnTo>
                  <a:cubicBezTo>
                    <a:pt x="319088" y="156018"/>
                    <a:pt x="306507" y="168599"/>
                    <a:pt x="290988" y="168599"/>
                  </a:cubicBezTo>
                  <a:lnTo>
                    <a:pt x="28100" y="168599"/>
                  </a:lnTo>
                  <a:cubicBezTo>
                    <a:pt x="12581" y="168599"/>
                    <a:pt x="0" y="156018"/>
                    <a:pt x="0" y="140499"/>
                  </a:cubicBezTo>
                  <a:lnTo>
                    <a:pt x="0" y="28100"/>
                  </a:lnTo>
                  <a:cubicBezTo>
                    <a:pt x="0" y="12581"/>
                    <a:pt x="12581" y="0"/>
                    <a:pt x="281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2879935" y="3715393"/>
              <a:ext cx="447382" cy="443241"/>
            </a:xfrm>
            <a:prstGeom prst="ellipse">
              <a:avLst/>
            </a:prstGeom>
            <a:solidFill>
              <a:srgbClr val="98C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6" name="任意多边形 14"/>
            <p:cNvSpPr/>
            <p:nvPr/>
          </p:nvSpPr>
          <p:spPr>
            <a:xfrm rot="10800000" flipH="1">
              <a:off x="2951599" y="3822545"/>
              <a:ext cx="284699" cy="209956"/>
            </a:xfrm>
            <a:custGeom>
              <a:avLst/>
              <a:gdLst>
                <a:gd name="connsiteX0" fmla="*/ 441259 w 1065398"/>
                <a:gd name="connsiteY0" fmla="*/ 795512 h 795512"/>
                <a:gd name="connsiteX1" fmla="*/ 624139 w 1065398"/>
                <a:gd name="connsiteY1" fmla="*/ 795512 h 795512"/>
                <a:gd name="connsiteX2" fmla="*/ 624139 w 1065398"/>
                <a:gd name="connsiteY2" fmla="*/ 611235 h 795512"/>
                <a:gd name="connsiteX3" fmla="*/ 975398 w 1065398"/>
                <a:gd name="connsiteY3" fmla="*/ 611235 h 795512"/>
                <a:gd name="connsiteX4" fmla="*/ 1065398 w 1065398"/>
                <a:gd name="connsiteY4" fmla="*/ 521235 h 795512"/>
                <a:gd name="connsiteX5" fmla="*/ 975398 w 1065398"/>
                <a:gd name="connsiteY5" fmla="*/ 431235 h 795512"/>
                <a:gd name="connsiteX6" fmla="*/ 624139 w 1065398"/>
                <a:gd name="connsiteY6" fmla="*/ 431235 h 795512"/>
                <a:gd name="connsiteX7" fmla="*/ 624139 w 1065398"/>
                <a:gd name="connsiteY7" fmla="*/ 0 h 795512"/>
                <a:gd name="connsiteX8" fmla="*/ 441259 w 1065398"/>
                <a:gd name="connsiteY8" fmla="*/ 0 h 795512"/>
                <a:gd name="connsiteX9" fmla="*/ 441259 w 1065398"/>
                <a:gd name="connsiteY9" fmla="*/ 217756 h 795512"/>
                <a:gd name="connsiteX10" fmla="*/ 90000 w 1065398"/>
                <a:gd name="connsiteY10" fmla="*/ 217756 h 795512"/>
                <a:gd name="connsiteX11" fmla="*/ 0 w 1065398"/>
                <a:gd name="connsiteY11" fmla="*/ 307756 h 795512"/>
                <a:gd name="connsiteX12" fmla="*/ 90000 w 1065398"/>
                <a:gd name="connsiteY12" fmla="*/ 397756 h 795512"/>
                <a:gd name="connsiteX13" fmla="*/ 441259 w 1065398"/>
                <a:gd name="connsiteY13" fmla="*/ 397756 h 79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5398" h="795512">
                  <a:moveTo>
                    <a:pt x="441259" y="795512"/>
                  </a:moveTo>
                  <a:lnTo>
                    <a:pt x="624139" y="795512"/>
                  </a:lnTo>
                  <a:lnTo>
                    <a:pt x="624139" y="611235"/>
                  </a:lnTo>
                  <a:lnTo>
                    <a:pt x="975398" y="611235"/>
                  </a:lnTo>
                  <a:lnTo>
                    <a:pt x="1065398" y="521235"/>
                  </a:lnTo>
                  <a:lnTo>
                    <a:pt x="975398" y="431235"/>
                  </a:lnTo>
                  <a:lnTo>
                    <a:pt x="624139" y="431235"/>
                  </a:lnTo>
                  <a:lnTo>
                    <a:pt x="624139" y="0"/>
                  </a:lnTo>
                  <a:lnTo>
                    <a:pt x="441259" y="0"/>
                  </a:lnTo>
                  <a:lnTo>
                    <a:pt x="441259" y="217756"/>
                  </a:lnTo>
                  <a:lnTo>
                    <a:pt x="90000" y="217756"/>
                  </a:lnTo>
                  <a:lnTo>
                    <a:pt x="0" y="307756"/>
                  </a:lnTo>
                  <a:lnTo>
                    <a:pt x="90000" y="397756"/>
                  </a:lnTo>
                  <a:lnTo>
                    <a:pt x="441259" y="397756"/>
                  </a:ln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7" name="矩形 146"/>
            <p:cNvSpPr/>
            <p:nvPr/>
          </p:nvSpPr>
          <p:spPr>
            <a:xfrm>
              <a:off x="1827385" y="2852617"/>
              <a:ext cx="694441" cy="5641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kern="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</a:rPr>
                <a:t>TEXT</a:t>
              </a:r>
            </a:p>
            <a:p>
              <a:pPr>
                <a:defRPr/>
              </a:pPr>
              <a:r>
                <a:rPr lang="en-US" altLang="zh-CN" sz="3200" kern="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</a:rPr>
                <a:t>HERE</a:t>
              </a:r>
              <a:endParaRPr lang="zh-CN" altLang="en-US" sz="3200" kern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 Notice"/>
          <p:cNvSpPr/>
          <p:nvPr/>
        </p:nvSpPr>
        <p:spPr bwMode="auto">
          <a:xfrm>
            <a:off x="3864398" y="367672"/>
            <a:ext cx="4462298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cap="small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点击加入标题文字</a:t>
            </a:r>
            <a:endParaRPr lang="en-US" sz="2400" cap="small" dirty="0">
              <a:solidFill>
                <a:srgbClr val="5B81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flipH="1" flipV="1">
            <a:off x="1428750" y="623156"/>
            <a:ext cx="10761664" cy="5263294"/>
            <a:chOff x="3302736" y="324704"/>
            <a:chExt cx="10761664" cy="5263294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3802743" y="324704"/>
              <a:ext cx="0" cy="5263294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302736" y="5227013"/>
              <a:ext cx="10761664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-19050" y="1409700"/>
            <a:ext cx="10344150" cy="5449888"/>
            <a:chOff x="3302737" y="138111"/>
            <a:chExt cx="10344150" cy="544988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802743" y="138111"/>
              <a:ext cx="0" cy="5449888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302737" y="5227013"/>
              <a:ext cx="1034415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1282313" y="1600200"/>
            <a:ext cx="9626468" cy="4282344"/>
            <a:chOff x="1038576" y="1799684"/>
            <a:chExt cx="10563831" cy="4699333"/>
          </a:xfrm>
        </p:grpSpPr>
        <p:sp>
          <p:nvSpPr>
            <p:cNvPr id="16" name="Oval 34"/>
            <p:cNvSpPr/>
            <p:nvPr/>
          </p:nvSpPr>
          <p:spPr>
            <a:xfrm flipH="1">
              <a:off x="1561338" y="1799684"/>
              <a:ext cx="3628112" cy="3628112"/>
            </a:xfrm>
            <a:prstGeom prst="ellipse">
              <a:avLst/>
            </a:prstGeom>
            <a:solidFill>
              <a:srgbClr val="5B8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600"/>
            </a:p>
          </p:txBody>
        </p:sp>
        <p:sp>
          <p:nvSpPr>
            <p:cNvPr id="17" name="Rectangle 26"/>
            <p:cNvSpPr/>
            <p:nvPr/>
          </p:nvSpPr>
          <p:spPr>
            <a:xfrm flipH="1">
              <a:off x="1699037" y="2771266"/>
              <a:ext cx="3352714" cy="19549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id-ID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You will not believe </a:t>
              </a:r>
              <a:r>
                <a:rPr lang="en-US" sz="1400" dirty="0">
                  <a:solidFill>
                    <a:schemeClr val="bg1"/>
                  </a:solidFill>
                </a:rPr>
                <a:t>all of the elements in this slide are all editable without reducing the quality, unlimited color, and unlimited size, none of which use jpg or </a:t>
              </a:r>
              <a:r>
                <a:rPr lang="en-US" sz="1400" dirty="0" err="1">
                  <a:solidFill>
                    <a:schemeClr val="bg1"/>
                  </a:solidFill>
                </a:rPr>
                <a:t>png</a:t>
              </a:r>
              <a:r>
                <a:rPr lang="en-US" sz="1400" dirty="0">
                  <a:solidFill>
                    <a:schemeClr val="bg1"/>
                  </a:solidFill>
                </a:rPr>
                <a:t>. pure vector of </a:t>
              </a:r>
              <a:r>
                <a:rPr lang="en-US" sz="1400" dirty="0" err="1">
                  <a:solidFill>
                    <a:schemeClr val="bg1"/>
                  </a:solidFill>
                </a:rPr>
                <a:t>powerpoint</a:t>
              </a:r>
              <a:r>
                <a:rPr lang="en-US" sz="1400" dirty="0">
                  <a:solidFill>
                    <a:schemeClr val="bg1"/>
                  </a:solidFill>
                </a:rPr>
                <a:t>.</a:t>
              </a:r>
              <a:endParaRPr lang="id-ID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 I am alone, and feel the charm of existence in this spot, which was created for the bliss</a:t>
              </a:r>
              <a:endParaRPr lang="id-ID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038576" y="2311302"/>
              <a:ext cx="10563831" cy="4187715"/>
              <a:chOff x="-2905579" y="1474523"/>
              <a:chExt cx="7597880" cy="301195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-2905579" y="3939292"/>
                <a:ext cx="7597880" cy="547183"/>
              </a:xfrm>
              <a:prstGeom prst="rect">
                <a:avLst/>
              </a:prstGeom>
              <a:solidFill>
                <a:srgbClr val="5B81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graphicFrame>
            <p:nvGraphicFramePr>
              <p:cNvPr id="20" name="图表 19"/>
              <p:cNvGraphicFramePr/>
              <p:nvPr/>
            </p:nvGraphicFramePr>
            <p:xfrm>
              <a:off x="485213" y="1474523"/>
              <a:ext cx="4053861" cy="188955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1" name="Rectangle 24"/>
              <p:cNvSpPr>
                <a:spLocks noChangeArrowheads="1"/>
              </p:cNvSpPr>
              <p:nvPr/>
            </p:nvSpPr>
            <p:spPr bwMode="auto">
              <a:xfrm>
                <a:off x="-2607788" y="4013284"/>
                <a:ext cx="7064589" cy="387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CN" altLang="en-US" sz="1400" b="1" dirty="0">
                    <a:solidFill>
                      <a:schemeClr val="bg1"/>
                    </a:solidFill>
                  </a:rPr>
                  <a:t>TOPIC HEADER HERE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We have many PowerPoint templates that has been specifically designed to help anyone that is stepping into the world of PowerPoint for the very first time.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 Notice"/>
          <p:cNvSpPr/>
          <p:nvPr/>
        </p:nvSpPr>
        <p:spPr bwMode="auto">
          <a:xfrm>
            <a:off x="3864398" y="367672"/>
            <a:ext cx="4462298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cap="small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点击加入标题文字</a:t>
            </a:r>
            <a:endParaRPr lang="en-US" sz="2400" cap="small" dirty="0">
              <a:solidFill>
                <a:srgbClr val="5B81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flipH="1" flipV="1">
            <a:off x="1428750" y="623156"/>
            <a:ext cx="10761664" cy="5263294"/>
            <a:chOff x="3302736" y="324704"/>
            <a:chExt cx="10761664" cy="5263294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3802743" y="324704"/>
              <a:ext cx="0" cy="5263294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302736" y="5227013"/>
              <a:ext cx="10761664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-19050" y="1409700"/>
            <a:ext cx="10344150" cy="5449888"/>
            <a:chOff x="3302737" y="138111"/>
            <a:chExt cx="10344150" cy="544988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802743" y="138111"/>
              <a:ext cx="0" cy="5449888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302737" y="5227013"/>
              <a:ext cx="1034415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ardrop 5"/>
          <p:cNvSpPr/>
          <p:nvPr/>
        </p:nvSpPr>
        <p:spPr>
          <a:xfrm rot="8161604">
            <a:off x="1001976" y="2160826"/>
            <a:ext cx="1874700" cy="1874700"/>
          </a:xfrm>
          <a:prstGeom prst="teardrop">
            <a:avLst/>
          </a:prstGeom>
          <a:solidFill>
            <a:srgbClr val="5B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ardrop 8"/>
          <p:cNvSpPr/>
          <p:nvPr/>
        </p:nvSpPr>
        <p:spPr>
          <a:xfrm rot="8161604">
            <a:off x="3716430" y="2160822"/>
            <a:ext cx="1874700" cy="1874700"/>
          </a:xfrm>
          <a:prstGeom prst="teardrop">
            <a:avLst/>
          </a:prstGeom>
          <a:solidFill>
            <a:srgbClr val="98C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ardrop 11"/>
          <p:cNvSpPr/>
          <p:nvPr/>
        </p:nvSpPr>
        <p:spPr>
          <a:xfrm rot="8161604">
            <a:off x="6430885" y="2160822"/>
            <a:ext cx="1874700" cy="1874700"/>
          </a:xfrm>
          <a:prstGeom prst="teardrop">
            <a:avLst/>
          </a:prstGeom>
          <a:solidFill>
            <a:srgbClr val="5B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ardrop 14"/>
          <p:cNvSpPr/>
          <p:nvPr/>
        </p:nvSpPr>
        <p:spPr>
          <a:xfrm rot="8161604">
            <a:off x="9145339" y="2160821"/>
            <a:ext cx="1874700" cy="1874700"/>
          </a:xfrm>
          <a:prstGeom prst="teardrop">
            <a:avLst/>
          </a:prstGeom>
          <a:solidFill>
            <a:srgbClr val="98C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20"/>
          <p:cNvSpPr txBox="1"/>
          <p:nvPr/>
        </p:nvSpPr>
        <p:spPr>
          <a:xfrm>
            <a:off x="1412482" y="2875349"/>
            <a:ext cx="1005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关键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TextBox 20"/>
          <p:cNvSpPr txBox="1"/>
          <p:nvPr/>
        </p:nvSpPr>
        <p:spPr>
          <a:xfrm>
            <a:off x="4190589" y="2875349"/>
            <a:ext cx="1005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关键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TextBox 20"/>
          <p:cNvSpPr txBox="1"/>
          <p:nvPr/>
        </p:nvSpPr>
        <p:spPr>
          <a:xfrm>
            <a:off x="6905043" y="2875349"/>
            <a:ext cx="1005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关键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TextBox 20"/>
          <p:cNvSpPr txBox="1"/>
          <p:nvPr/>
        </p:nvSpPr>
        <p:spPr>
          <a:xfrm>
            <a:off x="9555845" y="2875349"/>
            <a:ext cx="1005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关键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727219" y="4698658"/>
            <a:ext cx="233808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731300" y="4984563"/>
            <a:ext cx="233399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3533919" y="4698658"/>
            <a:ext cx="233808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3538000" y="4984563"/>
            <a:ext cx="233399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6336538" y="4698658"/>
            <a:ext cx="233808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6340619" y="4984563"/>
            <a:ext cx="233399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9135076" y="4698658"/>
            <a:ext cx="233808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9139157" y="4984563"/>
            <a:ext cx="2333999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C:\Users\Administrator\Desktop\17\3.jpg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635" y="-27305"/>
            <a:ext cx="12190730" cy="6986905"/>
          </a:xfrm>
          <a:prstGeom prst="rect">
            <a:avLst/>
          </a:prstGeom>
        </p:spPr>
      </p:pic>
      <p:sp>
        <p:nvSpPr>
          <p:cNvPr id="14" name="_14"/>
          <p:cNvSpPr txBox="1">
            <a:spLocks noChangeArrowheads="1"/>
          </p:cNvSpPr>
          <p:nvPr/>
        </p:nvSpPr>
        <p:spPr bwMode="auto">
          <a:xfrm>
            <a:off x="2578487" y="1571070"/>
            <a:ext cx="2598224" cy="10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4800" spc="600" dirty="0">
                <a:solidFill>
                  <a:srgbClr val="5B815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目录</a:t>
            </a:r>
            <a:endParaRPr lang="en-US" altLang="zh-CN" sz="4800" spc="600" dirty="0">
              <a:solidFill>
                <a:srgbClr val="5B8156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  <a:p>
            <a:pPr algn="ctr"/>
            <a:r>
              <a:rPr lang="en-US" altLang="zh-CN" sz="2200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DIRECTORY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750201" y="2601258"/>
            <a:ext cx="5080000" cy="3341089"/>
            <a:chOff x="3302737" y="2246911"/>
            <a:chExt cx="5080000" cy="3341089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3802743" y="2246911"/>
              <a:ext cx="0" cy="3341089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3302737" y="5227013"/>
              <a:ext cx="508000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 flipH="1" flipV="1">
            <a:off x="5447840" y="1539244"/>
            <a:ext cx="5080000" cy="3341089"/>
            <a:chOff x="3302737" y="2246911"/>
            <a:chExt cx="5080000" cy="3341089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3802743" y="2246911"/>
              <a:ext cx="0" cy="3341089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3302737" y="5227013"/>
              <a:ext cx="508000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5118065" y="2369597"/>
            <a:ext cx="4726327" cy="732230"/>
            <a:chOff x="1491415" y="2438323"/>
            <a:chExt cx="4726327" cy="732230"/>
          </a:xfrm>
        </p:grpSpPr>
        <p:sp>
          <p:nvSpPr>
            <p:cNvPr id="38" name="_14"/>
            <p:cNvSpPr txBox="1">
              <a:spLocks noChangeArrowheads="1"/>
            </p:cNvSpPr>
            <p:nvPr/>
          </p:nvSpPr>
          <p:spPr bwMode="auto">
            <a:xfrm>
              <a:off x="1491415" y="2438323"/>
              <a:ext cx="1123680" cy="73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3200" spc="600" dirty="0">
                  <a:solidFill>
                    <a:srgbClr val="5B81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zh-CN" sz="3200" spc="600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2691515" y="2450170"/>
              <a:ext cx="3526227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5B81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单击此处添加文字模板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18065" y="3100225"/>
            <a:ext cx="4370855" cy="732230"/>
            <a:chOff x="1491415" y="2438323"/>
            <a:chExt cx="4370855" cy="732230"/>
          </a:xfrm>
        </p:grpSpPr>
        <p:sp>
          <p:nvSpPr>
            <p:cNvPr id="41" name="_14"/>
            <p:cNvSpPr txBox="1">
              <a:spLocks noChangeArrowheads="1"/>
            </p:cNvSpPr>
            <p:nvPr/>
          </p:nvSpPr>
          <p:spPr bwMode="auto">
            <a:xfrm>
              <a:off x="1491415" y="2438323"/>
              <a:ext cx="1123680" cy="73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3200" spc="600" dirty="0">
                  <a:solidFill>
                    <a:srgbClr val="5B81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zh-CN" sz="3200" spc="600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 bwMode="auto">
            <a:xfrm>
              <a:off x="2691516" y="2450170"/>
              <a:ext cx="3170754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5B81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单击此处添加文字模板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118065" y="3830853"/>
            <a:ext cx="4370855" cy="732230"/>
            <a:chOff x="1491415" y="2438323"/>
            <a:chExt cx="4370855" cy="732230"/>
          </a:xfrm>
        </p:grpSpPr>
        <p:sp>
          <p:nvSpPr>
            <p:cNvPr id="44" name="_14"/>
            <p:cNvSpPr txBox="1">
              <a:spLocks noChangeArrowheads="1"/>
            </p:cNvSpPr>
            <p:nvPr/>
          </p:nvSpPr>
          <p:spPr bwMode="auto">
            <a:xfrm>
              <a:off x="1491415" y="2438323"/>
              <a:ext cx="1123680" cy="73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3200" spc="600" dirty="0">
                  <a:solidFill>
                    <a:srgbClr val="5B81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zh-CN" sz="3200" spc="600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 bwMode="auto">
            <a:xfrm>
              <a:off x="2691516" y="2450170"/>
              <a:ext cx="3170754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5B81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单击此处添加文字模板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118065" y="4561481"/>
            <a:ext cx="4181579" cy="732230"/>
            <a:chOff x="1491415" y="2438323"/>
            <a:chExt cx="4181579" cy="732230"/>
          </a:xfrm>
        </p:grpSpPr>
        <p:sp>
          <p:nvSpPr>
            <p:cNvPr id="47" name="_14"/>
            <p:cNvSpPr txBox="1">
              <a:spLocks noChangeArrowheads="1"/>
            </p:cNvSpPr>
            <p:nvPr/>
          </p:nvSpPr>
          <p:spPr bwMode="auto">
            <a:xfrm>
              <a:off x="1491415" y="2438323"/>
              <a:ext cx="1123680" cy="73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3200" spc="600" dirty="0">
                  <a:solidFill>
                    <a:srgbClr val="5B81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zh-CN" sz="3200" spc="600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2691516" y="2450170"/>
              <a:ext cx="2981478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5B81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单击此处添加文字模板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750201" y="2601258"/>
            <a:ext cx="5080000" cy="3341089"/>
            <a:chOff x="3302737" y="2246911"/>
            <a:chExt cx="5080000" cy="3341089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3802743" y="2246911"/>
              <a:ext cx="0" cy="3341089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3302737" y="5227013"/>
              <a:ext cx="508000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 flipH="1" flipV="1">
            <a:off x="5447840" y="1539244"/>
            <a:ext cx="5080000" cy="3341089"/>
            <a:chOff x="3302737" y="2246911"/>
            <a:chExt cx="5080000" cy="3341089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3802743" y="2246911"/>
              <a:ext cx="0" cy="3341089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302737" y="5227013"/>
              <a:ext cx="508000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/>
        </p:nvSpPr>
        <p:spPr bwMode="auto">
          <a:xfrm>
            <a:off x="3114469" y="3263179"/>
            <a:ext cx="5972904" cy="1080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单击此处添加文字模板</a:t>
            </a:r>
          </a:p>
        </p:txBody>
      </p:sp>
      <p:sp>
        <p:nvSpPr>
          <p:cNvPr id="24" name="_14"/>
          <p:cNvSpPr txBox="1">
            <a:spLocks noChangeArrowheads="1"/>
          </p:cNvSpPr>
          <p:nvPr/>
        </p:nvSpPr>
        <p:spPr bwMode="auto">
          <a:xfrm>
            <a:off x="4374686" y="2586690"/>
            <a:ext cx="3452470" cy="84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4400" spc="600" dirty="0">
                <a:solidFill>
                  <a:srgbClr val="5B815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第四章</a:t>
            </a:r>
            <a:endParaRPr lang="en-US" altLang="zh-CN" sz="4400" spc="600" dirty="0">
              <a:solidFill>
                <a:srgbClr val="5B8156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4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4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 Notice"/>
          <p:cNvSpPr/>
          <p:nvPr/>
        </p:nvSpPr>
        <p:spPr bwMode="auto">
          <a:xfrm>
            <a:off x="3864398" y="367672"/>
            <a:ext cx="4462298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cap="small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点击加入标题文字</a:t>
            </a:r>
            <a:endParaRPr lang="en-US" sz="2400" cap="small" dirty="0">
              <a:solidFill>
                <a:srgbClr val="5B81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flipH="1" flipV="1">
            <a:off x="1428750" y="623156"/>
            <a:ext cx="10761664" cy="5263294"/>
            <a:chOff x="3302736" y="324704"/>
            <a:chExt cx="10761664" cy="5263294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3802743" y="324704"/>
              <a:ext cx="0" cy="5263294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302736" y="5227013"/>
              <a:ext cx="10761664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-19050" y="1409700"/>
            <a:ext cx="10344150" cy="5449888"/>
            <a:chOff x="3302737" y="138111"/>
            <a:chExt cx="10344150" cy="544988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802743" y="138111"/>
              <a:ext cx="0" cy="5449888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302737" y="5227013"/>
              <a:ext cx="1034415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圆角矩形 4"/>
          <p:cNvSpPr/>
          <p:nvPr/>
        </p:nvSpPr>
        <p:spPr>
          <a:xfrm>
            <a:off x="2464301" y="2241084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5B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5400000">
            <a:off x="9328645" y="2415491"/>
            <a:ext cx="180081" cy="15524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圆角矩形 6"/>
          <p:cNvSpPr/>
          <p:nvPr/>
        </p:nvSpPr>
        <p:spPr>
          <a:xfrm>
            <a:off x="2464301" y="2241084"/>
            <a:ext cx="1683187" cy="504056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469056" y="2262280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  <a:endParaRPr lang="zh-CN" altLang="en-US" sz="2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068257" y="2097068"/>
            <a:ext cx="792088" cy="7920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1"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标题</a:t>
            </a:r>
          </a:p>
        </p:txBody>
      </p:sp>
      <p:sp>
        <p:nvSpPr>
          <p:cNvPr id="20" name="圆角矩形 9"/>
          <p:cNvSpPr/>
          <p:nvPr/>
        </p:nvSpPr>
        <p:spPr>
          <a:xfrm>
            <a:off x="2464301" y="3177188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98C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5400000">
            <a:off x="9328645" y="3351595"/>
            <a:ext cx="180081" cy="15524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11"/>
          <p:cNvSpPr/>
          <p:nvPr/>
        </p:nvSpPr>
        <p:spPr>
          <a:xfrm>
            <a:off x="2464301" y="3177188"/>
            <a:ext cx="3366374" cy="504056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469056" y="3198384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2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068257" y="3033172"/>
            <a:ext cx="792088" cy="7920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1"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标题</a:t>
            </a:r>
          </a:p>
        </p:txBody>
      </p:sp>
      <p:sp>
        <p:nvSpPr>
          <p:cNvPr id="25" name="圆角矩形 14"/>
          <p:cNvSpPr/>
          <p:nvPr/>
        </p:nvSpPr>
        <p:spPr>
          <a:xfrm>
            <a:off x="2464301" y="4113292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5B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5400000">
            <a:off x="9328645" y="4287699"/>
            <a:ext cx="180081" cy="15524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16"/>
          <p:cNvSpPr/>
          <p:nvPr/>
        </p:nvSpPr>
        <p:spPr>
          <a:xfrm>
            <a:off x="2464301" y="4113292"/>
            <a:ext cx="5076564" cy="504056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9469056" y="4134488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zh-CN" altLang="en-US" sz="24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068257" y="3969276"/>
            <a:ext cx="792088" cy="7920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1"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1968218" y="5239582"/>
            <a:ext cx="8486946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31" name="矩形 30"/>
          <p:cNvSpPr/>
          <p:nvPr/>
        </p:nvSpPr>
        <p:spPr>
          <a:xfrm>
            <a:off x="1998696" y="5077484"/>
            <a:ext cx="8356239" cy="117156"/>
          </a:xfrm>
          <a:prstGeom prst="rect">
            <a:avLst/>
          </a:prstGeom>
          <a:pattFill prst="dkDn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 Notice"/>
          <p:cNvSpPr/>
          <p:nvPr/>
        </p:nvSpPr>
        <p:spPr bwMode="auto">
          <a:xfrm>
            <a:off x="3864398" y="367672"/>
            <a:ext cx="4462298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cap="small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点击加入标题文字</a:t>
            </a:r>
            <a:endParaRPr lang="en-US" sz="2400" cap="small" dirty="0">
              <a:solidFill>
                <a:srgbClr val="5B81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flipH="1" flipV="1">
            <a:off x="1428750" y="623156"/>
            <a:ext cx="10761664" cy="5263294"/>
            <a:chOff x="3302736" y="324704"/>
            <a:chExt cx="10761664" cy="5263294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3802743" y="324704"/>
              <a:ext cx="0" cy="5263294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302736" y="5227013"/>
              <a:ext cx="10761664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-19050" y="1409700"/>
            <a:ext cx="10344150" cy="5449888"/>
            <a:chOff x="3302737" y="138111"/>
            <a:chExt cx="10344150" cy="544988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802743" y="138111"/>
              <a:ext cx="0" cy="5449888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302737" y="5227013"/>
              <a:ext cx="1034415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49"/>
          <p:cNvGrpSpPr/>
          <p:nvPr/>
        </p:nvGrpSpPr>
        <p:grpSpPr>
          <a:xfrm>
            <a:off x="7909197" y="3074358"/>
            <a:ext cx="2786026" cy="562290"/>
            <a:chOff x="4597686" y="3155872"/>
            <a:chExt cx="2089715" cy="395911"/>
          </a:xfrm>
        </p:grpSpPr>
        <p:sp>
          <p:nvSpPr>
            <p:cNvPr id="38" name="TextBox 37"/>
            <p:cNvSpPr txBox="1"/>
            <p:nvPr/>
          </p:nvSpPr>
          <p:spPr>
            <a:xfrm>
              <a:off x="4597686" y="3155872"/>
              <a:ext cx="1542506" cy="23638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97686" y="3348942"/>
              <a:ext cx="2089715" cy="2028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55"/>
          <p:cNvGrpSpPr/>
          <p:nvPr/>
        </p:nvGrpSpPr>
        <p:grpSpPr>
          <a:xfrm>
            <a:off x="7909198" y="4058036"/>
            <a:ext cx="2713104" cy="562292"/>
            <a:chOff x="4597685" y="3914331"/>
            <a:chExt cx="2035018" cy="395911"/>
          </a:xfrm>
        </p:grpSpPr>
        <p:sp>
          <p:nvSpPr>
            <p:cNvPr id="36" name="TextBox 43"/>
            <p:cNvSpPr txBox="1"/>
            <p:nvPr/>
          </p:nvSpPr>
          <p:spPr>
            <a:xfrm>
              <a:off x="4597686" y="3914331"/>
              <a:ext cx="1542506" cy="23638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44"/>
            <p:cNvSpPr txBox="1"/>
            <p:nvPr/>
          </p:nvSpPr>
          <p:spPr>
            <a:xfrm>
              <a:off x="4597685" y="4107401"/>
              <a:ext cx="2035018" cy="2028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61"/>
          <p:cNvGrpSpPr/>
          <p:nvPr/>
        </p:nvGrpSpPr>
        <p:grpSpPr>
          <a:xfrm>
            <a:off x="7909198" y="5068699"/>
            <a:ext cx="2713104" cy="562292"/>
            <a:chOff x="4597685" y="3914331"/>
            <a:chExt cx="2035018" cy="395911"/>
          </a:xfrm>
        </p:grpSpPr>
        <p:sp>
          <p:nvSpPr>
            <p:cNvPr id="34" name="TextBox 49"/>
            <p:cNvSpPr txBox="1"/>
            <p:nvPr/>
          </p:nvSpPr>
          <p:spPr>
            <a:xfrm>
              <a:off x="4597686" y="3914331"/>
              <a:ext cx="1542506" cy="23638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50"/>
            <p:cNvSpPr txBox="1"/>
            <p:nvPr/>
          </p:nvSpPr>
          <p:spPr>
            <a:xfrm>
              <a:off x="4597685" y="4107401"/>
              <a:ext cx="2035018" cy="2028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0"/>
          <p:cNvGrpSpPr/>
          <p:nvPr/>
        </p:nvGrpSpPr>
        <p:grpSpPr>
          <a:xfrm>
            <a:off x="6996352" y="3045964"/>
            <a:ext cx="666124" cy="647054"/>
            <a:chOff x="630683" y="3383511"/>
            <a:chExt cx="469021" cy="455593"/>
          </a:xfrm>
          <a:noFill/>
        </p:grpSpPr>
        <p:sp>
          <p:nvSpPr>
            <p:cNvPr id="3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rgbClr val="98C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3"/>
          <p:cNvGrpSpPr/>
          <p:nvPr/>
        </p:nvGrpSpPr>
        <p:grpSpPr>
          <a:xfrm>
            <a:off x="6996352" y="5044990"/>
            <a:ext cx="666124" cy="647054"/>
            <a:chOff x="3428938" y="4190009"/>
            <a:chExt cx="469021" cy="455593"/>
          </a:xfrm>
          <a:noFill/>
        </p:grpSpPr>
        <p:sp>
          <p:nvSpPr>
            <p:cNvPr id="30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rgbClr val="98C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76"/>
          <p:cNvGrpSpPr/>
          <p:nvPr/>
        </p:nvGrpSpPr>
        <p:grpSpPr>
          <a:xfrm>
            <a:off x="6996352" y="4074087"/>
            <a:ext cx="666124" cy="647054"/>
            <a:chOff x="6299532" y="3384456"/>
            <a:chExt cx="469021" cy="455593"/>
          </a:xfrm>
          <a:noFill/>
        </p:grpSpPr>
        <p:sp>
          <p:nvSpPr>
            <p:cNvPr id="2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rgbClr val="5B8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55"/>
          <p:cNvGrpSpPr/>
          <p:nvPr/>
        </p:nvGrpSpPr>
        <p:grpSpPr>
          <a:xfrm>
            <a:off x="7909197" y="2019300"/>
            <a:ext cx="2713104" cy="562292"/>
            <a:chOff x="4597685" y="3914331"/>
            <a:chExt cx="2035018" cy="395911"/>
          </a:xfrm>
        </p:grpSpPr>
        <p:sp>
          <p:nvSpPr>
            <p:cNvPr id="26" name="TextBox 43"/>
            <p:cNvSpPr txBox="1"/>
            <p:nvPr/>
          </p:nvSpPr>
          <p:spPr>
            <a:xfrm>
              <a:off x="4597686" y="3914331"/>
              <a:ext cx="1542506" cy="23638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44"/>
            <p:cNvSpPr txBox="1"/>
            <p:nvPr/>
          </p:nvSpPr>
          <p:spPr>
            <a:xfrm>
              <a:off x="4597685" y="4107401"/>
              <a:ext cx="2035018" cy="20284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176"/>
          <p:cNvGrpSpPr/>
          <p:nvPr/>
        </p:nvGrpSpPr>
        <p:grpSpPr>
          <a:xfrm>
            <a:off x="6996351" y="2035351"/>
            <a:ext cx="666124" cy="647054"/>
            <a:chOff x="6299532" y="3384456"/>
            <a:chExt cx="469021" cy="455593"/>
          </a:xfrm>
          <a:noFill/>
        </p:grpSpPr>
        <p:sp>
          <p:nvSpPr>
            <p:cNvPr id="24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rgbClr val="5B8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768298" y="1807715"/>
            <a:ext cx="4166184" cy="4140201"/>
            <a:chOff x="3925009" y="2078254"/>
            <a:chExt cx="4166184" cy="4140201"/>
          </a:xfrm>
        </p:grpSpPr>
        <p:sp>
          <p:nvSpPr>
            <p:cNvPr id="60" name="Freeform 6"/>
            <p:cNvSpPr/>
            <p:nvPr/>
          </p:nvSpPr>
          <p:spPr bwMode="auto">
            <a:xfrm>
              <a:off x="3925009" y="2078254"/>
              <a:ext cx="2085258" cy="2074431"/>
            </a:xfrm>
            <a:custGeom>
              <a:avLst/>
              <a:gdLst>
                <a:gd name="T0" fmla="*/ 648 w 650"/>
                <a:gd name="T1" fmla="*/ 0 h 647"/>
                <a:gd name="T2" fmla="*/ 625 w 650"/>
                <a:gd name="T3" fmla="*/ 20 h 647"/>
                <a:gd name="T4" fmla="*/ 578 w 650"/>
                <a:gd name="T5" fmla="*/ 89 h 647"/>
                <a:gd name="T6" fmla="*/ 551 w 650"/>
                <a:gd name="T7" fmla="*/ 13 h 647"/>
                <a:gd name="T8" fmla="*/ 521 w 650"/>
                <a:gd name="T9" fmla="*/ 18 h 647"/>
                <a:gd name="T10" fmla="*/ 522 w 650"/>
                <a:gd name="T11" fmla="*/ 99 h 647"/>
                <a:gd name="T12" fmla="*/ 454 w 650"/>
                <a:gd name="T13" fmla="*/ 50 h 647"/>
                <a:gd name="T14" fmla="*/ 426 w 650"/>
                <a:gd name="T15" fmla="*/ 40 h 647"/>
                <a:gd name="T16" fmla="*/ 411 w 650"/>
                <a:gd name="T17" fmla="*/ 66 h 647"/>
                <a:gd name="T18" fmla="*/ 391 w 650"/>
                <a:gd name="T19" fmla="*/ 147 h 647"/>
                <a:gd name="T20" fmla="*/ 339 w 650"/>
                <a:gd name="T21" fmla="*/ 85 h 647"/>
                <a:gd name="T22" fmla="*/ 313 w 650"/>
                <a:gd name="T23" fmla="*/ 100 h 647"/>
                <a:gd name="T24" fmla="*/ 341 w 650"/>
                <a:gd name="T25" fmla="*/ 176 h 647"/>
                <a:gd name="T26" fmla="*/ 261 w 650"/>
                <a:gd name="T27" fmla="*/ 153 h 647"/>
                <a:gd name="T28" fmla="*/ 231 w 650"/>
                <a:gd name="T29" fmla="*/ 153 h 647"/>
                <a:gd name="T30" fmla="*/ 226 w 650"/>
                <a:gd name="T31" fmla="*/ 182 h 647"/>
                <a:gd name="T32" fmla="*/ 235 w 650"/>
                <a:gd name="T33" fmla="*/ 266 h 647"/>
                <a:gd name="T34" fmla="*/ 165 w 650"/>
                <a:gd name="T35" fmla="*/ 225 h 647"/>
                <a:gd name="T36" fmla="*/ 146 w 650"/>
                <a:gd name="T37" fmla="*/ 248 h 647"/>
                <a:gd name="T38" fmla="*/ 198 w 650"/>
                <a:gd name="T39" fmla="*/ 309 h 647"/>
                <a:gd name="T40" fmla="*/ 114 w 650"/>
                <a:gd name="T41" fmla="*/ 316 h 647"/>
                <a:gd name="T42" fmla="*/ 86 w 650"/>
                <a:gd name="T43" fmla="*/ 325 h 647"/>
                <a:gd name="T44" fmla="*/ 92 w 650"/>
                <a:gd name="T45" fmla="*/ 355 h 647"/>
                <a:gd name="T46" fmla="*/ 128 w 650"/>
                <a:gd name="T47" fmla="*/ 430 h 647"/>
                <a:gd name="T48" fmla="*/ 49 w 650"/>
                <a:gd name="T49" fmla="*/ 416 h 647"/>
                <a:gd name="T50" fmla="*/ 38 w 650"/>
                <a:gd name="T51" fmla="*/ 444 h 647"/>
                <a:gd name="T52" fmla="*/ 109 w 650"/>
                <a:gd name="T53" fmla="*/ 484 h 647"/>
                <a:gd name="T54" fmla="*/ 32 w 650"/>
                <a:gd name="T55" fmla="*/ 519 h 647"/>
                <a:gd name="T56" fmla="*/ 9 w 650"/>
                <a:gd name="T57" fmla="*/ 537 h 647"/>
                <a:gd name="T58" fmla="*/ 24 w 650"/>
                <a:gd name="T59" fmla="*/ 563 h 647"/>
                <a:gd name="T60" fmla="*/ 85 w 650"/>
                <a:gd name="T61" fmla="*/ 621 h 647"/>
                <a:gd name="T62" fmla="*/ 5 w 650"/>
                <a:gd name="T63" fmla="*/ 635 h 647"/>
                <a:gd name="T64" fmla="*/ 650 w 650"/>
                <a:gd name="T65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0" h="647">
                  <a:moveTo>
                    <a:pt x="650" y="1"/>
                  </a:moveTo>
                  <a:cubicBezTo>
                    <a:pt x="649" y="0"/>
                    <a:pt x="649" y="0"/>
                    <a:pt x="648" y="0"/>
                  </a:cubicBezTo>
                  <a:cubicBezTo>
                    <a:pt x="642" y="0"/>
                    <a:pt x="637" y="3"/>
                    <a:pt x="633" y="6"/>
                  </a:cubicBezTo>
                  <a:cubicBezTo>
                    <a:pt x="629" y="9"/>
                    <a:pt x="626" y="14"/>
                    <a:pt x="625" y="20"/>
                  </a:cubicBezTo>
                  <a:cubicBezTo>
                    <a:pt x="625" y="26"/>
                    <a:pt x="622" y="58"/>
                    <a:pt x="619" y="86"/>
                  </a:cubicBezTo>
                  <a:cubicBezTo>
                    <a:pt x="605" y="87"/>
                    <a:pt x="592" y="88"/>
                    <a:pt x="578" y="89"/>
                  </a:cubicBezTo>
                  <a:cubicBezTo>
                    <a:pt x="571" y="62"/>
                    <a:pt x="562" y="32"/>
                    <a:pt x="561" y="26"/>
                  </a:cubicBezTo>
                  <a:cubicBezTo>
                    <a:pt x="559" y="20"/>
                    <a:pt x="555" y="16"/>
                    <a:pt x="551" y="13"/>
                  </a:cubicBezTo>
                  <a:cubicBezTo>
                    <a:pt x="546" y="11"/>
                    <a:pt x="541" y="9"/>
                    <a:pt x="535" y="10"/>
                  </a:cubicBezTo>
                  <a:cubicBezTo>
                    <a:pt x="530" y="11"/>
                    <a:pt x="525" y="14"/>
                    <a:pt x="521" y="18"/>
                  </a:cubicBezTo>
                  <a:cubicBezTo>
                    <a:pt x="518" y="23"/>
                    <a:pt x="516" y="28"/>
                    <a:pt x="517" y="33"/>
                  </a:cubicBezTo>
                  <a:cubicBezTo>
                    <a:pt x="517" y="40"/>
                    <a:pt x="519" y="71"/>
                    <a:pt x="522" y="99"/>
                  </a:cubicBezTo>
                  <a:cubicBezTo>
                    <a:pt x="508" y="102"/>
                    <a:pt x="495" y="106"/>
                    <a:pt x="482" y="110"/>
                  </a:cubicBezTo>
                  <a:cubicBezTo>
                    <a:pt x="470" y="84"/>
                    <a:pt x="456" y="56"/>
                    <a:pt x="454" y="50"/>
                  </a:cubicBezTo>
                  <a:cubicBezTo>
                    <a:pt x="451" y="45"/>
                    <a:pt x="447" y="42"/>
                    <a:pt x="442" y="40"/>
                  </a:cubicBezTo>
                  <a:cubicBezTo>
                    <a:pt x="437" y="38"/>
                    <a:pt x="431" y="38"/>
                    <a:pt x="426" y="40"/>
                  </a:cubicBezTo>
                  <a:cubicBezTo>
                    <a:pt x="421" y="42"/>
                    <a:pt x="417" y="45"/>
                    <a:pt x="414" y="50"/>
                  </a:cubicBezTo>
                  <a:cubicBezTo>
                    <a:pt x="411" y="55"/>
                    <a:pt x="410" y="60"/>
                    <a:pt x="411" y="66"/>
                  </a:cubicBezTo>
                  <a:cubicBezTo>
                    <a:pt x="413" y="72"/>
                    <a:pt x="421" y="102"/>
                    <a:pt x="428" y="130"/>
                  </a:cubicBezTo>
                  <a:cubicBezTo>
                    <a:pt x="416" y="135"/>
                    <a:pt x="403" y="141"/>
                    <a:pt x="391" y="147"/>
                  </a:cubicBezTo>
                  <a:cubicBezTo>
                    <a:pt x="375" y="124"/>
                    <a:pt x="356" y="98"/>
                    <a:pt x="353" y="93"/>
                  </a:cubicBezTo>
                  <a:cubicBezTo>
                    <a:pt x="349" y="89"/>
                    <a:pt x="344" y="86"/>
                    <a:pt x="339" y="85"/>
                  </a:cubicBezTo>
                  <a:cubicBezTo>
                    <a:pt x="334" y="84"/>
                    <a:pt x="328" y="85"/>
                    <a:pt x="323" y="88"/>
                  </a:cubicBezTo>
                  <a:cubicBezTo>
                    <a:pt x="319" y="90"/>
                    <a:pt x="315" y="95"/>
                    <a:pt x="313" y="100"/>
                  </a:cubicBezTo>
                  <a:cubicBezTo>
                    <a:pt x="312" y="105"/>
                    <a:pt x="311" y="110"/>
                    <a:pt x="314" y="116"/>
                  </a:cubicBezTo>
                  <a:cubicBezTo>
                    <a:pt x="317" y="121"/>
                    <a:pt x="330" y="150"/>
                    <a:pt x="341" y="176"/>
                  </a:cubicBezTo>
                  <a:cubicBezTo>
                    <a:pt x="330" y="183"/>
                    <a:pt x="319" y="191"/>
                    <a:pt x="308" y="200"/>
                  </a:cubicBezTo>
                  <a:cubicBezTo>
                    <a:pt x="287" y="180"/>
                    <a:pt x="265" y="157"/>
                    <a:pt x="261" y="153"/>
                  </a:cubicBezTo>
                  <a:cubicBezTo>
                    <a:pt x="257" y="149"/>
                    <a:pt x="251" y="147"/>
                    <a:pt x="246" y="147"/>
                  </a:cubicBezTo>
                  <a:cubicBezTo>
                    <a:pt x="241" y="147"/>
                    <a:pt x="235" y="149"/>
                    <a:pt x="231" y="153"/>
                  </a:cubicBezTo>
                  <a:cubicBezTo>
                    <a:pt x="227" y="156"/>
                    <a:pt x="224" y="161"/>
                    <a:pt x="223" y="166"/>
                  </a:cubicBezTo>
                  <a:cubicBezTo>
                    <a:pt x="222" y="172"/>
                    <a:pt x="223" y="177"/>
                    <a:pt x="226" y="182"/>
                  </a:cubicBezTo>
                  <a:cubicBezTo>
                    <a:pt x="230" y="187"/>
                    <a:pt x="248" y="213"/>
                    <a:pt x="264" y="237"/>
                  </a:cubicBezTo>
                  <a:cubicBezTo>
                    <a:pt x="254" y="246"/>
                    <a:pt x="244" y="255"/>
                    <a:pt x="235" y="266"/>
                  </a:cubicBezTo>
                  <a:cubicBezTo>
                    <a:pt x="211" y="249"/>
                    <a:pt x="186" y="231"/>
                    <a:pt x="180" y="228"/>
                  </a:cubicBezTo>
                  <a:cubicBezTo>
                    <a:pt x="176" y="225"/>
                    <a:pt x="170" y="224"/>
                    <a:pt x="165" y="225"/>
                  </a:cubicBezTo>
                  <a:cubicBezTo>
                    <a:pt x="160" y="225"/>
                    <a:pt x="155" y="228"/>
                    <a:pt x="151" y="232"/>
                  </a:cubicBezTo>
                  <a:cubicBezTo>
                    <a:pt x="147" y="237"/>
                    <a:pt x="146" y="242"/>
                    <a:pt x="146" y="248"/>
                  </a:cubicBezTo>
                  <a:cubicBezTo>
                    <a:pt x="146" y="253"/>
                    <a:pt x="148" y="258"/>
                    <a:pt x="151" y="262"/>
                  </a:cubicBezTo>
                  <a:cubicBezTo>
                    <a:pt x="156" y="267"/>
                    <a:pt x="178" y="289"/>
                    <a:pt x="198" y="309"/>
                  </a:cubicBezTo>
                  <a:cubicBezTo>
                    <a:pt x="190" y="320"/>
                    <a:pt x="182" y="332"/>
                    <a:pt x="174" y="343"/>
                  </a:cubicBezTo>
                  <a:cubicBezTo>
                    <a:pt x="149" y="331"/>
                    <a:pt x="120" y="318"/>
                    <a:pt x="114" y="316"/>
                  </a:cubicBezTo>
                  <a:cubicBezTo>
                    <a:pt x="109" y="313"/>
                    <a:pt x="103" y="313"/>
                    <a:pt x="98" y="315"/>
                  </a:cubicBezTo>
                  <a:cubicBezTo>
                    <a:pt x="93" y="317"/>
                    <a:pt x="89" y="320"/>
                    <a:pt x="86" y="325"/>
                  </a:cubicBezTo>
                  <a:cubicBezTo>
                    <a:pt x="83" y="330"/>
                    <a:pt x="83" y="336"/>
                    <a:pt x="84" y="341"/>
                  </a:cubicBezTo>
                  <a:cubicBezTo>
                    <a:pt x="85" y="346"/>
                    <a:pt x="87" y="351"/>
                    <a:pt x="92" y="355"/>
                  </a:cubicBezTo>
                  <a:cubicBezTo>
                    <a:pt x="97" y="358"/>
                    <a:pt x="123" y="376"/>
                    <a:pt x="146" y="393"/>
                  </a:cubicBezTo>
                  <a:cubicBezTo>
                    <a:pt x="139" y="405"/>
                    <a:pt x="134" y="417"/>
                    <a:pt x="128" y="430"/>
                  </a:cubicBezTo>
                  <a:cubicBezTo>
                    <a:pt x="101" y="423"/>
                    <a:pt x="71" y="415"/>
                    <a:pt x="64" y="414"/>
                  </a:cubicBezTo>
                  <a:cubicBezTo>
                    <a:pt x="59" y="412"/>
                    <a:pt x="53" y="413"/>
                    <a:pt x="49" y="416"/>
                  </a:cubicBezTo>
                  <a:cubicBezTo>
                    <a:pt x="44" y="418"/>
                    <a:pt x="40" y="423"/>
                    <a:pt x="38" y="428"/>
                  </a:cubicBezTo>
                  <a:cubicBezTo>
                    <a:pt x="37" y="433"/>
                    <a:pt x="37" y="439"/>
                    <a:pt x="38" y="444"/>
                  </a:cubicBezTo>
                  <a:cubicBezTo>
                    <a:pt x="40" y="449"/>
                    <a:pt x="44" y="453"/>
                    <a:pt x="49" y="456"/>
                  </a:cubicBezTo>
                  <a:cubicBezTo>
                    <a:pt x="55" y="458"/>
                    <a:pt x="83" y="472"/>
                    <a:pt x="109" y="484"/>
                  </a:cubicBezTo>
                  <a:cubicBezTo>
                    <a:pt x="105" y="497"/>
                    <a:pt x="101" y="510"/>
                    <a:pt x="98" y="524"/>
                  </a:cubicBezTo>
                  <a:cubicBezTo>
                    <a:pt x="70" y="522"/>
                    <a:pt x="38" y="519"/>
                    <a:pt x="32" y="519"/>
                  </a:cubicBezTo>
                  <a:cubicBezTo>
                    <a:pt x="27" y="518"/>
                    <a:pt x="21" y="520"/>
                    <a:pt x="17" y="523"/>
                  </a:cubicBezTo>
                  <a:cubicBezTo>
                    <a:pt x="13" y="527"/>
                    <a:pt x="10" y="532"/>
                    <a:pt x="9" y="537"/>
                  </a:cubicBezTo>
                  <a:cubicBezTo>
                    <a:pt x="8" y="543"/>
                    <a:pt x="9" y="548"/>
                    <a:pt x="12" y="553"/>
                  </a:cubicBezTo>
                  <a:cubicBezTo>
                    <a:pt x="15" y="558"/>
                    <a:pt x="19" y="561"/>
                    <a:pt x="24" y="563"/>
                  </a:cubicBezTo>
                  <a:cubicBezTo>
                    <a:pt x="31" y="564"/>
                    <a:pt x="61" y="573"/>
                    <a:pt x="88" y="580"/>
                  </a:cubicBezTo>
                  <a:cubicBezTo>
                    <a:pt x="86" y="594"/>
                    <a:pt x="85" y="608"/>
                    <a:pt x="85" y="621"/>
                  </a:cubicBezTo>
                  <a:cubicBezTo>
                    <a:pt x="56" y="624"/>
                    <a:pt x="25" y="627"/>
                    <a:pt x="19" y="628"/>
                  </a:cubicBezTo>
                  <a:cubicBezTo>
                    <a:pt x="13" y="628"/>
                    <a:pt x="8" y="631"/>
                    <a:pt x="5" y="635"/>
                  </a:cubicBezTo>
                  <a:cubicBezTo>
                    <a:pt x="2" y="638"/>
                    <a:pt x="0" y="642"/>
                    <a:pt x="0" y="647"/>
                  </a:cubicBezTo>
                  <a:cubicBezTo>
                    <a:pt x="650" y="647"/>
                    <a:pt x="650" y="647"/>
                    <a:pt x="650" y="647"/>
                  </a:cubicBezTo>
                  <a:lnTo>
                    <a:pt x="650" y="1"/>
                  </a:lnTo>
                  <a:close/>
                </a:path>
              </a:pathLst>
            </a:custGeom>
            <a:solidFill>
              <a:srgbClr val="5B81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Freeform 7"/>
            <p:cNvSpPr/>
            <p:nvPr/>
          </p:nvSpPr>
          <p:spPr bwMode="auto">
            <a:xfrm>
              <a:off x="3925009" y="4146189"/>
              <a:ext cx="2085258" cy="2072266"/>
            </a:xfrm>
            <a:custGeom>
              <a:avLst/>
              <a:gdLst>
                <a:gd name="T0" fmla="*/ 648 w 650"/>
                <a:gd name="T1" fmla="*/ 646 h 646"/>
                <a:gd name="T2" fmla="*/ 625 w 650"/>
                <a:gd name="T3" fmla="*/ 626 h 646"/>
                <a:gd name="T4" fmla="*/ 578 w 650"/>
                <a:gd name="T5" fmla="*/ 557 h 646"/>
                <a:gd name="T6" fmla="*/ 551 w 650"/>
                <a:gd name="T7" fmla="*/ 633 h 646"/>
                <a:gd name="T8" fmla="*/ 521 w 650"/>
                <a:gd name="T9" fmla="*/ 628 h 646"/>
                <a:gd name="T10" fmla="*/ 522 w 650"/>
                <a:gd name="T11" fmla="*/ 547 h 646"/>
                <a:gd name="T12" fmla="*/ 454 w 650"/>
                <a:gd name="T13" fmla="*/ 596 h 646"/>
                <a:gd name="T14" fmla="*/ 426 w 650"/>
                <a:gd name="T15" fmla="*/ 607 h 646"/>
                <a:gd name="T16" fmla="*/ 411 w 650"/>
                <a:gd name="T17" fmla="*/ 581 h 646"/>
                <a:gd name="T18" fmla="*/ 391 w 650"/>
                <a:gd name="T19" fmla="*/ 499 h 646"/>
                <a:gd name="T20" fmla="*/ 339 w 650"/>
                <a:gd name="T21" fmla="*/ 561 h 646"/>
                <a:gd name="T22" fmla="*/ 313 w 650"/>
                <a:gd name="T23" fmla="*/ 547 h 646"/>
                <a:gd name="T24" fmla="*/ 341 w 650"/>
                <a:gd name="T25" fmla="*/ 470 h 646"/>
                <a:gd name="T26" fmla="*/ 261 w 650"/>
                <a:gd name="T27" fmla="*/ 493 h 646"/>
                <a:gd name="T28" fmla="*/ 231 w 650"/>
                <a:gd name="T29" fmla="*/ 494 h 646"/>
                <a:gd name="T30" fmla="*/ 226 w 650"/>
                <a:gd name="T31" fmla="*/ 465 h 646"/>
                <a:gd name="T32" fmla="*/ 235 w 650"/>
                <a:gd name="T33" fmla="*/ 381 h 646"/>
                <a:gd name="T34" fmla="*/ 165 w 650"/>
                <a:gd name="T35" fmla="*/ 422 h 646"/>
                <a:gd name="T36" fmla="*/ 146 w 650"/>
                <a:gd name="T37" fmla="*/ 399 h 646"/>
                <a:gd name="T38" fmla="*/ 198 w 650"/>
                <a:gd name="T39" fmla="*/ 337 h 646"/>
                <a:gd name="T40" fmla="*/ 114 w 650"/>
                <a:gd name="T41" fmla="*/ 331 h 646"/>
                <a:gd name="T42" fmla="*/ 86 w 650"/>
                <a:gd name="T43" fmla="*/ 321 h 646"/>
                <a:gd name="T44" fmla="*/ 92 w 650"/>
                <a:gd name="T45" fmla="*/ 292 h 646"/>
                <a:gd name="T46" fmla="*/ 128 w 650"/>
                <a:gd name="T47" fmla="*/ 216 h 646"/>
                <a:gd name="T48" fmla="*/ 49 w 650"/>
                <a:gd name="T49" fmla="*/ 230 h 646"/>
                <a:gd name="T50" fmla="*/ 38 w 650"/>
                <a:gd name="T51" fmla="*/ 202 h 646"/>
                <a:gd name="T52" fmla="*/ 109 w 650"/>
                <a:gd name="T53" fmla="*/ 162 h 646"/>
                <a:gd name="T54" fmla="*/ 32 w 650"/>
                <a:gd name="T55" fmla="*/ 128 h 646"/>
                <a:gd name="T56" fmla="*/ 9 w 650"/>
                <a:gd name="T57" fmla="*/ 109 h 646"/>
                <a:gd name="T58" fmla="*/ 24 w 650"/>
                <a:gd name="T59" fmla="*/ 84 h 646"/>
                <a:gd name="T60" fmla="*/ 85 w 650"/>
                <a:gd name="T61" fmla="*/ 25 h 646"/>
                <a:gd name="T62" fmla="*/ 5 w 650"/>
                <a:gd name="T63" fmla="*/ 11 h 646"/>
                <a:gd name="T64" fmla="*/ 650 w 650"/>
                <a:gd name="T65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0" h="646">
                  <a:moveTo>
                    <a:pt x="650" y="646"/>
                  </a:moveTo>
                  <a:cubicBezTo>
                    <a:pt x="649" y="646"/>
                    <a:pt x="649" y="646"/>
                    <a:pt x="648" y="646"/>
                  </a:cubicBezTo>
                  <a:cubicBezTo>
                    <a:pt x="642" y="646"/>
                    <a:pt x="637" y="644"/>
                    <a:pt x="633" y="640"/>
                  </a:cubicBezTo>
                  <a:cubicBezTo>
                    <a:pt x="629" y="637"/>
                    <a:pt x="626" y="632"/>
                    <a:pt x="625" y="626"/>
                  </a:cubicBezTo>
                  <a:cubicBezTo>
                    <a:pt x="625" y="620"/>
                    <a:pt x="622" y="589"/>
                    <a:pt x="619" y="560"/>
                  </a:cubicBezTo>
                  <a:cubicBezTo>
                    <a:pt x="605" y="560"/>
                    <a:pt x="592" y="558"/>
                    <a:pt x="578" y="557"/>
                  </a:cubicBezTo>
                  <a:cubicBezTo>
                    <a:pt x="571" y="584"/>
                    <a:pt x="562" y="614"/>
                    <a:pt x="561" y="621"/>
                  </a:cubicBezTo>
                  <a:cubicBezTo>
                    <a:pt x="559" y="626"/>
                    <a:pt x="555" y="630"/>
                    <a:pt x="551" y="633"/>
                  </a:cubicBezTo>
                  <a:cubicBezTo>
                    <a:pt x="546" y="636"/>
                    <a:pt x="541" y="637"/>
                    <a:pt x="535" y="636"/>
                  </a:cubicBezTo>
                  <a:cubicBezTo>
                    <a:pt x="530" y="635"/>
                    <a:pt x="525" y="632"/>
                    <a:pt x="521" y="628"/>
                  </a:cubicBezTo>
                  <a:cubicBezTo>
                    <a:pt x="518" y="624"/>
                    <a:pt x="516" y="619"/>
                    <a:pt x="517" y="613"/>
                  </a:cubicBezTo>
                  <a:cubicBezTo>
                    <a:pt x="517" y="607"/>
                    <a:pt x="519" y="575"/>
                    <a:pt x="522" y="547"/>
                  </a:cubicBezTo>
                  <a:cubicBezTo>
                    <a:pt x="508" y="544"/>
                    <a:pt x="495" y="540"/>
                    <a:pt x="482" y="536"/>
                  </a:cubicBezTo>
                  <a:cubicBezTo>
                    <a:pt x="470" y="562"/>
                    <a:pt x="456" y="590"/>
                    <a:pt x="454" y="596"/>
                  </a:cubicBezTo>
                  <a:cubicBezTo>
                    <a:pt x="451" y="601"/>
                    <a:pt x="447" y="605"/>
                    <a:pt x="442" y="607"/>
                  </a:cubicBezTo>
                  <a:cubicBezTo>
                    <a:pt x="437" y="608"/>
                    <a:pt x="431" y="608"/>
                    <a:pt x="426" y="607"/>
                  </a:cubicBezTo>
                  <a:cubicBezTo>
                    <a:pt x="421" y="605"/>
                    <a:pt x="417" y="601"/>
                    <a:pt x="414" y="596"/>
                  </a:cubicBezTo>
                  <a:cubicBezTo>
                    <a:pt x="411" y="592"/>
                    <a:pt x="410" y="586"/>
                    <a:pt x="411" y="581"/>
                  </a:cubicBezTo>
                  <a:cubicBezTo>
                    <a:pt x="413" y="574"/>
                    <a:pt x="421" y="544"/>
                    <a:pt x="428" y="517"/>
                  </a:cubicBezTo>
                  <a:cubicBezTo>
                    <a:pt x="416" y="511"/>
                    <a:pt x="403" y="505"/>
                    <a:pt x="391" y="499"/>
                  </a:cubicBezTo>
                  <a:cubicBezTo>
                    <a:pt x="375" y="522"/>
                    <a:pt x="356" y="548"/>
                    <a:pt x="353" y="553"/>
                  </a:cubicBezTo>
                  <a:cubicBezTo>
                    <a:pt x="349" y="558"/>
                    <a:pt x="344" y="560"/>
                    <a:pt x="339" y="561"/>
                  </a:cubicBezTo>
                  <a:cubicBezTo>
                    <a:pt x="334" y="562"/>
                    <a:pt x="328" y="562"/>
                    <a:pt x="323" y="559"/>
                  </a:cubicBezTo>
                  <a:cubicBezTo>
                    <a:pt x="319" y="556"/>
                    <a:pt x="315" y="552"/>
                    <a:pt x="313" y="547"/>
                  </a:cubicBezTo>
                  <a:cubicBezTo>
                    <a:pt x="312" y="542"/>
                    <a:pt x="311" y="536"/>
                    <a:pt x="314" y="531"/>
                  </a:cubicBezTo>
                  <a:cubicBezTo>
                    <a:pt x="317" y="525"/>
                    <a:pt x="330" y="496"/>
                    <a:pt x="341" y="470"/>
                  </a:cubicBezTo>
                  <a:cubicBezTo>
                    <a:pt x="330" y="463"/>
                    <a:pt x="319" y="455"/>
                    <a:pt x="308" y="447"/>
                  </a:cubicBezTo>
                  <a:cubicBezTo>
                    <a:pt x="287" y="467"/>
                    <a:pt x="265" y="489"/>
                    <a:pt x="261" y="493"/>
                  </a:cubicBezTo>
                  <a:cubicBezTo>
                    <a:pt x="257" y="497"/>
                    <a:pt x="251" y="499"/>
                    <a:pt x="246" y="499"/>
                  </a:cubicBezTo>
                  <a:cubicBezTo>
                    <a:pt x="241" y="499"/>
                    <a:pt x="235" y="497"/>
                    <a:pt x="231" y="494"/>
                  </a:cubicBezTo>
                  <a:cubicBezTo>
                    <a:pt x="227" y="490"/>
                    <a:pt x="224" y="485"/>
                    <a:pt x="223" y="480"/>
                  </a:cubicBezTo>
                  <a:cubicBezTo>
                    <a:pt x="222" y="475"/>
                    <a:pt x="223" y="469"/>
                    <a:pt x="226" y="465"/>
                  </a:cubicBezTo>
                  <a:cubicBezTo>
                    <a:pt x="230" y="459"/>
                    <a:pt x="248" y="433"/>
                    <a:pt x="264" y="410"/>
                  </a:cubicBezTo>
                  <a:cubicBezTo>
                    <a:pt x="254" y="400"/>
                    <a:pt x="244" y="391"/>
                    <a:pt x="235" y="381"/>
                  </a:cubicBezTo>
                  <a:cubicBezTo>
                    <a:pt x="211" y="397"/>
                    <a:pt x="186" y="415"/>
                    <a:pt x="180" y="418"/>
                  </a:cubicBezTo>
                  <a:cubicBezTo>
                    <a:pt x="176" y="422"/>
                    <a:pt x="170" y="423"/>
                    <a:pt x="165" y="422"/>
                  </a:cubicBezTo>
                  <a:cubicBezTo>
                    <a:pt x="160" y="421"/>
                    <a:pt x="155" y="418"/>
                    <a:pt x="151" y="414"/>
                  </a:cubicBezTo>
                  <a:cubicBezTo>
                    <a:pt x="147" y="409"/>
                    <a:pt x="146" y="404"/>
                    <a:pt x="146" y="399"/>
                  </a:cubicBezTo>
                  <a:cubicBezTo>
                    <a:pt x="146" y="394"/>
                    <a:pt x="148" y="388"/>
                    <a:pt x="151" y="384"/>
                  </a:cubicBezTo>
                  <a:cubicBezTo>
                    <a:pt x="156" y="379"/>
                    <a:pt x="178" y="357"/>
                    <a:pt x="198" y="337"/>
                  </a:cubicBezTo>
                  <a:cubicBezTo>
                    <a:pt x="190" y="326"/>
                    <a:pt x="182" y="315"/>
                    <a:pt x="174" y="303"/>
                  </a:cubicBezTo>
                  <a:cubicBezTo>
                    <a:pt x="149" y="315"/>
                    <a:pt x="120" y="328"/>
                    <a:pt x="114" y="331"/>
                  </a:cubicBezTo>
                  <a:cubicBezTo>
                    <a:pt x="109" y="333"/>
                    <a:pt x="103" y="333"/>
                    <a:pt x="98" y="331"/>
                  </a:cubicBezTo>
                  <a:cubicBezTo>
                    <a:pt x="93" y="329"/>
                    <a:pt x="89" y="326"/>
                    <a:pt x="86" y="321"/>
                  </a:cubicBezTo>
                  <a:cubicBezTo>
                    <a:pt x="83" y="316"/>
                    <a:pt x="83" y="311"/>
                    <a:pt x="84" y="305"/>
                  </a:cubicBezTo>
                  <a:cubicBezTo>
                    <a:pt x="85" y="300"/>
                    <a:pt x="87" y="295"/>
                    <a:pt x="92" y="292"/>
                  </a:cubicBezTo>
                  <a:cubicBezTo>
                    <a:pt x="97" y="288"/>
                    <a:pt x="123" y="270"/>
                    <a:pt x="146" y="253"/>
                  </a:cubicBezTo>
                  <a:cubicBezTo>
                    <a:pt x="139" y="241"/>
                    <a:pt x="134" y="229"/>
                    <a:pt x="128" y="216"/>
                  </a:cubicBezTo>
                  <a:cubicBezTo>
                    <a:pt x="101" y="223"/>
                    <a:pt x="71" y="231"/>
                    <a:pt x="64" y="233"/>
                  </a:cubicBezTo>
                  <a:cubicBezTo>
                    <a:pt x="59" y="234"/>
                    <a:pt x="53" y="233"/>
                    <a:pt x="49" y="230"/>
                  </a:cubicBezTo>
                  <a:cubicBezTo>
                    <a:pt x="44" y="228"/>
                    <a:pt x="40" y="224"/>
                    <a:pt x="38" y="218"/>
                  </a:cubicBezTo>
                  <a:cubicBezTo>
                    <a:pt x="37" y="213"/>
                    <a:pt x="37" y="207"/>
                    <a:pt x="38" y="202"/>
                  </a:cubicBezTo>
                  <a:cubicBezTo>
                    <a:pt x="40" y="198"/>
                    <a:pt x="44" y="193"/>
                    <a:pt x="49" y="191"/>
                  </a:cubicBezTo>
                  <a:cubicBezTo>
                    <a:pt x="55" y="188"/>
                    <a:pt x="83" y="174"/>
                    <a:pt x="109" y="162"/>
                  </a:cubicBezTo>
                  <a:cubicBezTo>
                    <a:pt x="105" y="149"/>
                    <a:pt x="101" y="136"/>
                    <a:pt x="98" y="122"/>
                  </a:cubicBezTo>
                  <a:cubicBezTo>
                    <a:pt x="70" y="125"/>
                    <a:pt x="38" y="127"/>
                    <a:pt x="32" y="128"/>
                  </a:cubicBezTo>
                  <a:cubicBezTo>
                    <a:pt x="27" y="128"/>
                    <a:pt x="21" y="126"/>
                    <a:pt x="17" y="123"/>
                  </a:cubicBezTo>
                  <a:cubicBezTo>
                    <a:pt x="13" y="119"/>
                    <a:pt x="10" y="115"/>
                    <a:pt x="9" y="109"/>
                  </a:cubicBezTo>
                  <a:cubicBezTo>
                    <a:pt x="8" y="103"/>
                    <a:pt x="9" y="98"/>
                    <a:pt x="12" y="93"/>
                  </a:cubicBezTo>
                  <a:cubicBezTo>
                    <a:pt x="15" y="89"/>
                    <a:pt x="19" y="85"/>
                    <a:pt x="24" y="84"/>
                  </a:cubicBezTo>
                  <a:cubicBezTo>
                    <a:pt x="31" y="82"/>
                    <a:pt x="61" y="73"/>
                    <a:pt x="88" y="66"/>
                  </a:cubicBezTo>
                  <a:cubicBezTo>
                    <a:pt x="86" y="52"/>
                    <a:pt x="85" y="39"/>
                    <a:pt x="85" y="25"/>
                  </a:cubicBezTo>
                  <a:cubicBezTo>
                    <a:pt x="56" y="22"/>
                    <a:pt x="25" y="19"/>
                    <a:pt x="19" y="19"/>
                  </a:cubicBezTo>
                  <a:cubicBezTo>
                    <a:pt x="13" y="18"/>
                    <a:pt x="8" y="15"/>
                    <a:pt x="5" y="11"/>
                  </a:cubicBezTo>
                  <a:cubicBezTo>
                    <a:pt x="2" y="8"/>
                    <a:pt x="0" y="4"/>
                    <a:pt x="0" y="0"/>
                  </a:cubicBezTo>
                  <a:cubicBezTo>
                    <a:pt x="650" y="0"/>
                    <a:pt x="650" y="0"/>
                    <a:pt x="650" y="0"/>
                  </a:cubicBezTo>
                  <a:lnTo>
                    <a:pt x="650" y="646"/>
                  </a:lnTo>
                  <a:close/>
                </a:path>
              </a:pathLst>
            </a:custGeom>
            <a:solidFill>
              <a:srgbClr val="98C9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Freeform 8"/>
            <p:cNvSpPr/>
            <p:nvPr/>
          </p:nvSpPr>
          <p:spPr bwMode="auto">
            <a:xfrm>
              <a:off x="6003770" y="2078254"/>
              <a:ext cx="2087423" cy="2074431"/>
            </a:xfrm>
            <a:custGeom>
              <a:avLst/>
              <a:gdLst>
                <a:gd name="T0" fmla="*/ 3 w 651"/>
                <a:gd name="T1" fmla="*/ 0 h 647"/>
                <a:gd name="T2" fmla="*/ 25 w 651"/>
                <a:gd name="T3" fmla="*/ 20 h 647"/>
                <a:gd name="T4" fmla="*/ 72 w 651"/>
                <a:gd name="T5" fmla="*/ 89 h 647"/>
                <a:gd name="T6" fmla="*/ 100 w 651"/>
                <a:gd name="T7" fmla="*/ 13 h 647"/>
                <a:gd name="T8" fmla="*/ 129 w 651"/>
                <a:gd name="T9" fmla="*/ 18 h 647"/>
                <a:gd name="T10" fmla="*/ 129 w 651"/>
                <a:gd name="T11" fmla="*/ 99 h 647"/>
                <a:gd name="T12" fmla="*/ 197 w 651"/>
                <a:gd name="T13" fmla="*/ 50 h 647"/>
                <a:gd name="T14" fmla="*/ 224 w 651"/>
                <a:gd name="T15" fmla="*/ 40 h 647"/>
                <a:gd name="T16" fmla="*/ 239 w 651"/>
                <a:gd name="T17" fmla="*/ 66 h 647"/>
                <a:gd name="T18" fmla="*/ 259 w 651"/>
                <a:gd name="T19" fmla="*/ 147 h 647"/>
                <a:gd name="T20" fmla="*/ 311 w 651"/>
                <a:gd name="T21" fmla="*/ 85 h 647"/>
                <a:gd name="T22" fmla="*/ 337 w 651"/>
                <a:gd name="T23" fmla="*/ 100 h 647"/>
                <a:gd name="T24" fmla="*/ 309 w 651"/>
                <a:gd name="T25" fmla="*/ 176 h 647"/>
                <a:gd name="T26" fmla="*/ 390 w 651"/>
                <a:gd name="T27" fmla="*/ 153 h 647"/>
                <a:gd name="T28" fmla="*/ 419 w 651"/>
                <a:gd name="T29" fmla="*/ 153 h 647"/>
                <a:gd name="T30" fmla="*/ 424 w 651"/>
                <a:gd name="T31" fmla="*/ 182 h 647"/>
                <a:gd name="T32" fmla="*/ 416 w 651"/>
                <a:gd name="T33" fmla="*/ 266 h 647"/>
                <a:gd name="T34" fmla="*/ 486 w 651"/>
                <a:gd name="T35" fmla="*/ 225 h 647"/>
                <a:gd name="T36" fmla="*/ 505 w 651"/>
                <a:gd name="T37" fmla="*/ 248 h 647"/>
                <a:gd name="T38" fmla="*/ 452 w 651"/>
                <a:gd name="T39" fmla="*/ 309 h 647"/>
                <a:gd name="T40" fmla="*/ 536 w 651"/>
                <a:gd name="T41" fmla="*/ 316 h 647"/>
                <a:gd name="T42" fmla="*/ 564 w 651"/>
                <a:gd name="T43" fmla="*/ 325 h 647"/>
                <a:gd name="T44" fmla="*/ 558 w 651"/>
                <a:gd name="T45" fmla="*/ 355 h 647"/>
                <a:gd name="T46" fmla="*/ 522 w 651"/>
                <a:gd name="T47" fmla="*/ 430 h 647"/>
                <a:gd name="T48" fmla="*/ 602 w 651"/>
                <a:gd name="T49" fmla="*/ 416 h 647"/>
                <a:gd name="T50" fmla="*/ 612 w 651"/>
                <a:gd name="T51" fmla="*/ 444 h 647"/>
                <a:gd name="T52" fmla="*/ 542 w 651"/>
                <a:gd name="T53" fmla="*/ 484 h 647"/>
                <a:gd name="T54" fmla="*/ 618 w 651"/>
                <a:gd name="T55" fmla="*/ 519 h 647"/>
                <a:gd name="T56" fmla="*/ 641 w 651"/>
                <a:gd name="T57" fmla="*/ 537 h 647"/>
                <a:gd name="T58" fmla="*/ 626 w 651"/>
                <a:gd name="T59" fmla="*/ 563 h 647"/>
                <a:gd name="T60" fmla="*/ 566 w 651"/>
                <a:gd name="T61" fmla="*/ 621 h 647"/>
                <a:gd name="T62" fmla="*/ 646 w 651"/>
                <a:gd name="T63" fmla="*/ 635 h 647"/>
                <a:gd name="T64" fmla="*/ 0 w 651"/>
                <a:gd name="T65" fmla="*/ 647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1" h="647">
                  <a:moveTo>
                    <a:pt x="0" y="1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8" y="0"/>
                    <a:pt x="13" y="3"/>
                    <a:pt x="18" y="6"/>
                  </a:cubicBezTo>
                  <a:cubicBezTo>
                    <a:pt x="22" y="9"/>
                    <a:pt x="24" y="14"/>
                    <a:pt x="25" y="20"/>
                  </a:cubicBezTo>
                  <a:cubicBezTo>
                    <a:pt x="26" y="26"/>
                    <a:pt x="29" y="58"/>
                    <a:pt x="31" y="86"/>
                  </a:cubicBezTo>
                  <a:cubicBezTo>
                    <a:pt x="45" y="87"/>
                    <a:pt x="59" y="88"/>
                    <a:pt x="72" y="89"/>
                  </a:cubicBezTo>
                  <a:cubicBezTo>
                    <a:pt x="80" y="62"/>
                    <a:pt x="88" y="32"/>
                    <a:pt x="90" y="26"/>
                  </a:cubicBezTo>
                  <a:cubicBezTo>
                    <a:pt x="91" y="20"/>
                    <a:pt x="95" y="16"/>
                    <a:pt x="100" y="13"/>
                  </a:cubicBezTo>
                  <a:cubicBezTo>
                    <a:pt x="104" y="11"/>
                    <a:pt x="110" y="9"/>
                    <a:pt x="115" y="10"/>
                  </a:cubicBezTo>
                  <a:cubicBezTo>
                    <a:pt x="121" y="11"/>
                    <a:pt x="125" y="14"/>
                    <a:pt x="129" y="18"/>
                  </a:cubicBezTo>
                  <a:cubicBezTo>
                    <a:pt x="132" y="23"/>
                    <a:pt x="134" y="28"/>
                    <a:pt x="134" y="33"/>
                  </a:cubicBezTo>
                  <a:cubicBezTo>
                    <a:pt x="133" y="40"/>
                    <a:pt x="131" y="71"/>
                    <a:pt x="129" y="99"/>
                  </a:cubicBezTo>
                  <a:cubicBezTo>
                    <a:pt x="142" y="102"/>
                    <a:pt x="155" y="106"/>
                    <a:pt x="168" y="110"/>
                  </a:cubicBezTo>
                  <a:cubicBezTo>
                    <a:pt x="180" y="84"/>
                    <a:pt x="194" y="56"/>
                    <a:pt x="197" y="50"/>
                  </a:cubicBezTo>
                  <a:cubicBezTo>
                    <a:pt x="199" y="45"/>
                    <a:pt x="203" y="42"/>
                    <a:pt x="208" y="40"/>
                  </a:cubicBezTo>
                  <a:cubicBezTo>
                    <a:pt x="214" y="38"/>
                    <a:pt x="219" y="38"/>
                    <a:pt x="224" y="40"/>
                  </a:cubicBezTo>
                  <a:cubicBezTo>
                    <a:pt x="230" y="42"/>
                    <a:pt x="234" y="45"/>
                    <a:pt x="236" y="50"/>
                  </a:cubicBezTo>
                  <a:cubicBezTo>
                    <a:pt x="239" y="55"/>
                    <a:pt x="240" y="60"/>
                    <a:pt x="239" y="66"/>
                  </a:cubicBezTo>
                  <a:cubicBezTo>
                    <a:pt x="237" y="72"/>
                    <a:pt x="229" y="102"/>
                    <a:pt x="222" y="130"/>
                  </a:cubicBezTo>
                  <a:cubicBezTo>
                    <a:pt x="235" y="135"/>
                    <a:pt x="247" y="141"/>
                    <a:pt x="259" y="147"/>
                  </a:cubicBezTo>
                  <a:cubicBezTo>
                    <a:pt x="276" y="124"/>
                    <a:pt x="294" y="98"/>
                    <a:pt x="298" y="93"/>
                  </a:cubicBezTo>
                  <a:cubicBezTo>
                    <a:pt x="301" y="89"/>
                    <a:pt x="306" y="86"/>
                    <a:pt x="311" y="85"/>
                  </a:cubicBezTo>
                  <a:cubicBezTo>
                    <a:pt x="316" y="84"/>
                    <a:pt x="322" y="85"/>
                    <a:pt x="327" y="88"/>
                  </a:cubicBezTo>
                  <a:cubicBezTo>
                    <a:pt x="332" y="90"/>
                    <a:pt x="335" y="95"/>
                    <a:pt x="337" y="100"/>
                  </a:cubicBezTo>
                  <a:cubicBezTo>
                    <a:pt x="339" y="105"/>
                    <a:pt x="339" y="110"/>
                    <a:pt x="336" y="116"/>
                  </a:cubicBezTo>
                  <a:cubicBezTo>
                    <a:pt x="334" y="121"/>
                    <a:pt x="321" y="150"/>
                    <a:pt x="309" y="176"/>
                  </a:cubicBezTo>
                  <a:cubicBezTo>
                    <a:pt x="321" y="183"/>
                    <a:pt x="332" y="191"/>
                    <a:pt x="343" y="200"/>
                  </a:cubicBezTo>
                  <a:cubicBezTo>
                    <a:pt x="363" y="180"/>
                    <a:pt x="385" y="157"/>
                    <a:pt x="390" y="153"/>
                  </a:cubicBezTo>
                  <a:cubicBezTo>
                    <a:pt x="394" y="149"/>
                    <a:pt x="399" y="147"/>
                    <a:pt x="404" y="147"/>
                  </a:cubicBezTo>
                  <a:cubicBezTo>
                    <a:pt x="410" y="147"/>
                    <a:pt x="415" y="149"/>
                    <a:pt x="419" y="153"/>
                  </a:cubicBezTo>
                  <a:cubicBezTo>
                    <a:pt x="424" y="156"/>
                    <a:pt x="426" y="161"/>
                    <a:pt x="427" y="166"/>
                  </a:cubicBezTo>
                  <a:cubicBezTo>
                    <a:pt x="428" y="172"/>
                    <a:pt x="427" y="177"/>
                    <a:pt x="424" y="182"/>
                  </a:cubicBezTo>
                  <a:cubicBezTo>
                    <a:pt x="420" y="187"/>
                    <a:pt x="403" y="213"/>
                    <a:pt x="386" y="237"/>
                  </a:cubicBezTo>
                  <a:cubicBezTo>
                    <a:pt x="397" y="246"/>
                    <a:pt x="406" y="255"/>
                    <a:pt x="416" y="266"/>
                  </a:cubicBezTo>
                  <a:cubicBezTo>
                    <a:pt x="439" y="249"/>
                    <a:pt x="465" y="231"/>
                    <a:pt x="470" y="228"/>
                  </a:cubicBezTo>
                  <a:cubicBezTo>
                    <a:pt x="475" y="225"/>
                    <a:pt x="480" y="224"/>
                    <a:pt x="486" y="225"/>
                  </a:cubicBezTo>
                  <a:cubicBezTo>
                    <a:pt x="491" y="225"/>
                    <a:pt x="496" y="228"/>
                    <a:pt x="499" y="232"/>
                  </a:cubicBezTo>
                  <a:cubicBezTo>
                    <a:pt x="503" y="237"/>
                    <a:pt x="505" y="242"/>
                    <a:pt x="505" y="248"/>
                  </a:cubicBezTo>
                  <a:cubicBezTo>
                    <a:pt x="505" y="253"/>
                    <a:pt x="503" y="258"/>
                    <a:pt x="499" y="262"/>
                  </a:cubicBezTo>
                  <a:cubicBezTo>
                    <a:pt x="494" y="267"/>
                    <a:pt x="472" y="289"/>
                    <a:pt x="452" y="309"/>
                  </a:cubicBezTo>
                  <a:cubicBezTo>
                    <a:pt x="461" y="320"/>
                    <a:pt x="469" y="332"/>
                    <a:pt x="476" y="343"/>
                  </a:cubicBezTo>
                  <a:cubicBezTo>
                    <a:pt x="502" y="331"/>
                    <a:pt x="530" y="318"/>
                    <a:pt x="536" y="316"/>
                  </a:cubicBezTo>
                  <a:cubicBezTo>
                    <a:pt x="541" y="313"/>
                    <a:pt x="547" y="313"/>
                    <a:pt x="552" y="315"/>
                  </a:cubicBezTo>
                  <a:cubicBezTo>
                    <a:pt x="557" y="317"/>
                    <a:pt x="561" y="320"/>
                    <a:pt x="564" y="325"/>
                  </a:cubicBezTo>
                  <a:cubicBezTo>
                    <a:pt x="567" y="330"/>
                    <a:pt x="568" y="336"/>
                    <a:pt x="567" y="341"/>
                  </a:cubicBezTo>
                  <a:cubicBezTo>
                    <a:pt x="566" y="346"/>
                    <a:pt x="563" y="351"/>
                    <a:pt x="558" y="355"/>
                  </a:cubicBezTo>
                  <a:cubicBezTo>
                    <a:pt x="553" y="358"/>
                    <a:pt x="528" y="376"/>
                    <a:pt x="505" y="393"/>
                  </a:cubicBezTo>
                  <a:cubicBezTo>
                    <a:pt x="511" y="405"/>
                    <a:pt x="517" y="417"/>
                    <a:pt x="522" y="430"/>
                  </a:cubicBezTo>
                  <a:cubicBezTo>
                    <a:pt x="549" y="423"/>
                    <a:pt x="580" y="415"/>
                    <a:pt x="586" y="414"/>
                  </a:cubicBezTo>
                  <a:cubicBezTo>
                    <a:pt x="591" y="412"/>
                    <a:pt x="597" y="413"/>
                    <a:pt x="602" y="416"/>
                  </a:cubicBezTo>
                  <a:cubicBezTo>
                    <a:pt x="606" y="418"/>
                    <a:pt x="610" y="423"/>
                    <a:pt x="612" y="428"/>
                  </a:cubicBezTo>
                  <a:cubicBezTo>
                    <a:pt x="614" y="433"/>
                    <a:pt x="614" y="439"/>
                    <a:pt x="612" y="444"/>
                  </a:cubicBezTo>
                  <a:cubicBezTo>
                    <a:pt x="610" y="449"/>
                    <a:pt x="606" y="453"/>
                    <a:pt x="601" y="456"/>
                  </a:cubicBezTo>
                  <a:cubicBezTo>
                    <a:pt x="595" y="458"/>
                    <a:pt x="567" y="472"/>
                    <a:pt x="542" y="484"/>
                  </a:cubicBezTo>
                  <a:cubicBezTo>
                    <a:pt x="546" y="497"/>
                    <a:pt x="549" y="510"/>
                    <a:pt x="552" y="524"/>
                  </a:cubicBezTo>
                  <a:cubicBezTo>
                    <a:pt x="581" y="522"/>
                    <a:pt x="612" y="519"/>
                    <a:pt x="618" y="519"/>
                  </a:cubicBezTo>
                  <a:cubicBezTo>
                    <a:pt x="624" y="518"/>
                    <a:pt x="629" y="520"/>
                    <a:pt x="633" y="523"/>
                  </a:cubicBezTo>
                  <a:cubicBezTo>
                    <a:pt x="637" y="527"/>
                    <a:pt x="640" y="532"/>
                    <a:pt x="641" y="537"/>
                  </a:cubicBezTo>
                  <a:cubicBezTo>
                    <a:pt x="642" y="543"/>
                    <a:pt x="641" y="548"/>
                    <a:pt x="638" y="553"/>
                  </a:cubicBezTo>
                  <a:cubicBezTo>
                    <a:pt x="636" y="558"/>
                    <a:pt x="631" y="561"/>
                    <a:pt x="626" y="563"/>
                  </a:cubicBezTo>
                  <a:cubicBezTo>
                    <a:pt x="620" y="564"/>
                    <a:pt x="589" y="573"/>
                    <a:pt x="562" y="580"/>
                  </a:cubicBezTo>
                  <a:cubicBezTo>
                    <a:pt x="564" y="594"/>
                    <a:pt x="565" y="608"/>
                    <a:pt x="566" y="621"/>
                  </a:cubicBezTo>
                  <a:cubicBezTo>
                    <a:pt x="594" y="624"/>
                    <a:pt x="625" y="627"/>
                    <a:pt x="632" y="628"/>
                  </a:cubicBezTo>
                  <a:cubicBezTo>
                    <a:pt x="637" y="628"/>
                    <a:pt x="642" y="631"/>
                    <a:pt x="646" y="635"/>
                  </a:cubicBezTo>
                  <a:cubicBezTo>
                    <a:pt x="648" y="638"/>
                    <a:pt x="650" y="642"/>
                    <a:pt x="651" y="647"/>
                  </a:cubicBezTo>
                  <a:cubicBezTo>
                    <a:pt x="0" y="647"/>
                    <a:pt x="0" y="647"/>
                    <a:pt x="0" y="64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8C9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" name="Freeform 9"/>
            <p:cNvSpPr/>
            <p:nvPr/>
          </p:nvSpPr>
          <p:spPr bwMode="auto">
            <a:xfrm>
              <a:off x="6003770" y="4146189"/>
              <a:ext cx="2087423" cy="2072266"/>
            </a:xfrm>
            <a:custGeom>
              <a:avLst/>
              <a:gdLst>
                <a:gd name="T0" fmla="*/ 3 w 651"/>
                <a:gd name="T1" fmla="*/ 646 h 646"/>
                <a:gd name="T2" fmla="*/ 25 w 651"/>
                <a:gd name="T3" fmla="*/ 626 h 646"/>
                <a:gd name="T4" fmla="*/ 72 w 651"/>
                <a:gd name="T5" fmla="*/ 557 h 646"/>
                <a:gd name="T6" fmla="*/ 100 w 651"/>
                <a:gd name="T7" fmla="*/ 633 h 646"/>
                <a:gd name="T8" fmla="*/ 129 w 651"/>
                <a:gd name="T9" fmla="*/ 628 h 646"/>
                <a:gd name="T10" fmla="*/ 129 w 651"/>
                <a:gd name="T11" fmla="*/ 547 h 646"/>
                <a:gd name="T12" fmla="*/ 197 w 651"/>
                <a:gd name="T13" fmla="*/ 596 h 646"/>
                <a:gd name="T14" fmla="*/ 224 w 651"/>
                <a:gd name="T15" fmla="*/ 607 h 646"/>
                <a:gd name="T16" fmla="*/ 239 w 651"/>
                <a:gd name="T17" fmla="*/ 581 h 646"/>
                <a:gd name="T18" fmla="*/ 259 w 651"/>
                <a:gd name="T19" fmla="*/ 499 h 646"/>
                <a:gd name="T20" fmla="*/ 311 w 651"/>
                <a:gd name="T21" fmla="*/ 561 h 646"/>
                <a:gd name="T22" fmla="*/ 337 w 651"/>
                <a:gd name="T23" fmla="*/ 547 h 646"/>
                <a:gd name="T24" fmla="*/ 309 w 651"/>
                <a:gd name="T25" fmla="*/ 470 h 646"/>
                <a:gd name="T26" fmla="*/ 390 w 651"/>
                <a:gd name="T27" fmla="*/ 493 h 646"/>
                <a:gd name="T28" fmla="*/ 419 w 651"/>
                <a:gd name="T29" fmla="*/ 494 h 646"/>
                <a:gd name="T30" fmla="*/ 424 w 651"/>
                <a:gd name="T31" fmla="*/ 465 h 646"/>
                <a:gd name="T32" fmla="*/ 416 w 651"/>
                <a:gd name="T33" fmla="*/ 381 h 646"/>
                <a:gd name="T34" fmla="*/ 486 w 651"/>
                <a:gd name="T35" fmla="*/ 422 h 646"/>
                <a:gd name="T36" fmla="*/ 505 w 651"/>
                <a:gd name="T37" fmla="*/ 399 h 646"/>
                <a:gd name="T38" fmla="*/ 452 w 651"/>
                <a:gd name="T39" fmla="*/ 337 h 646"/>
                <a:gd name="T40" fmla="*/ 536 w 651"/>
                <a:gd name="T41" fmla="*/ 331 h 646"/>
                <a:gd name="T42" fmla="*/ 564 w 651"/>
                <a:gd name="T43" fmla="*/ 321 h 646"/>
                <a:gd name="T44" fmla="*/ 558 w 651"/>
                <a:gd name="T45" fmla="*/ 292 h 646"/>
                <a:gd name="T46" fmla="*/ 522 w 651"/>
                <a:gd name="T47" fmla="*/ 216 h 646"/>
                <a:gd name="T48" fmla="*/ 602 w 651"/>
                <a:gd name="T49" fmla="*/ 230 h 646"/>
                <a:gd name="T50" fmla="*/ 612 w 651"/>
                <a:gd name="T51" fmla="*/ 202 h 646"/>
                <a:gd name="T52" fmla="*/ 542 w 651"/>
                <a:gd name="T53" fmla="*/ 162 h 646"/>
                <a:gd name="T54" fmla="*/ 618 w 651"/>
                <a:gd name="T55" fmla="*/ 128 h 646"/>
                <a:gd name="T56" fmla="*/ 641 w 651"/>
                <a:gd name="T57" fmla="*/ 109 h 646"/>
                <a:gd name="T58" fmla="*/ 626 w 651"/>
                <a:gd name="T59" fmla="*/ 84 h 646"/>
                <a:gd name="T60" fmla="*/ 566 w 651"/>
                <a:gd name="T61" fmla="*/ 25 h 646"/>
                <a:gd name="T62" fmla="*/ 646 w 651"/>
                <a:gd name="T63" fmla="*/ 11 h 646"/>
                <a:gd name="T64" fmla="*/ 0 w 651"/>
                <a:gd name="T65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1" h="646">
                  <a:moveTo>
                    <a:pt x="0" y="646"/>
                  </a:moveTo>
                  <a:cubicBezTo>
                    <a:pt x="1" y="646"/>
                    <a:pt x="2" y="646"/>
                    <a:pt x="3" y="646"/>
                  </a:cubicBezTo>
                  <a:cubicBezTo>
                    <a:pt x="8" y="646"/>
                    <a:pt x="13" y="644"/>
                    <a:pt x="18" y="640"/>
                  </a:cubicBezTo>
                  <a:cubicBezTo>
                    <a:pt x="22" y="637"/>
                    <a:pt x="24" y="632"/>
                    <a:pt x="25" y="626"/>
                  </a:cubicBezTo>
                  <a:cubicBezTo>
                    <a:pt x="26" y="620"/>
                    <a:pt x="29" y="589"/>
                    <a:pt x="31" y="560"/>
                  </a:cubicBezTo>
                  <a:cubicBezTo>
                    <a:pt x="45" y="560"/>
                    <a:pt x="59" y="558"/>
                    <a:pt x="72" y="557"/>
                  </a:cubicBezTo>
                  <a:cubicBezTo>
                    <a:pt x="80" y="584"/>
                    <a:pt x="88" y="614"/>
                    <a:pt x="90" y="621"/>
                  </a:cubicBezTo>
                  <a:cubicBezTo>
                    <a:pt x="91" y="626"/>
                    <a:pt x="95" y="630"/>
                    <a:pt x="100" y="633"/>
                  </a:cubicBezTo>
                  <a:cubicBezTo>
                    <a:pt x="104" y="636"/>
                    <a:pt x="110" y="637"/>
                    <a:pt x="115" y="636"/>
                  </a:cubicBezTo>
                  <a:cubicBezTo>
                    <a:pt x="121" y="635"/>
                    <a:pt x="125" y="632"/>
                    <a:pt x="129" y="628"/>
                  </a:cubicBezTo>
                  <a:cubicBezTo>
                    <a:pt x="132" y="624"/>
                    <a:pt x="134" y="619"/>
                    <a:pt x="134" y="613"/>
                  </a:cubicBezTo>
                  <a:cubicBezTo>
                    <a:pt x="133" y="607"/>
                    <a:pt x="131" y="575"/>
                    <a:pt x="129" y="547"/>
                  </a:cubicBezTo>
                  <a:cubicBezTo>
                    <a:pt x="142" y="544"/>
                    <a:pt x="155" y="540"/>
                    <a:pt x="168" y="536"/>
                  </a:cubicBezTo>
                  <a:cubicBezTo>
                    <a:pt x="180" y="562"/>
                    <a:pt x="194" y="590"/>
                    <a:pt x="197" y="596"/>
                  </a:cubicBezTo>
                  <a:cubicBezTo>
                    <a:pt x="199" y="601"/>
                    <a:pt x="203" y="605"/>
                    <a:pt x="208" y="607"/>
                  </a:cubicBezTo>
                  <a:cubicBezTo>
                    <a:pt x="214" y="608"/>
                    <a:pt x="219" y="608"/>
                    <a:pt x="224" y="607"/>
                  </a:cubicBezTo>
                  <a:cubicBezTo>
                    <a:pt x="230" y="605"/>
                    <a:pt x="234" y="601"/>
                    <a:pt x="236" y="596"/>
                  </a:cubicBezTo>
                  <a:cubicBezTo>
                    <a:pt x="239" y="592"/>
                    <a:pt x="240" y="586"/>
                    <a:pt x="239" y="581"/>
                  </a:cubicBezTo>
                  <a:cubicBezTo>
                    <a:pt x="237" y="574"/>
                    <a:pt x="229" y="544"/>
                    <a:pt x="222" y="517"/>
                  </a:cubicBezTo>
                  <a:cubicBezTo>
                    <a:pt x="235" y="511"/>
                    <a:pt x="247" y="505"/>
                    <a:pt x="259" y="499"/>
                  </a:cubicBezTo>
                  <a:cubicBezTo>
                    <a:pt x="276" y="522"/>
                    <a:pt x="294" y="548"/>
                    <a:pt x="298" y="553"/>
                  </a:cubicBezTo>
                  <a:cubicBezTo>
                    <a:pt x="301" y="558"/>
                    <a:pt x="306" y="560"/>
                    <a:pt x="311" y="561"/>
                  </a:cubicBezTo>
                  <a:cubicBezTo>
                    <a:pt x="316" y="562"/>
                    <a:pt x="322" y="562"/>
                    <a:pt x="327" y="559"/>
                  </a:cubicBezTo>
                  <a:cubicBezTo>
                    <a:pt x="332" y="556"/>
                    <a:pt x="335" y="552"/>
                    <a:pt x="337" y="547"/>
                  </a:cubicBezTo>
                  <a:cubicBezTo>
                    <a:pt x="339" y="542"/>
                    <a:pt x="339" y="536"/>
                    <a:pt x="336" y="531"/>
                  </a:cubicBezTo>
                  <a:cubicBezTo>
                    <a:pt x="334" y="525"/>
                    <a:pt x="321" y="496"/>
                    <a:pt x="309" y="470"/>
                  </a:cubicBezTo>
                  <a:cubicBezTo>
                    <a:pt x="321" y="463"/>
                    <a:pt x="332" y="455"/>
                    <a:pt x="343" y="447"/>
                  </a:cubicBezTo>
                  <a:cubicBezTo>
                    <a:pt x="363" y="467"/>
                    <a:pt x="385" y="489"/>
                    <a:pt x="390" y="493"/>
                  </a:cubicBezTo>
                  <a:cubicBezTo>
                    <a:pt x="394" y="497"/>
                    <a:pt x="399" y="499"/>
                    <a:pt x="404" y="499"/>
                  </a:cubicBezTo>
                  <a:cubicBezTo>
                    <a:pt x="410" y="499"/>
                    <a:pt x="415" y="497"/>
                    <a:pt x="419" y="494"/>
                  </a:cubicBezTo>
                  <a:cubicBezTo>
                    <a:pt x="424" y="490"/>
                    <a:pt x="426" y="485"/>
                    <a:pt x="427" y="480"/>
                  </a:cubicBezTo>
                  <a:cubicBezTo>
                    <a:pt x="428" y="475"/>
                    <a:pt x="427" y="469"/>
                    <a:pt x="424" y="465"/>
                  </a:cubicBezTo>
                  <a:cubicBezTo>
                    <a:pt x="420" y="459"/>
                    <a:pt x="403" y="433"/>
                    <a:pt x="386" y="410"/>
                  </a:cubicBezTo>
                  <a:cubicBezTo>
                    <a:pt x="397" y="400"/>
                    <a:pt x="406" y="391"/>
                    <a:pt x="416" y="381"/>
                  </a:cubicBezTo>
                  <a:cubicBezTo>
                    <a:pt x="439" y="397"/>
                    <a:pt x="465" y="415"/>
                    <a:pt x="470" y="418"/>
                  </a:cubicBezTo>
                  <a:cubicBezTo>
                    <a:pt x="475" y="422"/>
                    <a:pt x="480" y="423"/>
                    <a:pt x="486" y="422"/>
                  </a:cubicBezTo>
                  <a:cubicBezTo>
                    <a:pt x="491" y="421"/>
                    <a:pt x="496" y="418"/>
                    <a:pt x="499" y="414"/>
                  </a:cubicBezTo>
                  <a:cubicBezTo>
                    <a:pt x="503" y="409"/>
                    <a:pt x="505" y="404"/>
                    <a:pt x="505" y="399"/>
                  </a:cubicBezTo>
                  <a:cubicBezTo>
                    <a:pt x="505" y="394"/>
                    <a:pt x="503" y="388"/>
                    <a:pt x="499" y="384"/>
                  </a:cubicBezTo>
                  <a:cubicBezTo>
                    <a:pt x="494" y="379"/>
                    <a:pt x="472" y="357"/>
                    <a:pt x="452" y="337"/>
                  </a:cubicBezTo>
                  <a:cubicBezTo>
                    <a:pt x="461" y="326"/>
                    <a:pt x="469" y="315"/>
                    <a:pt x="476" y="303"/>
                  </a:cubicBezTo>
                  <a:cubicBezTo>
                    <a:pt x="502" y="315"/>
                    <a:pt x="530" y="328"/>
                    <a:pt x="536" y="331"/>
                  </a:cubicBezTo>
                  <a:cubicBezTo>
                    <a:pt x="541" y="333"/>
                    <a:pt x="547" y="333"/>
                    <a:pt x="552" y="331"/>
                  </a:cubicBezTo>
                  <a:cubicBezTo>
                    <a:pt x="557" y="329"/>
                    <a:pt x="561" y="326"/>
                    <a:pt x="564" y="321"/>
                  </a:cubicBezTo>
                  <a:cubicBezTo>
                    <a:pt x="567" y="316"/>
                    <a:pt x="568" y="311"/>
                    <a:pt x="567" y="305"/>
                  </a:cubicBezTo>
                  <a:cubicBezTo>
                    <a:pt x="566" y="300"/>
                    <a:pt x="563" y="295"/>
                    <a:pt x="558" y="292"/>
                  </a:cubicBezTo>
                  <a:cubicBezTo>
                    <a:pt x="553" y="288"/>
                    <a:pt x="528" y="270"/>
                    <a:pt x="505" y="253"/>
                  </a:cubicBezTo>
                  <a:cubicBezTo>
                    <a:pt x="511" y="241"/>
                    <a:pt x="517" y="229"/>
                    <a:pt x="522" y="216"/>
                  </a:cubicBezTo>
                  <a:cubicBezTo>
                    <a:pt x="549" y="223"/>
                    <a:pt x="580" y="231"/>
                    <a:pt x="586" y="233"/>
                  </a:cubicBezTo>
                  <a:cubicBezTo>
                    <a:pt x="591" y="234"/>
                    <a:pt x="597" y="233"/>
                    <a:pt x="602" y="230"/>
                  </a:cubicBezTo>
                  <a:cubicBezTo>
                    <a:pt x="606" y="228"/>
                    <a:pt x="610" y="224"/>
                    <a:pt x="612" y="218"/>
                  </a:cubicBezTo>
                  <a:cubicBezTo>
                    <a:pt x="614" y="213"/>
                    <a:pt x="614" y="207"/>
                    <a:pt x="612" y="202"/>
                  </a:cubicBezTo>
                  <a:cubicBezTo>
                    <a:pt x="610" y="198"/>
                    <a:pt x="606" y="193"/>
                    <a:pt x="601" y="191"/>
                  </a:cubicBezTo>
                  <a:cubicBezTo>
                    <a:pt x="595" y="188"/>
                    <a:pt x="567" y="174"/>
                    <a:pt x="542" y="162"/>
                  </a:cubicBezTo>
                  <a:cubicBezTo>
                    <a:pt x="546" y="149"/>
                    <a:pt x="549" y="136"/>
                    <a:pt x="552" y="122"/>
                  </a:cubicBezTo>
                  <a:cubicBezTo>
                    <a:pt x="581" y="125"/>
                    <a:pt x="612" y="127"/>
                    <a:pt x="618" y="128"/>
                  </a:cubicBezTo>
                  <a:cubicBezTo>
                    <a:pt x="624" y="128"/>
                    <a:pt x="629" y="126"/>
                    <a:pt x="633" y="123"/>
                  </a:cubicBezTo>
                  <a:cubicBezTo>
                    <a:pt x="637" y="119"/>
                    <a:pt x="640" y="115"/>
                    <a:pt x="641" y="109"/>
                  </a:cubicBezTo>
                  <a:cubicBezTo>
                    <a:pt x="642" y="103"/>
                    <a:pt x="641" y="98"/>
                    <a:pt x="638" y="93"/>
                  </a:cubicBezTo>
                  <a:cubicBezTo>
                    <a:pt x="636" y="89"/>
                    <a:pt x="631" y="85"/>
                    <a:pt x="626" y="84"/>
                  </a:cubicBezTo>
                  <a:cubicBezTo>
                    <a:pt x="620" y="82"/>
                    <a:pt x="589" y="73"/>
                    <a:pt x="562" y="66"/>
                  </a:cubicBezTo>
                  <a:cubicBezTo>
                    <a:pt x="564" y="52"/>
                    <a:pt x="565" y="39"/>
                    <a:pt x="566" y="25"/>
                  </a:cubicBezTo>
                  <a:cubicBezTo>
                    <a:pt x="594" y="22"/>
                    <a:pt x="625" y="19"/>
                    <a:pt x="632" y="19"/>
                  </a:cubicBezTo>
                  <a:cubicBezTo>
                    <a:pt x="637" y="18"/>
                    <a:pt x="642" y="15"/>
                    <a:pt x="646" y="11"/>
                  </a:cubicBezTo>
                  <a:cubicBezTo>
                    <a:pt x="648" y="8"/>
                    <a:pt x="650" y="4"/>
                    <a:pt x="65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46"/>
                  </a:lnTo>
                  <a:close/>
                </a:path>
              </a:pathLst>
            </a:custGeom>
            <a:solidFill>
              <a:srgbClr val="5B81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64" name="Group 11"/>
            <p:cNvGrpSpPr/>
            <p:nvPr/>
          </p:nvGrpSpPr>
          <p:grpSpPr>
            <a:xfrm>
              <a:off x="4964390" y="3261914"/>
              <a:ext cx="602560" cy="575326"/>
              <a:chOff x="4417791" y="3086470"/>
              <a:chExt cx="441754" cy="421788"/>
            </a:xfrm>
            <a:solidFill>
              <a:schemeClr val="bg1"/>
            </a:solidFill>
          </p:grpSpPr>
          <p:sp>
            <p:nvSpPr>
              <p:cNvPr id="90" name="Freeform 64"/>
              <p:cNvSpPr>
                <a:spLocks noEditPoints="1"/>
              </p:cNvSpPr>
              <p:nvPr/>
            </p:nvSpPr>
            <p:spPr bwMode="auto">
              <a:xfrm>
                <a:off x="4417791" y="3086470"/>
                <a:ext cx="441754" cy="421788"/>
              </a:xfrm>
              <a:custGeom>
                <a:avLst/>
                <a:gdLst>
                  <a:gd name="T0" fmla="*/ 125 w 133"/>
                  <a:gd name="T1" fmla="*/ 0 h 127"/>
                  <a:gd name="T2" fmla="*/ 9 w 133"/>
                  <a:gd name="T3" fmla="*/ 0 h 127"/>
                  <a:gd name="T4" fmla="*/ 0 w 133"/>
                  <a:gd name="T5" fmla="*/ 9 h 127"/>
                  <a:gd name="T6" fmla="*/ 0 w 133"/>
                  <a:gd name="T7" fmla="*/ 91 h 127"/>
                  <a:gd name="T8" fmla="*/ 9 w 133"/>
                  <a:gd name="T9" fmla="*/ 100 h 127"/>
                  <a:gd name="T10" fmla="*/ 53 w 133"/>
                  <a:gd name="T11" fmla="*/ 100 h 127"/>
                  <a:gd name="T12" fmla="*/ 40 w 133"/>
                  <a:gd name="T13" fmla="*/ 118 h 127"/>
                  <a:gd name="T14" fmla="*/ 40 w 133"/>
                  <a:gd name="T15" fmla="*/ 127 h 127"/>
                  <a:gd name="T16" fmla="*/ 53 w 133"/>
                  <a:gd name="T17" fmla="*/ 127 h 127"/>
                  <a:gd name="T18" fmla="*/ 80 w 133"/>
                  <a:gd name="T19" fmla="*/ 127 h 127"/>
                  <a:gd name="T20" fmla="*/ 94 w 133"/>
                  <a:gd name="T21" fmla="*/ 127 h 127"/>
                  <a:gd name="T22" fmla="*/ 94 w 133"/>
                  <a:gd name="T23" fmla="*/ 118 h 127"/>
                  <a:gd name="T24" fmla="*/ 80 w 133"/>
                  <a:gd name="T25" fmla="*/ 100 h 127"/>
                  <a:gd name="T26" fmla="*/ 125 w 133"/>
                  <a:gd name="T27" fmla="*/ 100 h 127"/>
                  <a:gd name="T28" fmla="*/ 133 w 133"/>
                  <a:gd name="T29" fmla="*/ 91 h 127"/>
                  <a:gd name="T30" fmla="*/ 133 w 133"/>
                  <a:gd name="T31" fmla="*/ 9 h 127"/>
                  <a:gd name="T32" fmla="*/ 125 w 133"/>
                  <a:gd name="T33" fmla="*/ 0 h 127"/>
                  <a:gd name="T34" fmla="*/ 60 w 133"/>
                  <a:gd name="T35" fmla="*/ 89 h 127"/>
                  <a:gd name="T36" fmla="*/ 67 w 133"/>
                  <a:gd name="T37" fmla="*/ 82 h 127"/>
                  <a:gd name="T38" fmla="*/ 75 w 133"/>
                  <a:gd name="T39" fmla="*/ 89 h 127"/>
                  <a:gd name="T40" fmla="*/ 67 w 133"/>
                  <a:gd name="T41" fmla="*/ 97 h 127"/>
                  <a:gd name="T42" fmla="*/ 60 w 133"/>
                  <a:gd name="T43" fmla="*/ 89 h 127"/>
                  <a:gd name="T44" fmla="*/ 124 w 133"/>
                  <a:gd name="T45" fmla="*/ 79 h 127"/>
                  <a:gd name="T46" fmla="*/ 10 w 133"/>
                  <a:gd name="T47" fmla="*/ 79 h 127"/>
                  <a:gd name="T48" fmla="*/ 10 w 133"/>
                  <a:gd name="T49" fmla="*/ 10 h 127"/>
                  <a:gd name="T50" fmla="*/ 124 w 133"/>
                  <a:gd name="T51" fmla="*/ 10 h 127"/>
                  <a:gd name="T52" fmla="*/ 124 w 133"/>
                  <a:gd name="T53" fmla="*/ 7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" h="127">
                    <a:moveTo>
                      <a:pt x="125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6"/>
                      <a:pt x="4" y="100"/>
                      <a:pt x="9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5" y="118"/>
                      <a:pt x="40" y="118"/>
                    </a:cubicBezTo>
                    <a:cubicBezTo>
                      <a:pt x="40" y="127"/>
                      <a:pt x="40" y="127"/>
                      <a:pt x="40" y="127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94" y="127"/>
                      <a:pt x="94" y="127"/>
                      <a:pt x="94" y="127"/>
                    </a:cubicBezTo>
                    <a:cubicBezTo>
                      <a:pt x="94" y="118"/>
                      <a:pt x="94" y="118"/>
                      <a:pt x="94" y="118"/>
                    </a:cubicBezTo>
                    <a:cubicBezTo>
                      <a:pt x="78" y="118"/>
                      <a:pt x="80" y="100"/>
                      <a:pt x="80" y="100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29" y="100"/>
                      <a:pt x="133" y="96"/>
                      <a:pt x="133" y="91"/>
                    </a:cubicBezTo>
                    <a:cubicBezTo>
                      <a:pt x="133" y="9"/>
                      <a:pt x="133" y="9"/>
                      <a:pt x="133" y="9"/>
                    </a:cubicBezTo>
                    <a:cubicBezTo>
                      <a:pt x="133" y="4"/>
                      <a:pt x="129" y="0"/>
                      <a:pt x="125" y="0"/>
                    </a:cubicBezTo>
                    <a:close/>
                    <a:moveTo>
                      <a:pt x="60" y="89"/>
                    </a:moveTo>
                    <a:cubicBezTo>
                      <a:pt x="60" y="85"/>
                      <a:pt x="63" y="82"/>
                      <a:pt x="67" y="82"/>
                    </a:cubicBezTo>
                    <a:cubicBezTo>
                      <a:pt x="72" y="82"/>
                      <a:pt x="75" y="85"/>
                      <a:pt x="75" y="89"/>
                    </a:cubicBezTo>
                    <a:cubicBezTo>
                      <a:pt x="75" y="94"/>
                      <a:pt x="72" y="97"/>
                      <a:pt x="67" y="97"/>
                    </a:cubicBezTo>
                    <a:cubicBezTo>
                      <a:pt x="63" y="97"/>
                      <a:pt x="60" y="94"/>
                      <a:pt x="60" y="89"/>
                    </a:cubicBezTo>
                    <a:close/>
                    <a:moveTo>
                      <a:pt x="124" y="79"/>
                    </a:moveTo>
                    <a:cubicBezTo>
                      <a:pt x="10" y="79"/>
                      <a:pt x="10" y="79"/>
                      <a:pt x="10" y="7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4" y="10"/>
                      <a:pt x="124" y="10"/>
                      <a:pt x="124" y="10"/>
                    </a:cubicBezTo>
                    <a:lnTo>
                      <a:pt x="124" y="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1" name="Oval 65"/>
              <p:cNvSpPr>
                <a:spLocks noChangeArrowheads="1"/>
              </p:cNvSpPr>
              <p:nvPr/>
            </p:nvSpPr>
            <p:spPr bwMode="auto">
              <a:xfrm>
                <a:off x="4627437" y="3365998"/>
                <a:ext cx="29949" cy="32446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5" name="Group 14"/>
            <p:cNvGrpSpPr/>
            <p:nvPr/>
          </p:nvGrpSpPr>
          <p:grpSpPr>
            <a:xfrm>
              <a:off x="6423354" y="4470996"/>
              <a:ext cx="515859" cy="623628"/>
              <a:chOff x="3526798" y="4057329"/>
              <a:chExt cx="284519" cy="359394"/>
            </a:xfrm>
            <a:solidFill>
              <a:schemeClr val="bg1"/>
            </a:solidFill>
          </p:grpSpPr>
          <p:sp>
            <p:nvSpPr>
              <p:cNvPr id="87" name="Freeform 107"/>
              <p:cNvSpPr/>
              <p:nvPr/>
            </p:nvSpPr>
            <p:spPr bwMode="auto">
              <a:xfrm>
                <a:off x="3561739" y="4092269"/>
                <a:ext cx="214637" cy="289511"/>
              </a:xfrm>
              <a:custGeom>
                <a:avLst/>
                <a:gdLst>
                  <a:gd name="T0" fmla="*/ 0 w 86"/>
                  <a:gd name="T1" fmla="*/ 10 h 116"/>
                  <a:gd name="T2" fmla="*/ 76 w 86"/>
                  <a:gd name="T3" fmla="*/ 10 h 116"/>
                  <a:gd name="T4" fmla="*/ 76 w 86"/>
                  <a:gd name="T5" fmla="*/ 116 h 116"/>
                  <a:gd name="T6" fmla="*/ 86 w 86"/>
                  <a:gd name="T7" fmla="*/ 116 h 116"/>
                  <a:gd name="T8" fmla="*/ 86 w 86"/>
                  <a:gd name="T9" fmla="*/ 0 h 116"/>
                  <a:gd name="T10" fmla="*/ 0 w 86"/>
                  <a:gd name="T11" fmla="*/ 0 h 116"/>
                  <a:gd name="T12" fmla="*/ 0 w 86"/>
                  <a:gd name="T13" fmla="*/ 1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116">
                    <a:moveTo>
                      <a:pt x="0" y="10"/>
                    </a:moveTo>
                    <a:lnTo>
                      <a:pt x="76" y="10"/>
                    </a:lnTo>
                    <a:lnTo>
                      <a:pt x="76" y="116"/>
                    </a:lnTo>
                    <a:lnTo>
                      <a:pt x="86" y="116"/>
                    </a:lnTo>
                    <a:lnTo>
                      <a:pt x="86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8" name="Freeform 108"/>
              <p:cNvSpPr/>
              <p:nvPr/>
            </p:nvSpPr>
            <p:spPr bwMode="auto">
              <a:xfrm>
                <a:off x="3599175" y="4057329"/>
                <a:ext cx="212142" cy="284519"/>
              </a:xfrm>
              <a:custGeom>
                <a:avLst/>
                <a:gdLst>
                  <a:gd name="T0" fmla="*/ 0 w 85"/>
                  <a:gd name="T1" fmla="*/ 0 h 114"/>
                  <a:gd name="T2" fmla="*/ 0 w 85"/>
                  <a:gd name="T3" fmla="*/ 9 h 114"/>
                  <a:gd name="T4" fmla="*/ 76 w 85"/>
                  <a:gd name="T5" fmla="*/ 9 h 114"/>
                  <a:gd name="T6" fmla="*/ 76 w 85"/>
                  <a:gd name="T7" fmla="*/ 114 h 114"/>
                  <a:gd name="T8" fmla="*/ 85 w 85"/>
                  <a:gd name="T9" fmla="*/ 114 h 114"/>
                  <a:gd name="T10" fmla="*/ 85 w 85"/>
                  <a:gd name="T11" fmla="*/ 0 h 114"/>
                  <a:gd name="T12" fmla="*/ 0 w 85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14">
                    <a:moveTo>
                      <a:pt x="0" y="0"/>
                    </a:moveTo>
                    <a:lnTo>
                      <a:pt x="0" y="9"/>
                    </a:lnTo>
                    <a:lnTo>
                      <a:pt x="76" y="9"/>
                    </a:lnTo>
                    <a:lnTo>
                      <a:pt x="76" y="114"/>
                    </a:lnTo>
                    <a:lnTo>
                      <a:pt x="85" y="114"/>
                    </a:lnTo>
                    <a:lnTo>
                      <a:pt x="8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9" name="Freeform 109"/>
              <p:cNvSpPr/>
              <p:nvPr/>
            </p:nvSpPr>
            <p:spPr bwMode="auto">
              <a:xfrm>
                <a:off x="3526798" y="4129707"/>
                <a:ext cx="212142" cy="287016"/>
              </a:xfrm>
              <a:custGeom>
                <a:avLst/>
                <a:gdLst>
                  <a:gd name="T0" fmla="*/ 0 w 85"/>
                  <a:gd name="T1" fmla="*/ 0 h 115"/>
                  <a:gd name="T2" fmla="*/ 0 w 85"/>
                  <a:gd name="T3" fmla="*/ 115 h 115"/>
                  <a:gd name="T4" fmla="*/ 85 w 85"/>
                  <a:gd name="T5" fmla="*/ 115 h 115"/>
                  <a:gd name="T6" fmla="*/ 85 w 85"/>
                  <a:gd name="T7" fmla="*/ 105 h 115"/>
                  <a:gd name="T8" fmla="*/ 85 w 85"/>
                  <a:gd name="T9" fmla="*/ 0 h 115"/>
                  <a:gd name="T10" fmla="*/ 10 w 85"/>
                  <a:gd name="T11" fmla="*/ 0 h 115"/>
                  <a:gd name="T12" fmla="*/ 0 w 85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15">
                    <a:moveTo>
                      <a:pt x="0" y="0"/>
                    </a:moveTo>
                    <a:lnTo>
                      <a:pt x="0" y="115"/>
                    </a:lnTo>
                    <a:lnTo>
                      <a:pt x="85" y="115"/>
                    </a:lnTo>
                    <a:lnTo>
                      <a:pt x="85" y="105"/>
                    </a:lnTo>
                    <a:lnTo>
                      <a:pt x="85" y="0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6" name="Group 18"/>
            <p:cNvGrpSpPr/>
            <p:nvPr/>
          </p:nvGrpSpPr>
          <p:grpSpPr>
            <a:xfrm>
              <a:off x="6453995" y="3171696"/>
              <a:ext cx="381279" cy="694477"/>
              <a:chOff x="3536781" y="2689641"/>
              <a:chExt cx="279527" cy="509141"/>
            </a:xfrm>
            <a:solidFill>
              <a:schemeClr val="bg1"/>
            </a:solidFill>
          </p:grpSpPr>
          <p:sp>
            <p:nvSpPr>
              <p:cNvPr id="82" name="Freeform 121"/>
              <p:cNvSpPr>
                <a:spLocks noEditPoints="1"/>
              </p:cNvSpPr>
              <p:nvPr/>
            </p:nvSpPr>
            <p:spPr bwMode="auto">
              <a:xfrm>
                <a:off x="3536781" y="2689641"/>
                <a:ext cx="279527" cy="381855"/>
              </a:xfrm>
              <a:custGeom>
                <a:avLst/>
                <a:gdLst>
                  <a:gd name="T0" fmla="*/ 42 w 84"/>
                  <a:gd name="T1" fmla="*/ 5 h 115"/>
                  <a:gd name="T2" fmla="*/ 79 w 84"/>
                  <a:gd name="T3" fmla="*/ 42 h 115"/>
                  <a:gd name="T4" fmla="*/ 56 w 84"/>
                  <a:gd name="T5" fmla="*/ 111 h 115"/>
                  <a:gd name="T6" fmla="*/ 31 w 84"/>
                  <a:gd name="T7" fmla="*/ 111 h 115"/>
                  <a:gd name="T8" fmla="*/ 4 w 84"/>
                  <a:gd name="T9" fmla="*/ 42 h 115"/>
                  <a:gd name="T10" fmla="*/ 42 w 84"/>
                  <a:gd name="T11" fmla="*/ 5 h 115"/>
                  <a:gd name="T12" fmla="*/ 42 w 84"/>
                  <a:gd name="T13" fmla="*/ 0 h 115"/>
                  <a:gd name="T14" fmla="*/ 0 w 84"/>
                  <a:gd name="T15" fmla="*/ 42 h 115"/>
                  <a:gd name="T16" fmla="*/ 29 w 84"/>
                  <a:gd name="T17" fmla="*/ 115 h 115"/>
                  <a:gd name="T18" fmla="*/ 58 w 84"/>
                  <a:gd name="T19" fmla="*/ 115 h 115"/>
                  <a:gd name="T20" fmla="*/ 84 w 84"/>
                  <a:gd name="T21" fmla="*/ 42 h 115"/>
                  <a:gd name="T22" fmla="*/ 42 w 84"/>
                  <a:gd name="T2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115">
                    <a:moveTo>
                      <a:pt x="42" y="5"/>
                    </a:moveTo>
                    <a:cubicBezTo>
                      <a:pt x="63" y="5"/>
                      <a:pt x="79" y="22"/>
                      <a:pt x="79" y="42"/>
                    </a:cubicBezTo>
                    <a:cubicBezTo>
                      <a:pt x="79" y="60"/>
                      <a:pt x="60" y="101"/>
                      <a:pt x="56" y="111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23" y="95"/>
                      <a:pt x="4" y="58"/>
                      <a:pt x="4" y="42"/>
                    </a:cubicBezTo>
                    <a:cubicBezTo>
                      <a:pt x="4" y="22"/>
                      <a:pt x="21" y="5"/>
                      <a:pt x="42" y="5"/>
                    </a:cubicBezTo>
                    <a:moveTo>
                      <a:pt x="42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63"/>
                      <a:pt x="29" y="115"/>
                      <a:pt x="29" y="115"/>
                    </a:cubicBezTo>
                    <a:cubicBezTo>
                      <a:pt x="58" y="115"/>
                      <a:pt x="58" y="115"/>
                      <a:pt x="58" y="115"/>
                    </a:cubicBezTo>
                    <a:cubicBezTo>
                      <a:pt x="58" y="115"/>
                      <a:pt x="84" y="63"/>
                      <a:pt x="84" y="42"/>
                    </a:cubicBezTo>
                    <a:cubicBezTo>
                      <a:pt x="84" y="19"/>
                      <a:pt x="65" y="0"/>
                      <a:pt x="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" name="Freeform 122"/>
              <p:cNvSpPr/>
              <p:nvPr/>
            </p:nvSpPr>
            <p:spPr bwMode="auto">
              <a:xfrm>
                <a:off x="3631621" y="3166335"/>
                <a:ext cx="97336" cy="9983"/>
              </a:xfrm>
              <a:custGeom>
                <a:avLst/>
                <a:gdLst>
                  <a:gd name="T0" fmla="*/ 1 w 29"/>
                  <a:gd name="T1" fmla="*/ 3 h 3"/>
                  <a:gd name="T2" fmla="*/ 27 w 29"/>
                  <a:gd name="T3" fmla="*/ 3 h 3"/>
                  <a:gd name="T4" fmla="*/ 29 w 29"/>
                  <a:gd name="T5" fmla="*/ 0 h 3"/>
                  <a:gd name="T6" fmla="*/ 0 w 29"/>
                  <a:gd name="T7" fmla="*/ 0 h 3"/>
                  <a:gd name="T8" fmla="*/ 1 w 29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">
                    <a:moveTo>
                      <a:pt x="1" y="3"/>
                    </a:moveTo>
                    <a:cubicBezTo>
                      <a:pt x="27" y="3"/>
                      <a:pt x="27" y="3"/>
                      <a:pt x="27" y="3"/>
                    </a:cubicBezTo>
                    <a:cubicBezTo>
                      <a:pt x="28" y="2"/>
                      <a:pt x="28" y="1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4" name="Freeform 123"/>
              <p:cNvSpPr/>
              <p:nvPr/>
            </p:nvSpPr>
            <p:spPr bwMode="auto">
              <a:xfrm>
                <a:off x="3646596" y="3186302"/>
                <a:ext cx="69882" cy="12480"/>
              </a:xfrm>
              <a:custGeom>
                <a:avLst/>
                <a:gdLst>
                  <a:gd name="T0" fmla="*/ 10 w 21"/>
                  <a:gd name="T1" fmla="*/ 4 h 4"/>
                  <a:gd name="T2" fmla="*/ 21 w 21"/>
                  <a:gd name="T3" fmla="*/ 0 h 4"/>
                  <a:gd name="T4" fmla="*/ 0 w 21"/>
                  <a:gd name="T5" fmla="*/ 0 h 4"/>
                  <a:gd name="T6" fmla="*/ 10 w 2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">
                    <a:moveTo>
                      <a:pt x="10" y="4"/>
                    </a:moveTo>
                    <a:cubicBezTo>
                      <a:pt x="14" y="4"/>
                      <a:pt x="18" y="2"/>
                      <a:pt x="2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6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5" name="Freeform 124"/>
              <p:cNvSpPr/>
              <p:nvPr/>
            </p:nvSpPr>
            <p:spPr bwMode="auto">
              <a:xfrm>
                <a:off x="3629124" y="3086470"/>
                <a:ext cx="102328" cy="69882"/>
              </a:xfrm>
              <a:custGeom>
                <a:avLst/>
                <a:gdLst>
                  <a:gd name="T0" fmla="*/ 31 w 31"/>
                  <a:gd name="T1" fmla="*/ 0 h 21"/>
                  <a:gd name="T2" fmla="*/ 0 w 31"/>
                  <a:gd name="T3" fmla="*/ 0 h 21"/>
                  <a:gd name="T4" fmla="*/ 0 w 31"/>
                  <a:gd name="T5" fmla="*/ 19 h 21"/>
                  <a:gd name="T6" fmla="*/ 0 w 31"/>
                  <a:gd name="T7" fmla="*/ 21 h 21"/>
                  <a:gd name="T8" fmla="*/ 30 w 31"/>
                  <a:gd name="T9" fmla="*/ 21 h 21"/>
                  <a:gd name="T10" fmla="*/ 31 w 31"/>
                  <a:gd name="T11" fmla="*/ 19 h 21"/>
                  <a:gd name="T12" fmla="*/ 31 w 31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20"/>
                      <a:pt x="31" y="20"/>
                      <a:pt x="31" y="19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" name="Freeform 125"/>
              <p:cNvSpPr>
                <a:spLocks noEditPoints="1"/>
              </p:cNvSpPr>
              <p:nvPr/>
            </p:nvSpPr>
            <p:spPr bwMode="auto">
              <a:xfrm>
                <a:off x="3626629" y="2864345"/>
                <a:ext cx="104823" cy="207151"/>
              </a:xfrm>
              <a:custGeom>
                <a:avLst/>
                <a:gdLst>
                  <a:gd name="T0" fmla="*/ 42 w 42"/>
                  <a:gd name="T1" fmla="*/ 2 h 83"/>
                  <a:gd name="T2" fmla="*/ 42 w 42"/>
                  <a:gd name="T3" fmla="*/ 2 h 83"/>
                  <a:gd name="T4" fmla="*/ 42 w 42"/>
                  <a:gd name="T5" fmla="*/ 2 h 83"/>
                  <a:gd name="T6" fmla="*/ 37 w 42"/>
                  <a:gd name="T7" fmla="*/ 0 h 83"/>
                  <a:gd name="T8" fmla="*/ 20 w 42"/>
                  <a:gd name="T9" fmla="*/ 6 h 83"/>
                  <a:gd name="T10" fmla="*/ 5 w 42"/>
                  <a:gd name="T11" fmla="*/ 0 h 83"/>
                  <a:gd name="T12" fmla="*/ 0 w 42"/>
                  <a:gd name="T13" fmla="*/ 1 h 83"/>
                  <a:gd name="T14" fmla="*/ 0 w 42"/>
                  <a:gd name="T15" fmla="*/ 2 h 83"/>
                  <a:gd name="T16" fmla="*/ 0 w 42"/>
                  <a:gd name="T17" fmla="*/ 2 h 83"/>
                  <a:gd name="T18" fmla="*/ 18 w 42"/>
                  <a:gd name="T19" fmla="*/ 83 h 83"/>
                  <a:gd name="T20" fmla="*/ 24 w 42"/>
                  <a:gd name="T21" fmla="*/ 83 h 83"/>
                  <a:gd name="T22" fmla="*/ 42 w 42"/>
                  <a:gd name="T23" fmla="*/ 2 h 83"/>
                  <a:gd name="T24" fmla="*/ 42 w 42"/>
                  <a:gd name="T25" fmla="*/ 2 h 83"/>
                  <a:gd name="T26" fmla="*/ 42 w 42"/>
                  <a:gd name="T27" fmla="*/ 2 h 83"/>
                  <a:gd name="T28" fmla="*/ 21 w 42"/>
                  <a:gd name="T29" fmla="*/ 73 h 83"/>
                  <a:gd name="T30" fmla="*/ 5 w 42"/>
                  <a:gd name="T31" fmla="*/ 4 h 83"/>
                  <a:gd name="T32" fmla="*/ 20 w 42"/>
                  <a:gd name="T33" fmla="*/ 9 h 83"/>
                  <a:gd name="T34" fmla="*/ 37 w 42"/>
                  <a:gd name="T35" fmla="*/ 4 h 83"/>
                  <a:gd name="T36" fmla="*/ 21 w 42"/>
                  <a:gd name="T37" fmla="*/ 7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83">
                    <a:moveTo>
                      <a:pt x="42" y="2"/>
                    </a:moveTo>
                    <a:lnTo>
                      <a:pt x="42" y="2"/>
                    </a:lnTo>
                    <a:lnTo>
                      <a:pt x="42" y="2"/>
                    </a:lnTo>
                    <a:lnTo>
                      <a:pt x="37" y="0"/>
                    </a:lnTo>
                    <a:lnTo>
                      <a:pt x="20" y="6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8" y="83"/>
                    </a:lnTo>
                    <a:lnTo>
                      <a:pt x="24" y="83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close/>
                    <a:moveTo>
                      <a:pt x="21" y="73"/>
                    </a:moveTo>
                    <a:lnTo>
                      <a:pt x="5" y="4"/>
                    </a:lnTo>
                    <a:lnTo>
                      <a:pt x="20" y="9"/>
                    </a:lnTo>
                    <a:lnTo>
                      <a:pt x="37" y="4"/>
                    </a:lnTo>
                    <a:lnTo>
                      <a:pt x="21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7" name="Group 24"/>
            <p:cNvGrpSpPr/>
            <p:nvPr/>
          </p:nvGrpSpPr>
          <p:grpSpPr>
            <a:xfrm>
              <a:off x="4967639" y="4470996"/>
              <a:ext cx="606638" cy="585958"/>
              <a:chOff x="5099140" y="1309474"/>
              <a:chExt cx="439257" cy="424283"/>
            </a:xfrm>
            <a:solidFill>
              <a:schemeClr val="bg1"/>
            </a:solidFill>
          </p:grpSpPr>
          <p:sp>
            <p:nvSpPr>
              <p:cNvPr id="68" name="Rectangle 18"/>
              <p:cNvSpPr>
                <a:spLocks noChangeArrowheads="1"/>
              </p:cNvSpPr>
              <p:nvPr/>
            </p:nvSpPr>
            <p:spPr bwMode="auto">
              <a:xfrm>
                <a:off x="5256374" y="1479187"/>
                <a:ext cx="47421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9" name="Rectangle 19"/>
              <p:cNvSpPr>
                <a:spLocks noChangeArrowheads="1"/>
              </p:cNvSpPr>
              <p:nvPr/>
            </p:nvSpPr>
            <p:spPr bwMode="auto">
              <a:xfrm>
                <a:off x="5331247" y="1479187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0" name="Rectangle 20"/>
              <p:cNvSpPr>
                <a:spLocks noChangeArrowheads="1"/>
              </p:cNvSpPr>
              <p:nvPr/>
            </p:nvSpPr>
            <p:spPr bwMode="auto">
              <a:xfrm>
                <a:off x="5408617" y="1479187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1" name="Rectangle 21"/>
              <p:cNvSpPr>
                <a:spLocks noChangeArrowheads="1"/>
              </p:cNvSpPr>
              <p:nvPr/>
            </p:nvSpPr>
            <p:spPr bwMode="auto">
              <a:xfrm>
                <a:off x="5256374" y="1546573"/>
                <a:ext cx="47421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2" name="Rectangle 22"/>
              <p:cNvSpPr>
                <a:spLocks noChangeArrowheads="1"/>
              </p:cNvSpPr>
              <p:nvPr/>
            </p:nvSpPr>
            <p:spPr bwMode="auto">
              <a:xfrm>
                <a:off x="5331247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3" name="Rectangle 23"/>
              <p:cNvSpPr>
                <a:spLocks noChangeArrowheads="1"/>
              </p:cNvSpPr>
              <p:nvPr/>
            </p:nvSpPr>
            <p:spPr bwMode="auto">
              <a:xfrm>
                <a:off x="5408617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" name="Rectangle 24"/>
              <p:cNvSpPr>
                <a:spLocks noChangeArrowheads="1"/>
              </p:cNvSpPr>
              <p:nvPr/>
            </p:nvSpPr>
            <p:spPr bwMode="auto">
              <a:xfrm>
                <a:off x="5256374" y="1618951"/>
                <a:ext cx="47421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5" name="Rectangle 25"/>
              <p:cNvSpPr>
                <a:spLocks noChangeArrowheads="1"/>
              </p:cNvSpPr>
              <p:nvPr/>
            </p:nvSpPr>
            <p:spPr bwMode="auto">
              <a:xfrm>
                <a:off x="5179005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" name="Rectangle 26"/>
              <p:cNvSpPr>
                <a:spLocks noChangeArrowheads="1"/>
              </p:cNvSpPr>
              <p:nvPr/>
            </p:nvSpPr>
            <p:spPr bwMode="auto">
              <a:xfrm>
                <a:off x="5179005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" name="Rectangle 27"/>
              <p:cNvSpPr>
                <a:spLocks noChangeArrowheads="1"/>
              </p:cNvSpPr>
              <p:nvPr/>
            </p:nvSpPr>
            <p:spPr bwMode="auto">
              <a:xfrm>
                <a:off x="5331247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8" name="Rectangle 28"/>
              <p:cNvSpPr>
                <a:spLocks noChangeArrowheads="1"/>
              </p:cNvSpPr>
              <p:nvPr/>
            </p:nvSpPr>
            <p:spPr bwMode="auto">
              <a:xfrm>
                <a:off x="5408617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9" name="Freeform 29"/>
              <p:cNvSpPr>
                <a:spLocks noEditPoints="1"/>
              </p:cNvSpPr>
              <p:nvPr/>
            </p:nvSpPr>
            <p:spPr bwMode="auto">
              <a:xfrm>
                <a:off x="5099140" y="1339424"/>
                <a:ext cx="439257" cy="394333"/>
              </a:xfrm>
              <a:custGeom>
                <a:avLst/>
                <a:gdLst>
                  <a:gd name="T0" fmla="*/ 174 w 176"/>
                  <a:gd name="T1" fmla="*/ 0 h 158"/>
                  <a:gd name="T2" fmla="*/ 150 w 176"/>
                  <a:gd name="T3" fmla="*/ 0 h 158"/>
                  <a:gd name="T4" fmla="*/ 150 w 176"/>
                  <a:gd name="T5" fmla="*/ 16 h 158"/>
                  <a:gd name="T6" fmla="*/ 126 w 176"/>
                  <a:gd name="T7" fmla="*/ 16 h 158"/>
                  <a:gd name="T8" fmla="*/ 126 w 176"/>
                  <a:gd name="T9" fmla="*/ 0 h 158"/>
                  <a:gd name="T10" fmla="*/ 52 w 176"/>
                  <a:gd name="T11" fmla="*/ 0 h 158"/>
                  <a:gd name="T12" fmla="*/ 52 w 176"/>
                  <a:gd name="T13" fmla="*/ 16 h 158"/>
                  <a:gd name="T14" fmla="*/ 28 w 176"/>
                  <a:gd name="T15" fmla="*/ 16 h 158"/>
                  <a:gd name="T16" fmla="*/ 28 w 176"/>
                  <a:gd name="T17" fmla="*/ 0 h 158"/>
                  <a:gd name="T18" fmla="*/ 0 w 176"/>
                  <a:gd name="T19" fmla="*/ 0 h 158"/>
                  <a:gd name="T20" fmla="*/ 0 w 176"/>
                  <a:gd name="T21" fmla="*/ 158 h 158"/>
                  <a:gd name="T22" fmla="*/ 13 w 176"/>
                  <a:gd name="T23" fmla="*/ 158 h 158"/>
                  <a:gd name="T24" fmla="*/ 162 w 176"/>
                  <a:gd name="T25" fmla="*/ 158 h 158"/>
                  <a:gd name="T26" fmla="*/ 176 w 176"/>
                  <a:gd name="T27" fmla="*/ 158 h 158"/>
                  <a:gd name="T28" fmla="*/ 174 w 176"/>
                  <a:gd name="T29" fmla="*/ 0 h 158"/>
                  <a:gd name="T30" fmla="*/ 162 w 176"/>
                  <a:gd name="T31" fmla="*/ 144 h 158"/>
                  <a:gd name="T32" fmla="*/ 13 w 176"/>
                  <a:gd name="T33" fmla="*/ 144 h 158"/>
                  <a:gd name="T34" fmla="*/ 13 w 176"/>
                  <a:gd name="T35" fmla="*/ 44 h 158"/>
                  <a:gd name="T36" fmla="*/ 162 w 176"/>
                  <a:gd name="T37" fmla="*/ 44 h 158"/>
                  <a:gd name="T38" fmla="*/ 162 w 176"/>
                  <a:gd name="T39" fmla="*/ 14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" h="158">
                    <a:moveTo>
                      <a:pt x="174" y="0"/>
                    </a:moveTo>
                    <a:lnTo>
                      <a:pt x="150" y="0"/>
                    </a:lnTo>
                    <a:lnTo>
                      <a:pt x="150" y="16"/>
                    </a:lnTo>
                    <a:lnTo>
                      <a:pt x="126" y="16"/>
                    </a:lnTo>
                    <a:lnTo>
                      <a:pt x="126" y="0"/>
                    </a:lnTo>
                    <a:lnTo>
                      <a:pt x="52" y="0"/>
                    </a:lnTo>
                    <a:lnTo>
                      <a:pt x="52" y="16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13" y="158"/>
                    </a:lnTo>
                    <a:lnTo>
                      <a:pt x="162" y="158"/>
                    </a:lnTo>
                    <a:lnTo>
                      <a:pt x="176" y="158"/>
                    </a:lnTo>
                    <a:lnTo>
                      <a:pt x="174" y="0"/>
                    </a:lnTo>
                    <a:close/>
                    <a:moveTo>
                      <a:pt x="162" y="144"/>
                    </a:moveTo>
                    <a:lnTo>
                      <a:pt x="13" y="144"/>
                    </a:lnTo>
                    <a:lnTo>
                      <a:pt x="13" y="44"/>
                    </a:lnTo>
                    <a:lnTo>
                      <a:pt x="162" y="44"/>
                    </a:lnTo>
                    <a:lnTo>
                      <a:pt x="162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0" name="Rectangle 30"/>
              <p:cNvSpPr>
                <a:spLocks noChangeArrowheads="1"/>
              </p:cNvSpPr>
              <p:nvPr/>
            </p:nvSpPr>
            <p:spPr bwMode="auto">
              <a:xfrm>
                <a:off x="5181500" y="1309474"/>
                <a:ext cx="37438" cy="598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1" name="Rectangle 31"/>
              <p:cNvSpPr>
                <a:spLocks noChangeArrowheads="1"/>
              </p:cNvSpPr>
              <p:nvPr/>
            </p:nvSpPr>
            <p:spPr bwMode="auto">
              <a:xfrm>
                <a:off x="5428583" y="1309474"/>
                <a:ext cx="34941" cy="598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 Notice"/>
          <p:cNvSpPr/>
          <p:nvPr/>
        </p:nvSpPr>
        <p:spPr bwMode="auto">
          <a:xfrm>
            <a:off x="3864398" y="367672"/>
            <a:ext cx="4462298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cap="small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点击加入标题文字</a:t>
            </a:r>
            <a:endParaRPr lang="en-US" sz="2400" cap="small" dirty="0">
              <a:solidFill>
                <a:srgbClr val="5B81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flipH="1" flipV="1">
            <a:off x="1428750" y="623156"/>
            <a:ext cx="10761664" cy="5263294"/>
            <a:chOff x="3302736" y="324704"/>
            <a:chExt cx="10761664" cy="5263294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3802743" y="324704"/>
              <a:ext cx="0" cy="5263294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302736" y="5227013"/>
              <a:ext cx="10761664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-19050" y="1409700"/>
            <a:ext cx="10344150" cy="5449888"/>
            <a:chOff x="3302737" y="138111"/>
            <a:chExt cx="10344150" cy="544988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802743" y="138111"/>
              <a:ext cx="0" cy="5449888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302737" y="5227013"/>
              <a:ext cx="1034415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959483" y="1951463"/>
            <a:ext cx="10285734" cy="4388066"/>
            <a:chOff x="304800" y="1366708"/>
            <a:chExt cx="8361699" cy="3567242"/>
          </a:xfrm>
        </p:grpSpPr>
        <p:graphicFrame>
          <p:nvGraphicFramePr>
            <p:cNvPr id="16" name="Chart 5"/>
            <p:cNvGraphicFramePr/>
            <p:nvPr/>
          </p:nvGraphicFramePr>
          <p:xfrm>
            <a:off x="4114800" y="1684019"/>
            <a:ext cx="1752600" cy="18968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7" name="Chart 7"/>
            <p:cNvGraphicFramePr/>
            <p:nvPr/>
          </p:nvGraphicFramePr>
          <p:xfrm>
            <a:off x="4038600" y="3257550"/>
            <a:ext cx="1548951" cy="1676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8" name="Chart 8"/>
            <p:cNvGraphicFramePr/>
            <p:nvPr/>
          </p:nvGraphicFramePr>
          <p:xfrm>
            <a:off x="2544815" y="1726295"/>
            <a:ext cx="1067689" cy="13333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7010400" y="2433504"/>
              <a:ext cx="1656099" cy="6630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7755">
                <a:lnSpc>
                  <a:spcPct val="200000"/>
                </a:lnSpc>
              </a:pPr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Realitionship</a:t>
              </a:r>
            </a:p>
            <a:p>
              <a:pPr defTabSz="1087755"/>
              <a:r>
                <a:rPr lang="en-US" sz="110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Nullam eu tempor purus. Nunc a leo magna, consequat risus. </a:t>
              </a:r>
            </a:p>
          </p:txBody>
        </p:sp>
        <p:sp>
          <p:nvSpPr>
            <p:cNvPr id="20" name="Oval 15"/>
            <p:cNvSpPr/>
            <p:nvPr/>
          </p:nvSpPr>
          <p:spPr>
            <a:xfrm>
              <a:off x="6477000" y="2569398"/>
              <a:ext cx="487415" cy="490212"/>
            </a:xfrm>
            <a:prstGeom prst="ellipse">
              <a:avLst/>
            </a:prstGeom>
            <a:solidFill>
              <a:srgbClr val="98C99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7010400" y="3731256"/>
              <a:ext cx="1656099" cy="6630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defTabSz="1087755">
                <a:lnSpc>
                  <a:spcPct val="200000"/>
                </a:lnSpc>
              </a:pPr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Hint</a:t>
              </a:r>
            </a:p>
            <a:p>
              <a:pPr defTabSz="1087755"/>
              <a:r>
                <a:rPr lang="en-US" sz="110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Nullam eu tempor purus. Nunc a leo magna, consequat risus. </a:t>
              </a:r>
            </a:p>
          </p:txBody>
        </p:sp>
        <p:sp>
          <p:nvSpPr>
            <p:cNvPr id="22" name="Oval 17"/>
            <p:cNvSpPr/>
            <p:nvPr/>
          </p:nvSpPr>
          <p:spPr>
            <a:xfrm>
              <a:off x="6477000" y="3867150"/>
              <a:ext cx="487415" cy="490212"/>
            </a:xfrm>
            <a:prstGeom prst="ellipse">
              <a:avLst/>
            </a:prstGeom>
            <a:solidFill>
              <a:srgbClr val="5B815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3" name="Straight Arrow Connector 19"/>
            <p:cNvCxnSpPr/>
            <p:nvPr/>
          </p:nvCxnSpPr>
          <p:spPr>
            <a:xfrm>
              <a:off x="5715000" y="2814504"/>
              <a:ext cx="762000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1"/>
            <p:cNvCxnSpPr/>
            <p:nvPr/>
          </p:nvCxnSpPr>
          <p:spPr>
            <a:xfrm>
              <a:off x="5448300" y="4112256"/>
              <a:ext cx="1028700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304800" y="1366708"/>
              <a:ext cx="1656099" cy="6630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7755">
                <a:lnSpc>
                  <a:spcPct val="200000"/>
                </a:lnSpc>
              </a:pPr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Branding</a:t>
              </a:r>
            </a:p>
            <a:p>
              <a:pPr algn="r" defTabSz="1087755"/>
              <a:r>
                <a:rPr lang="en-US" sz="110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Nullam eu tempor purus. Nunc a leo magna, consequat risus. </a:t>
              </a:r>
            </a:p>
          </p:txBody>
        </p:sp>
        <p:sp>
          <p:nvSpPr>
            <p:cNvPr id="26" name="Oval 24"/>
            <p:cNvSpPr/>
            <p:nvPr/>
          </p:nvSpPr>
          <p:spPr>
            <a:xfrm>
              <a:off x="2057400" y="1502602"/>
              <a:ext cx="487415" cy="490212"/>
            </a:xfrm>
            <a:prstGeom prst="ellipse">
              <a:avLst/>
            </a:prstGeom>
            <a:solidFill>
              <a:srgbClr val="5B8156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9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304800" y="3133817"/>
              <a:ext cx="1656099" cy="6630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r" defTabSz="1087755">
                <a:lnSpc>
                  <a:spcPct val="200000"/>
                </a:lnSpc>
              </a:pPr>
              <a:r>
                <a:rPr lang="en-US" sz="1400" b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Print Media</a:t>
              </a:r>
            </a:p>
            <a:p>
              <a:pPr algn="r" defTabSz="1087755"/>
              <a:r>
                <a:rPr lang="en-US" sz="1100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Nullam eu tempor purus. Nunc a leo magna, consequat risus. </a:t>
              </a:r>
            </a:p>
          </p:txBody>
        </p:sp>
        <p:sp>
          <p:nvSpPr>
            <p:cNvPr id="28" name="Oval 26"/>
            <p:cNvSpPr/>
            <p:nvPr/>
          </p:nvSpPr>
          <p:spPr>
            <a:xfrm>
              <a:off x="2057400" y="3269711"/>
              <a:ext cx="487415" cy="490212"/>
            </a:xfrm>
            <a:prstGeom prst="ellipse">
              <a:avLst/>
            </a:prstGeom>
            <a:solidFill>
              <a:srgbClr val="98C99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9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4660361" y="2393895"/>
              <a:ext cx="661477" cy="4378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3200" spc="-150">
                  <a:solidFill>
                    <a:schemeClr val="bg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80%</a:t>
              </a: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4522081" y="3888001"/>
              <a:ext cx="581986" cy="3878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2800" spc="-150">
                  <a:solidFill>
                    <a:schemeClr val="bg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42%</a:t>
              </a: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2826759" y="2215981"/>
              <a:ext cx="503797" cy="3377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2400" spc="-150">
                  <a:solidFill>
                    <a:schemeClr val="bg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90%</a:t>
              </a:r>
            </a:p>
          </p:txBody>
        </p:sp>
        <p:cxnSp>
          <p:nvCxnSpPr>
            <p:cNvPr id="32" name="Straight Arrow Connector 32"/>
            <p:cNvCxnSpPr/>
            <p:nvPr/>
          </p:nvCxnSpPr>
          <p:spPr>
            <a:xfrm flipH="1">
              <a:off x="2525387" y="1747708"/>
              <a:ext cx="370213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5"/>
            <p:cNvCxnSpPr/>
            <p:nvPr/>
          </p:nvCxnSpPr>
          <p:spPr>
            <a:xfrm flipH="1">
              <a:off x="2525387" y="3490887"/>
              <a:ext cx="675013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4" name="Chart 6"/>
            <p:cNvGraphicFramePr/>
            <p:nvPr/>
          </p:nvGraphicFramePr>
          <p:xfrm>
            <a:off x="2990935" y="2571750"/>
            <a:ext cx="1423739" cy="15408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3379683" y="3126001"/>
              <a:ext cx="581986" cy="3878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2800" spc="-150">
                  <a:solidFill>
                    <a:schemeClr val="bg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25%</a:t>
              </a:r>
            </a:p>
          </p:txBody>
        </p:sp>
        <p:cxnSp>
          <p:nvCxnSpPr>
            <p:cNvPr id="36" name="Straight Connector 37"/>
            <p:cNvCxnSpPr/>
            <p:nvPr/>
          </p:nvCxnSpPr>
          <p:spPr>
            <a:xfrm>
              <a:off x="2895600" y="1747708"/>
              <a:ext cx="183058" cy="24510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9"/>
            <p:cNvGrpSpPr/>
            <p:nvPr/>
          </p:nvGrpSpPr>
          <p:grpSpPr>
            <a:xfrm>
              <a:off x="6641386" y="1460754"/>
              <a:ext cx="161472" cy="201132"/>
              <a:chOff x="5179005" y="1309474"/>
              <a:chExt cx="284519" cy="354401"/>
            </a:xfrm>
            <a:solidFill>
              <a:schemeClr val="bg1"/>
            </a:solidFill>
          </p:grpSpPr>
          <p:sp>
            <p:nvSpPr>
              <p:cNvPr id="56" name="Rectangle 18"/>
              <p:cNvSpPr>
                <a:spLocks noChangeArrowheads="1"/>
              </p:cNvSpPr>
              <p:nvPr/>
            </p:nvSpPr>
            <p:spPr bwMode="auto">
              <a:xfrm>
                <a:off x="5256374" y="1479187"/>
                <a:ext cx="47421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Rectangle 19"/>
              <p:cNvSpPr>
                <a:spLocks noChangeArrowheads="1"/>
              </p:cNvSpPr>
              <p:nvPr/>
            </p:nvSpPr>
            <p:spPr bwMode="auto">
              <a:xfrm>
                <a:off x="5331247" y="1479187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Rectangle 20"/>
              <p:cNvSpPr>
                <a:spLocks noChangeArrowheads="1"/>
              </p:cNvSpPr>
              <p:nvPr/>
            </p:nvSpPr>
            <p:spPr bwMode="auto">
              <a:xfrm>
                <a:off x="5408617" y="1479187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Rectangle 21"/>
              <p:cNvSpPr>
                <a:spLocks noChangeArrowheads="1"/>
              </p:cNvSpPr>
              <p:nvPr/>
            </p:nvSpPr>
            <p:spPr bwMode="auto">
              <a:xfrm>
                <a:off x="5256374" y="1546573"/>
                <a:ext cx="47421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0" name="Rectangle 22"/>
              <p:cNvSpPr>
                <a:spLocks noChangeArrowheads="1"/>
              </p:cNvSpPr>
              <p:nvPr/>
            </p:nvSpPr>
            <p:spPr bwMode="auto">
              <a:xfrm>
                <a:off x="5331247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1" name="Rectangle 23"/>
              <p:cNvSpPr>
                <a:spLocks noChangeArrowheads="1"/>
              </p:cNvSpPr>
              <p:nvPr/>
            </p:nvSpPr>
            <p:spPr bwMode="auto">
              <a:xfrm>
                <a:off x="5408617" y="1546573"/>
                <a:ext cx="49916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2" name="Rectangle 24"/>
              <p:cNvSpPr>
                <a:spLocks noChangeArrowheads="1"/>
              </p:cNvSpPr>
              <p:nvPr/>
            </p:nvSpPr>
            <p:spPr bwMode="auto">
              <a:xfrm>
                <a:off x="5256374" y="1618951"/>
                <a:ext cx="47421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3" name="Rectangle 26"/>
              <p:cNvSpPr>
                <a:spLocks noChangeArrowheads="1"/>
              </p:cNvSpPr>
              <p:nvPr/>
            </p:nvSpPr>
            <p:spPr bwMode="auto">
              <a:xfrm>
                <a:off x="5179005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4" name="Rectangle 27"/>
              <p:cNvSpPr>
                <a:spLocks noChangeArrowheads="1"/>
              </p:cNvSpPr>
              <p:nvPr/>
            </p:nvSpPr>
            <p:spPr bwMode="auto">
              <a:xfrm>
                <a:off x="5331247" y="1618951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5" name="Rectangle 30"/>
              <p:cNvSpPr>
                <a:spLocks noChangeArrowheads="1"/>
              </p:cNvSpPr>
              <p:nvPr/>
            </p:nvSpPr>
            <p:spPr bwMode="auto">
              <a:xfrm>
                <a:off x="5181500" y="1309474"/>
                <a:ext cx="37438" cy="598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6" name="Rectangle 31"/>
              <p:cNvSpPr>
                <a:spLocks noChangeArrowheads="1"/>
              </p:cNvSpPr>
              <p:nvPr/>
            </p:nvSpPr>
            <p:spPr bwMode="auto">
              <a:xfrm>
                <a:off x="5428583" y="1309474"/>
                <a:ext cx="34941" cy="598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8" name="Group 54"/>
            <p:cNvGrpSpPr/>
            <p:nvPr/>
          </p:nvGrpSpPr>
          <p:grpSpPr>
            <a:xfrm>
              <a:off x="2163493" y="3401723"/>
              <a:ext cx="275228" cy="249773"/>
              <a:chOff x="5159039" y="3837700"/>
              <a:chExt cx="431771" cy="391838"/>
            </a:xfrm>
            <a:solidFill>
              <a:schemeClr val="bg1"/>
            </a:solidFill>
          </p:grpSpPr>
          <p:sp>
            <p:nvSpPr>
              <p:cNvPr id="51" name="Rectangle 72"/>
              <p:cNvSpPr>
                <a:spLocks noChangeArrowheads="1"/>
              </p:cNvSpPr>
              <p:nvPr/>
            </p:nvSpPr>
            <p:spPr bwMode="auto">
              <a:xfrm>
                <a:off x="5256374" y="3837700"/>
                <a:ext cx="242092" cy="6988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2" name="Freeform 73"/>
              <p:cNvSpPr>
                <a:spLocks noEditPoints="1"/>
              </p:cNvSpPr>
              <p:nvPr/>
            </p:nvSpPr>
            <p:spPr bwMode="auto">
              <a:xfrm>
                <a:off x="5159039" y="3930044"/>
                <a:ext cx="431771" cy="177201"/>
              </a:xfrm>
              <a:custGeom>
                <a:avLst/>
                <a:gdLst>
                  <a:gd name="T0" fmla="*/ 124 w 130"/>
                  <a:gd name="T1" fmla="*/ 0 h 53"/>
                  <a:gd name="T2" fmla="*/ 6 w 130"/>
                  <a:gd name="T3" fmla="*/ 0 h 53"/>
                  <a:gd name="T4" fmla="*/ 0 w 130"/>
                  <a:gd name="T5" fmla="*/ 7 h 53"/>
                  <a:gd name="T6" fmla="*/ 0 w 130"/>
                  <a:gd name="T7" fmla="*/ 53 h 53"/>
                  <a:gd name="T8" fmla="*/ 19 w 130"/>
                  <a:gd name="T9" fmla="*/ 53 h 53"/>
                  <a:gd name="T10" fmla="*/ 19 w 130"/>
                  <a:gd name="T11" fmla="*/ 25 h 53"/>
                  <a:gd name="T12" fmla="*/ 111 w 130"/>
                  <a:gd name="T13" fmla="*/ 25 h 53"/>
                  <a:gd name="T14" fmla="*/ 111 w 130"/>
                  <a:gd name="T15" fmla="*/ 53 h 53"/>
                  <a:gd name="T16" fmla="*/ 130 w 130"/>
                  <a:gd name="T17" fmla="*/ 53 h 53"/>
                  <a:gd name="T18" fmla="*/ 130 w 130"/>
                  <a:gd name="T19" fmla="*/ 7 h 53"/>
                  <a:gd name="T20" fmla="*/ 124 w 130"/>
                  <a:gd name="T21" fmla="*/ 0 h 53"/>
                  <a:gd name="T22" fmla="*/ 18 w 130"/>
                  <a:gd name="T23" fmla="*/ 16 h 53"/>
                  <a:gd name="T24" fmla="*/ 13 w 130"/>
                  <a:gd name="T25" fmla="*/ 11 h 53"/>
                  <a:gd name="T26" fmla="*/ 18 w 130"/>
                  <a:gd name="T27" fmla="*/ 6 h 53"/>
                  <a:gd name="T28" fmla="*/ 23 w 130"/>
                  <a:gd name="T29" fmla="*/ 11 h 53"/>
                  <a:gd name="T30" fmla="*/ 18 w 130"/>
                  <a:gd name="T31" fmla="*/ 16 h 53"/>
                  <a:gd name="T32" fmla="*/ 117 w 130"/>
                  <a:gd name="T33" fmla="*/ 13 h 53"/>
                  <a:gd name="T34" fmla="*/ 29 w 130"/>
                  <a:gd name="T35" fmla="*/ 13 h 53"/>
                  <a:gd name="T36" fmla="*/ 29 w 130"/>
                  <a:gd name="T37" fmla="*/ 7 h 53"/>
                  <a:gd name="T38" fmla="*/ 117 w 130"/>
                  <a:gd name="T39" fmla="*/ 7 h 53"/>
                  <a:gd name="T40" fmla="*/ 117 w 130"/>
                  <a:gd name="T41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53">
                    <a:moveTo>
                      <a:pt x="12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11" y="25"/>
                      <a:pt x="111" y="25"/>
                      <a:pt x="111" y="2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0" y="3"/>
                      <a:pt x="127" y="0"/>
                      <a:pt x="124" y="0"/>
                    </a:cubicBezTo>
                    <a:close/>
                    <a:moveTo>
                      <a:pt x="18" y="16"/>
                    </a:moveTo>
                    <a:cubicBezTo>
                      <a:pt x="15" y="16"/>
                      <a:pt x="13" y="14"/>
                      <a:pt x="13" y="11"/>
                    </a:cubicBezTo>
                    <a:cubicBezTo>
                      <a:pt x="13" y="8"/>
                      <a:pt x="15" y="6"/>
                      <a:pt x="18" y="6"/>
                    </a:cubicBezTo>
                    <a:cubicBezTo>
                      <a:pt x="21" y="6"/>
                      <a:pt x="23" y="8"/>
                      <a:pt x="23" y="11"/>
                    </a:cubicBezTo>
                    <a:cubicBezTo>
                      <a:pt x="23" y="14"/>
                      <a:pt x="21" y="16"/>
                      <a:pt x="18" y="16"/>
                    </a:cubicBezTo>
                    <a:close/>
                    <a:moveTo>
                      <a:pt x="117" y="13"/>
                    </a:move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117" y="7"/>
                      <a:pt x="117" y="7"/>
                      <a:pt x="117" y="7"/>
                    </a:cubicBezTo>
                    <a:lnTo>
                      <a:pt x="117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Freeform 74"/>
              <p:cNvSpPr/>
              <p:nvPr/>
            </p:nvSpPr>
            <p:spPr bwMode="auto">
              <a:xfrm>
                <a:off x="5248887" y="4039859"/>
                <a:ext cx="252075" cy="189679"/>
              </a:xfrm>
              <a:custGeom>
                <a:avLst/>
                <a:gdLst>
                  <a:gd name="T0" fmla="*/ 66 w 76"/>
                  <a:gd name="T1" fmla="*/ 49 h 57"/>
                  <a:gd name="T2" fmla="*/ 25 w 76"/>
                  <a:gd name="T3" fmla="*/ 49 h 57"/>
                  <a:gd name="T4" fmla="*/ 10 w 76"/>
                  <a:gd name="T5" fmla="*/ 49 h 57"/>
                  <a:gd name="T6" fmla="*/ 10 w 76"/>
                  <a:gd name="T7" fmla="*/ 0 h 57"/>
                  <a:gd name="T8" fmla="*/ 1 w 76"/>
                  <a:gd name="T9" fmla="*/ 0 h 57"/>
                  <a:gd name="T10" fmla="*/ 1 w 76"/>
                  <a:gd name="T11" fmla="*/ 50 h 57"/>
                  <a:gd name="T12" fmla="*/ 8 w 76"/>
                  <a:gd name="T13" fmla="*/ 57 h 57"/>
                  <a:gd name="T14" fmla="*/ 69 w 76"/>
                  <a:gd name="T15" fmla="*/ 57 h 57"/>
                  <a:gd name="T16" fmla="*/ 76 w 76"/>
                  <a:gd name="T17" fmla="*/ 48 h 57"/>
                  <a:gd name="T18" fmla="*/ 76 w 76"/>
                  <a:gd name="T19" fmla="*/ 0 h 57"/>
                  <a:gd name="T20" fmla="*/ 66 w 76"/>
                  <a:gd name="T21" fmla="*/ 0 h 57"/>
                  <a:gd name="T22" fmla="*/ 66 w 76"/>
                  <a:gd name="T23" fmla="*/ 4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57">
                    <a:moveTo>
                      <a:pt x="66" y="49"/>
                    </a:moveTo>
                    <a:cubicBezTo>
                      <a:pt x="25" y="49"/>
                      <a:pt x="25" y="49"/>
                      <a:pt x="25" y="49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1" y="50"/>
                      <a:pt x="0" y="57"/>
                      <a:pt x="8" y="57"/>
                    </a:cubicBezTo>
                    <a:cubicBezTo>
                      <a:pt x="16" y="57"/>
                      <a:pt x="69" y="57"/>
                      <a:pt x="69" y="57"/>
                    </a:cubicBezTo>
                    <a:cubicBezTo>
                      <a:pt x="75" y="57"/>
                      <a:pt x="76" y="53"/>
                      <a:pt x="76" y="48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66" y="0"/>
                      <a:pt x="66" y="0"/>
                      <a:pt x="66" y="0"/>
                    </a:cubicBezTo>
                    <a:lnTo>
                      <a:pt x="66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Rectangle 75"/>
              <p:cNvSpPr>
                <a:spLocks noChangeArrowheads="1"/>
              </p:cNvSpPr>
              <p:nvPr/>
            </p:nvSpPr>
            <p:spPr bwMode="auto">
              <a:xfrm>
                <a:off x="5293811" y="4082286"/>
                <a:ext cx="157235" cy="274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Rectangle 76"/>
              <p:cNvSpPr>
                <a:spLocks noChangeArrowheads="1"/>
              </p:cNvSpPr>
              <p:nvPr/>
            </p:nvSpPr>
            <p:spPr bwMode="auto">
              <a:xfrm>
                <a:off x="5298803" y="4142185"/>
                <a:ext cx="152243" cy="274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39" name="Group 60"/>
            <p:cNvGrpSpPr/>
            <p:nvPr/>
          </p:nvGrpSpPr>
          <p:grpSpPr>
            <a:xfrm>
              <a:off x="2152940" y="1617265"/>
              <a:ext cx="296334" cy="260887"/>
              <a:chOff x="6040049" y="4182118"/>
              <a:chExt cx="521619" cy="459224"/>
            </a:xfrm>
            <a:solidFill>
              <a:schemeClr val="bg1"/>
            </a:solidFill>
          </p:grpSpPr>
          <p:sp>
            <p:nvSpPr>
              <p:cNvPr id="46" name="Freeform 84"/>
              <p:cNvSpPr/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Freeform 85"/>
              <p:cNvSpPr/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" name="Freeform 86"/>
              <p:cNvSpPr/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Freeform 87"/>
              <p:cNvSpPr/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Freeform 88"/>
              <p:cNvSpPr/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40" name="Group 66"/>
            <p:cNvGrpSpPr/>
            <p:nvPr/>
          </p:nvGrpSpPr>
          <p:grpSpPr>
            <a:xfrm>
              <a:off x="6619683" y="2699544"/>
              <a:ext cx="202049" cy="229919"/>
              <a:chOff x="2927811" y="2108124"/>
              <a:chExt cx="361887" cy="411804"/>
            </a:xfrm>
            <a:solidFill>
              <a:schemeClr val="bg1"/>
            </a:solidFill>
          </p:grpSpPr>
          <p:sp>
            <p:nvSpPr>
              <p:cNvPr id="42" name="Freeform 68"/>
              <p:cNvSpPr>
                <a:spLocks noEditPoints="1"/>
              </p:cNvSpPr>
              <p:nvPr/>
            </p:nvSpPr>
            <p:spPr bwMode="auto">
              <a:xfrm>
                <a:off x="2927811" y="2108124"/>
                <a:ext cx="164722" cy="299494"/>
              </a:xfrm>
              <a:custGeom>
                <a:avLst/>
                <a:gdLst>
                  <a:gd name="T0" fmla="*/ 50 w 50"/>
                  <a:gd name="T1" fmla="*/ 83 h 90"/>
                  <a:gd name="T2" fmla="*/ 50 w 50"/>
                  <a:gd name="T3" fmla="*/ 7 h 90"/>
                  <a:gd name="T4" fmla="*/ 44 w 50"/>
                  <a:gd name="T5" fmla="*/ 0 h 90"/>
                  <a:gd name="T6" fmla="*/ 6 w 50"/>
                  <a:gd name="T7" fmla="*/ 0 h 90"/>
                  <a:gd name="T8" fmla="*/ 0 w 50"/>
                  <a:gd name="T9" fmla="*/ 7 h 90"/>
                  <a:gd name="T10" fmla="*/ 0 w 50"/>
                  <a:gd name="T11" fmla="*/ 83 h 90"/>
                  <a:gd name="T12" fmla="*/ 6 w 50"/>
                  <a:gd name="T13" fmla="*/ 90 h 90"/>
                  <a:gd name="T14" fmla="*/ 44 w 50"/>
                  <a:gd name="T15" fmla="*/ 90 h 90"/>
                  <a:gd name="T16" fmla="*/ 50 w 50"/>
                  <a:gd name="T17" fmla="*/ 83 h 90"/>
                  <a:gd name="T18" fmla="*/ 39 w 50"/>
                  <a:gd name="T19" fmla="*/ 5 h 90"/>
                  <a:gd name="T20" fmla="*/ 41 w 50"/>
                  <a:gd name="T21" fmla="*/ 6 h 90"/>
                  <a:gd name="T22" fmla="*/ 39 w 50"/>
                  <a:gd name="T23" fmla="*/ 8 h 90"/>
                  <a:gd name="T24" fmla="*/ 38 w 50"/>
                  <a:gd name="T25" fmla="*/ 6 h 90"/>
                  <a:gd name="T26" fmla="*/ 39 w 50"/>
                  <a:gd name="T27" fmla="*/ 5 h 90"/>
                  <a:gd name="T28" fmla="*/ 16 w 50"/>
                  <a:gd name="T29" fmla="*/ 5 h 90"/>
                  <a:gd name="T30" fmla="*/ 34 w 50"/>
                  <a:gd name="T31" fmla="*/ 5 h 90"/>
                  <a:gd name="T32" fmla="*/ 34 w 50"/>
                  <a:gd name="T33" fmla="*/ 7 h 90"/>
                  <a:gd name="T34" fmla="*/ 16 w 50"/>
                  <a:gd name="T35" fmla="*/ 7 h 90"/>
                  <a:gd name="T36" fmla="*/ 16 w 50"/>
                  <a:gd name="T37" fmla="*/ 5 h 90"/>
                  <a:gd name="T38" fmla="*/ 5 w 50"/>
                  <a:gd name="T39" fmla="*/ 69 h 90"/>
                  <a:gd name="T40" fmla="*/ 5 w 50"/>
                  <a:gd name="T41" fmla="*/ 11 h 90"/>
                  <a:gd name="T42" fmla="*/ 45 w 50"/>
                  <a:gd name="T43" fmla="*/ 11 h 90"/>
                  <a:gd name="T44" fmla="*/ 45 w 50"/>
                  <a:gd name="T45" fmla="*/ 69 h 90"/>
                  <a:gd name="T46" fmla="*/ 5 w 50"/>
                  <a:gd name="T47" fmla="*/ 69 h 90"/>
                  <a:gd name="T48" fmla="*/ 25 w 50"/>
                  <a:gd name="T49" fmla="*/ 83 h 90"/>
                  <a:gd name="T50" fmla="*/ 21 w 50"/>
                  <a:gd name="T51" fmla="*/ 79 h 90"/>
                  <a:gd name="T52" fmla="*/ 25 w 50"/>
                  <a:gd name="T53" fmla="*/ 75 h 90"/>
                  <a:gd name="T54" fmla="*/ 29 w 50"/>
                  <a:gd name="T55" fmla="*/ 79 h 90"/>
                  <a:gd name="T56" fmla="*/ 25 w 50"/>
                  <a:gd name="T57" fmla="*/ 8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0" h="90">
                    <a:moveTo>
                      <a:pt x="50" y="83"/>
                    </a:moveTo>
                    <a:cubicBezTo>
                      <a:pt x="50" y="7"/>
                      <a:pt x="50" y="7"/>
                      <a:pt x="50" y="7"/>
                    </a:cubicBezTo>
                    <a:cubicBezTo>
                      <a:pt x="50" y="3"/>
                      <a:pt x="47" y="0"/>
                      <a:pt x="4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6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7" y="90"/>
                      <a:pt x="50" y="87"/>
                      <a:pt x="50" y="83"/>
                    </a:cubicBezTo>
                    <a:close/>
                    <a:moveTo>
                      <a:pt x="39" y="5"/>
                    </a:moveTo>
                    <a:cubicBezTo>
                      <a:pt x="40" y="5"/>
                      <a:pt x="41" y="5"/>
                      <a:pt x="41" y="6"/>
                    </a:cubicBezTo>
                    <a:cubicBezTo>
                      <a:pt x="41" y="7"/>
                      <a:pt x="40" y="8"/>
                      <a:pt x="39" y="8"/>
                    </a:cubicBezTo>
                    <a:cubicBezTo>
                      <a:pt x="38" y="8"/>
                      <a:pt x="38" y="7"/>
                      <a:pt x="38" y="6"/>
                    </a:cubicBezTo>
                    <a:cubicBezTo>
                      <a:pt x="38" y="5"/>
                      <a:pt x="38" y="5"/>
                      <a:pt x="39" y="5"/>
                    </a:cubicBezTo>
                    <a:close/>
                    <a:moveTo>
                      <a:pt x="16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6" y="7"/>
                      <a:pt x="16" y="7"/>
                      <a:pt x="16" y="7"/>
                    </a:cubicBezTo>
                    <a:lnTo>
                      <a:pt x="16" y="5"/>
                    </a:lnTo>
                    <a:close/>
                    <a:moveTo>
                      <a:pt x="5" y="69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69"/>
                      <a:pt x="45" y="69"/>
                      <a:pt x="45" y="69"/>
                    </a:cubicBezTo>
                    <a:lnTo>
                      <a:pt x="5" y="69"/>
                    </a:lnTo>
                    <a:close/>
                    <a:moveTo>
                      <a:pt x="25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5" y="75"/>
                    </a:cubicBezTo>
                    <a:cubicBezTo>
                      <a:pt x="27" y="75"/>
                      <a:pt x="29" y="77"/>
                      <a:pt x="29" y="79"/>
                    </a:cubicBezTo>
                    <a:cubicBezTo>
                      <a:pt x="29" y="81"/>
                      <a:pt x="27" y="83"/>
                      <a:pt x="2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Freeform 69"/>
              <p:cNvSpPr>
                <a:spLocks noEditPoints="1"/>
              </p:cNvSpPr>
              <p:nvPr/>
            </p:nvSpPr>
            <p:spPr bwMode="auto">
              <a:xfrm>
                <a:off x="3119985" y="2220434"/>
                <a:ext cx="169713" cy="299494"/>
              </a:xfrm>
              <a:custGeom>
                <a:avLst/>
                <a:gdLst>
                  <a:gd name="T0" fmla="*/ 44 w 51"/>
                  <a:gd name="T1" fmla="*/ 0 h 90"/>
                  <a:gd name="T2" fmla="*/ 7 w 51"/>
                  <a:gd name="T3" fmla="*/ 0 h 90"/>
                  <a:gd name="T4" fmla="*/ 0 w 51"/>
                  <a:gd name="T5" fmla="*/ 7 h 90"/>
                  <a:gd name="T6" fmla="*/ 0 w 51"/>
                  <a:gd name="T7" fmla="*/ 83 h 90"/>
                  <a:gd name="T8" fmla="*/ 7 w 51"/>
                  <a:gd name="T9" fmla="*/ 90 h 90"/>
                  <a:gd name="T10" fmla="*/ 44 w 51"/>
                  <a:gd name="T11" fmla="*/ 90 h 90"/>
                  <a:gd name="T12" fmla="*/ 51 w 51"/>
                  <a:gd name="T13" fmla="*/ 83 h 90"/>
                  <a:gd name="T14" fmla="*/ 51 w 51"/>
                  <a:gd name="T15" fmla="*/ 7 h 90"/>
                  <a:gd name="T16" fmla="*/ 44 w 51"/>
                  <a:gd name="T17" fmla="*/ 0 h 90"/>
                  <a:gd name="T18" fmla="*/ 40 w 51"/>
                  <a:gd name="T19" fmla="*/ 5 h 90"/>
                  <a:gd name="T20" fmla="*/ 42 w 51"/>
                  <a:gd name="T21" fmla="*/ 6 h 90"/>
                  <a:gd name="T22" fmla="*/ 40 w 51"/>
                  <a:gd name="T23" fmla="*/ 8 h 90"/>
                  <a:gd name="T24" fmla="*/ 38 w 51"/>
                  <a:gd name="T25" fmla="*/ 6 h 90"/>
                  <a:gd name="T26" fmla="*/ 40 w 51"/>
                  <a:gd name="T27" fmla="*/ 5 h 90"/>
                  <a:gd name="T28" fmla="*/ 17 w 51"/>
                  <a:gd name="T29" fmla="*/ 5 h 90"/>
                  <a:gd name="T30" fmla="*/ 34 w 51"/>
                  <a:gd name="T31" fmla="*/ 5 h 90"/>
                  <a:gd name="T32" fmla="*/ 34 w 51"/>
                  <a:gd name="T33" fmla="*/ 7 h 90"/>
                  <a:gd name="T34" fmla="*/ 17 w 51"/>
                  <a:gd name="T35" fmla="*/ 7 h 90"/>
                  <a:gd name="T36" fmla="*/ 17 w 51"/>
                  <a:gd name="T37" fmla="*/ 5 h 90"/>
                  <a:gd name="T38" fmla="*/ 26 w 51"/>
                  <a:gd name="T39" fmla="*/ 83 h 90"/>
                  <a:gd name="T40" fmla="*/ 21 w 51"/>
                  <a:gd name="T41" fmla="*/ 79 h 90"/>
                  <a:gd name="T42" fmla="*/ 26 w 51"/>
                  <a:gd name="T43" fmla="*/ 75 h 90"/>
                  <a:gd name="T44" fmla="*/ 30 w 51"/>
                  <a:gd name="T45" fmla="*/ 79 h 90"/>
                  <a:gd name="T46" fmla="*/ 26 w 51"/>
                  <a:gd name="T47" fmla="*/ 83 h 90"/>
                  <a:gd name="T48" fmla="*/ 46 w 51"/>
                  <a:gd name="T49" fmla="*/ 69 h 90"/>
                  <a:gd name="T50" fmla="*/ 5 w 51"/>
                  <a:gd name="T51" fmla="*/ 69 h 90"/>
                  <a:gd name="T52" fmla="*/ 5 w 51"/>
                  <a:gd name="T53" fmla="*/ 11 h 90"/>
                  <a:gd name="T54" fmla="*/ 46 w 51"/>
                  <a:gd name="T55" fmla="*/ 11 h 90"/>
                  <a:gd name="T56" fmla="*/ 46 w 51"/>
                  <a:gd name="T57" fmla="*/ 6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1" h="90">
                    <a:moveTo>
                      <a:pt x="44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7"/>
                      <a:pt x="3" y="90"/>
                      <a:pt x="7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8" y="90"/>
                      <a:pt x="51" y="87"/>
                      <a:pt x="51" y="83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3"/>
                      <a:pt x="48" y="0"/>
                      <a:pt x="44" y="0"/>
                    </a:cubicBezTo>
                    <a:close/>
                    <a:moveTo>
                      <a:pt x="40" y="5"/>
                    </a:moveTo>
                    <a:cubicBezTo>
                      <a:pt x="41" y="5"/>
                      <a:pt x="42" y="5"/>
                      <a:pt x="42" y="6"/>
                    </a:cubicBezTo>
                    <a:cubicBezTo>
                      <a:pt x="42" y="7"/>
                      <a:pt x="41" y="8"/>
                      <a:pt x="40" y="8"/>
                    </a:cubicBezTo>
                    <a:cubicBezTo>
                      <a:pt x="39" y="8"/>
                      <a:pt x="38" y="7"/>
                      <a:pt x="38" y="6"/>
                    </a:cubicBezTo>
                    <a:cubicBezTo>
                      <a:pt x="38" y="5"/>
                      <a:pt x="39" y="5"/>
                      <a:pt x="40" y="5"/>
                    </a:cubicBezTo>
                    <a:close/>
                    <a:moveTo>
                      <a:pt x="17" y="5"/>
                    </a:moveTo>
                    <a:cubicBezTo>
                      <a:pt x="34" y="5"/>
                      <a:pt x="34" y="5"/>
                      <a:pt x="34" y="5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17" y="7"/>
                      <a:pt x="17" y="7"/>
                      <a:pt x="17" y="7"/>
                    </a:cubicBezTo>
                    <a:lnTo>
                      <a:pt x="17" y="5"/>
                    </a:lnTo>
                    <a:close/>
                    <a:moveTo>
                      <a:pt x="26" y="83"/>
                    </a:moveTo>
                    <a:cubicBezTo>
                      <a:pt x="23" y="83"/>
                      <a:pt x="21" y="81"/>
                      <a:pt x="21" y="79"/>
                    </a:cubicBezTo>
                    <a:cubicBezTo>
                      <a:pt x="21" y="77"/>
                      <a:pt x="23" y="75"/>
                      <a:pt x="26" y="75"/>
                    </a:cubicBezTo>
                    <a:cubicBezTo>
                      <a:pt x="28" y="75"/>
                      <a:pt x="30" y="77"/>
                      <a:pt x="30" y="79"/>
                    </a:cubicBezTo>
                    <a:cubicBezTo>
                      <a:pt x="30" y="81"/>
                      <a:pt x="28" y="83"/>
                      <a:pt x="26" y="83"/>
                    </a:cubicBezTo>
                    <a:close/>
                    <a:moveTo>
                      <a:pt x="46" y="69"/>
                    </a:moveTo>
                    <a:cubicBezTo>
                      <a:pt x="5" y="69"/>
                      <a:pt x="5" y="69"/>
                      <a:pt x="5" y="6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6" y="11"/>
                      <a:pt x="46" y="11"/>
                      <a:pt x="46" y="11"/>
                    </a:cubicBezTo>
                    <a:lnTo>
                      <a:pt x="46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4" name="Freeform 70"/>
              <p:cNvSpPr/>
              <p:nvPr/>
            </p:nvSpPr>
            <p:spPr bwMode="auto">
              <a:xfrm>
                <a:off x="3107507" y="2125594"/>
                <a:ext cx="99831" cy="82362"/>
              </a:xfrm>
              <a:custGeom>
                <a:avLst/>
                <a:gdLst>
                  <a:gd name="T0" fmla="*/ 32 w 40"/>
                  <a:gd name="T1" fmla="*/ 33 h 33"/>
                  <a:gd name="T2" fmla="*/ 40 w 40"/>
                  <a:gd name="T3" fmla="*/ 33 h 33"/>
                  <a:gd name="T4" fmla="*/ 40 w 40"/>
                  <a:gd name="T5" fmla="*/ 8 h 33"/>
                  <a:gd name="T6" fmla="*/ 40 w 40"/>
                  <a:gd name="T7" fmla="*/ 0 h 33"/>
                  <a:gd name="T8" fmla="*/ 32 w 40"/>
                  <a:gd name="T9" fmla="*/ 0 h 33"/>
                  <a:gd name="T10" fmla="*/ 0 w 40"/>
                  <a:gd name="T11" fmla="*/ 0 h 33"/>
                  <a:gd name="T12" fmla="*/ 0 w 40"/>
                  <a:gd name="T13" fmla="*/ 8 h 33"/>
                  <a:gd name="T14" fmla="*/ 32 w 40"/>
                  <a:gd name="T15" fmla="*/ 8 h 33"/>
                  <a:gd name="T16" fmla="*/ 32 w 40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33">
                    <a:moveTo>
                      <a:pt x="32" y="33"/>
                    </a:moveTo>
                    <a:lnTo>
                      <a:pt x="40" y="33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2" y="8"/>
                    </a:lnTo>
                    <a:lnTo>
                      <a:pt x="32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Freeform 71"/>
              <p:cNvSpPr/>
              <p:nvPr/>
            </p:nvSpPr>
            <p:spPr bwMode="auto">
              <a:xfrm>
                <a:off x="3017659" y="2425088"/>
                <a:ext cx="82362" cy="82362"/>
              </a:xfrm>
              <a:custGeom>
                <a:avLst/>
                <a:gdLst>
                  <a:gd name="T0" fmla="*/ 8 w 33"/>
                  <a:gd name="T1" fmla="*/ 0 h 33"/>
                  <a:gd name="T2" fmla="*/ 0 w 33"/>
                  <a:gd name="T3" fmla="*/ 0 h 33"/>
                  <a:gd name="T4" fmla="*/ 0 w 33"/>
                  <a:gd name="T5" fmla="*/ 25 h 33"/>
                  <a:gd name="T6" fmla="*/ 0 w 33"/>
                  <a:gd name="T7" fmla="*/ 33 h 33"/>
                  <a:gd name="T8" fmla="*/ 8 w 33"/>
                  <a:gd name="T9" fmla="*/ 33 h 33"/>
                  <a:gd name="T10" fmla="*/ 33 w 33"/>
                  <a:gd name="T11" fmla="*/ 33 h 33"/>
                  <a:gd name="T12" fmla="*/ 33 w 33"/>
                  <a:gd name="T13" fmla="*/ 25 h 33"/>
                  <a:gd name="T14" fmla="*/ 8 w 33"/>
                  <a:gd name="T15" fmla="*/ 25 h 33"/>
                  <a:gd name="T16" fmla="*/ 8 w 33"/>
                  <a:gd name="T1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3">
                    <a:moveTo>
                      <a:pt x="8" y="0"/>
                    </a:moveTo>
                    <a:lnTo>
                      <a:pt x="0" y="0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8" y="33"/>
                    </a:lnTo>
                    <a:lnTo>
                      <a:pt x="33" y="33"/>
                    </a:lnTo>
                    <a:lnTo>
                      <a:pt x="33" y="25"/>
                    </a:lnTo>
                    <a:lnTo>
                      <a:pt x="8" y="25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0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1" name="Freeform 145"/>
            <p:cNvSpPr/>
            <p:nvPr/>
          </p:nvSpPr>
          <p:spPr bwMode="auto">
            <a:xfrm>
              <a:off x="6580897" y="4002406"/>
              <a:ext cx="279620" cy="219701"/>
            </a:xfrm>
            <a:custGeom>
              <a:avLst/>
              <a:gdLst>
                <a:gd name="T0" fmla="*/ 145 w 147"/>
                <a:gd name="T1" fmla="*/ 47 h 116"/>
                <a:gd name="T2" fmla="*/ 118 w 147"/>
                <a:gd name="T3" fmla="*/ 30 h 116"/>
                <a:gd name="T4" fmla="*/ 114 w 147"/>
                <a:gd name="T5" fmla="*/ 31 h 116"/>
                <a:gd name="T6" fmla="*/ 114 w 147"/>
                <a:gd name="T7" fmla="*/ 38 h 116"/>
                <a:gd name="T8" fmla="*/ 110 w 147"/>
                <a:gd name="T9" fmla="*/ 38 h 116"/>
                <a:gd name="T10" fmla="*/ 81 w 147"/>
                <a:gd name="T11" fmla="*/ 38 h 116"/>
                <a:gd name="T12" fmla="*/ 81 w 147"/>
                <a:gd name="T13" fmla="*/ 11 h 116"/>
                <a:gd name="T14" fmla="*/ 84 w 147"/>
                <a:gd name="T15" fmla="*/ 6 h 116"/>
                <a:gd name="T16" fmla="*/ 79 w 147"/>
                <a:gd name="T17" fmla="*/ 0 h 116"/>
                <a:gd name="T18" fmla="*/ 70 w 147"/>
                <a:gd name="T19" fmla="*/ 0 h 116"/>
                <a:gd name="T20" fmla="*/ 65 w 147"/>
                <a:gd name="T21" fmla="*/ 6 h 116"/>
                <a:gd name="T22" fmla="*/ 68 w 147"/>
                <a:gd name="T23" fmla="*/ 11 h 116"/>
                <a:gd name="T24" fmla="*/ 68 w 147"/>
                <a:gd name="T25" fmla="*/ 17 h 116"/>
                <a:gd name="T26" fmla="*/ 37 w 147"/>
                <a:gd name="T27" fmla="*/ 17 h 116"/>
                <a:gd name="T28" fmla="*/ 32 w 147"/>
                <a:gd name="T29" fmla="*/ 17 h 116"/>
                <a:gd name="T30" fmla="*/ 32 w 147"/>
                <a:gd name="T31" fmla="*/ 9 h 116"/>
                <a:gd name="T32" fmla="*/ 28 w 147"/>
                <a:gd name="T33" fmla="*/ 9 h 116"/>
                <a:gd name="T34" fmla="*/ 2 w 147"/>
                <a:gd name="T35" fmla="*/ 27 h 116"/>
                <a:gd name="T36" fmla="*/ 1 w 147"/>
                <a:gd name="T37" fmla="*/ 29 h 116"/>
                <a:gd name="T38" fmla="*/ 29 w 147"/>
                <a:gd name="T39" fmla="*/ 47 h 116"/>
                <a:gd name="T40" fmla="*/ 32 w 147"/>
                <a:gd name="T41" fmla="*/ 46 h 116"/>
                <a:gd name="T42" fmla="*/ 32 w 147"/>
                <a:gd name="T43" fmla="*/ 39 h 116"/>
                <a:gd name="T44" fmla="*/ 37 w 147"/>
                <a:gd name="T45" fmla="*/ 39 h 116"/>
                <a:gd name="T46" fmla="*/ 68 w 147"/>
                <a:gd name="T47" fmla="*/ 39 h 116"/>
                <a:gd name="T48" fmla="*/ 68 w 147"/>
                <a:gd name="T49" fmla="*/ 109 h 116"/>
                <a:gd name="T50" fmla="*/ 65 w 147"/>
                <a:gd name="T51" fmla="*/ 108 h 116"/>
                <a:gd name="T52" fmla="*/ 68 w 147"/>
                <a:gd name="T53" fmla="*/ 115 h 116"/>
                <a:gd name="T54" fmla="*/ 63 w 147"/>
                <a:gd name="T55" fmla="*/ 111 h 116"/>
                <a:gd name="T56" fmla="*/ 65 w 147"/>
                <a:gd name="T57" fmla="*/ 116 h 116"/>
                <a:gd name="T58" fmla="*/ 68 w 147"/>
                <a:gd name="T59" fmla="*/ 116 h 116"/>
                <a:gd name="T60" fmla="*/ 68 w 147"/>
                <a:gd name="T61" fmla="*/ 116 h 116"/>
                <a:gd name="T62" fmla="*/ 68 w 147"/>
                <a:gd name="T63" fmla="*/ 116 h 116"/>
                <a:gd name="T64" fmla="*/ 73 w 147"/>
                <a:gd name="T65" fmla="*/ 116 h 116"/>
                <a:gd name="T66" fmla="*/ 78 w 147"/>
                <a:gd name="T67" fmla="*/ 116 h 116"/>
                <a:gd name="T68" fmla="*/ 81 w 147"/>
                <a:gd name="T69" fmla="*/ 116 h 116"/>
                <a:gd name="T70" fmla="*/ 83 w 147"/>
                <a:gd name="T71" fmla="*/ 116 h 116"/>
                <a:gd name="T72" fmla="*/ 83 w 147"/>
                <a:gd name="T73" fmla="*/ 116 h 116"/>
                <a:gd name="T74" fmla="*/ 86 w 147"/>
                <a:gd name="T75" fmla="*/ 116 h 116"/>
                <a:gd name="T76" fmla="*/ 88 w 147"/>
                <a:gd name="T77" fmla="*/ 111 h 116"/>
                <a:gd name="T78" fmla="*/ 83 w 147"/>
                <a:gd name="T79" fmla="*/ 115 h 116"/>
                <a:gd name="T80" fmla="*/ 87 w 147"/>
                <a:gd name="T81" fmla="*/ 108 h 116"/>
                <a:gd name="T82" fmla="*/ 81 w 147"/>
                <a:gd name="T83" fmla="*/ 111 h 116"/>
                <a:gd name="T84" fmla="*/ 81 w 147"/>
                <a:gd name="T85" fmla="*/ 59 h 116"/>
                <a:gd name="T86" fmla="*/ 110 w 147"/>
                <a:gd name="T87" fmla="*/ 59 h 116"/>
                <a:gd name="T88" fmla="*/ 115 w 147"/>
                <a:gd name="T89" fmla="*/ 59 h 116"/>
                <a:gd name="T90" fmla="*/ 115 w 147"/>
                <a:gd name="T91" fmla="*/ 68 h 116"/>
                <a:gd name="T92" fmla="*/ 118 w 147"/>
                <a:gd name="T93" fmla="*/ 68 h 116"/>
                <a:gd name="T94" fmla="*/ 145 w 147"/>
                <a:gd name="T95" fmla="*/ 50 h 116"/>
                <a:gd name="T96" fmla="*/ 145 w 147"/>
                <a:gd name="T97" fmla="*/ 4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116">
                  <a:moveTo>
                    <a:pt x="145" y="47"/>
                  </a:moveTo>
                  <a:cubicBezTo>
                    <a:pt x="143" y="46"/>
                    <a:pt x="118" y="30"/>
                    <a:pt x="118" y="30"/>
                  </a:cubicBezTo>
                  <a:cubicBezTo>
                    <a:pt x="118" y="30"/>
                    <a:pt x="114" y="28"/>
                    <a:pt x="114" y="31"/>
                  </a:cubicBezTo>
                  <a:cubicBezTo>
                    <a:pt x="114" y="33"/>
                    <a:pt x="114" y="38"/>
                    <a:pt x="114" y="38"/>
                  </a:cubicBezTo>
                  <a:cubicBezTo>
                    <a:pt x="114" y="38"/>
                    <a:pt x="112" y="38"/>
                    <a:pt x="110" y="38"/>
                  </a:cubicBezTo>
                  <a:cubicBezTo>
                    <a:pt x="102" y="38"/>
                    <a:pt x="89" y="38"/>
                    <a:pt x="81" y="3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3" y="10"/>
                    <a:pt x="84" y="8"/>
                    <a:pt x="84" y="6"/>
                  </a:cubicBezTo>
                  <a:cubicBezTo>
                    <a:pt x="84" y="3"/>
                    <a:pt x="82" y="0"/>
                    <a:pt x="7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7" y="0"/>
                    <a:pt x="65" y="3"/>
                    <a:pt x="65" y="6"/>
                  </a:cubicBezTo>
                  <a:cubicBezTo>
                    <a:pt x="65" y="8"/>
                    <a:pt x="66" y="10"/>
                    <a:pt x="68" y="11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0" y="17"/>
                    <a:pt x="45" y="17"/>
                    <a:pt x="37" y="17"/>
                  </a:cubicBezTo>
                  <a:cubicBezTo>
                    <a:pt x="34" y="17"/>
                    <a:pt x="32" y="17"/>
                    <a:pt x="32" y="17"/>
                  </a:cubicBezTo>
                  <a:cubicBezTo>
                    <a:pt x="32" y="17"/>
                    <a:pt x="32" y="12"/>
                    <a:pt x="32" y="9"/>
                  </a:cubicBezTo>
                  <a:cubicBezTo>
                    <a:pt x="32" y="7"/>
                    <a:pt x="28" y="9"/>
                    <a:pt x="28" y="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0" y="28"/>
                    <a:pt x="1" y="29"/>
                  </a:cubicBezTo>
                  <a:cubicBezTo>
                    <a:pt x="4" y="31"/>
                    <a:pt x="29" y="47"/>
                    <a:pt x="29" y="47"/>
                  </a:cubicBezTo>
                  <a:cubicBezTo>
                    <a:pt x="29" y="47"/>
                    <a:pt x="32" y="49"/>
                    <a:pt x="32" y="46"/>
                  </a:cubicBezTo>
                  <a:cubicBezTo>
                    <a:pt x="32" y="43"/>
                    <a:pt x="32" y="39"/>
                    <a:pt x="32" y="39"/>
                  </a:cubicBezTo>
                  <a:cubicBezTo>
                    <a:pt x="32" y="39"/>
                    <a:pt x="34" y="39"/>
                    <a:pt x="37" y="39"/>
                  </a:cubicBezTo>
                  <a:cubicBezTo>
                    <a:pt x="45" y="39"/>
                    <a:pt x="60" y="39"/>
                    <a:pt x="68" y="39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8" y="110"/>
                    <a:pt x="68" y="114"/>
                    <a:pt x="68" y="115"/>
                  </a:cubicBezTo>
                  <a:cubicBezTo>
                    <a:pt x="66" y="111"/>
                    <a:pt x="63" y="111"/>
                    <a:pt x="63" y="111"/>
                  </a:cubicBezTo>
                  <a:cubicBezTo>
                    <a:pt x="65" y="113"/>
                    <a:pt x="65" y="116"/>
                    <a:pt x="65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8" y="116"/>
                    <a:pt x="78" y="116"/>
                    <a:pt x="78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86" y="116"/>
                    <a:pt x="86" y="113"/>
                    <a:pt x="88" y="111"/>
                  </a:cubicBezTo>
                  <a:cubicBezTo>
                    <a:pt x="88" y="111"/>
                    <a:pt x="85" y="111"/>
                    <a:pt x="83" y="115"/>
                  </a:cubicBezTo>
                  <a:cubicBezTo>
                    <a:pt x="83" y="114"/>
                    <a:pt x="84" y="110"/>
                    <a:pt x="87" y="108"/>
                  </a:cubicBezTo>
                  <a:cubicBezTo>
                    <a:pt x="87" y="108"/>
                    <a:pt x="84" y="107"/>
                    <a:pt x="81" y="111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9" y="59"/>
                    <a:pt x="102" y="59"/>
                    <a:pt x="110" y="59"/>
                  </a:cubicBezTo>
                  <a:cubicBezTo>
                    <a:pt x="113" y="59"/>
                    <a:pt x="115" y="59"/>
                    <a:pt x="115" y="59"/>
                  </a:cubicBezTo>
                  <a:cubicBezTo>
                    <a:pt x="115" y="59"/>
                    <a:pt x="115" y="65"/>
                    <a:pt x="115" y="68"/>
                  </a:cubicBezTo>
                  <a:cubicBezTo>
                    <a:pt x="115" y="70"/>
                    <a:pt x="118" y="68"/>
                    <a:pt x="118" y="68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5" y="50"/>
                    <a:pt x="147" y="49"/>
                    <a:pt x="145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 Notice"/>
          <p:cNvSpPr/>
          <p:nvPr/>
        </p:nvSpPr>
        <p:spPr bwMode="auto">
          <a:xfrm>
            <a:off x="3864398" y="367672"/>
            <a:ext cx="4462298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cap="small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点击加入标题文字</a:t>
            </a:r>
            <a:endParaRPr lang="en-US" sz="2400" cap="small" dirty="0">
              <a:solidFill>
                <a:srgbClr val="5B81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flipH="1" flipV="1">
            <a:off x="1428750" y="623156"/>
            <a:ext cx="10761664" cy="5263294"/>
            <a:chOff x="3302736" y="324704"/>
            <a:chExt cx="10761664" cy="5263294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3802743" y="324704"/>
              <a:ext cx="0" cy="5263294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302736" y="5227013"/>
              <a:ext cx="10761664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-19050" y="1409700"/>
            <a:ext cx="10344150" cy="5449888"/>
            <a:chOff x="3302737" y="138111"/>
            <a:chExt cx="10344150" cy="544988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802743" y="138111"/>
              <a:ext cx="0" cy="5449888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302737" y="5227013"/>
              <a:ext cx="1034415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1551264" y="2180400"/>
            <a:ext cx="9088566" cy="3547502"/>
            <a:chOff x="1184484" y="2275078"/>
            <a:chExt cx="7363867" cy="2874308"/>
          </a:xfrm>
        </p:grpSpPr>
        <p:sp>
          <p:nvSpPr>
            <p:cNvPr id="31" name="Rounded Rectangle 2"/>
            <p:cNvSpPr/>
            <p:nvPr/>
          </p:nvSpPr>
          <p:spPr>
            <a:xfrm>
              <a:off x="1184484" y="2275079"/>
              <a:ext cx="2189417" cy="2874307"/>
            </a:xfrm>
            <a:prstGeom prst="roundRect">
              <a:avLst>
                <a:gd name="adj" fmla="val 4218"/>
              </a:avLst>
            </a:prstGeom>
            <a:noFill/>
            <a:ln w="25400" cap="flat" cmpd="sng" algn="ctr">
              <a:solidFill>
                <a:srgbClr val="5B815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32" name="Rounded Rectangle 3"/>
            <p:cNvSpPr/>
            <p:nvPr/>
          </p:nvSpPr>
          <p:spPr>
            <a:xfrm>
              <a:off x="1464696" y="4539289"/>
              <a:ext cx="1628994" cy="383293"/>
            </a:xfrm>
            <a:prstGeom prst="roundRect">
              <a:avLst/>
            </a:prstGeom>
            <a:solidFill>
              <a:srgbClr val="5B8156"/>
            </a:solidFill>
            <a:ln w="25400" cap="flat" cmpd="sng" algn="ctr">
              <a:solidFill>
                <a:srgbClr val="499395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b="1" kern="0" noProof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单击输入关键词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Rounded Rectangle 22"/>
            <p:cNvSpPr/>
            <p:nvPr/>
          </p:nvSpPr>
          <p:spPr>
            <a:xfrm>
              <a:off x="3771709" y="2275078"/>
              <a:ext cx="2189417" cy="2874307"/>
            </a:xfrm>
            <a:prstGeom prst="roundRect">
              <a:avLst>
                <a:gd name="adj" fmla="val 4218"/>
              </a:avLst>
            </a:prstGeom>
            <a:noFill/>
            <a:ln w="25400" cap="flat" cmpd="sng" algn="ctr">
              <a:solidFill>
                <a:srgbClr val="98C99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34" name="Rounded Rectangle 25"/>
            <p:cNvSpPr/>
            <p:nvPr/>
          </p:nvSpPr>
          <p:spPr>
            <a:xfrm>
              <a:off x="4051921" y="4539288"/>
              <a:ext cx="1628994" cy="383293"/>
            </a:xfrm>
            <a:prstGeom prst="roundRect">
              <a:avLst/>
            </a:prstGeom>
            <a:solidFill>
              <a:srgbClr val="98C991"/>
            </a:solidFill>
            <a:ln w="25400" cap="flat" cmpd="sng" algn="ctr">
              <a:solidFill>
                <a:srgbClr val="7EC785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217295">
                <a:defRPr/>
              </a:pPr>
              <a:r>
                <a:rPr lang="zh-CN" altLang="en-US" sz="14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单击输入关键词</a:t>
              </a:r>
              <a:endParaRPr lang="en-US" altLang="zh-CN" sz="1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Rounded Rectangle 29"/>
            <p:cNvSpPr/>
            <p:nvPr/>
          </p:nvSpPr>
          <p:spPr>
            <a:xfrm>
              <a:off x="6358934" y="2275079"/>
              <a:ext cx="2189417" cy="2874307"/>
            </a:xfrm>
            <a:prstGeom prst="roundRect">
              <a:avLst>
                <a:gd name="adj" fmla="val 4218"/>
              </a:avLst>
            </a:prstGeom>
            <a:noFill/>
            <a:ln w="25400" cap="flat" cmpd="sng" algn="ctr">
              <a:solidFill>
                <a:srgbClr val="5B815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endParaRPr>
            </a:p>
          </p:txBody>
        </p:sp>
        <p:sp>
          <p:nvSpPr>
            <p:cNvPr id="36" name="Rounded Rectangle 32"/>
            <p:cNvSpPr/>
            <p:nvPr/>
          </p:nvSpPr>
          <p:spPr>
            <a:xfrm>
              <a:off x="6639146" y="4539289"/>
              <a:ext cx="1628994" cy="383293"/>
            </a:xfrm>
            <a:prstGeom prst="roundRect">
              <a:avLst/>
            </a:prstGeom>
            <a:solidFill>
              <a:srgbClr val="5B8156"/>
            </a:solidFill>
            <a:ln w="25400" cap="flat" cmpd="sng" algn="ctr">
              <a:solidFill>
                <a:srgbClr val="499395"/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 defTabSz="1217295">
                <a:defRPr/>
              </a:pPr>
              <a:r>
                <a:rPr lang="zh-CN" altLang="en-US" sz="14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单击输入关键词</a:t>
              </a:r>
              <a:endParaRPr lang="en-US" altLang="zh-CN" sz="1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464696" y="2653775"/>
              <a:ext cx="1747731" cy="1577702"/>
              <a:chOff x="1388760" y="2263812"/>
              <a:chExt cx="1747731" cy="1577702"/>
            </a:xfrm>
          </p:grpSpPr>
          <p:sp>
            <p:nvSpPr>
              <p:cNvPr id="38" name="Content Placeholder 2"/>
              <p:cNvSpPr txBox="1"/>
              <p:nvPr/>
            </p:nvSpPr>
            <p:spPr>
              <a:xfrm>
                <a:off x="1388760" y="2879353"/>
                <a:ext cx="1747731" cy="962161"/>
              </a:xfrm>
              <a:prstGeom prst="rect">
                <a:avLst/>
              </a:prstGeom>
            </p:spPr>
            <p:txBody>
              <a:bodyPr vert="horz" lIns="121682" tIns="60841" rIns="121682" bIns="60841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编辑标题致力于专业</a:t>
                </a:r>
                <a:r>
                  <a:rPr lang="en-US" altLang="zh-CN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模板的发布，课件及汇报</a:t>
                </a:r>
                <a:r>
                  <a:rPr lang="en-US" altLang="zh-CN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的美化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>
                <a:off x="1945122" y="2263812"/>
                <a:ext cx="513773" cy="511278"/>
                <a:chOff x="1945122" y="2263812"/>
                <a:chExt cx="513773" cy="511278"/>
              </a:xfrm>
            </p:grpSpPr>
            <p:sp>
              <p:nvSpPr>
                <p:cNvPr id="40" name="椭圆 39"/>
                <p:cNvSpPr/>
                <p:nvPr/>
              </p:nvSpPr>
              <p:spPr>
                <a:xfrm>
                  <a:off x="1947617" y="2263812"/>
                  <a:ext cx="511278" cy="511278"/>
                </a:xfrm>
                <a:prstGeom prst="ellipse">
                  <a:avLst/>
                </a:prstGeom>
                <a:solidFill>
                  <a:srgbClr val="5B815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/>
                </a:p>
              </p:txBody>
            </p:sp>
            <p:sp>
              <p:nvSpPr>
                <p:cNvPr id="41" name="文本框 40"/>
                <p:cNvSpPr txBox="1"/>
                <p:nvPr/>
              </p:nvSpPr>
              <p:spPr>
                <a:xfrm>
                  <a:off x="1945122" y="2319396"/>
                  <a:ext cx="513773" cy="3740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01</a:t>
                  </a:r>
                  <a:endPara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42" name="组合 41"/>
            <p:cNvGrpSpPr/>
            <p:nvPr/>
          </p:nvGrpSpPr>
          <p:grpSpPr>
            <a:xfrm>
              <a:off x="4049001" y="2653775"/>
              <a:ext cx="1747731" cy="1577702"/>
              <a:chOff x="1388760" y="2263812"/>
              <a:chExt cx="1747731" cy="1577702"/>
            </a:xfrm>
          </p:grpSpPr>
          <p:sp>
            <p:nvSpPr>
              <p:cNvPr id="43" name="Content Placeholder 2"/>
              <p:cNvSpPr txBox="1"/>
              <p:nvPr/>
            </p:nvSpPr>
            <p:spPr>
              <a:xfrm>
                <a:off x="1388760" y="2879353"/>
                <a:ext cx="1747731" cy="962161"/>
              </a:xfrm>
              <a:prstGeom prst="rect">
                <a:avLst/>
              </a:prstGeom>
            </p:spPr>
            <p:txBody>
              <a:bodyPr vert="horz" lIns="121682" tIns="60841" rIns="121682" bIns="60841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编辑标题致力于专业</a:t>
                </a:r>
                <a:r>
                  <a:rPr lang="en-US" altLang="zh-CN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模板的发布，课件及汇报</a:t>
                </a:r>
                <a:r>
                  <a:rPr lang="en-US" altLang="zh-CN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的美化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44" name="组合 43"/>
              <p:cNvGrpSpPr/>
              <p:nvPr/>
            </p:nvGrpSpPr>
            <p:grpSpPr>
              <a:xfrm>
                <a:off x="1945122" y="2263812"/>
                <a:ext cx="513773" cy="511278"/>
                <a:chOff x="1945122" y="2263812"/>
                <a:chExt cx="513773" cy="511278"/>
              </a:xfrm>
            </p:grpSpPr>
            <p:sp>
              <p:nvSpPr>
                <p:cNvPr id="45" name="椭圆 44"/>
                <p:cNvSpPr/>
                <p:nvPr/>
              </p:nvSpPr>
              <p:spPr>
                <a:xfrm>
                  <a:off x="1947617" y="2263812"/>
                  <a:ext cx="511278" cy="511278"/>
                </a:xfrm>
                <a:prstGeom prst="ellipse">
                  <a:avLst/>
                </a:prstGeom>
                <a:solidFill>
                  <a:srgbClr val="98C9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/>
                </a:p>
              </p:txBody>
            </p:sp>
            <p:sp>
              <p:nvSpPr>
                <p:cNvPr id="46" name="文本框 45"/>
                <p:cNvSpPr txBox="1"/>
                <p:nvPr/>
              </p:nvSpPr>
              <p:spPr>
                <a:xfrm>
                  <a:off x="1945122" y="2319396"/>
                  <a:ext cx="513773" cy="3740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02</a:t>
                  </a:r>
                  <a:endPara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47" name="组合 46"/>
            <p:cNvGrpSpPr/>
            <p:nvPr/>
          </p:nvGrpSpPr>
          <p:grpSpPr>
            <a:xfrm>
              <a:off x="6630386" y="2653775"/>
              <a:ext cx="1747731" cy="1577702"/>
              <a:chOff x="1388760" y="2263812"/>
              <a:chExt cx="1747731" cy="1577702"/>
            </a:xfrm>
          </p:grpSpPr>
          <p:sp>
            <p:nvSpPr>
              <p:cNvPr id="48" name="Content Placeholder 2"/>
              <p:cNvSpPr txBox="1"/>
              <p:nvPr/>
            </p:nvSpPr>
            <p:spPr>
              <a:xfrm>
                <a:off x="1388760" y="2879353"/>
                <a:ext cx="1747731" cy="962161"/>
              </a:xfrm>
              <a:prstGeom prst="rect">
                <a:avLst/>
              </a:prstGeom>
            </p:spPr>
            <p:txBody>
              <a:bodyPr vert="horz" lIns="121682" tIns="60841" rIns="121682" bIns="60841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编辑标题致力于专业</a:t>
                </a:r>
                <a:r>
                  <a:rPr lang="en-US" altLang="zh-CN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模板的发布，课件及汇报</a:t>
                </a:r>
                <a:r>
                  <a:rPr lang="en-US" altLang="zh-CN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的美化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>
                <a:off x="1945122" y="2263812"/>
                <a:ext cx="513773" cy="511278"/>
                <a:chOff x="1945122" y="2263812"/>
                <a:chExt cx="513773" cy="511278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1947617" y="2263812"/>
                  <a:ext cx="511278" cy="511278"/>
                </a:xfrm>
                <a:prstGeom prst="ellipse">
                  <a:avLst/>
                </a:prstGeom>
                <a:solidFill>
                  <a:srgbClr val="5B815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/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1945122" y="2319396"/>
                  <a:ext cx="513773" cy="3740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03</a:t>
                  </a:r>
                  <a:endPara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/>
          <p:nvPr/>
        </p:nvSpPr>
        <p:spPr>
          <a:xfrm>
            <a:off x="5480690" y="1925298"/>
            <a:ext cx="31052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rgbClr val="5B815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谢谢</a:t>
            </a:r>
            <a:endParaRPr lang="en-US" altLang="zh-CN" sz="8000" dirty="0">
              <a:solidFill>
                <a:srgbClr val="5B8156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  <a:p>
            <a:pPr algn="ctr"/>
            <a:r>
              <a:rPr lang="zh-CN" altLang="en-US" sz="8000" dirty="0">
                <a:solidFill>
                  <a:srgbClr val="5B815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观看</a:t>
            </a:r>
          </a:p>
        </p:txBody>
      </p:sp>
      <p:grpSp>
        <p:nvGrpSpPr>
          <p:cNvPr id="24" name="组合 23"/>
          <p:cNvGrpSpPr/>
          <p:nvPr/>
        </p:nvGrpSpPr>
        <p:grpSpPr>
          <a:xfrm flipH="1">
            <a:off x="4275392" y="2079546"/>
            <a:ext cx="1468182" cy="3895393"/>
            <a:chOff x="6576060" y="1798320"/>
            <a:chExt cx="1468182" cy="3895393"/>
          </a:xfrm>
        </p:grpSpPr>
        <p:grpSp>
          <p:nvGrpSpPr>
            <p:cNvPr id="25" name="组合 24"/>
            <p:cNvGrpSpPr/>
            <p:nvPr/>
          </p:nvGrpSpPr>
          <p:grpSpPr>
            <a:xfrm>
              <a:off x="6576060" y="1798320"/>
              <a:ext cx="396240" cy="2302322"/>
              <a:chOff x="6576060" y="1798320"/>
              <a:chExt cx="396240" cy="2302322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6576060" y="1798320"/>
                <a:ext cx="396240" cy="2302322"/>
              </a:xfrm>
              <a:prstGeom prst="rect">
                <a:avLst/>
              </a:prstGeom>
              <a:solidFill>
                <a:srgbClr val="5B81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18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6651069" y="1798321"/>
                <a:ext cx="261610" cy="2302321"/>
              </a:xfrm>
              <a:prstGeom prst="rect">
                <a:avLst/>
              </a:prstGeom>
              <a:noFill/>
              <a:ln w="12700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1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sp>
          <p:nvSpPr>
            <p:cNvPr id="26" name="1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182468" y="1798320"/>
              <a:ext cx="861774" cy="3895393"/>
            </a:xfrm>
            <a:prstGeom prst="rect">
              <a:avLst/>
            </a:prstGeom>
            <a:noFill/>
            <a:ln w="12700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B81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我们热爱音乐 </a:t>
              </a:r>
              <a:r>
                <a:rPr lang="en-US" altLang="zh-CN" sz="1400" dirty="0">
                  <a:solidFill>
                    <a:srgbClr val="5B81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/ </a:t>
              </a:r>
              <a:r>
                <a:rPr lang="zh-CN" altLang="en-US" sz="1400" dirty="0">
                  <a:solidFill>
                    <a:srgbClr val="5B81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关注娱乐 </a:t>
              </a:r>
              <a:r>
                <a:rPr lang="en-US" altLang="zh-CN" sz="1400" dirty="0">
                  <a:solidFill>
                    <a:srgbClr val="5B81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/ </a:t>
              </a:r>
              <a:r>
                <a:rPr lang="zh-CN" altLang="en-US" sz="1400" dirty="0">
                  <a:solidFill>
                    <a:srgbClr val="5B81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钟爱设计，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B81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我们用更专业、更专注，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B81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夏天热力邀请你各我们一起，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B81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缔造感官世界中独一无二的完美设计</a:t>
              </a:r>
              <a:r>
                <a:rPr lang="en-US" altLang="zh-CN" sz="1400" dirty="0">
                  <a:solidFill>
                    <a:srgbClr val="5B815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.</a:t>
              </a: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" contrast="5000"/>
                    </a14:imgEffect>
                    <a14:imgEffect>
                      <a14:sharpenSoften amount="3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3246" y="2704014"/>
            <a:ext cx="1707638" cy="1519856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3070509" y="2382075"/>
            <a:ext cx="5080000" cy="3341089"/>
            <a:chOff x="3302737" y="2246911"/>
            <a:chExt cx="5080000" cy="3341089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3802743" y="2246911"/>
              <a:ext cx="0" cy="3341089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3302737" y="5227013"/>
              <a:ext cx="508000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 flipH="1" flipV="1">
            <a:off x="4109109" y="1148448"/>
            <a:ext cx="5080000" cy="3341089"/>
            <a:chOff x="3302737" y="2246911"/>
            <a:chExt cx="5080000" cy="3341089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3802743" y="2246911"/>
              <a:ext cx="0" cy="3341089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3302737" y="5227013"/>
              <a:ext cx="508000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9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2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2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4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6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25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2" dur="1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3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4" dur="3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3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6" dur="3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C:\Users\Administrator\Desktop\17\3.jpg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57150"/>
            <a:ext cx="12190730" cy="691896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750201" y="2601258"/>
            <a:ext cx="5080000" cy="3341089"/>
            <a:chOff x="3302737" y="2246911"/>
            <a:chExt cx="5080000" cy="3341089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3802743" y="2246911"/>
              <a:ext cx="0" cy="3341089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3302737" y="5227013"/>
              <a:ext cx="508000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 flipH="1" flipV="1">
            <a:off x="5447840" y="1539244"/>
            <a:ext cx="5080000" cy="3341089"/>
            <a:chOff x="3302737" y="2246911"/>
            <a:chExt cx="5080000" cy="3341089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3802743" y="2246911"/>
              <a:ext cx="0" cy="3341089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302737" y="5227013"/>
              <a:ext cx="508000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/>
        </p:nvSpPr>
        <p:spPr bwMode="auto">
          <a:xfrm>
            <a:off x="3114469" y="3263179"/>
            <a:ext cx="5972904" cy="1080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单击此处添加文字模板</a:t>
            </a:r>
          </a:p>
        </p:txBody>
      </p:sp>
      <p:sp>
        <p:nvSpPr>
          <p:cNvPr id="24" name="_14"/>
          <p:cNvSpPr txBox="1">
            <a:spLocks noChangeArrowheads="1"/>
          </p:cNvSpPr>
          <p:nvPr/>
        </p:nvSpPr>
        <p:spPr bwMode="auto">
          <a:xfrm>
            <a:off x="4374686" y="2586690"/>
            <a:ext cx="3452470" cy="84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4400" spc="600" dirty="0">
                <a:solidFill>
                  <a:srgbClr val="5B815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第一章</a:t>
            </a:r>
            <a:endParaRPr lang="en-US" altLang="zh-CN" sz="4400" spc="600" dirty="0">
              <a:solidFill>
                <a:srgbClr val="5B8156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9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 Notice"/>
          <p:cNvSpPr/>
          <p:nvPr/>
        </p:nvSpPr>
        <p:spPr bwMode="auto">
          <a:xfrm>
            <a:off x="3864398" y="367672"/>
            <a:ext cx="4462298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cap="small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点击加入标题文字</a:t>
            </a:r>
            <a:endParaRPr lang="en-US" sz="2400" cap="small" dirty="0">
              <a:solidFill>
                <a:srgbClr val="5B81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flipH="1" flipV="1">
            <a:off x="1428750" y="623156"/>
            <a:ext cx="10761664" cy="5263294"/>
            <a:chOff x="3302736" y="324704"/>
            <a:chExt cx="10761664" cy="5263294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3802743" y="324704"/>
              <a:ext cx="0" cy="5263294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302736" y="5227013"/>
              <a:ext cx="10761664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-19050" y="1409700"/>
            <a:ext cx="10344150" cy="5449888"/>
            <a:chOff x="3302737" y="138111"/>
            <a:chExt cx="10344150" cy="544988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802743" y="138111"/>
              <a:ext cx="0" cy="5449888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302737" y="5227013"/>
              <a:ext cx="1034415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直接连接符 30"/>
          <p:cNvCxnSpPr/>
          <p:nvPr/>
        </p:nvCxnSpPr>
        <p:spPr>
          <a:xfrm>
            <a:off x="6648478" y="1847088"/>
            <a:ext cx="0" cy="4214329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"/>
          <p:cNvSpPr/>
          <p:nvPr/>
        </p:nvSpPr>
        <p:spPr>
          <a:xfrm>
            <a:off x="1386773" y="5230998"/>
            <a:ext cx="4868135" cy="830419"/>
          </a:xfrm>
          <a:prstGeom prst="rect">
            <a:avLst/>
          </a:prstGeom>
          <a:solidFill>
            <a:srgbClr val="98C9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sz="1600" dirty="0">
              <a:latin typeface="+mn-ea"/>
            </a:endParaRPr>
          </a:p>
        </p:txBody>
      </p:sp>
      <p:sp>
        <p:nvSpPr>
          <p:cNvPr id="26" name="Subtitle 2"/>
          <p:cNvSpPr txBox="1"/>
          <p:nvPr/>
        </p:nvSpPr>
        <p:spPr>
          <a:xfrm>
            <a:off x="1728264" y="5325891"/>
            <a:ext cx="4185152" cy="602852"/>
          </a:xfrm>
          <a:prstGeom prst="rect">
            <a:avLst/>
          </a:prstGeom>
        </p:spPr>
        <p:txBody>
          <a:bodyPr vert="horz" lIns="91420" tIns="45709" rIns="91420" bIns="45709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点击输入本栏的具体文字，简明扼要的说明分项内容，此为概念图解，请根据具体内容酌情修改。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Rectangle 3"/>
          <p:cNvSpPr/>
          <p:nvPr/>
        </p:nvSpPr>
        <p:spPr>
          <a:xfrm>
            <a:off x="1386773" y="1854940"/>
            <a:ext cx="4868135" cy="334808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sz="1600" dirty="0">
              <a:latin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084416" y="2485831"/>
            <a:ext cx="3972527" cy="36009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 thought Click here to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  you to the center of the  narrative thought  Click here to add  you to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 narrative thought</a:t>
            </a:r>
          </a:p>
          <a:p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 thought Click here to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  you to the center of the  narrative thought  Click here to add  you to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 narrative thought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Click here to add  you to the  center of the  narrative thought Click here to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  you to the center of the  narrative thought  Click here to add  you to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 narrative thought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add   you to the center of the  narrative thought  Click here to add  you to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the center of the  narrative thought</a:t>
            </a:r>
          </a:p>
        </p:txBody>
      </p:sp>
      <p:sp>
        <p:nvSpPr>
          <p:cNvPr id="37" name="文本框 29"/>
          <p:cNvSpPr txBox="1"/>
          <p:nvPr/>
        </p:nvSpPr>
        <p:spPr>
          <a:xfrm>
            <a:off x="7089471" y="1723993"/>
            <a:ext cx="2223686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5B8156"/>
                </a:solidFill>
                <a:latin typeface="方正姚体" panose="02010601030101010101" pitchFamily="2" charset="-122"/>
              </a:rPr>
              <a:t>TEMPLATE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 Notice"/>
          <p:cNvSpPr/>
          <p:nvPr/>
        </p:nvSpPr>
        <p:spPr bwMode="auto">
          <a:xfrm>
            <a:off x="3864398" y="367672"/>
            <a:ext cx="4462298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cap="small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点击加入标题文字</a:t>
            </a:r>
            <a:endParaRPr lang="en-US" sz="2400" cap="small" dirty="0">
              <a:solidFill>
                <a:srgbClr val="5B81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flipH="1" flipV="1">
            <a:off x="1428750" y="623156"/>
            <a:ext cx="10761664" cy="5263294"/>
            <a:chOff x="3302736" y="324704"/>
            <a:chExt cx="10761664" cy="5263294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3802743" y="324704"/>
              <a:ext cx="0" cy="5263294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302736" y="5227013"/>
              <a:ext cx="10761664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-19050" y="1409700"/>
            <a:ext cx="10344150" cy="5449888"/>
            <a:chOff x="3302737" y="138111"/>
            <a:chExt cx="10344150" cy="544988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802743" y="138111"/>
              <a:ext cx="0" cy="5449888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302737" y="5227013"/>
              <a:ext cx="1034415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1317625" y="1893156"/>
            <a:ext cx="3835400" cy="3836987"/>
            <a:chOff x="4502150" y="2097088"/>
            <a:chExt cx="3835400" cy="3836987"/>
          </a:xfrm>
        </p:grpSpPr>
        <p:sp>
          <p:nvSpPr>
            <p:cNvPr id="16" name="Oval 2"/>
            <p:cNvSpPr>
              <a:spLocks noChangeArrowheads="1"/>
            </p:cNvSpPr>
            <p:nvPr/>
          </p:nvSpPr>
          <p:spPr bwMode="auto">
            <a:xfrm>
              <a:off x="5880100" y="2097088"/>
              <a:ext cx="1081088" cy="1077912"/>
            </a:xfrm>
            <a:prstGeom prst="ellipse">
              <a:avLst/>
            </a:prstGeom>
            <a:solidFill>
              <a:srgbClr val="5B81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</a:pPr>
              <a:endParaRPr lang="zh-CN" altLang="en-US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3"/>
            <p:cNvSpPr>
              <a:spLocks noChangeArrowheads="1"/>
            </p:cNvSpPr>
            <p:nvPr/>
          </p:nvSpPr>
          <p:spPr bwMode="auto">
            <a:xfrm>
              <a:off x="6024563" y="3614738"/>
              <a:ext cx="809625" cy="808037"/>
            </a:xfrm>
            <a:prstGeom prst="ellipse">
              <a:avLst/>
            </a:prstGeom>
            <a:solidFill>
              <a:srgbClr val="5B8156"/>
            </a:solidFill>
            <a:ln w="9525" cmpd="sng">
              <a:noFill/>
              <a:round/>
            </a:ln>
          </p:spPr>
          <p:txBody>
            <a:bodyPr/>
            <a:lstStyle/>
            <a:p>
              <a:pPr eaLnBrk="1" hangingPunct="1">
                <a:lnSpc>
                  <a:spcPct val="120000"/>
                </a:lnSpc>
                <a:defRPr/>
              </a:pPr>
              <a:endParaRPr lang="zh-CN" altLang="en-US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259638" y="3476625"/>
              <a:ext cx="1077912" cy="1077913"/>
            </a:xfrm>
            <a:prstGeom prst="ellipse">
              <a:avLst/>
            </a:prstGeom>
            <a:solidFill>
              <a:srgbClr val="98C991"/>
            </a:solidFill>
            <a:ln>
              <a:noFill/>
            </a:ln>
          </p:spPr>
          <p:txBody>
            <a:bodyPr/>
            <a:lstStyle/>
            <a:p>
              <a:pPr eaLnBrk="1" hangingPunct="1">
                <a:lnSpc>
                  <a:spcPct val="120000"/>
                </a:lnSpc>
                <a:defRPr/>
              </a:pPr>
              <a:endParaRPr lang="zh-CN" altLang="en-US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4502150" y="3476625"/>
              <a:ext cx="1079500" cy="1077913"/>
            </a:xfrm>
            <a:prstGeom prst="ellipse">
              <a:avLst/>
            </a:prstGeom>
            <a:solidFill>
              <a:srgbClr val="98C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</a:pPr>
              <a:endParaRPr lang="zh-CN" altLang="en-US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5880100" y="4854575"/>
              <a:ext cx="1081088" cy="1079500"/>
            </a:xfrm>
            <a:prstGeom prst="ellipse">
              <a:avLst/>
            </a:prstGeom>
            <a:solidFill>
              <a:srgbClr val="5B8156"/>
            </a:solidFill>
            <a:ln>
              <a:noFill/>
            </a:ln>
          </p:spPr>
          <p:txBody>
            <a:bodyPr/>
            <a:lstStyle/>
            <a:p>
              <a:pPr eaLnBrk="1" hangingPunct="1">
                <a:lnSpc>
                  <a:spcPct val="120000"/>
                </a:lnSpc>
                <a:defRPr/>
              </a:pPr>
              <a:endParaRPr lang="zh-CN" altLang="en-US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11"/>
            <p:cNvSpPr>
              <a:spLocks noChangeArrowheads="1"/>
            </p:cNvSpPr>
            <p:nvPr/>
          </p:nvSpPr>
          <p:spPr bwMode="auto">
            <a:xfrm>
              <a:off x="7038975" y="3925888"/>
              <a:ext cx="95250" cy="192087"/>
            </a:xfrm>
            <a:custGeom>
              <a:avLst/>
              <a:gdLst>
                <a:gd name="T0" fmla="*/ 0 w 43"/>
                <a:gd name="T1" fmla="*/ 0 h 86"/>
                <a:gd name="T2" fmla="*/ 210989826 w 43"/>
                <a:gd name="T3" fmla="*/ 214520975 h 86"/>
                <a:gd name="T4" fmla="*/ 0 w 43"/>
                <a:gd name="T5" fmla="*/ 429039716 h 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86">
                  <a:moveTo>
                    <a:pt x="0" y="0"/>
                  </a:moveTo>
                  <a:lnTo>
                    <a:pt x="43" y="43"/>
                  </a:lnTo>
                  <a:lnTo>
                    <a:pt x="0" y="86"/>
                  </a:lnTo>
                </a:path>
              </a:pathLst>
            </a:cu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2"/>
            <p:cNvSpPr>
              <a:spLocks noChangeArrowheads="1"/>
            </p:cNvSpPr>
            <p:nvPr/>
          </p:nvSpPr>
          <p:spPr bwMode="auto">
            <a:xfrm>
              <a:off x="5705475" y="3925888"/>
              <a:ext cx="96838" cy="192087"/>
            </a:xfrm>
            <a:custGeom>
              <a:avLst/>
              <a:gdLst>
                <a:gd name="T0" fmla="*/ 218083680 w 43"/>
                <a:gd name="T1" fmla="*/ 429039716 h 86"/>
                <a:gd name="T2" fmla="*/ 0 w 43"/>
                <a:gd name="T3" fmla="*/ 214520975 h 86"/>
                <a:gd name="T4" fmla="*/ 218083680 w 43"/>
                <a:gd name="T5" fmla="*/ 0 h 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86">
                  <a:moveTo>
                    <a:pt x="43" y="86"/>
                  </a:moveTo>
                  <a:lnTo>
                    <a:pt x="0" y="43"/>
                  </a:lnTo>
                  <a:lnTo>
                    <a:pt x="43" y="0"/>
                  </a:lnTo>
                </a:path>
              </a:pathLst>
            </a:cu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3"/>
            <p:cNvSpPr>
              <a:spLocks noChangeArrowheads="1"/>
            </p:cNvSpPr>
            <p:nvPr/>
          </p:nvSpPr>
          <p:spPr bwMode="auto">
            <a:xfrm>
              <a:off x="6324600" y="4640263"/>
              <a:ext cx="192088" cy="95250"/>
            </a:xfrm>
            <a:custGeom>
              <a:avLst/>
              <a:gdLst>
                <a:gd name="T0" fmla="*/ 429044183 w 86"/>
                <a:gd name="T1" fmla="*/ 0 h 43"/>
                <a:gd name="T2" fmla="*/ 214522092 w 86"/>
                <a:gd name="T3" fmla="*/ 210989826 h 43"/>
                <a:gd name="T4" fmla="*/ 0 w 86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43">
                  <a:moveTo>
                    <a:pt x="86" y="0"/>
                  </a:moveTo>
                  <a:lnTo>
                    <a:pt x="43" y="4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4"/>
            <p:cNvSpPr>
              <a:spLocks noChangeArrowheads="1"/>
            </p:cNvSpPr>
            <p:nvPr/>
          </p:nvSpPr>
          <p:spPr bwMode="auto">
            <a:xfrm>
              <a:off x="6324600" y="3306763"/>
              <a:ext cx="192088" cy="96837"/>
            </a:xfrm>
            <a:custGeom>
              <a:avLst/>
              <a:gdLst>
                <a:gd name="T0" fmla="*/ 0 w 86"/>
                <a:gd name="T1" fmla="*/ 218079176 h 43"/>
                <a:gd name="T2" fmla="*/ 214522092 w 86"/>
                <a:gd name="T3" fmla="*/ 0 h 43"/>
                <a:gd name="T4" fmla="*/ 429044183 w 86"/>
                <a:gd name="T5" fmla="*/ 218079176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43">
                  <a:moveTo>
                    <a:pt x="0" y="43"/>
                  </a:moveTo>
                  <a:lnTo>
                    <a:pt x="43" y="0"/>
                  </a:lnTo>
                  <a:lnTo>
                    <a:pt x="86" y="43"/>
                  </a:lnTo>
                </a:path>
              </a:pathLst>
            </a:cu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9"/>
            <p:cNvSpPr>
              <a:spLocks noEditPoints="1" noChangeArrowheads="1"/>
            </p:cNvSpPr>
            <p:nvPr/>
          </p:nvSpPr>
          <p:spPr bwMode="auto">
            <a:xfrm>
              <a:off x="6238875" y="2447925"/>
              <a:ext cx="393700" cy="401638"/>
            </a:xfrm>
            <a:custGeom>
              <a:avLst/>
              <a:gdLst>
                <a:gd name="T0" fmla="*/ 1089422902 w 136"/>
                <a:gd name="T1" fmla="*/ 271599091 h 140"/>
                <a:gd name="T2" fmla="*/ 838016504 w 136"/>
                <a:gd name="T3" fmla="*/ 271599091 h 140"/>
                <a:gd name="T4" fmla="*/ 838016504 w 136"/>
                <a:gd name="T5" fmla="*/ 49381392 h 140"/>
                <a:gd name="T6" fmla="*/ 787735803 w 136"/>
                <a:gd name="T7" fmla="*/ 0 h 140"/>
                <a:gd name="T8" fmla="*/ 50280701 w 136"/>
                <a:gd name="T9" fmla="*/ 0 h 140"/>
                <a:gd name="T10" fmla="*/ 0 w 136"/>
                <a:gd name="T11" fmla="*/ 49381392 h 140"/>
                <a:gd name="T12" fmla="*/ 0 w 136"/>
                <a:gd name="T13" fmla="*/ 288060511 h 140"/>
                <a:gd name="T14" fmla="*/ 0 w 136"/>
                <a:gd name="T15" fmla="*/ 855947955 h 140"/>
                <a:gd name="T16" fmla="*/ 0 w 136"/>
                <a:gd name="T17" fmla="*/ 1102854915 h 140"/>
                <a:gd name="T18" fmla="*/ 50280701 w 136"/>
                <a:gd name="T19" fmla="*/ 1152236307 h 140"/>
                <a:gd name="T20" fmla="*/ 787735803 w 136"/>
                <a:gd name="T21" fmla="*/ 1152236307 h 140"/>
                <a:gd name="T22" fmla="*/ 1089422902 w 136"/>
                <a:gd name="T23" fmla="*/ 1152236307 h 140"/>
                <a:gd name="T24" fmla="*/ 1139703603 w 136"/>
                <a:gd name="T25" fmla="*/ 1102854915 h 140"/>
                <a:gd name="T26" fmla="*/ 1139703603 w 136"/>
                <a:gd name="T27" fmla="*/ 320980483 h 140"/>
                <a:gd name="T28" fmla="*/ 1089422902 w 136"/>
                <a:gd name="T29" fmla="*/ 271599091 h 140"/>
                <a:gd name="T30" fmla="*/ 737455102 w 136"/>
                <a:gd name="T31" fmla="*/ 1053473523 h 140"/>
                <a:gd name="T32" fmla="*/ 603371304 w 136"/>
                <a:gd name="T33" fmla="*/ 1053473523 h 140"/>
                <a:gd name="T34" fmla="*/ 603371304 w 136"/>
                <a:gd name="T35" fmla="*/ 905329347 h 140"/>
                <a:gd name="T36" fmla="*/ 737455102 w 136"/>
                <a:gd name="T37" fmla="*/ 905329347 h 140"/>
                <a:gd name="T38" fmla="*/ 737455102 w 136"/>
                <a:gd name="T39" fmla="*/ 1053473523 h 140"/>
                <a:gd name="T40" fmla="*/ 502809902 w 136"/>
                <a:gd name="T41" fmla="*/ 905329347 h 140"/>
                <a:gd name="T42" fmla="*/ 502809902 w 136"/>
                <a:gd name="T43" fmla="*/ 1053473523 h 140"/>
                <a:gd name="T44" fmla="*/ 326826002 w 136"/>
                <a:gd name="T45" fmla="*/ 1053473523 h 140"/>
                <a:gd name="T46" fmla="*/ 326826002 w 136"/>
                <a:gd name="T47" fmla="*/ 905329347 h 140"/>
                <a:gd name="T48" fmla="*/ 502809902 w 136"/>
                <a:gd name="T49" fmla="*/ 905329347 h 140"/>
                <a:gd name="T50" fmla="*/ 100561401 w 136"/>
                <a:gd name="T51" fmla="*/ 806566563 h 140"/>
                <a:gd name="T52" fmla="*/ 100561401 w 136"/>
                <a:gd name="T53" fmla="*/ 337441903 h 140"/>
                <a:gd name="T54" fmla="*/ 737455102 w 136"/>
                <a:gd name="T55" fmla="*/ 337441903 h 140"/>
                <a:gd name="T56" fmla="*/ 737455102 w 136"/>
                <a:gd name="T57" fmla="*/ 806566563 h 140"/>
                <a:gd name="T58" fmla="*/ 100561401 w 136"/>
                <a:gd name="T59" fmla="*/ 806566563 h 140"/>
                <a:gd name="T60" fmla="*/ 326826002 w 136"/>
                <a:gd name="T61" fmla="*/ 238676250 h 140"/>
                <a:gd name="T62" fmla="*/ 326826002 w 136"/>
                <a:gd name="T63" fmla="*/ 98762784 h 140"/>
                <a:gd name="T64" fmla="*/ 502809902 w 136"/>
                <a:gd name="T65" fmla="*/ 98762784 h 140"/>
                <a:gd name="T66" fmla="*/ 502809902 w 136"/>
                <a:gd name="T67" fmla="*/ 238676250 h 140"/>
                <a:gd name="T68" fmla="*/ 326826002 w 136"/>
                <a:gd name="T69" fmla="*/ 238676250 h 140"/>
                <a:gd name="T70" fmla="*/ 737455102 w 136"/>
                <a:gd name="T71" fmla="*/ 238676250 h 140"/>
                <a:gd name="T72" fmla="*/ 603371304 w 136"/>
                <a:gd name="T73" fmla="*/ 238676250 h 140"/>
                <a:gd name="T74" fmla="*/ 603371304 w 136"/>
                <a:gd name="T75" fmla="*/ 98762784 h 140"/>
                <a:gd name="T76" fmla="*/ 737455102 w 136"/>
                <a:gd name="T77" fmla="*/ 98762784 h 140"/>
                <a:gd name="T78" fmla="*/ 737455102 w 136"/>
                <a:gd name="T79" fmla="*/ 238676250 h 140"/>
                <a:gd name="T80" fmla="*/ 100561401 w 136"/>
                <a:gd name="T81" fmla="*/ 98762784 h 140"/>
                <a:gd name="T82" fmla="*/ 226264601 w 136"/>
                <a:gd name="T83" fmla="*/ 98762784 h 140"/>
                <a:gd name="T84" fmla="*/ 226264601 w 136"/>
                <a:gd name="T85" fmla="*/ 238676250 h 140"/>
                <a:gd name="T86" fmla="*/ 100561401 w 136"/>
                <a:gd name="T87" fmla="*/ 238676250 h 140"/>
                <a:gd name="T88" fmla="*/ 100561401 w 136"/>
                <a:gd name="T89" fmla="*/ 98762784 h 140"/>
                <a:gd name="T90" fmla="*/ 100561401 w 136"/>
                <a:gd name="T91" fmla="*/ 905329347 h 140"/>
                <a:gd name="T92" fmla="*/ 226264601 w 136"/>
                <a:gd name="T93" fmla="*/ 905329347 h 140"/>
                <a:gd name="T94" fmla="*/ 226264601 w 136"/>
                <a:gd name="T95" fmla="*/ 1053473523 h 140"/>
                <a:gd name="T96" fmla="*/ 100561401 w 136"/>
                <a:gd name="T97" fmla="*/ 1053473523 h 140"/>
                <a:gd name="T98" fmla="*/ 100561401 w 136"/>
                <a:gd name="T99" fmla="*/ 905329347 h 140"/>
                <a:gd name="T100" fmla="*/ 1039142201 w 136"/>
                <a:gd name="T101" fmla="*/ 1053473523 h 140"/>
                <a:gd name="T102" fmla="*/ 838016504 w 136"/>
                <a:gd name="T103" fmla="*/ 1053473523 h 140"/>
                <a:gd name="T104" fmla="*/ 838016504 w 136"/>
                <a:gd name="T105" fmla="*/ 855947955 h 140"/>
                <a:gd name="T106" fmla="*/ 838016504 w 136"/>
                <a:gd name="T107" fmla="*/ 370361875 h 140"/>
                <a:gd name="T108" fmla="*/ 1039142201 w 136"/>
                <a:gd name="T109" fmla="*/ 370361875 h 140"/>
                <a:gd name="T110" fmla="*/ 1039142201 w 136"/>
                <a:gd name="T111" fmla="*/ 1053473523 h 1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36" h="140">
                  <a:moveTo>
                    <a:pt x="130" y="33"/>
                  </a:moveTo>
                  <a:cubicBezTo>
                    <a:pt x="100" y="33"/>
                    <a:pt x="100" y="33"/>
                    <a:pt x="100" y="33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2"/>
                    <a:pt x="97" y="0"/>
                    <a:pt x="9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7"/>
                    <a:pt x="2" y="140"/>
                    <a:pt x="6" y="140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4" y="140"/>
                    <a:pt x="136" y="137"/>
                    <a:pt x="136" y="134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6" y="36"/>
                    <a:pt x="134" y="33"/>
                    <a:pt x="130" y="33"/>
                  </a:cubicBezTo>
                  <a:close/>
                  <a:moveTo>
                    <a:pt x="88" y="128"/>
                  </a:moveTo>
                  <a:cubicBezTo>
                    <a:pt x="72" y="128"/>
                    <a:pt x="72" y="128"/>
                    <a:pt x="72" y="128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88" y="110"/>
                    <a:pt x="88" y="110"/>
                    <a:pt x="88" y="110"/>
                  </a:cubicBezTo>
                  <a:lnTo>
                    <a:pt x="88" y="128"/>
                  </a:lnTo>
                  <a:close/>
                  <a:moveTo>
                    <a:pt x="60" y="110"/>
                  </a:moveTo>
                  <a:cubicBezTo>
                    <a:pt x="60" y="128"/>
                    <a:pt x="60" y="128"/>
                    <a:pt x="60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10"/>
                    <a:pt x="39" y="110"/>
                    <a:pt x="39" y="110"/>
                  </a:cubicBezTo>
                  <a:lnTo>
                    <a:pt x="60" y="110"/>
                  </a:lnTo>
                  <a:close/>
                  <a:moveTo>
                    <a:pt x="12" y="98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98"/>
                    <a:pt x="88" y="98"/>
                    <a:pt x="88" y="98"/>
                  </a:cubicBezTo>
                  <a:lnTo>
                    <a:pt x="12" y="98"/>
                  </a:lnTo>
                  <a:close/>
                  <a:moveTo>
                    <a:pt x="39" y="29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29"/>
                    <a:pt x="60" y="29"/>
                    <a:pt x="60" y="29"/>
                  </a:cubicBezTo>
                  <a:lnTo>
                    <a:pt x="39" y="29"/>
                  </a:lnTo>
                  <a:close/>
                  <a:moveTo>
                    <a:pt x="88" y="29"/>
                  </a:moveTo>
                  <a:cubicBezTo>
                    <a:pt x="72" y="29"/>
                    <a:pt x="72" y="29"/>
                    <a:pt x="72" y="29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88" y="12"/>
                    <a:pt x="88" y="12"/>
                    <a:pt x="88" y="12"/>
                  </a:cubicBezTo>
                  <a:lnTo>
                    <a:pt x="88" y="29"/>
                  </a:lnTo>
                  <a:close/>
                  <a:moveTo>
                    <a:pt x="12" y="12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12" y="12"/>
                  </a:lnTo>
                  <a:close/>
                  <a:moveTo>
                    <a:pt x="12" y="110"/>
                  </a:moveTo>
                  <a:cubicBezTo>
                    <a:pt x="27" y="110"/>
                    <a:pt x="27" y="110"/>
                    <a:pt x="27" y="110"/>
                  </a:cubicBezTo>
                  <a:cubicBezTo>
                    <a:pt x="27" y="128"/>
                    <a:pt x="27" y="128"/>
                    <a:pt x="27" y="128"/>
                  </a:cubicBezTo>
                  <a:cubicBezTo>
                    <a:pt x="12" y="128"/>
                    <a:pt x="12" y="128"/>
                    <a:pt x="12" y="128"/>
                  </a:cubicBezTo>
                  <a:lnTo>
                    <a:pt x="12" y="110"/>
                  </a:lnTo>
                  <a:close/>
                  <a:moveTo>
                    <a:pt x="124" y="128"/>
                  </a:moveTo>
                  <a:cubicBezTo>
                    <a:pt x="100" y="128"/>
                    <a:pt x="100" y="128"/>
                    <a:pt x="100" y="128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24" y="45"/>
                    <a:pt x="124" y="45"/>
                    <a:pt x="124" y="45"/>
                  </a:cubicBezTo>
                  <a:lnTo>
                    <a:pt x="124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6" name="Group 20"/>
            <p:cNvGrpSpPr/>
            <p:nvPr/>
          </p:nvGrpSpPr>
          <p:grpSpPr bwMode="auto">
            <a:xfrm>
              <a:off x="4814888" y="3778250"/>
              <a:ext cx="495300" cy="504825"/>
              <a:chOff x="0" y="0"/>
              <a:chExt cx="276" cy="281"/>
            </a:xfrm>
          </p:grpSpPr>
          <p:sp>
            <p:nvSpPr>
              <p:cNvPr id="32" name="Freeform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6" cy="203"/>
              </a:xfrm>
              <a:custGeom>
                <a:avLst/>
                <a:gdLst>
                  <a:gd name="T0" fmla="*/ 424 w 138"/>
                  <a:gd name="T1" fmla="*/ 149 h 101"/>
                  <a:gd name="T2" fmla="*/ 400 w 138"/>
                  <a:gd name="T3" fmla="*/ 153 h 101"/>
                  <a:gd name="T4" fmla="*/ 400 w 138"/>
                  <a:gd name="T5" fmla="*/ 141 h 101"/>
                  <a:gd name="T6" fmla="*/ 264 w 138"/>
                  <a:gd name="T7" fmla="*/ 0 h 101"/>
                  <a:gd name="T8" fmla="*/ 128 w 138"/>
                  <a:gd name="T9" fmla="*/ 117 h 101"/>
                  <a:gd name="T10" fmla="*/ 88 w 138"/>
                  <a:gd name="T11" fmla="*/ 121 h 101"/>
                  <a:gd name="T12" fmla="*/ 88 w 138"/>
                  <a:gd name="T13" fmla="*/ 121 h 101"/>
                  <a:gd name="T14" fmla="*/ 32 w 138"/>
                  <a:gd name="T15" fmla="*/ 207 h 101"/>
                  <a:gd name="T16" fmla="*/ 40 w 138"/>
                  <a:gd name="T17" fmla="*/ 243 h 101"/>
                  <a:gd name="T18" fmla="*/ 0 w 138"/>
                  <a:gd name="T19" fmla="*/ 320 h 101"/>
                  <a:gd name="T20" fmla="*/ 88 w 138"/>
                  <a:gd name="T21" fmla="*/ 408 h 101"/>
                  <a:gd name="T22" fmla="*/ 180 w 138"/>
                  <a:gd name="T23" fmla="*/ 408 h 101"/>
                  <a:gd name="T24" fmla="*/ 204 w 138"/>
                  <a:gd name="T25" fmla="*/ 384 h 101"/>
                  <a:gd name="T26" fmla="*/ 180 w 138"/>
                  <a:gd name="T27" fmla="*/ 360 h 101"/>
                  <a:gd name="T28" fmla="*/ 88 w 138"/>
                  <a:gd name="T29" fmla="*/ 360 h 101"/>
                  <a:gd name="T30" fmla="*/ 48 w 138"/>
                  <a:gd name="T31" fmla="*/ 320 h 101"/>
                  <a:gd name="T32" fmla="*/ 80 w 138"/>
                  <a:gd name="T33" fmla="*/ 279 h 101"/>
                  <a:gd name="T34" fmla="*/ 100 w 138"/>
                  <a:gd name="T35" fmla="*/ 263 h 101"/>
                  <a:gd name="T36" fmla="*/ 92 w 138"/>
                  <a:gd name="T37" fmla="*/ 235 h 101"/>
                  <a:gd name="T38" fmla="*/ 80 w 138"/>
                  <a:gd name="T39" fmla="*/ 207 h 101"/>
                  <a:gd name="T40" fmla="*/ 104 w 138"/>
                  <a:gd name="T41" fmla="*/ 165 h 101"/>
                  <a:gd name="T42" fmla="*/ 104 w 138"/>
                  <a:gd name="T43" fmla="*/ 165 h 101"/>
                  <a:gd name="T44" fmla="*/ 140 w 138"/>
                  <a:gd name="T45" fmla="*/ 169 h 101"/>
                  <a:gd name="T46" fmla="*/ 164 w 138"/>
                  <a:gd name="T47" fmla="*/ 169 h 101"/>
                  <a:gd name="T48" fmla="*/ 172 w 138"/>
                  <a:gd name="T49" fmla="*/ 145 h 101"/>
                  <a:gd name="T50" fmla="*/ 172 w 138"/>
                  <a:gd name="T51" fmla="*/ 141 h 101"/>
                  <a:gd name="T52" fmla="*/ 172 w 138"/>
                  <a:gd name="T53" fmla="*/ 141 h 101"/>
                  <a:gd name="T54" fmla="*/ 264 w 138"/>
                  <a:gd name="T55" fmla="*/ 48 h 101"/>
                  <a:gd name="T56" fmla="*/ 352 w 138"/>
                  <a:gd name="T57" fmla="*/ 141 h 101"/>
                  <a:gd name="T58" fmla="*/ 336 w 138"/>
                  <a:gd name="T59" fmla="*/ 185 h 101"/>
                  <a:gd name="T60" fmla="*/ 344 w 138"/>
                  <a:gd name="T61" fmla="*/ 219 h 101"/>
                  <a:gd name="T62" fmla="*/ 372 w 138"/>
                  <a:gd name="T63" fmla="*/ 219 h 101"/>
                  <a:gd name="T64" fmla="*/ 424 w 138"/>
                  <a:gd name="T65" fmla="*/ 197 h 101"/>
                  <a:gd name="T66" fmla="*/ 504 w 138"/>
                  <a:gd name="T67" fmla="*/ 279 h 101"/>
                  <a:gd name="T68" fmla="*/ 424 w 138"/>
                  <a:gd name="T69" fmla="*/ 360 h 101"/>
                  <a:gd name="T70" fmla="*/ 372 w 138"/>
                  <a:gd name="T71" fmla="*/ 360 h 101"/>
                  <a:gd name="T72" fmla="*/ 348 w 138"/>
                  <a:gd name="T73" fmla="*/ 384 h 101"/>
                  <a:gd name="T74" fmla="*/ 372 w 138"/>
                  <a:gd name="T75" fmla="*/ 408 h 101"/>
                  <a:gd name="T76" fmla="*/ 424 w 138"/>
                  <a:gd name="T77" fmla="*/ 408 h 101"/>
                  <a:gd name="T78" fmla="*/ 552 w 138"/>
                  <a:gd name="T79" fmla="*/ 279 h 101"/>
                  <a:gd name="T80" fmla="*/ 424 w 138"/>
                  <a:gd name="T81" fmla="*/ 149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8" h="101">
                    <a:moveTo>
                      <a:pt x="106" y="37"/>
                    </a:moveTo>
                    <a:cubicBezTo>
                      <a:pt x="104" y="37"/>
                      <a:pt x="102" y="37"/>
                      <a:pt x="100" y="38"/>
                    </a:cubicBezTo>
                    <a:cubicBezTo>
                      <a:pt x="100" y="37"/>
                      <a:pt x="100" y="36"/>
                      <a:pt x="100" y="35"/>
                    </a:cubicBezTo>
                    <a:cubicBezTo>
                      <a:pt x="100" y="16"/>
                      <a:pt x="84" y="0"/>
                      <a:pt x="66" y="0"/>
                    </a:cubicBezTo>
                    <a:cubicBezTo>
                      <a:pt x="49" y="0"/>
                      <a:pt x="35" y="13"/>
                      <a:pt x="32" y="29"/>
                    </a:cubicBezTo>
                    <a:cubicBezTo>
                      <a:pt x="28" y="28"/>
                      <a:pt x="25" y="29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13" y="33"/>
                      <a:pt x="8" y="42"/>
                      <a:pt x="8" y="51"/>
                    </a:cubicBezTo>
                    <a:cubicBezTo>
                      <a:pt x="8" y="54"/>
                      <a:pt x="8" y="57"/>
                      <a:pt x="10" y="60"/>
                    </a:cubicBezTo>
                    <a:cubicBezTo>
                      <a:pt x="4" y="64"/>
                      <a:pt x="0" y="71"/>
                      <a:pt x="0" y="79"/>
                    </a:cubicBezTo>
                    <a:cubicBezTo>
                      <a:pt x="0" y="91"/>
                      <a:pt x="10" y="101"/>
                      <a:pt x="22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8" y="101"/>
                      <a:pt x="51" y="98"/>
                      <a:pt x="51" y="95"/>
                    </a:cubicBezTo>
                    <a:cubicBezTo>
                      <a:pt x="51" y="92"/>
                      <a:pt x="48" y="89"/>
                      <a:pt x="45" y="89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16" y="89"/>
                      <a:pt x="12" y="84"/>
                      <a:pt x="12" y="79"/>
                    </a:cubicBezTo>
                    <a:cubicBezTo>
                      <a:pt x="12" y="74"/>
                      <a:pt x="16" y="70"/>
                      <a:pt x="20" y="69"/>
                    </a:cubicBezTo>
                    <a:cubicBezTo>
                      <a:pt x="23" y="69"/>
                      <a:pt x="25" y="67"/>
                      <a:pt x="25" y="65"/>
                    </a:cubicBezTo>
                    <a:cubicBezTo>
                      <a:pt x="26" y="62"/>
                      <a:pt x="25" y="60"/>
                      <a:pt x="23" y="58"/>
                    </a:cubicBezTo>
                    <a:cubicBezTo>
                      <a:pt x="21" y="57"/>
                      <a:pt x="20" y="54"/>
                      <a:pt x="20" y="51"/>
                    </a:cubicBezTo>
                    <a:cubicBezTo>
                      <a:pt x="20" y="47"/>
                      <a:pt x="22" y="43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40"/>
                      <a:pt x="32" y="40"/>
                      <a:pt x="35" y="42"/>
                    </a:cubicBezTo>
                    <a:cubicBezTo>
                      <a:pt x="36" y="43"/>
                      <a:pt x="39" y="43"/>
                      <a:pt x="41" y="42"/>
                    </a:cubicBezTo>
                    <a:cubicBezTo>
                      <a:pt x="43" y="41"/>
                      <a:pt x="44" y="39"/>
                      <a:pt x="43" y="36"/>
                    </a:cubicBezTo>
                    <a:cubicBezTo>
                      <a:pt x="43" y="36"/>
                      <a:pt x="43" y="36"/>
                      <a:pt x="43" y="35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22"/>
                      <a:pt x="53" y="12"/>
                      <a:pt x="66" y="12"/>
                    </a:cubicBezTo>
                    <a:cubicBezTo>
                      <a:pt x="78" y="12"/>
                      <a:pt x="88" y="22"/>
                      <a:pt x="88" y="35"/>
                    </a:cubicBezTo>
                    <a:cubicBezTo>
                      <a:pt x="88" y="39"/>
                      <a:pt x="87" y="43"/>
                      <a:pt x="84" y="46"/>
                    </a:cubicBezTo>
                    <a:cubicBezTo>
                      <a:pt x="83" y="49"/>
                      <a:pt x="83" y="52"/>
                      <a:pt x="86" y="54"/>
                    </a:cubicBezTo>
                    <a:cubicBezTo>
                      <a:pt x="88" y="56"/>
                      <a:pt x="91" y="56"/>
                      <a:pt x="93" y="54"/>
                    </a:cubicBezTo>
                    <a:cubicBezTo>
                      <a:pt x="96" y="52"/>
                      <a:pt x="100" y="49"/>
                      <a:pt x="106" y="49"/>
                    </a:cubicBezTo>
                    <a:cubicBezTo>
                      <a:pt x="117" y="49"/>
                      <a:pt x="126" y="58"/>
                      <a:pt x="126" y="69"/>
                    </a:cubicBezTo>
                    <a:cubicBezTo>
                      <a:pt x="126" y="80"/>
                      <a:pt x="117" y="89"/>
                      <a:pt x="106" y="89"/>
                    </a:cubicBezTo>
                    <a:cubicBezTo>
                      <a:pt x="93" y="89"/>
                      <a:pt x="93" y="89"/>
                      <a:pt x="93" y="89"/>
                    </a:cubicBezTo>
                    <a:cubicBezTo>
                      <a:pt x="90" y="89"/>
                      <a:pt x="87" y="92"/>
                      <a:pt x="87" y="95"/>
                    </a:cubicBezTo>
                    <a:cubicBezTo>
                      <a:pt x="87" y="98"/>
                      <a:pt x="90" y="101"/>
                      <a:pt x="93" y="101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24" y="101"/>
                      <a:pt x="138" y="87"/>
                      <a:pt x="138" y="69"/>
                    </a:cubicBezTo>
                    <a:cubicBezTo>
                      <a:pt x="138" y="51"/>
                      <a:pt x="124" y="37"/>
                      <a:pt x="106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Freeform 22"/>
              <p:cNvSpPr>
                <a:spLocks noChangeArrowheads="1"/>
              </p:cNvSpPr>
              <p:nvPr/>
            </p:nvSpPr>
            <p:spPr bwMode="auto">
              <a:xfrm>
                <a:off x="84" y="115"/>
                <a:ext cx="108" cy="166"/>
              </a:xfrm>
              <a:custGeom>
                <a:avLst/>
                <a:gdLst>
                  <a:gd name="T0" fmla="*/ 172 w 54"/>
                  <a:gd name="T1" fmla="*/ 212 h 83"/>
                  <a:gd name="T2" fmla="*/ 132 w 54"/>
                  <a:gd name="T3" fmla="*/ 252 h 83"/>
                  <a:gd name="T4" fmla="*/ 132 w 54"/>
                  <a:gd name="T5" fmla="*/ 24 h 83"/>
                  <a:gd name="T6" fmla="*/ 108 w 54"/>
                  <a:gd name="T7" fmla="*/ 0 h 83"/>
                  <a:gd name="T8" fmla="*/ 84 w 54"/>
                  <a:gd name="T9" fmla="*/ 24 h 83"/>
                  <a:gd name="T10" fmla="*/ 84 w 54"/>
                  <a:gd name="T11" fmla="*/ 252 h 83"/>
                  <a:gd name="T12" fmla="*/ 44 w 54"/>
                  <a:gd name="T13" fmla="*/ 212 h 83"/>
                  <a:gd name="T14" fmla="*/ 8 w 54"/>
                  <a:gd name="T15" fmla="*/ 212 h 83"/>
                  <a:gd name="T16" fmla="*/ 8 w 54"/>
                  <a:gd name="T17" fmla="*/ 244 h 83"/>
                  <a:gd name="T18" fmla="*/ 92 w 54"/>
                  <a:gd name="T19" fmla="*/ 328 h 83"/>
                  <a:gd name="T20" fmla="*/ 108 w 54"/>
                  <a:gd name="T21" fmla="*/ 332 h 83"/>
                  <a:gd name="T22" fmla="*/ 124 w 54"/>
                  <a:gd name="T23" fmla="*/ 328 h 83"/>
                  <a:gd name="T24" fmla="*/ 208 w 54"/>
                  <a:gd name="T25" fmla="*/ 244 h 83"/>
                  <a:gd name="T26" fmla="*/ 208 w 54"/>
                  <a:gd name="T27" fmla="*/ 212 h 83"/>
                  <a:gd name="T28" fmla="*/ 172 w 54"/>
                  <a:gd name="T29" fmla="*/ 212 h 8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4" h="83">
                    <a:moveTo>
                      <a:pt x="43" y="53"/>
                    </a:move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2"/>
                      <a:pt x="30" y="0"/>
                      <a:pt x="27" y="0"/>
                    </a:cubicBezTo>
                    <a:cubicBezTo>
                      <a:pt x="24" y="0"/>
                      <a:pt x="21" y="2"/>
                      <a:pt x="21" y="6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8" y="50"/>
                      <a:pt x="5" y="50"/>
                      <a:pt x="2" y="53"/>
                    </a:cubicBezTo>
                    <a:cubicBezTo>
                      <a:pt x="0" y="55"/>
                      <a:pt x="0" y="59"/>
                      <a:pt x="2" y="61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4" y="83"/>
                      <a:pt x="25" y="83"/>
                      <a:pt x="27" y="83"/>
                    </a:cubicBezTo>
                    <a:cubicBezTo>
                      <a:pt x="28" y="83"/>
                      <a:pt x="30" y="83"/>
                      <a:pt x="31" y="82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4" y="59"/>
                      <a:pt x="54" y="55"/>
                      <a:pt x="52" y="53"/>
                    </a:cubicBezTo>
                    <a:cubicBezTo>
                      <a:pt x="49" y="50"/>
                      <a:pt x="45" y="50"/>
                      <a:pt x="43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7" name="Freeform 23"/>
            <p:cNvSpPr>
              <a:spLocks noEditPoints="1" noChangeArrowheads="1"/>
            </p:cNvSpPr>
            <p:nvPr/>
          </p:nvSpPr>
          <p:spPr bwMode="auto">
            <a:xfrm>
              <a:off x="6210300" y="5181600"/>
              <a:ext cx="438150" cy="465138"/>
            </a:xfrm>
            <a:custGeom>
              <a:avLst/>
              <a:gdLst>
                <a:gd name="T0" fmla="*/ 1222982868 w 132"/>
                <a:gd name="T1" fmla="*/ 618151790 h 140"/>
                <a:gd name="T2" fmla="*/ 1134841693 w 132"/>
                <a:gd name="T3" fmla="*/ 618151790 h 140"/>
                <a:gd name="T4" fmla="*/ 1134841693 w 132"/>
                <a:gd name="T5" fmla="*/ 408421066 h 140"/>
                <a:gd name="T6" fmla="*/ 727179631 w 132"/>
                <a:gd name="T7" fmla="*/ 0 h 140"/>
                <a:gd name="T8" fmla="*/ 319517568 w 132"/>
                <a:gd name="T9" fmla="*/ 408421066 h 140"/>
                <a:gd name="T10" fmla="*/ 319517568 w 132"/>
                <a:gd name="T11" fmla="*/ 607114730 h 140"/>
                <a:gd name="T12" fmla="*/ 231376393 w 132"/>
                <a:gd name="T13" fmla="*/ 607114730 h 140"/>
                <a:gd name="T14" fmla="*/ 0 w 132"/>
                <a:gd name="T15" fmla="*/ 838919574 h 140"/>
                <a:gd name="T16" fmla="*/ 231376393 w 132"/>
                <a:gd name="T17" fmla="*/ 1070727742 h 140"/>
                <a:gd name="T18" fmla="*/ 451732650 w 132"/>
                <a:gd name="T19" fmla="*/ 1070727742 h 140"/>
                <a:gd name="T20" fmla="*/ 451732650 w 132"/>
                <a:gd name="T21" fmla="*/ 629192173 h 140"/>
                <a:gd name="T22" fmla="*/ 451732650 w 132"/>
                <a:gd name="T23" fmla="*/ 607114730 h 140"/>
                <a:gd name="T24" fmla="*/ 451732650 w 132"/>
                <a:gd name="T25" fmla="*/ 408421066 h 140"/>
                <a:gd name="T26" fmla="*/ 727179631 w 132"/>
                <a:gd name="T27" fmla="*/ 132461335 h 140"/>
                <a:gd name="T28" fmla="*/ 1002626611 w 132"/>
                <a:gd name="T29" fmla="*/ 408421066 h 140"/>
                <a:gd name="T30" fmla="*/ 1002626611 w 132"/>
                <a:gd name="T31" fmla="*/ 618151790 h 140"/>
                <a:gd name="T32" fmla="*/ 1002626611 w 132"/>
                <a:gd name="T33" fmla="*/ 651266293 h 140"/>
                <a:gd name="T34" fmla="*/ 1002626611 w 132"/>
                <a:gd name="T35" fmla="*/ 1015535795 h 140"/>
                <a:gd name="T36" fmla="*/ 1002626611 w 132"/>
                <a:gd name="T37" fmla="*/ 1081768124 h 140"/>
                <a:gd name="T38" fmla="*/ 1002626611 w 132"/>
                <a:gd name="T39" fmla="*/ 1203189077 h 140"/>
                <a:gd name="T40" fmla="*/ 892448483 w 132"/>
                <a:gd name="T41" fmla="*/ 1313572969 h 140"/>
                <a:gd name="T42" fmla="*/ 870411530 w 132"/>
                <a:gd name="T43" fmla="*/ 1313572969 h 140"/>
                <a:gd name="T44" fmla="*/ 727179631 w 132"/>
                <a:gd name="T45" fmla="*/ 1214229459 h 140"/>
                <a:gd name="T46" fmla="*/ 561910778 w 132"/>
                <a:gd name="T47" fmla="*/ 1379805298 h 140"/>
                <a:gd name="T48" fmla="*/ 727179631 w 132"/>
                <a:gd name="T49" fmla="*/ 1545381136 h 140"/>
                <a:gd name="T50" fmla="*/ 870411530 w 132"/>
                <a:gd name="T51" fmla="*/ 1446034304 h 140"/>
                <a:gd name="T52" fmla="*/ 892448483 w 132"/>
                <a:gd name="T53" fmla="*/ 1446034304 h 140"/>
                <a:gd name="T54" fmla="*/ 1134841693 w 132"/>
                <a:gd name="T55" fmla="*/ 1203189077 h 140"/>
                <a:gd name="T56" fmla="*/ 1134841693 w 132"/>
                <a:gd name="T57" fmla="*/ 1081768124 h 140"/>
                <a:gd name="T58" fmla="*/ 1222982868 w 132"/>
                <a:gd name="T59" fmla="*/ 1081768124 h 140"/>
                <a:gd name="T60" fmla="*/ 1454359261 w 132"/>
                <a:gd name="T61" fmla="*/ 849959957 h 140"/>
                <a:gd name="T62" fmla="*/ 1222982868 w 132"/>
                <a:gd name="T63" fmla="*/ 618151790 h 140"/>
                <a:gd name="T64" fmla="*/ 319517568 w 132"/>
                <a:gd name="T65" fmla="*/ 938266406 h 140"/>
                <a:gd name="T66" fmla="*/ 231376393 w 132"/>
                <a:gd name="T67" fmla="*/ 938266406 h 140"/>
                <a:gd name="T68" fmla="*/ 132215082 w 132"/>
                <a:gd name="T69" fmla="*/ 838919574 h 140"/>
                <a:gd name="T70" fmla="*/ 231376393 w 132"/>
                <a:gd name="T71" fmla="*/ 739576065 h 140"/>
                <a:gd name="T72" fmla="*/ 319517568 w 132"/>
                <a:gd name="T73" fmla="*/ 739576065 h 140"/>
                <a:gd name="T74" fmla="*/ 319517568 w 132"/>
                <a:gd name="T75" fmla="*/ 938266406 h 140"/>
                <a:gd name="T76" fmla="*/ 1222982868 w 132"/>
                <a:gd name="T77" fmla="*/ 949306789 h 140"/>
                <a:gd name="T78" fmla="*/ 1134841693 w 132"/>
                <a:gd name="T79" fmla="*/ 949306789 h 140"/>
                <a:gd name="T80" fmla="*/ 1134841693 w 132"/>
                <a:gd name="T81" fmla="*/ 750613125 h 140"/>
                <a:gd name="T82" fmla="*/ 1222982868 w 132"/>
                <a:gd name="T83" fmla="*/ 750613125 h 140"/>
                <a:gd name="T84" fmla="*/ 1322144180 w 132"/>
                <a:gd name="T85" fmla="*/ 849959957 h 140"/>
                <a:gd name="T86" fmla="*/ 1222982868 w 132"/>
                <a:gd name="T87" fmla="*/ 949306789 h 1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2" h="140">
                  <a:moveTo>
                    <a:pt x="111" y="56"/>
                  </a:moveTo>
                  <a:cubicBezTo>
                    <a:pt x="103" y="56"/>
                    <a:pt x="103" y="56"/>
                    <a:pt x="103" y="5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16"/>
                    <a:pt x="86" y="0"/>
                    <a:pt x="66" y="0"/>
                  </a:cubicBezTo>
                  <a:cubicBezTo>
                    <a:pt x="46" y="0"/>
                    <a:pt x="29" y="16"/>
                    <a:pt x="29" y="37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9" y="55"/>
                    <a:pt x="0" y="65"/>
                    <a:pt x="0" y="76"/>
                  </a:cubicBezTo>
                  <a:cubicBezTo>
                    <a:pt x="0" y="88"/>
                    <a:pt x="9" y="97"/>
                    <a:pt x="21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23"/>
                    <a:pt x="52" y="12"/>
                    <a:pt x="66" y="12"/>
                  </a:cubicBezTo>
                  <a:cubicBezTo>
                    <a:pt x="80" y="12"/>
                    <a:pt x="91" y="23"/>
                    <a:pt x="91" y="37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91" y="114"/>
                    <a:pt x="86" y="119"/>
                    <a:pt x="81" y="119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77" y="114"/>
                    <a:pt x="72" y="110"/>
                    <a:pt x="66" y="110"/>
                  </a:cubicBezTo>
                  <a:cubicBezTo>
                    <a:pt x="58" y="110"/>
                    <a:pt x="51" y="117"/>
                    <a:pt x="51" y="125"/>
                  </a:cubicBezTo>
                  <a:cubicBezTo>
                    <a:pt x="51" y="133"/>
                    <a:pt x="58" y="140"/>
                    <a:pt x="66" y="140"/>
                  </a:cubicBezTo>
                  <a:cubicBezTo>
                    <a:pt x="72" y="140"/>
                    <a:pt x="77" y="136"/>
                    <a:pt x="79" y="131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93" y="131"/>
                    <a:pt x="103" y="121"/>
                    <a:pt x="103" y="109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11" y="98"/>
                    <a:pt x="111" y="98"/>
                    <a:pt x="111" y="98"/>
                  </a:cubicBezTo>
                  <a:cubicBezTo>
                    <a:pt x="123" y="98"/>
                    <a:pt x="132" y="89"/>
                    <a:pt x="132" y="77"/>
                  </a:cubicBezTo>
                  <a:cubicBezTo>
                    <a:pt x="132" y="66"/>
                    <a:pt x="123" y="56"/>
                    <a:pt x="111" y="56"/>
                  </a:cubicBezTo>
                  <a:close/>
                  <a:moveTo>
                    <a:pt x="29" y="85"/>
                  </a:moveTo>
                  <a:cubicBezTo>
                    <a:pt x="21" y="85"/>
                    <a:pt x="21" y="85"/>
                    <a:pt x="21" y="85"/>
                  </a:cubicBezTo>
                  <a:cubicBezTo>
                    <a:pt x="16" y="85"/>
                    <a:pt x="12" y="81"/>
                    <a:pt x="12" y="76"/>
                  </a:cubicBezTo>
                  <a:cubicBezTo>
                    <a:pt x="12" y="71"/>
                    <a:pt x="16" y="67"/>
                    <a:pt x="21" y="67"/>
                  </a:cubicBezTo>
                  <a:cubicBezTo>
                    <a:pt x="29" y="67"/>
                    <a:pt x="29" y="67"/>
                    <a:pt x="29" y="67"/>
                  </a:cubicBezTo>
                  <a:lnTo>
                    <a:pt x="29" y="85"/>
                  </a:lnTo>
                  <a:close/>
                  <a:moveTo>
                    <a:pt x="111" y="86"/>
                  </a:moveTo>
                  <a:cubicBezTo>
                    <a:pt x="103" y="86"/>
                    <a:pt x="103" y="86"/>
                    <a:pt x="103" y="86"/>
                  </a:cubicBezTo>
                  <a:cubicBezTo>
                    <a:pt x="103" y="68"/>
                    <a:pt x="103" y="68"/>
                    <a:pt x="103" y="68"/>
                  </a:cubicBezTo>
                  <a:cubicBezTo>
                    <a:pt x="111" y="68"/>
                    <a:pt x="111" y="68"/>
                    <a:pt x="111" y="68"/>
                  </a:cubicBezTo>
                  <a:cubicBezTo>
                    <a:pt x="116" y="68"/>
                    <a:pt x="120" y="72"/>
                    <a:pt x="120" y="77"/>
                  </a:cubicBezTo>
                  <a:cubicBezTo>
                    <a:pt x="120" y="82"/>
                    <a:pt x="116" y="86"/>
                    <a:pt x="111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8" name="Group 24"/>
            <p:cNvGrpSpPr/>
            <p:nvPr/>
          </p:nvGrpSpPr>
          <p:grpSpPr bwMode="auto">
            <a:xfrm>
              <a:off x="7593013" y="3813175"/>
              <a:ext cx="431800" cy="371475"/>
              <a:chOff x="0" y="0"/>
              <a:chExt cx="280" cy="240"/>
            </a:xfrm>
          </p:grpSpPr>
          <p:sp>
            <p:nvSpPr>
              <p:cNvPr id="30" name="Freeform 2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80" cy="240"/>
              </a:xfrm>
              <a:custGeom>
                <a:avLst/>
                <a:gdLst>
                  <a:gd name="T0" fmla="*/ 488 w 140"/>
                  <a:gd name="T1" fmla="*/ 80 h 120"/>
                  <a:gd name="T2" fmla="*/ 400 w 140"/>
                  <a:gd name="T3" fmla="*/ 80 h 120"/>
                  <a:gd name="T4" fmla="*/ 400 w 140"/>
                  <a:gd name="T5" fmla="*/ 72 h 120"/>
                  <a:gd name="T6" fmla="*/ 400 w 140"/>
                  <a:gd name="T7" fmla="*/ 60 h 120"/>
                  <a:gd name="T8" fmla="*/ 340 w 140"/>
                  <a:gd name="T9" fmla="*/ 0 h 120"/>
                  <a:gd name="T10" fmla="*/ 280 w 140"/>
                  <a:gd name="T11" fmla="*/ 0 h 120"/>
                  <a:gd name="T12" fmla="*/ 224 w 140"/>
                  <a:gd name="T13" fmla="*/ 60 h 120"/>
                  <a:gd name="T14" fmla="*/ 224 w 140"/>
                  <a:gd name="T15" fmla="*/ 80 h 120"/>
                  <a:gd name="T16" fmla="*/ 72 w 140"/>
                  <a:gd name="T17" fmla="*/ 80 h 120"/>
                  <a:gd name="T18" fmla="*/ 0 w 140"/>
                  <a:gd name="T19" fmla="*/ 152 h 120"/>
                  <a:gd name="T20" fmla="*/ 0 w 140"/>
                  <a:gd name="T21" fmla="*/ 404 h 120"/>
                  <a:gd name="T22" fmla="*/ 72 w 140"/>
                  <a:gd name="T23" fmla="*/ 480 h 120"/>
                  <a:gd name="T24" fmla="*/ 488 w 140"/>
                  <a:gd name="T25" fmla="*/ 480 h 120"/>
                  <a:gd name="T26" fmla="*/ 560 w 140"/>
                  <a:gd name="T27" fmla="*/ 404 h 120"/>
                  <a:gd name="T28" fmla="*/ 560 w 140"/>
                  <a:gd name="T29" fmla="*/ 152 h 120"/>
                  <a:gd name="T30" fmla="*/ 488 w 140"/>
                  <a:gd name="T31" fmla="*/ 80 h 120"/>
                  <a:gd name="T32" fmla="*/ 48 w 140"/>
                  <a:gd name="T33" fmla="*/ 404 h 120"/>
                  <a:gd name="T34" fmla="*/ 48 w 140"/>
                  <a:gd name="T35" fmla="*/ 152 h 120"/>
                  <a:gd name="T36" fmla="*/ 72 w 140"/>
                  <a:gd name="T37" fmla="*/ 128 h 120"/>
                  <a:gd name="T38" fmla="*/ 132 w 140"/>
                  <a:gd name="T39" fmla="*/ 128 h 120"/>
                  <a:gd name="T40" fmla="*/ 132 w 140"/>
                  <a:gd name="T41" fmla="*/ 432 h 120"/>
                  <a:gd name="T42" fmla="*/ 72 w 140"/>
                  <a:gd name="T43" fmla="*/ 432 h 120"/>
                  <a:gd name="T44" fmla="*/ 48 w 140"/>
                  <a:gd name="T45" fmla="*/ 404 h 120"/>
                  <a:gd name="T46" fmla="*/ 512 w 140"/>
                  <a:gd name="T47" fmla="*/ 404 h 120"/>
                  <a:gd name="T48" fmla="*/ 488 w 140"/>
                  <a:gd name="T49" fmla="*/ 432 h 120"/>
                  <a:gd name="T50" fmla="*/ 180 w 140"/>
                  <a:gd name="T51" fmla="*/ 432 h 120"/>
                  <a:gd name="T52" fmla="*/ 180 w 140"/>
                  <a:gd name="T53" fmla="*/ 128 h 120"/>
                  <a:gd name="T54" fmla="*/ 224 w 140"/>
                  <a:gd name="T55" fmla="*/ 128 h 120"/>
                  <a:gd name="T56" fmla="*/ 396 w 140"/>
                  <a:gd name="T57" fmla="*/ 128 h 120"/>
                  <a:gd name="T58" fmla="*/ 488 w 140"/>
                  <a:gd name="T59" fmla="*/ 128 h 120"/>
                  <a:gd name="T60" fmla="*/ 512 w 140"/>
                  <a:gd name="T61" fmla="*/ 152 h 120"/>
                  <a:gd name="T62" fmla="*/ 512 w 140"/>
                  <a:gd name="T63" fmla="*/ 404 h 1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0" h="120">
                    <a:moveTo>
                      <a:pt x="122" y="20"/>
                    </a:moveTo>
                    <a:cubicBezTo>
                      <a:pt x="100" y="20"/>
                      <a:pt x="100" y="20"/>
                      <a:pt x="100" y="20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100" y="6"/>
                      <a:pt x="93" y="0"/>
                      <a:pt x="85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2" y="0"/>
                      <a:pt x="56" y="6"/>
                      <a:pt x="56" y="15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8" y="20"/>
                      <a:pt x="0" y="28"/>
                      <a:pt x="0" y="38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12"/>
                      <a:pt x="8" y="120"/>
                      <a:pt x="18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32" y="120"/>
                      <a:pt x="140" y="111"/>
                      <a:pt x="140" y="101"/>
                    </a:cubicBezTo>
                    <a:cubicBezTo>
                      <a:pt x="140" y="38"/>
                      <a:pt x="140" y="38"/>
                      <a:pt x="140" y="38"/>
                    </a:cubicBezTo>
                    <a:cubicBezTo>
                      <a:pt x="140" y="28"/>
                      <a:pt x="132" y="20"/>
                      <a:pt x="122" y="20"/>
                    </a:cubicBezTo>
                    <a:close/>
                    <a:moveTo>
                      <a:pt x="12" y="101"/>
                    </a:move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4"/>
                      <a:pt x="15" y="32"/>
                      <a:pt x="18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18" y="108"/>
                      <a:pt x="18" y="108"/>
                      <a:pt x="18" y="108"/>
                    </a:cubicBezTo>
                    <a:cubicBezTo>
                      <a:pt x="14" y="108"/>
                      <a:pt x="12" y="105"/>
                      <a:pt x="12" y="101"/>
                    </a:cubicBezTo>
                    <a:close/>
                    <a:moveTo>
                      <a:pt x="128" y="101"/>
                    </a:moveTo>
                    <a:cubicBezTo>
                      <a:pt x="128" y="105"/>
                      <a:pt x="125" y="108"/>
                      <a:pt x="122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99" y="32"/>
                      <a:pt x="99" y="32"/>
                      <a:pt x="99" y="32"/>
                    </a:cubicBezTo>
                    <a:cubicBezTo>
                      <a:pt x="122" y="32"/>
                      <a:pt x="122" y="32"/>
                      <a:pt x="122" y="32"/>
                    </a:cubicBezTo>
                    <a:cubicBezTo>
                      <a:pt x="125" y="32"/>
                      <a:pt x="128" y="34"/>
                      <a:pt x="128" y="38"/>
                    </a:cubicBezTo>
                    <a:lnTo>
                      <a:pt x="128" y="1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Freeform 26"/>
              <p:cNvSpPr>
                <a:spLocks noEditPoints="1" noChangeArrowheads="1"/>
              </p:cNvSpPr>
              <p:nvPr/>
            </p:nvSpPr>
            <p:spPr bwMode="auto">
              <a:xfrm>
                <a:off x="112" y="100"/>
                <a:ext cx="88" cy="88"/>
              </a:xfrm>
              <a:custGeom>
                <a:avLst/>
                <a:gdLst>
                  <a:gd name="T0" fmla="*/ 88 w 44"/>
                  <a:gd name="T1" fmla="*/ 0 h 44"/>
                  <a:gd name="T2" fmla="*/ 0 w 44"/>
                  <a:gd name="T3" fmla="*/ 88 h 44"/>
                  <a:gd name="T4" fmla="*/ 88 w 44"/>
                  <a:gd name="T5" fmla="*/ 176 h 44"/>
                  <a:gd name="T6" fmla="*/ 176 w 44"/>
                  <a:gd name="T7" fmla="*/ 88 h 44"/>
                  <a:gd name="T8" fmla="*/ 88 w 44"/>
                  <a:gd name="T9" fmla="*/ 0 h 44"/>
                  <a:gd name="T10" fmla="*/ 88 w 44"/>
                  <a:gd name="T11" fmla="*/ 128 h 44"/>
                  <a:gd name="T12" fmla="*/ 48 w 44"/>
                  <a:gd name="T13" fmla="*/ 88 h 44"/>
                  <a:gd name="T14" fmla="*/ 88 w 44"/>
                  <a:gd name="T15" fmla="*/ 48 h 44"/>
                  <a:gd name="T16" fmla="*/ 128 w 44"/>
                  <a:gd name="T17" fmla="*/ 88 h 44"/>
                  <a:gd name="T18" fmla="*/ 88 w 44"/>
                  <a:gd name="T19" fmla="*/ 128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2"/>
                    </a:moveTo>
                    <a:cubicBezTo>
                      <a:pt x="16" y="32"/>
                      <a:pt x="12" y="27"/>
                      <a:pt x="12" y="22"/>
                    </a:cubicBezTo>
                    <a:cubicBezTo>
                      <a:pt x="12" y="16"/>
                      <a:pt x="16" y="12"/>
                      <a:pt x="22" y="12"/>
                    </a:cubicBezTo>
                    <a:cubicBezTo>
                      <a:pt x="27" y="12"/>
                      <a:pt x="32" y="16"/>
                      <a:pt x="32" y="22"/>
                    </a:cubicBezTo>
                    <a:cubicBezTo>
                      <a:pt x="32" y="27"/>
                      <a:pt x="27" y="32"/>
                      <a:pt x="22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9" name="Freeform 27"/>
            <p:cNvSpPr>
              <a:spLocks noEditPoints="1" noChangeArrowheads="1"/>
            </p:cNvSpPr>
            <p:nvPr/>
          </p:nvSpPr>
          <p:spPr bwMode="auto">
            <a:xfrm>
              <a:off x="6265863" y="3870325"/>
              <a:ext cx="327025" cy="303213"/>
            </a:xfrm>
            <a:custGeom>
              <a:avLst/>
              <a:gdLst>
                <a:gd name="T0" fmla="*/ 731921101 w 142"/>
                <a:gd name="T1" fmla="*/ 244280248 h 133"/>
                <a:gd name="T2" fmla="*/ 604630074 w 142"/>
                <a:gd name="T3" fmla="*/ 155924436 h 133"/>
                <a:gd name="T4" fmla="*/ 604630074 w 142"/>
                <a:gd name="T5" fmla="*/ 62370686 h 133"/>
                <a:gd name="T6" fmla="*/ 572807317 w 142"/>
                <a:gd name="T7" fmla="*/ 31185343 h 133"/>
                <a:gd name="T8" fmla="*/ 551592146 w 142"/>
                <a:gd name="T9" fmla="*/ 31185343 h 133"/>
                <a:gd name="T10" fmla="*/ 519769390 w 142"/>
                <a:gd name="T11" fmla="*/ 62370686 h 133"/>
                <a:gd name="T12" fmla="*/ 519769390 w 142"/>
                <a:gd name="T13" fmla="*/ 93553749 h 133"/>
                <a:gd name="T14" fmla="*/ 392478363 w 142"/>
                <a:gd name="T15" fmla="*/ 10395874 h 133"/>
                <a:gd name="T16" fmla="*/ 360657909 w 142"/>
                <a:gd name="T17" fmla="*/ 10395874 h 133"/>
                <a:gd name="T18" fmla="*/ 21215171 w 142"/>
                <a:gd name="T19" fmla="*/ 244280248 h 133"/>
                <a:gd name="T20" fmla="*/ 10607586 w 142"/>
                <a:gd name="T21" fmla="*/ 291059402 h 133"/>
                <a:gd name="T22" fmla="*/ 53037928 w 142"/>
                <a:gd name="T23" fmla="*/ 296255060 h 133"/>
                <a:gd name="T24" fmla="*/ 90164477 w 142"/>
                <a:gd name="T25" fmla="*/ 270267654 h 133"/>
                <a:gd name="T26" fmla="*/ 90164477 w 142"/>
                <a:gd name="T27" fmla="*/ 639289274 h 133"/>
                <a:gd name="T28" fmla="*/ 143202405 w 142"/>
                <a:gd name="T29" fmla="*/ 691264085 h 133"/>
                <a:gd name="T30" fmla="*/ 609933867 w 142"/>
                <a:gd name="T31" fmla="*/ 691264085 h 133"/>
                <a:gd name="T32" fmla="*/ 662971795 w 142"/>
                <a:gd name="T33" fmla="*/ 639289274 h 133"/>
                <a:gd name="T34" fmla="*/ 662971795 w 142"/>
                <a:gd name="T35" fmla="*/ 270267654 h 133"/>
                <a:gd name="T36" fmla="*/ 700098344 w 142"/>
                <a:gd name="T37" fmla="*/ 296255060 h 133"/>
                <a:gd name="T38" fmla="*/ 716009723 w 142"/>
                <a:gd name="T39" fmla="*/ 301452997 h 133"/>
                <a:gd name="T40" fmla="*/ 742528686 w 142"/>
                <a:gd name="T41" fmla="*/ 291059402 h 133"/>
                <a:gd name="T42" fmla="*/ 731921101 w 142"/>
                <a:gd name="T43" fmla="*/ 244280248 h 133"/>
                <a:gd name="T44" fmla="*/ 440212498 w 142"/>
                <a:gd name="T45" fmla="*/ 628893399 h 133"/>
                <a:gd name="T46" fmla="*/ 312923774 w 142"/>
                <a:gd name="T47" fmla="*/ 628893399 h 133"/>
                <a:gd name="T48" fmla="*/ 312923774 w 142"/>
                <a:gd name="T49" fmla="*/ 436587963 h 133"/>
                <a:gd name="T50" fmla="*/ 440212498 w 142"/>
                <a:gd name="T51" fmla="*/ 436587963 h 133"/>
                <a:gd name="T52" fmla="*/ 440212498 w 142"/>
                <a:gd name="T53" fmla="*/ 628893399 h 133"/>
                <a:gd name="T54" fmla="*/ 599326281 w 142"/>
                <a:gd name="T55" fmla="*/ 628893399 h 133"/>
                <a:gd name="T56" fmla="*/ 503858011 w 142"/>
                <a:gd name="T57" fmla="*/ 628893399 h 133"/>
                <a:gd name="T58" fmla="*/ 503858011 w 142"/>
                <a:gd name="T59" fmla="*/ 426192089 h 133"/>
                <a:gd name="T60" fmla="*/ 450820083 w 142"/>
                <a:gd name="T61" fmla="*/ 374217277 h 133"/>
                <a:gd name="T62" fmla="*/ 302316189 w 142"/>
                <a:gd name="T63" fmla="*/ 374217277 h 133"/>
                <a:gd name="T64" fmla="*/ 249278261 w 142"/>
                <a:gd name="T65" fmla="*/ 426192089 h 133"/>
                <a:gd name="T66" fmla="*/ 249278261 w 142"/>
                <a:gd name="T67" fmla="*/ 628893399 h 133"/>
                <a:gd name="T68" fmla="*/ 153809991 w 142"/>
                <a:gd name="T69" fmla="*/ 628893399 h 133"/>
                <a:gd name="T70" fmla="*/ 153809991 w 142"/>
                <a:gd name="T71" fmla="*/ 228688716 h 133"/>
                <a:gd name="T72" fmla="*/ 376569288 w 142"/>
                <a:gd name="T73" fmla="*/ 72764281 h 133"/>
                <a:gd name="T74" fmla="*/ 599326281 w 142"/>
                <a:gd name="T75" fmla="*/ 228688716 h 133"/>
                <a:gd name="T76" fmla="*/ 599326281 w 142"/>
                <a:gd name="T77" fmla="*/ 628893399 h 13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42" h="133">
                  <a:moveTo>
                    <a:pt x="138" y="47"/>
                  </a:moveTo>
                  <a:cubicBezTo>
                    <a:pt x="114" y="30"/>
                    <a:pt x="114" y="30"/>
                    <a:pt x="114" y="30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9"/>
                    <a:pt x="111" y="6"/>
                    <a:pt x="108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0" y="6"/>
                    <a:pt x="98" y="9"/>
                    <a:pt x="98" y="12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2" y="0"/>
                    <a:pt x="70" y="0"/>
                    <a:pt x="68" y="2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1" y="49"/>
                    <a:pt x="0" y="53"/>
                    <a:pt x="2" y="56"/>
                  </a:cubicBezTo>
                  <a:cubicBezTo>
                    <a:pt x="4" y="58"/>
                    <a:pt x="8" y="59"/>
                    <a:pt x="10" y="57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7" y="129"/>
                    <a:pt x="21" y="133"/>
                    <a:pt x="27" y="133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21" y="133"/>
                    <a:pt x="125" y="129"/>
                    <a:pt x="125" y="123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3" y="58"/>
                    <a:pt x="134" y="58"/>
                    <a:pt x="135" y="58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2" y="53"/>
                    <a:pt x="141" y="49"/>
                    <a:pt x="138" y="47"/>
                  </a:cubicBezTo>
                  <a:close/>
                  <a:moveTo>
                    <a:pt x="83" y="121"/>
                  </a:moveTo>
                  <a:cubicBezTo>
                    <a:pt x="59" y="121"/>
                    <a:pt x="59" y="121"/>
                    <a:pt x="59" y="121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83" y="84"/>
                    <a:pt x="83" y="84"/>
                    <a:pt x="83" y="84"/>
                  </a:cubicBezTo>
                  <a:lnTo>
                    <a:pt x="83" y="121"/>
                  </a:lnTo>
                  <a:close/>
                  <a:moveTo>
                    <a:pt x="113" y="121"/>
                  </a:moveTo>
                  <a:cubicBezTo>
                    <a:pt x="95" y="121"/>
                    <a:pt x="95" y="121"/>
                    <a:pt x="95" y="12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76"/>
                    <a:pt x="90" y="72"/>
                    <a:pt x="85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2" y="72"/>
                    <a:pt x="47" y="76"/>
                    <a:pt x="47" y="82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113" y="44"/>
                    <a:pt x="113" y="44"/>
                    <a:pt x="113" y="44"/>
                  </a:cubicBezTo>
                  <a:lnTo>
                    <a:pt x="113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" name="Rectangle 70"/>
          <p:cNvSpPr>
            <a:spLocks noChangeArrowheads="1"/>
          </p:cNvSpPr>
          <p:nvPr/>
        </p:nvSpPr>
        <p:spPr bwMode="auto">
          <a:xfrm>
            <a:off x="6191307" y="1893156"/>
            <a:ext cx="1569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2495" eaLnBrk="1" hangingPunct="1"/>
            <a:r>
              <a:rPr lang="en-US" altLang="zh-CN" sz="2400" noProof="1">
                <a:solidFill>
                  <a:schemeClr val="bg1">
                    <a:lumMod val="50000"/>
                  </a:schemeClr>
                </a:solidFill>
                <a:latin typeface="Abraham Lincoln" pitchFamily="2" charset="0"/>
                <a:ea typeface="Lato Light" pitchFamily="34" charset="0"/>
                <a:cs typeface="Lato Light" pitchFamily="34" charset="0"/>
              </a:rPr>
              <a:t>Promotion</a:t>
            </a:r>
          </a:p>
        </p:txBody>
      </p:sp>
      <p:sp>
        <p:nvSpPr>
          <p:cNvPr id="35" name="Rectangle 23"/>
          <p:cNvSpPr/>
          <p:nvPr/>
        </p:nvSpPr>
        <p:spPr>
          <a:xfrm>
            <a:off x="6191307" y="2229706"/>
            <a:ext cx="494347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noProof="1">
                <a:solidFill>
                  <a:schemeClr val="bg1">
                    <a:lumMod val="50000"/>
                  </a:schemeClr>
                </a:solidFill>
                <a:latin typeface="+mj-lt"/>
                <a:ea typeface="Roboto Light" panose="02000000000000000000" pitchFamily="2" charset="0"/>
              </a:rPr>
              <a:t>Lorem ipsum dolor sit amet, consectetur adipiscing elit. Nulla imperdiet volutpat dui at fermentum..</a:t>
            </a:r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6191307" y="288534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2495" eaLnBrk="1" hangingPunct="1"/>
            <a:r>
              <a:rPr lang="en-US" altLang="zh-CN" sz="2400" noProof="1">
                <a:solidFill>
                  <a:schemeClr val="bg1">
                    <a:lumMod val="50000"/>
                  </a:schemeClr>
                </a:solidFill>
                <a:latin typeface="Abraham Lincoln" pitchFamily="2" charset="0"/>
                <a:ea typeface="Lato Light" pitchFamily="34" charset="0"/>
                <a:cs typeface="Lato Light" pitchFamily="34" charset="0"/>
              </a:rPr>
              <a:t>idea</a:t>
            </a:r>
          </a:p>
        </p:txBody>
      </p:sp>
      <p:sp>
        <p:nvSpPr>
          <p:cNvPr id="37" name="Rectangle 43"/>
          <p:cNvSpPr/>
          <p:nvPr/>
        </p:nvSpPr>
        <p:spPr>
          <a:xfrm>
            <a:off x="6191307" y="3220306"/>
            <a:ext cx="49434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noProof="1">
                <a:solidFill>
                  <a:schemeClr val="bg1">
                    <a:lumMod val="50000"/>
                  </a:schemeClr>
                </a:solidFill>
                <a:latin typeface="+mj-lt"/>
                <a:ea typeface="Roboto Light" panose="02000000000000000000" pitchFamily="2" charset="0"/>
              </a:rPr>
              <a:t>Lorem ipsum dolor sit amet, consectetur adipiscing elit. Nulla imperdiet volutpat dui at fermentum..</a:t>
            </a:r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6191307" y="3914043"/>
            <a:ext cx="9541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2495" eaLnBrk="1" hangingPunct="1"/>
            <a:r>
              <a:rPr lang="en-US" altLang="zh-CN" sz="2400" noProof="1">
                <a:solidFill>
                  <a:schemeClr val="bg1">
                    <a:lumMod val="50000"/>
                  </a:schemeClr>
                </a:solidFill>
                <a:latin typeface="Abraham Lincoln" pitchFamily="2" charset="0"/>
                <a:ea typeface="Lato Light" pitchFamily="34" charset="0"/>
                <a:cs typeface="Lato Light" pitchFamily="34" charset="0"/>
              </a:rPr>
              <a:t>media</a:t>
            </a:r>
          </a:p>
        </p:txBody>
      </p:sp>
      <p:sp>
        <p:nvSpPr>
          <p:cNvPr id="39" name="Rectangle 45"/>
          <p:cNvSpPr/>
          <p:nvPr/>
        </p:nvSpPr>
        <p:spPr>
          <a:xfrm>
            <a:off x="6191307" y="4249006"/>
            <a:ext cx="49434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noProof="1">
                <a:solidFill>
                  <a:schemeClr val="bg1">
                    <a:lumMod val="50000"/>
                  </a:schemeClr>
                </a:solidFill>
                <a:latin typeface="+mj-lt"/>
                <a:ea typeface="Roboto Light" panose="02000000000000000000" pitchFamily="2" charset="0"/>
              </a:rPr>
              <a:t>Lorem ipsum dolor sit amet, consectetur adipiscing elit. Nulla imperdiet volutpat dui at fermentum..</a:t>
            </a:r>
          </a:p>
        </p:txBody>
      </p:sp>
      <p:sp>
        <p:nvSpPr>
          <p:cNvPr id="40" name="Rectangle 46"/>
          <p:cNvSpPr>
            <a:spLocks noChangeArrowheads="1"/>
          </p:cNvSpPr>
          <p:nvPr/>
        </p:nvSpPr>
        <p:spPr bwMode="auto">
          <a:xfrm>
            <a:off x="6191307" y="4961793"/>
            <a:ext cx="2185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2495" eaLnBrk="1" hangingPunct="1"/>
            <a:r>
              <a:rPr lang="en-US" altLang="zh-CN" sz="2400" noProof="1">
                <a:solidFill>
                  <a:schemeClr val="bg1">
                    <a:lumMod val="50000"/>
                  </a:schemeClr>
                </a:solidFill>
                <a:latin typeface="Abraham Lincoln" pitchFamily="2" charset="0"/>
                <a:ea typeface="Lato Light" pitchFamily="34" charset="0"/>
                <a:cs typeface="Lato Light" pitchFamily="34" charset="0"/>
              </a:rPr>
              <a:t>communication</a:t>
            </a:r>
          </a:p>
        </p:txBody>
      </p:sp>
      <p:sp>
        <p:nvSpPr>
          <p:cNvPr id="41" name="Rectangle 47"/>
          <p:cNvSpPr/>
          <p:nvPr/>
        </p:nvSpPr>
        <p:spPr>
          <a:xfrm>
            <a:off x="6191307" y="5296756"/>
            <a:ext cx="49434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noProof="1">
                <a:solidFill>
                  <a:schemeClr val="bg1">
                    <a:lumMod val="50000"/>
                  </a:schemeClr>
                </a:solidFill>
                <a:latin typeface="+mj-lt"/>
                <a:ea typeface="Roboto Light" panose="02000000000000000000" pitchFamily="2" charset="0"/>
              </a:rPr>
              <a:t>Lorem ipsum dolor sit amet, consectetur adipiscing elit. Nulla imperdiet volutpat dui at fermentum..</a:t>
            </a:r>
          </a:p>
        </p:txBody>
      </p:sp>
      <p:cxnSp>
        <p:nvCxnSpPr>
          <p:cNvPr id="42" name="Straight Connector 16"/>
          <p:cNvCxnSpPr/>
          <p:nvPr/>
        </p:nvCxnSpPr>
        <p:spPr>
          <a:xfrm>
            <a:off x="5846820" y="1829656"/>
            <a:ext cx="0" cy="39195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 Notice"/>
          <p:cNvSpPr/>
          <p:nvPr/>
        </p:nvSpPr>
        <p:spPr bwMode="auto">
          <a:xfrm>
            <a:off x="3864398" y="367672"/>
            <a:ext cx="4462298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cap="small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点击加入标题文字</a:t>
            </a:r>
            <a:endParaRPr lang="en-US" sz="2400" cap="small" dirty="0">
              <a:solidFill>
                <a:srgbClr val="5B81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flipH="1" flipV="1">
            <a:off x="1428750" y="623156"/>
            <a:ext cx="10761664" cy="5263294"/>
            <a:chOff x="3302736" y="324704"/>
            <a:chExt cx="10761664" cy="5263294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3802743" y="324704"/>
              <a:ext cx="0" cy="5263294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302736" y="5227013"/>
              <a:ext cx="10761664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-19050" y="1409700"/>
            <a:ext cx="10344150" cy="5449888"/>
            <a:chOff x="3302737" y="138111"/>
            <a:chExt cx="10344150" cy="544988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802743" y="138111"/>
              <a:ext cx="0" cy="5449888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302737" y="5227013"/>
              <a:ext cx="1034415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椭圆 11"/>
          <p:cNvSpPr/>
          <p:nvPr/>
        </p:nvSpPr>
        <p:spPr>
          <a:xfrm>
            <a:off x="5452121" y="2324979"/>
            <a:ext cx="576622" cy="576785"/>
          </a:xfrm>
          <a:prstGeom prst="ellipse">
            <a:avLst/>
          </a:prstGeom>
          <a:solidFill>
            <a:srgbClr val="5B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1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016559" y="2591711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11"/>
          <p:cNvSpPr txBox="1"/>
          <p:nvPr/>
        </p:nvSpPr>
        <p:spPr>
          <a:xfrm>
            <a:off x="7046100" y="2371123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452122" y="3256931"/>
            <a:ext cx="576622" cy="576785"/>
          </a:xfrm>
          <a:prstGeom prst="ellipse">
            <a:avLst/>
          </a:prstGeom>
          <a:solidFill>
            <a:srgbClr val="98C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016560" y="3523663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1"/>
          <p:cNvSpPr txBox="1"/>
          <p:nvPr/>
        </p:nvSpPr>
        <p:spPr>
          <a:xfrm>
            <a:off x="7046101" y="3303075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452122" y="4172229"/>
            <a:ext cx="576622" cy="576785"/>
          </a:xfrm>
          <a:prstGeom prst="ellipse">
            <a:avLst/>
          </a:prstGeom>
          <a:solidFill>
            <a:srgbClr val="5B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3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016560" y="4438961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标题 11"/>
          <p:cNvSpPr txBox="1"/>
          <p:nvPr/>
        </p:nvSpPr>
        <p:spPr>
          <a:xfrm>
            <a:off x="7046101" y="4218373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452123" y="5070727"/>
            <a:ext cx="576622" cy="576785"/>
          </a:xfrm>
          <a:prstGeom prst="ellipse">
            <a:avLst/>
          </a:prstGeom>
          <a:solidFill>
            <a:srgbClr val="98C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4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6016561" y="5337459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题 11"/>
          <p:cNvSpPr txBox="1"/>
          <p:nvPr/>
        </p:nvSpPr>
        <p:spPr>
          <a:xfrm>
            <a:off x="7046102" y="5116871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955395" y="996841"/>
            <a:ext cx="2518100" cy="4806670"/>
            <a:chOff x="2064557" y="439151"/>
            <a:chExt cx="3182587" cy="6075077"/>
          </a:xfrm>
        </p:grpSpPr>
        <p:grpSp>
          <p:nvGrpSpPr>
            <p:cNvPr id="28" name="组合 27"/>
            <p:cNvGrpSpPr/>
            <p:nvPr/>
          </p:nvGrpSpPr>
          <p:grpSpPr>
            <a:xfrm>
              <a:off x="2838175" y="439151"/>
              <a:ext cx="1656213" cy="2055941"/>
              <a:chOff x="5578865" y="1742388"/>
              <a:chExt cx="1294547" cy="1606987"/>
            </a:xfrm>
            <a:solidFill>
              <a:schemeClr val="bg1">
                <a:lumMod val="85000"/>
              </a:schemeClr>
            </a:solidFill>
          </p:grpSpPr>
          <p:sp>
            <p:nvSpPr>
              <p:cNvPr id="37" name="矩形 36"/>
              <p:cNvSpPr/>
              <p:nvPr/>
            </p:nvSpPr>
            <p:spPr>
              <a:xfrm>
                <a:off x="6154221" y="1742388"/>
                <a:ext cx="125168" cy="4342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圆角矩形 14"/>
              <p:cNvSpPr/>
              <p:nvPr/>
            </p:nvSpPr>
            <p:spPr>
              <a:xfrm>
                <a:off x="5887091" y="2211593"/>
                <a:ext cx="667821" cy="18228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圆角矩形 15"/>
              <p:cNvSpPr/>
              <p:nvPr/>
            </p:nvSpPr>
            <p:spPr>
              <a:xfrm>
                <a:off x="5793767" y="2393878"/>
                <a:ext cx="875017" cy="17466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圆角矩形 16"/>
              <p:cNvSpPr/>
              <p:nvPr/>
            </p:nvSpPr>
            <p:spPr>
              <a:xfrm>
                <a:off x="5589140" y="2558265"/>
                <a:ext cx="1284272" cy="2001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圆角矩形 17"/>
              <p:cNvSpPr/>
              <p:nvPr/>
            </p:nvSpPr>
            <p:spPr>
              <a:xfrm>
                <a:off x="5578865" y="2758425"/>
                <a:ext cx="1284272" cy="2001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圆角矩形 18"/>
              <p:cNvSpPr/>
              <p:nvPr/>
            </p:nvSpPr>
            <p:spPr>
              <a:xfrm>
                <a:off x="5589140" y="2949054"/>
                <a:ext cx="1284272" cy="2001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圆角矩形 19"/>
              <p:cNvSpPr/>
              <p:nvPr/>
            </p:nvSpPr>
            <p:spPr>
              <a:xfrm>
                <a:off x="5578865" y="3149215"/>
                <a:ext cx="1284272" cy="2001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6041203" y="2108677"/>
                <a:ext cx="380144" cy="3801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任意多边形 21"/>
            <p:cNvSpPr/>
            <p:nvPr/>
          </p:nvSpPr>
          <p:spPr>
            <a:xfrm>
              <a:off x="2470132" y="2573959"/>
              <a:ext cx="2405446" cy="2048437"/>
            </a:xfrm>
            <a:custGeom>
              <a:avLst/>
              <a:gdLst>
                <a:gd name="connsiteX0" fmla="*/ 318499 w 1880171"/>
                <a:gd name="connsiteY0" fmla="*/ 0 h 1592495"/>
                <a:gd name="connsiteX1" fmla="*/ 1571946 w 1880171"/>
                <a:gd name="connsiteY1" fmla="*/ 0 h 1592495"/>
                <a:gd name="connsiteX2" fmla="*/ 1880171 w 1880171"/>
                <a:gd name="connsiteY2" fmla="*/ 883578 h 1592495"/>
                <a:gd name="connsiteX3" fmla="*/ 1171254 w 1880171"/>
                <a:gd name="connsiteY3" fmla="*/ 1592495 h 1592495"/>
                <a:gd name="connsiteX4" fmla="*/ 708917 w 1880171"/>
                <a:gd name="connsiteY4" fmla="*/ 1592495 h 1592495"/>
                <a:gd name="connsiteX5" fmla="*/ 0 w 1880171"/>
                <a:gd name="connsiteY5" fmla="*/ 873304 h 1592495"/>
                <a:gd name="connsiteX6" fmla="*/ 318499 w 1880171"/>
                <a:gd name="connsiteY6" fmla="*/ 0 h 1592495"/>
                <a:gd name="connsiteX0-1" fmla="*/ 318499 w 1880171"/>
                <a:gd name="connsiteY0-2" fmla="*/ 0 h 1592495"/>
                <a:gd name="connsiteX1-3" fmla="*/ 1571946 w 1880171"/>
                <a:gd name="connsiteY1-4" fmla="*/ 0 h 1592495"/>
                <a:gd name="connsiteX2-5" fmla="*/ 1880171 w 1880171"/>
                <a:gd name="connsiteY2-6" fmla="*/ 883578 h 1592495"/>
                <a:gd name="connsiteX3-7" fmla="*/ 1171254 w 1880171"/>
                <a:gd name="connsiteY3-8" fmla="*/ 1592495 h 1592495"/>
                <a:gd name="connsiteX4-9" fmla="*/ 708917 w 1880171"/>
                <a:gd name="connsiteY4-10" fmla="*/ 1592495 h 1592495"/>
                <a:gd name="connsiteX5-11" fmla="*/ 0 w 1880171"/>
                <a:gd name="connsiteY5-12" fmla="*/ 873304 h 1592495"/>
                <a:gd name="connsiteX6-13" fmla="*/ 318499 w 1880171"/>
                <a:gd name="connsiteY6-14" fmla="*/ 0 h 1592495"/>
                <a:gd name="connsiteX0-15" fmla="*/ 318499 w 1880171"/>
                <a:gd name="connsiteY0-16" fmla="*/ 0 h 1592495"/>
                <a:gd name="connsiteX1-17" fmla="*/ 1571946 w 1880171"/>
                <a:gd name="connsiteY1-18" fmla="*/ 0 h 1592495"/>
                <a:gd name="connsiteX2-19" fmla="*/ 1880171 w 1880171"/>
                <a:gd name="connsiteY2-20" fmla="*/ 883578 h 1592495"/>
                <a:gd name="connsiteX3-21" fmla="*/ 1171254 w 1880171"/>
                <a:gd name="connsiteY3-22" fmla="*/ 1592495 h 1592495"/>
                <a:gd name="connsiteX4-23" fmla="*/ 708917 w 1880171"/>
                <a:gd name="connsiteY4-24" fmla="*/ 1592495 h 1592495"/>
                <a:gd name="connsiteX5-25" fmla="*/ 0 w 1880171"/>
                <a:gd name="connsiteY5-26" fmla="*/ 873304 h 1592495"/>
                <a:gd name="connsiteX6-27" fmla="*/ 318499 w 1880171"/>
                <a:gd name="connsiteY6-28" fmla="*/ 0 h 1592495"/>
                <a:gd name="connsiteX0-29" fmla="*/ 318499 w 1880171"/>
                <a:gd name="connsiteY0-30" fmla="*/ 0 h 1592495"/>
                <a:gd name="connsiteX1-31" fmla="*/ 1571946 w 1880171"/>
                <a:gd name="connsiteY1-32" fmla="*/ 0 h 1592495"/>
                <a:gd name="connsiteX2-33" fmla="*/ 1880171 w 1880171"/>
                <a:gd name="connsiteY2-34" fmla="*/ 883578 h 1592495"/>
                <a:gd name="connsiteX3-35" fmla="*/ 1171254 w 1880171"/>
                <a:gd name="connsiteY3-36" fmla="*/ 1592495 h 1592495"/>
                <a:gd name="connsiteX4-37" fmla="*/ 708917 w 1880171"/>
                <a:gd name="connsiteY4-38" fmla="*/ 1592495 h 1592495"/>
                <a:gd name="connsiteX5-39" fmla="*/ 0 w 1880171"/>
                <a:gd name="connsiteY5-40" fmla="*/ 873304 h 1592495"/>
                <a:gd name="connsiteX6-41" fmla="*/ 318499 w 1880171"/>
                <a:gd name="connsiteY6-42" fmla="*/ 0 h 1592495"/>
                <a:gd name="connsiteX0-43" fmla="*/ 318499 w 1880171"/>
                <a:gd name="connsiteY0-44" fmla="*/ 0 h 1592495"/>
                <a:gd name="connsiteX1-45" fmla="*/ 1571946 w 1880171"/>
                <a:gd name="connsiteY1-46" fmla="*/ 0 h 1592495"/>
                <a:gd name="connsiteX2-47" fmla="*/ 1880171 w 1880171"/>
                <a:gd name="connsiteY2-48" fmla="*/ 883578 h 1592495"/>
                <a:gd name="connsiteX3-49" fmla="*/ 1171254 w 1880171"/>
                <a:gd name="connsiteY3-50" fmla="*/ 1592495 h 1592495"/>
                <a:gd name="connsiteX4-51" fmla="*/ 708917 w 1880171"/>
                <a:gd name="connsiteY4-52" fmla="*/ 1592495 h 1592495"/>
                <a:gd name="connsiteX5-53" fmla="*/ 0 w 1880171"/>
                <a:gd name="connsiteY5-54" fmla="*/ 873304 h 1592495"/>
                <a:gd name="connsiteX6-55" fmla="*/ 318499 w 1880171"/>
                <a:gd name="connsiteY6-56" fmla="*/ 0 h 1592495"/>
                <a:gd name="connsiteX0-57" fmla="*/ 318499 w 1880171"/>
                <a:gd name="connsiteY0-58" fmla="*/ 0 h 1592495"/>
                <a:gd name="connsiteX1-59" fmla="*/ 1571946 w 1880171"/>
                <a:gd name="connsiteY1-60" fmla="*/ 0 h 1592495"/>
                <a:gd name="connsiteX2-61" fmla="*/ 1880171 w 1880171"/>
                <a:gd name="connsiteY2-62" fmla="*/ 883578 h 1592495"/>
                <a:gd name="connsiteX3-63" fmla="*/ 1171254 w 1880171"/>
                <a:gd name="connsiteY3-64" fmla="*/ 1592495 h 1592495"/>
                <a:gd name="connsiteX4-65" fmla="*/ 708917 w 1880171"/>
                <a:gd name="connsiteY4-66" fmla="*/ 1592495 h 1592495"/>
                <a:gd name="connsiteX5-67" fmla="*/ 0 w 1880171"/>
                <a:gd name="connsiteY5-68" fmla="*/ 873304 h 1592495"/>
                <a:gd name="connsiteX6-69" fmla="*/ 318499 w 1880171"/>
                <a:gd name="connsiteY6-70" fmla="*/ 0 h 1592495"/>
                <a:gd name="connsiteX0-71" fmla="*/ 318499 w 1880171"/>
                <a:gd name="connsiteY0-72" fmla="*/ 0 h 1592495"/>
                <a:gd name="connsiteX1-73" fmla="*/ 1571946 w 1880171"/>
                <a:gd name="connsiteY1-74" fmla="*/ 0 h 1592495"/>
                <a:gd name="connsiteX2-75" fmla="*/ 1880171 w 1880171"/>
                <a:gd name="connsiteY2-76" fmla="*/ 883578 h 1592495"/>
                <a:gd name="connsiteX3-77" fmla="*/ 1171254 w 1880171"/>
                <a:gd name="connsiteY3-78" fmla="*/ 1592495 h 1592495"/>
                <a:gd name="connsiteX4-79" fmla="*/ 708917 w 1880171"/>
                <a:gd name="connsiteY4-80" fmla="*/ 1592495 h 1592495"/>
                <a:gd name="connsiteX5-81" fmla="*/ 0 w 1880171"/>
                <a:gd name="connsiteY5-82" fmla="*/ 873304 h 1592495"/>
                <a:gd name="connsiteX6-83" fmla="*/ 318499 w 1880171"/>
                <a:gd name="connsiteY6-84" fmla="*/ 0 h 1592495"/>
                <a:gd name="connsiteX0-85" fmla="*/ 318499 w 1880171"/>
                <a:gd name="connsiteY0-86" fmla="*/ 0 h 1601121"/>
                <a:gd name="connsiteX1-87" fmla="*/ 1571946 w 1880171"/>
                <a:gd name="connsiteY1-88" fmla="*/ 0 h 1601121"/>
                <a:gd name="connsiteX2-89" fmla="*/ 1880171 w 1880171"/>
                <a:gd name="connsiteY2-90" fmla="*/ 883578 h 1601121"/>
                <a:gd name="connsiteX3-91" fmla="*/ 1166941 w 1880171"/>
                <a:gd name="connsiteY3-92" fmla="*/ 1601121 h 1601121"/>
                <a:gd name="connsiteX4-93" fmla="*/ 708917 w 1880171"/>
                <a:gd name="connsiteY4-94" fmla="*/ 1592495 h 1601121"/>
                <a:gd name="connsiteX5-95" fmla="*/ 0 w 1880171"/>
                <a:gd name="connsiteY5-96" fmla="*/ 873304 h 1601121"/>
                <a:gd name="connsiteX6-97" fmla="*/ 318499 w 1880171"/>
                <a:gd name="connsiteY6-98" fmla="*/ 0 h 16011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880171" h="1601121">
                  <a:moveTo>
                    <a:pt x="318499" y="0"/>
                  </a:moveTo>
                  <a:lnTo>
                    <a:pt x="1571946" y="0"/>
                  </a:lnTo>
                  <a:lnTo>
                    <a:pt x="1880171" y="883578"/>
                  </a:lnTo>
                  <a:lnTo>
                    <a:pt x="1166941" y="1601121"/>
                  </a:lnTo>
                  <a:cubicBezTo>
                    <a:pt x="1073214" y="1501917"/>
                    <a:pt x="863029" y="1454473"/>
                    <a:pt x="708917" y="1592495"/>
                  </a:cubicBezTo>
                  <a:lnTo>
                    <a:pt x="0" y="873304"/>
                  </a:lnTo>
                  <a:lnTo>
                    <a:pt x="318499" y="0"/>
                  </a:lnTo>
                  <a:close/>
                </a:path>
              </a:pathLst>
            </a:custGeom>
            <a:solidFill>
              <a:srgbClr val="5B8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任意多边形 22"/>
            <p:cNvSpPr/>
            <p:nvPr/>
          </p:nvSpPr>
          <p:spPr>
            <a:xfrm>
              <a:off x="2109017" y="3750269"/>
              <a:ext cx="1234418" cy="2284542"/>
            </a:xfrm>
            <a:custGeom>
              <a:avLst/>
              <a:gdLst>
                <a:gd name="connsiteX0" fmla="*/ 703053 w 707366"/>
                <a:gd name="connsiteY0" fmla="*/ 707366 h 1785668"/>
                <a:gd name="connsiteX1" fmla="*/ 0 w 707366"/>
                <a:gd name="connsiteY1" fmla="*/ 0 h 1785668"/>
                <a:gd name="connsiteX2" fmla="*/ 73325 w 707366"/>
                <a:gd name="connsiteY2" fmla="*/ 1785668 h 1785668"/>
                <a:gd name="connsiteX3" fmla="*/ 707366 w 707366"/>
                <a:gd name="connsiteY3" fmla="*/ 1143000 h 1785668"/>
                <a:gd name="connsiteX4" fmla="*/ 703053 w 707366"/>
                <a:gd name="connsiteY4" fmla="*/ 707366 h 1785668"/>
                <a:gd name="connsiteX0-1" fmla="*/ 884674 w 888987"/>
                <a:gd name="connsiteY0-2" fmla="*/ 707366 h 1785668"/>
                <a:gd name="connsiteX1-3" fmla="*/ 181621 w 888987"/>
                <a:gd name="connsiteY1-4" fmla="*/ 0 h 1785668"/>
                <a:gd name="connsiteX2-5" fmla="*/ 254946 w 888987"/>
                <a:gd name="connsiteY2-6" fmla="*/ 1785668 h 1785668"/>
                <a:gd name="connsiteX3-7" fmla="*/ 888987 w 888987"/>
                <a:gd name="connsiteY3-8" fmla="*/ 1143000 h 1785668"/>
                <a:gd name="connsiteX4-9" fmla="*/ 884674 w 888987"/>
                <a:gd name="connsiteY4-10" fmla="*/ 707366 h 1785668"/>
                <a:gd name="connsiteX0-11" fmla="*/ 960546 w 964859"/>
                <a:gd name="connsiteY0-12" fmla="*/ 707366 h 1785668"/>
                <a:gd name="connsiteX1-13" fmla="*/ 257493 w 964859"/>
                <a:gd name="connsiteY1-14" fmla="*/ 0 h 1785668"/>
                <a:gd name="connsiteX2-15" fmla="*/ 330818 w 964859"/>
                <a:gd name="connsiteY2-16" fmla="*/ 1785668 h 1785668"/>
                <a:gd name="connsiteX3-17" fmla="*/ 964859 w 964859"/>
                <a:gd name="connsiteY3-18" fmla="*/ 1143000 h 1785668"/>
                <a:gd name="connsiteX4-19" fmla="*/ 960546 w 964859"/>
                <a:gd name="connsiteY4-20" fmla="*/ 707366 h 1785668"/>
                <a:gd name="connsiteX0-21" fmla="*/ 960546 w 964859"/>
                <a:gd name="connsiteY0-22" fmla="*/ 707366 h 1785668"/>
                <a:gd name="connsiteX1-23" fmla="*/ 257493 w 964859"/>
                <a:gd name="connsiteY1-24" fmla="*/ 0 h 1785668"/>
                <a:gd name="connsiteX2-25" fmla="*/ 330818 w 964859"/>
                <a:gd name="connsiteY2-26" fmla="*/ 1785668 h 1785668"/>
                <a:gd name="connsiteX3-27" fmla="*/ 964859 w 964859"/>
                <a:gd name="connsiteY3-28" fmla="*/ 1143000 h 1785668"/>
                <a:gd name="connsiteX4-29" fmla="*/ 960546 w 964859"/>
                <a:gd name="connsiteY4-30" fmla="*/ 707366 h 1785668"/>
                <a:gd name="connsiteX0-31" fmla="*/ 960546 w 964859"/>
                <a:gd name="connsiteY0-32" fmla="*/ 707366 h 1785668"/>
                <a:gd name="connsiteX1-33" fmla="*/ 257493 w 964859"/>
                <a:gd name="connsiteY1-34" fmla="*/ 0 h 1785668"/>
                <a:gd name="connsiteX2-35" fmla="*/ 330818 w 964859"/>
                <a:gd name="connsiteY2-36" fmla="*/ 1785668 h 1785668"/>
                <a:gd name="connsiteX3-37" fmla="*/ 964859 w 964859"/>
                <a:gd name="connsiteY3-38" fmla="*/ 1143000 h 1785668"/>
                <a:gd name="connsiteX4-39" fmla="*/ 960546 w 964859"/>
                <a:gd name="connsiteY4-40" fmla="*/ 707366 h 1785668"/>
                <a:gd name="connsiteX0-41" fmla="*/ 960546 w 964859"/>
                <a:gd name="connsiteY0-42" fmla="*/ 707366 h 1785668"/>
                <a:gd name="connsiteX1-43" fmla="*/ 257493 w 964859"/>
                <a:gd name="connsiteY1-44" fmla="*/ 0 h 1785668"/>
                <a:gd name="connsiteX2-45" fmla="*/ 330818 w 964859"/>
                <a:gd name="connsiteY2-46" fmla="*/ 1785668 h 1785668"/>
                <a:gd name="connsiteX3-47" fmla="*/ 964859 w 964859"/>
                <a:gd name="connsiteY3-48" fmla="*/ 1143000 h 1785668"/>
                <a:gd name="connsiteX4-49" fmla="*/ 960546 w 964859"/>
                <a:gd name="connsiteY4-50" fmla="*/ 707366 h 1785668"/>
                <a:gd name="connsiteX0-51" fmla="*/ 960546 w 964859"/>
                <a:gd name="connsiteY0-52" fmla="*/ 707366 h 1785668"/>
                <a:gd name="connsiteX1-53" fmla="*/ 257493 w 964859"/>
                <a:gd name="connsiteY1-54" fmla="*/ 0 h 1785668"/>
                <a:gd name="connsiteX2-55" fmla="*/ 330818 w 964859"/>
                <a:gd name="connsiteY2-56" fmla="*/ 1785668 h 1785668"/>
                <a:gd name="connsiteX3-57" fmla="*/ 964859 w 964859"/>
                <a:gd name="connsiteY3-58" fmla="*/ 1143000 h 1785668"/>
                <a:gd name="connsiteX4-59" fmla="*/ 960546 w 964859"/>
                <a:gd name="connsiteY4-60" fmla="*/ 707366 h 17856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64859" h="1785668">
                  <a:moveTo>
                    <a:pt x="960546" y="707366"/>
                  </a:moveTo>
                  <a:lnTo>
                    <a:pt x="257493" y="0"/>
                  </a:lnTo>
                  <a:cubicBezTo>
                    <a:pt x="-179578" y="974785"/>
                    <a:pt x="4452" y="1354347"/>
                    <a:pt x="330818" y="1785668"/>
                  </a:cubicBezTo>
                  <a:lnTo>
                    <a:pt x="964859" y="1143000"/>
                  </a:lnTo>
                  <a:cubicBezTo>
                    <a:pt x="898723" y="1045234"/>
                    <a:pt x="832587" y="887084"/>
                    <a:pt x="960546" y="707366"/>
                  </a:cubicBezTo>
                  <a:close/>
                </a:path>
              </a:pathLst>
            </a:custGeom>
            <a:solidFill>
              <a:srgbClr val="98C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任意多边形 23"/>
            <p:cNvSpPr/>
            <p:nvPr/>
          </p:nvSpPr>
          <p:spPr>
            <a:xfrm flipH="1">
              <a:off x="4012726" y="3750269"/>
              <a:ext cx="1234418" cy="2284542"/>
            </a:xfrm>
            <a:custGeom>
              <a:avLst/>
              <a:gdLst>
                <a:gd name="connsiteX0" fmla="*/ 703053 w 707366"/>
                <a:gd name="connsiteY0" fmla="*/ 707366 h 1785668"/>
                <a:gd name="connsiteX1" fmla="*/ 0 w 707366"/>
                <a:gd name="connsiteY1" fmla="*/ 0 h 1785668"/>
                <a:gd name="connsiteX2" fmla="*/ 73325 w 707366"/>
                <a:gd name="connsiteY2" fmla="*/ 1785668 h 1785668"/>
                <a:gd name="connsiteX3" fmla="*/ 707366 w 707366"/>
                <a:gd name="connsiteY3" fmla="*/ 1143000 h 1785668"/>
                <a:gd name="connsiteX4" fmla="*/ 703053 w 707366"/>
                <a:gd name="connsiteY4" fmla="*/ 707366 h 1785668"/>
                <a:gd name="connsiteX0-1" fmla="*/ 884674 w 888987"/>
                <a:gd name="connsiteY0-2" fmla="*/ 707366 h 1785668"/>
                <a:gd name="connsiteX1-3" fmla="*/ 181621 w 888987"/>
                <a:gd name="connsiteY1-4" fmla="*/ 0 h 1785668"/>
                <a:gd name="connsiteX2-5" fmla="*/ 254946 w 888987"/>
                <a:gd name="connsiteY2-6" fmla="*/ 1785668 h 1785668"/>
                <a:gd name="connsiteX3-7" fmla="*/ 888987 w 888987"/>
                <a:gd name="connsiteY3-8" fmla="*/ 1143000 h 1785668"/>
                <a:gd name="connsiteX4-9" fmla="*/ 884674 w 888987"/>
                <a:gd name="connsiteY4-10" fmla="*/ 707366 h 1785668"/>
                <a:gd name="connsiteX0-11" fmla="*/ 960546 w 964859"/>
                <a:gd name="connsiteY0-12" fmla="*/ 707366 h 1785668"/>
                <a:gd name="connsiteX1-13" fmla="*/ 257493 w 964859"/>
                <a:gd name="connsiteY1-14" fmla="*/ 0 h 1785668"/>
                <a:gd name="connsiteX2-15" fmla="*/ 330818 w 964859"/>
                <a:gd name="connsiteY2-16" fmla="*/ 1785668 h 1785668"/>
                <a:gd name="connsiteX3-17" fmla="*/ 964859 w 964859"/>
                <a:gd name="connsiteY3-18" fmla="*/ 1143000 h 1785668"/>
                <a:gd name="connsiteX4-19" fmla="*/ 960546 w 964859"/>
                <a:gd name="connsiteY4-20" fmla="*/ 707366 h 1785668"/>
                <a:gd name="connsiteX0-21" fmla="*/ 960546 w 964859"/>
                <a:gd name="connsiteY0-22" fmla="*/ 707366 h 1785668"/>
                <a:gd name="connsiteX1-23" fmla="*/ 257493 w 964859"/>
                <a:gd name="connsiteY1-24" fmla="*/ 0 h 1785668"/>
                <a:gd name="connsiteX2-25" fmla="*/ 330818 w 964859"/>
                <a:gd name="connsiteY2-26" fmla="*/ 1785668 h 1785668"/>
                <a:gd name="connsiteX3-27" fmla="*/ 964859 w 964859"/>
                <a:gd name="connsiteY3-28" fmla="*/ 1143000 h 1785668"/>
                <a:gd name="connsiteX4-29" fmla="*/ 960546 w 964859"/>
                <a:gd name="connsiteY4-30" fmla="*/ 707366 h 1785668"/>
                <a:gd name="connsiteX0-31" fmla="*/ 960546 w 964859"/>
                <a:gd name="connsiteY0-32" fmla="*/ 707366 h 1785668"/>
                <a:gd name="connsiteX1-33" fmla="*/ 257493 w 964859"/>
                <a:gd name="connsiteY1-34" fmla="*/ 0 h 1785668"/>
                <a:gd name="connsiteX2-35" fmla="*/ 330818 w 964859"/>
                <a:gd name="connsiteY2-36" fmla="*/ 1785668 h 1785668"/>
                <a:gd name="connsiteX3-37" fmla="*/ 964859 w 964859"/>
                <a:gd name="connsiteY3-38" fmla="*/ 1143000 h 1785668"/>
                <a:gd name="connsiteX4-39" fmla="*/ 960546 w 964859"/>
                <a:gd name="connsiteY4-40" fmla="*/ 707366 h 1785668"/>
                <a:gd name="connsiteX0-41" fmla="*/ 960546 w 964859"/>
                <a:gd name="connsiteY0-42" fmla="*/ 707366 h 1785668"/>
                <a:gd name="connsiteX1-43" fmla="*/ 257493 w 964859"/>
                <a:gd name="connsiteY1-44" fmla="*/ 0 h 1785668"/>
                <a:gd name="connsiteX2-45" fmla="*/ 330818 w 964859"/>
                <a:gd name="connsiteY2-46" fmla="*/ 1785668 h 1785668"/>
                <a:gd name="connsiteX3-47" fmla="*/ 964859 w 964859"/>
                <a:gd name="connsiteY3-48" fmla="*/ 1143000 h 1785668"/>
                <a:gd name="connsiteX4-49" fmla="*/ 960546 w 964859"/>
                <a:gd name="connsiteY4-50" fmla="*/ 707366 h 1785668"/>
                <a:gd name="connsiteX0-51" fmla="*/ 960546 w 964859"/>
                <a:gd name="connsiteY0-52" fmla="*/ 707366 h 1785668"/>
                <a:gd name="connsiteX1-53" fmla="*/ 257493 w 964859"/>
                <a:gd name="connsiteY1-54" fmla="*/ 0 h 1785668"/>
                <a:gd name="connsiteX2-55" fmla="*/ 330818 w 964859"/>
                <a:gd name="connsiteY2-56" fmla="*/ 1785668 h 1785668"/>
                <a:gd name="connsiteX3-57" fmla="*/ 964859 w 964859"/>
                <a:gd name="connsiteY3-58" fmla="*/ 1143000 h 1785668"/>
                <a:gd name="connsiteX4-59" fmla="*/ 960546 w 964859"/>
                <a:gd name="connsiteY4-60" fmla="*/ 707366 h 17856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64859" h="1785668">
                  <a:moveTo>
                    <a:pt x="960546" y="707366"/>
                  </a:moveTo>
                  <a:lnTo>
                    <a:pt x="257493" y="0"/>
                  </a:lnTo>
                  <a:cubicBezTo>
                    <a:pt x="-179578" y="974785"/>
                    <a:pt x="4452" y="1354347"/>
                    <a:pt x="330818" y="1785668"/>
                  </a:cubicBezTo>
                  <a:lnTo>
                    <a:pt x="964859" y="1143000"/>
                  </a:lnTo>
                  <a:cubicBezTo>
                    <a:pt x="898723" y="1045234"/>
                    <a:pt x="832587" y="887084"/>
                    <a:pt x="960546" y="707366"/>
                  </a:cubicBezTo>
                  <a:close/>
                </a:path>
              </a:pathLst>
            </a:custGeom>
            <a:solidFill>
              <a:srgbClr val="98C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24"/>
            <p:cNvSpPr/>
            <p:nvPr/>
          </p:nvSpPr>
          <p:spPr>
            <a:xfrm>
              <a:off x="2587441" y="5262261"/>
              <a:ext cx="2179695" cy="1251967"/>
            </a:xfrm>
            <a:custGeom>
              <a:avLst/>
              <a:gdLst>
                <a:gd name="connsiteX0" fmla="*/ 629728 w 1703717"/>
                <a:gd name="connsiteY0" fmla="*/ 0 h 638354"/>
                <a:gd name="connsiteX1" fmla="*/ 1073989 w 1703717"/>
                <a:gd name="connsiteY1" fmla="*/ 4313 h 638354"/>
                <a:gd name="connsiteX2" fmla="*/ 1703717 w 1703717"/>
                <a:gd name="connsiteY2" fmla="*/ 638354 h 638354"/>
                <a:gd name="connsiteX3" fmla="*/ 0 w 1703717"/>
                <a:gd name="connsiteY3" fmla="*/ 625415 h 638354"/>
                <a:gd name="connsiteX4" fmla="*/ 629728 w 1703717"/>
                <a:gd name="connsiteY4" fmla="*/ 0 h 638354"/>
                <a:gd name="connsiteX0-1" fmla="*/ 629728 w 1703717"/>
                <a:gd name="connsiteY0-2" fmla="*/ 0 h 836791"/>
                <a:gd name="connsiteX1-3" fmla="*/ 1073989 w 1703717"/>
                <a:gd name="connsiteY1-4" fmla="*/ 4313 h 836791"/>
                <a:gd name="connsiteX2-5" fmla="*/ 1703717 w 1703717"/>
                <a:gd name="connsiteY2-6" fmla="*/ 638354 h 836791"/>
                <a:gd name="connsiteX3-7" fmla="*/ 0 w 1703717"/>
                <a:gd name="connsiteY3-8" fmla="*/ 625415 h 836791"/>
                <a:gd name="connsiteX4-9" fmla="*/ 629728 w 1703717"/>
                <a:gd name="connsiteY4-10" fmla="*/ 0 h 836791"/>
                <a:gd name="connsiteX0-11" fmla="*/ 629728 w 1703717"/>
                <a:gd name="connsiteY0-12" fmla="*/ 0 h 969949"/>
                <a:gd name="connsiteX1-13" fmla="*/ 1073989 w 1703717"/>
                <a:gd name="connsiteY1-14" fmla="*/ 4313 h 969949"/>
                <a:gd name="connsiteX2-15" fmla="*/ 1703717 w 1703717"/>
                <a:gd name="connsiteY2-16" fmla="*/ 638354 h 969949"/>
                <a:gd name="connsiteX3-17" fmla="*/ 0 w 1703717"/>
                <a:gd name="connsiteY3-18" fmla="*/ 625415 h 969949"/>
                <a:gd name="connsiteX4-19" fmla="*/ 629728 w 1703717"/>
                <a:gd name="connsiteY4-20" fmla="*/ 0 h 969949"/>
                <a:gd name="connsiteX0-21" fmla="*/ 629728 w 1703717"/>
                <a:gd name="connsiteY0-22" fmla="*/ 0 h 969949"/>
                <a:gd name="connsiteX1-23" fmla="*/ 1073989 w 1703717"/>
                <a:gd name="connsiteY1-24" fmla="*/ 4313 h 969949"/>
                <a:gd name="connsiteX2-25" fmla="*/ 1703717 w 1703717"/>
                <a:gd name="connsiteY2-26" fmla="*/ 638354 h 969949"/>
                <a:gd name="connsiteX3-27" fmla="*/ 0 w 1703717"/>
                <a:gd name="connsiteY3-28" fmla="*/ 625415 h 969949"/>
                <a:gd name="connsiteX4-29" fmla="*/ 629728 w 1703717"/>
                <a:gd name="connsiteY4-30" fmla="*/ 0 h 969949"/>
                <a:gd name="connsiteX0-31" fmla="*/ 629728 w 1703717"/>
                <a:gd name="connsiteY0-32" fmla="*/ 0 h 969949"/>
                <a:gd name="connsiteX1-33" fmla="*/ 1073989 w 1703717"/>
                <a:gd name="connsiteY1-34" fmla="*/ 4313 h 969949"/>
                <a:gd name="connsiteX2-35" fmla="*/ 1703717 w 1703717"/>
                <a:gd name="connsiteY2-36" fmla="*/ 638354 h 969949"/>
                <a:gd name="connsiteX3-37" fmla="*/ 0 w 1703717"/>
                <a:gd name="connsiteY3-38" fmla="*/ 625415 h 969949"/>
                <a:gd name="connsiteX4-39" fmla="*/ 629728 w 1703717"/>
                <a:gd name="connsiteY4-40" fmla="*/ 0 h 969949"/>
                <a:gd name="connsiteX0-41" fmla="*/ 629728 w 1703717"/>
                <a:gd name="connsiteY0-42" fmla="*/ 0 h 969949"/>
                <a:gd name="connsiteX1-43" fmla="*/ 1073989 w 1703717"/>
                <a:gd name="connsiteY1-44" fmla="*/ 4313 h 969949"/>
                <a:gd name="connsiteX2-45" fmla="*/ 1703717 w 1703717"/>
                <a:gd name="connsiteY2-46" fmla="*/ 638354 h 969949"/>
                <a:gd name="connsiteX3-47" fmla="*/ 0 w 1703717"/>
                <a:gd name="connsiteY3-48" fmla="*/ 625415 h 969949"/>
                <a:gd name="connsiteX4-49" fmla="*/ 629728 w 1703717"/>
                <a:gd name="connsiteY4-50" fmla="*/ 0 h 969949"/>
                <a:gd name="connsiteX0-51" fmla="*/ 629728 w 1703717"/>
                <a:gd name="connsiteY0-52" fmla="*/ 8627 h 978576"/>
                <a:gd name="connsiteX1-53" fmla="*/ 1073989 w 1703717"/>
                <a:gd name="connsiteY1-54" fmla="*/ 0 h 978576"/>
                <a:gd name="connsiteX2-55" fmla="*/ 1703717 w 1703717"/>
                <a:gd name="connsiteY2-56" fmla="*/ 646981 h 978576"/>
                <a:gd name="connsiteX3-57" fmla="*/ 0 w 1703717"/>
                <a:gd name="connsiteY3-58" fmla="*/ 634042 h 978576"/>
                <a:gd name="connsiteX4-59" fmla="*/ 629728 w 1703717"/>
                <a:gd name="connsiteY4-60" fmla="*/ 8627 h 9785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03717" h="978576">
                  <a:moveTo>
                    <a:pt x="629728" y="8627"/>
                  </a:moveTo>
                  <a:cubicBezTo>
                    <a:pt x="743310" y="104955"/>
                    <a:pt x="960407" y="110706"/>
                    <a:pt x="1073989" y="0"/>
                  </a:cubicBezTo>
                  <a:lnTo>
                    <a:pt x="1703717" y="646981"/>
                  </a:lnTo>
                  <a:cubicBezTo>
                    <a:pt x="1299713" y="1078302"/>
                    <a:pt x="416944" y="1104181"/>
                    <a:pt x="0" y="634042"/>
                  </a:cubicBezTo>
                  <a:lnTo>
                    <a:pt x="629728" y="8627"/>
                  </a:lnTo>
                  <a:close/>
                </a:path>
              </a:pathLst>
            </a:custGeom>
            <a:solidFill>
              <a:srgbClr val="5B8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084972" y="3273960"/>
              <a:ext cx="1139305" cy="748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097388" y="4622396"/>
              <a:ext cx="1139305" cy="748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064557" y="4518466"/>
              <a:ext cx="1139305" cy="748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108428" y="5618799"/>
              <a:ext cx="1139304" cy="739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Haettenschweiler" panose="020B070604090206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Haettenschweiler" panose="020B070604090206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/>
      <p:bldP spid="18" grpId="0" animBg="1"/>
      <p:bldP spid="20" grpId="0"/>
      <p:bldP spid="21" grpId="0" animBg="1"/>
      <p:bldP spid="23" grpId="0"/>
      <p:bldP spid="24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 Notice"/>
          <p:cNvSpPr/>
          <p:nvPr/>
        </p:nvSpPr>
        <p:spPr bwMode="auto">
          <a:xfrm>
            <a:off x="3864398" y="367672"/>
            <a:ext cx="4462298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cap="small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点击加入标题文字</a:t>
            </a:r>
            <a:endParaRPr lang="en-US" sz="2400" cap="small" dirty="0">
              <a:solidFill>
                <a:srgbClr val="5B81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flipH="1" flipV="1">
            <a:off x="1428750" y="623156"/>
            <a:ext cx="10761664" cy="5263294"/>
            <a:chOff x="3302736" y="324704"/>
            <a:chExt cx="10761664" cy="5263294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3802743" y="324704"/>
              <a:ext cx="0" cy="5263294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302736" y="5227013"/>
              <a:ext cx="10761664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-19050" y="1409700"/>
            <a:ext cx="10344150" cy="5449888"/>
            <a:chOff x="3302737" y="138111"/>
            <a:chExt cx="10344150" cy="544988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802743" y="138111"/>
              <a:ext cx="0" cy="5449888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302737" y="5227013"/>
              <a:ext cx="1034415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五边形 4"/>
          <p:cNvSpPr/>
          <p:nvPr/>
        </p:nvSpPr>
        <p:spPr>
          <a:xfrm rot="5400000">
            <a:off x="1031165" y="2461207"/>
            <a:ext cx="2243593" cy="1741715"/>
          </a:xfrm>
          <a:prstGeom prst="homePlate">
            <a:avLst/>
          </a:prstGeom>
          <a:solidFill>
            <a:srgbClr val="5B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五边形 8"/>
          <p:cNvSpPr/>
          <p:nvPr/>
        </p:nvSpPr>
        <p:spPr>
          <a:xfrm rot="5400000">
            <a:off x="3730822" y="2461207"/>
            <a:ext cx="2243593" cy="1741715"/>
          </a:xfrm>
          <a:prstGeom prst="homePlate">
            <a:avLst/>
          </a:prstGeom>
          <a:solidFill>
            <a:srgbClr val="98C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边形 11"/>
          <p:cNvSpPr/>
          <p:nvPr/>
        </p:nvSpPr>
        <p:spPr>
          <a:xfrm rot="5400000">
            <a:off x="6212765" y="2461207"/>
            <a:ext cx="2243593" cy="1741715"/>
          </a:xfrm>
          <a:prstGeom prst="homePlate">
            <a:avLst/>
          </a:prstGeom>
          <a:solidFill>
            <a:srgbClr val="5B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五边形 14"/>
          <p:cNvSpPr/>
          <p:nvPr/>
        </p:nvSpPr>
        <p:spPr>
          <a:xfrm rot="5400000">
            <a:off x="8912422" y="2461207"/>
            <a:ext cx="2243593" cy="1741715"/>
          </a:xfrm>
          <a:prstGeom prst="homePlate">
            <a:avLst/>
          </a:prstGeom>
          <a:solidFill>
            <a:srgbClr val="98C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489877" y="2209693"/>
            <a:ext cx="12202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rgbClr val="F8F8F8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28700" b="1" dirty="0">
              <a:solidFill>
                <a:srgbClr val="F8F8F8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130914" y="2209693"/>
            <a:ext cx="13580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rgbClr val="F8F8F8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28700" b="1" dirty="0">
              <a:solidFill>
                <a:srgbClr val="F8F8F8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610958" y="2209693"/>
            <a:ext cx="13901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rgbClr val="F8F8F8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28700" b="1" dirty="0">
              <a:solidFill>
                <a:srgbClr val="F8F8F8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356789" y="2209693"/>
            <a:ext cx="13548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rgbClr val="F8F8F8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28700" b="1" dirty="0">
              <a:solidFill>
                <a:srgbClr val="F8F8F8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58735" y="4621392"/>
            <a:ext cx="1710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单击此处添加您的编辑文字标题您的团队名称您的公司名称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996440" y="4621392"/>
            <a:ext cx="1710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单击此处添加您的编辑文字标题您的团队名称您的公司名称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463704" y="4621392"/>
            <a:ext cx="1710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单击此处添加您的编辑文字标题您的团队名称您的公司名称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327723" y="4621392"/>
            <a:ext cx="1710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单击此处添加您的编辑文字标题您的团队名称您的公司名称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655667" y="344587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329743" y="344587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837267" y="344587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536923" y="344587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编辑文字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 Notice"/>
          <p:cNvSpPr/>
          <p:nvPr/>
        </p:nvSpPr>
        <p:spPr bwMode="auto">
          <a:xfrm>
            <a:off x="3864398" y="367672"/>
            <a:ext cx="4462298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cap="small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点击加入标题文字</a:t>
            </a:r>
            <a:endParaRPr lang="en-US" sz="2400" cap="small" dirty="0">
              <a:solidFill>
                <a:srgbClr val="5B81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flipH="1" flipV="1">
            <a:off x="1428750" y="623156"/>
            <a:ext cx="10761664" cy="5263294"/>
            <a:chOff x="3302736" y="324704"/>
            <a:chExt cx="10761664" cy="5263294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3802743" y="324704"/>
              <a:ext cx="0" cy="5263294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302736" y="5227013"/>
              <a:ext cx="10761664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-19050" y="1409700"/>
            <a:ext cx="10344150" cy="5449888"/>
            <a:chOff x="3302737" y="138111"/>
            <a:chExt cx="10344150" cy="544988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3802743" y="138111"/>
              <a:ext cx="0" cy="5449888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3302737" y="5227013"/>
              <a:ext cx="1034415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3949969" y="2056301"/>
            <a:ext cx="4282910" cy="3670722"/>
            <a:chOff x="2867593" y="1606550"/>
            <a:chExt cx="3615605" cy="3098800"/>
          </a:xfrm>
        </p:grpSpPr>
        <p:graphicFrame>
          <p:nvGraphicFramePr>
            <p:cNvPr id="16" name="Chart 2"/>
            <p:cNvGraphicFramePr/>
            <p:nvPr/>
          </p:nvGraphicFramePr>
          <p:xfrm>
            <a:off x="2867593" y="1606550"/>
            <a:ext cx="3615605" cy="309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Freeform 35"/>
            <p:cNvSpPr>
              <a:spLocks noEditPoints="1"/>
            </p:cNvSpPr>
            <p:nvPr/>
          </p:nvSpPr>
          <p:spPr bwMode="auto">
            <a:xfrm>
              <a:off x="4419600" y="2800350"/>
              <a:ext cx="521619" cy="351906"/>
            </a:xfrm>
            <a:custGeom>
              <a:avLst/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rgbClr val="5B815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4092302" y="3254234"/>
              <a:ext cx="1176214" cy="2061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20" tIns="22860" rIns="45720" bIns="22860">
              <a:spAutoFit/>
            </a:bodyPr>
            <a:lstStyle/>
            <a:p>
              <a:pPr algn="ctr" defTabSz="1087755"/>
              <a:r>
                <a:rPr lang="en-US" sz="1600" b="1">
                  <a:solidFill>
                    <a:schemeClr val="bg1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Sales Up</a:t>
              </a:r>
              <a:endParaRPr lang="en-US" sz="1100" b="1">
                <a:solidFill>
                  <a:schemeClr val="bg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9" name="Freeform 34"/>
            <p:cNvSpPr/>
            <p:nvPr/>
          </p:nvSpPr>
          <p:spPr bwMode="auto">
            <a:xfrm>
              <a:off x="3646596" y="2265110"/>
              <a:ext cx="451737" cy="399325"/>
            </a:xfrm>
            <a:custGeom>
              <a:avLst/>
              <a:gdLst>
                <a:gd name="T0" fmla="*/ 136 w 136"/>
                <a:gd name="T1" fmla="*/ 48 h 120"/>
                <a:gd name="T2" fmla="*/ 68 w 136"/>
                <a:gd name="T3" fmla="*/ 0 h 120"/>
                <a:gd name="T4" fmla="*/ 0 w 136"/>
                <a:gd name="T5" fmla="*/ 48 h 120"/>
                <a:gd name="T6" fmla="*/ 37 w 136"/>
                <a:gd name="T7" fmla="*/ 91 h 120"/>
                <a:gd name="T8" fmla="*/ 22 w 136"/>
                <a:gd name="T9" fmla="*/ 120 h 120"/>
                <a:gd name="T10" fmla="*/ 73 w 136"/>
                <a:gd name="T11" fmla="*/ 96 h 120"/>
                <a:gd name="T12" fmla="*/ 136 w 136"/>
                <a:gd name="T13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20">
                  <a:moveTo>
                    <a:pt x="136" y="48"/>
                  </a:moveTo>
                  <a:cubicBezTo>
                    <a:pt x="136" y="22"/>
                    <a:pt x="106" y="0"/>
                    <a:pt x="68" y="0"/>
                  </a:cubicBezTo>
                  <a:cubicBezTo>
                    <a:pt x="31" y="0"/>
                    <a:pt x="0" y="22"/>
                    <a:pt x="0" y="48"/>
                  </a:cubicBezTo>
                  <a:cubicBezTo>
                    <a:pt x="0" y="67"/>
                    <a:pt x="15" y="83"/>
                    <a:pt x="37" y="91"/>
                  </a:cubicBezTo>
                  <a:cubicBezTo>
                    <a:pt x="38" y="96"/>
                    <a:pt x="37" y="106"/>
                    <a:pt x="22" y="120"/>
                  </a:cubicBezTo>
                  <a:cubicBezTo>
                    <a:pt x="22" y="120"/>
                    <a:pt x="54" y="111"/>
                    <a:pt x="73" y="96"/>
                  </a:cubicBezTo>
                  <a:cubicBezTo>
                    <a:pt x="108" y="94"/>
                    <a:pt x="136" y="73"/>
                    <a:pt x="136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Freeform 64"/>
            <p:cNvSpPr>
              <a:spLocks noEditPoints="1"/>
            </p:cNvSpPr>
            <p:nvPr/>
          </p:nvSpPr>
          <p:spPr bwMode="auto">
            <a:xfrm>
              <a:off x="3707645" y="3767641"/>
              <a:ext cx="407155" cy="388753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21" name="Group 12"/>
            <p:cNvGrpSpPr/>
            <p:nvPr/>
          </p:nvGrpSpPr>
          <p:grpSpPr>
            <a:xfrm>
              <a:off x="5334000" y="3762110"/>
              <a:ext cx="389342" cy="339426"/>
              <a:chOff x="7540014" y="4306907"/>
              <a:chExt cx="389342" cy="339426"/>
            </a:xfrm>
            <a:solidFill>
              <a:schemeClr val="bg1"/>
            </a:solidFill>
          </p:grpSpPr>
          <p:sp>
            <p:nvSpPr>
              <p:cNvPr id="26" name="Freeform 110"/>
              <p:cNvSpPr/>
              <p:nvPr/>
            </p:nvSpPr>
            <p:spPr bwMode="auto">
              <a:xfrm>
                <a:off x="7799575" y="4409234"/>
                <a:ext cx="102328" cy="102328"/>
              </a:xfrm>
              <a:custGeom>
                <a:avLst/>
                <a:gdLst>
                  <a:gd name="T0" fmla="*/ 0 w 41"/>
                  <a:gd name="T1" fmla="*/ 39 h 41"/>
                  <a:gd name="T2" fmla="*/ 3 w 41"/>
                  <a:gd name="T3" fmla="*/ 41 h 41"/>
                  <a:gd name="T4" fmla="*/ 41 w 41"/>
                  <a:gd name="T5" fmla="*/ 3 h 41"/>
                  <a:gd name="T6" fmla="*/ 39 w 41"/>
                  <a:gd name="T7" fmla="*/ 0 h 41"/>
                  <a:gd name="T8" fmla="*/ 0 w 41"/>
                  <a:gd name="T9" fmla="*/ 3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39"/>
                    </a:moveTo>
                    <a:lnTo>
                      <a:pt x="3" y="41"/>
                    </a:lnTo>
                    <a:lnTo>
                      <a:pt x="41" y="3"/>
                    </a:lnTo>
                    <a:lnTo>
                      <a:pt x="39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Freeform 111"/>
              <p:cNvSpPr/>
              <p:nvPr/>
            </p:nvSpPr>
            <p:spPr bwMode="auto">
              <a:xfrm>
                <a:off x="7777112" y="4381780"/>
                <a:ext cx="109814" cy="114806"/>
              </a:xfrm>
              <a:custGeom>
                <a:avLst/>
                <a:gdLst>
                  <a:gd name="T0" fmla="*/ 37 w 44"/>
                  <a:gd name="T1" fmla="*/ 0 h 46"/>
                  <a:gd name="T2" fmla="*/ 0 w 44"/>
                  <a:gd name="T3" fmla="*/ 39 h 46"/>
                  <a:gd name="T4" fmla="*/ 6 w 44"/>
                  <a:gd name="T5" fmla="*/ 46 h 46"/>
                  <a:gd name="T6" fmla="*/ 44 w 44"/>
                  <a:gd name="T7" fmla="*/ 8 h 46"/>
                  <a:gd name="T8" fmla="*/ 37 w 44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37" y="0"/>
                    </a:moveTo>
                    <a:lnTo>
                      <a:pt x="0" y="39"/>
                    </a:lnTo>
                    <a:lnTo>
                      <a:pt x="6" y="46"/>
                    </a:lnTo>
                    <a:lnTo>
                      <a:pt x="44" y="8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Freeform 112"/>
              <p:cNvSpPr/>
              <p:nvPr/>
            </p:nvSpPr>
            <p:spPr bwMode="auto">
              <a:xfrm>
                <a:off x="7757146" y="4366805"/>
                <a:ext cx="104823" cy="104823"/>
              </a:xfrm>
              <a:custGeom>
                <a:avLst/>
                <a:gdLst>
                  <a:gd name="T0" fmla="*/ 0 w 42"/>
                  <a:gd name="T1" fmla="*/ 38 h 42"/>
                  <a:gd name="T2" fmla="*/ 4 w 42"/>
                  <a:gd name="T3" fmla="*/ 42 h 42"/>
                  <a:gd name="T4" fmla="*/ 42 w 42"/>
                  <a:gd name="T5" fmla="*/ 4 h 42"/>
                  <a:gd name="T6" fmla="*/ 38 w 42"/>
                  <a:gd name="T7" fmla="*/ 0 h 42"/>
                  <a:gd name="T8" fmla="*/ 0 w 42"/>
                  <a:gd name="T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2">
                    <a:moveTo>
                      <a:pt x="0" y="38"/>
                    </a:moveTo>
                    <a:lnTo>
                      <a:pt x="4" y="42"/>
                    </a:lnTo>
                    <a:lnTo>
                      <a:pt x="42" y="4"/>
                    </a:lnTo>
                    <a:lnTo>
                      <a:pt x="38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" name="Freeform 113"/>
              <p:cNvSpPr/>
              <p:nvPr/>
            </p:nvSpPr>
            <p:spPr bwMode="auto">
              <a:xfrm>
                <a:off x="7729693" y="4469133"/>
                <a:ext cx="69882" cy="69882"/>
              </a:xfrm>
              <a:custGeom>
                <a:avLst/>
                <a:gdLst>
                  <a:gd name="T0" fmla="*/ 28 w 28"/>
                  <a:gd name="T1" fmla="*/ 20 h 28"/>
                  <a:gd name="T2" fmla="*/ 8 w 28"/>
                  <a:gd name="T3" fmla="*/ 0 h 28"/>
                  <a:gd name="T4" fmla="*/ 0 w 28"/>
                  <a:gd name="T5" fmla="*/ 20 h 28"/>
                  <a:gd name="T6" fmla="*/ 9 w 28"/>
                  <a:gd name="T7" fmla="*/ 28 h 28"/>
                  <a:gd name="T8" fmla="*/ 28 w 28"/>
                  <a:gd name="T9" fmla="*/ 2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8" y="20"/>
                    </a:moveTo>
                    <a:lnTo>
                      <a:pt x="8" y="0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8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Freeform 114"/>
              <p:cNvSpPr/>
              <p:nvPr/>
            </p:nvSpPr>
            <p:spPr bwMode="auto">
              <a:xfrm>
                <a:off x="7712222" y="4526535"/>
                <a:ext cx="34941" cy="32446"/>
              </a:xfrm>
              <a:custGeom>
                <a:avLst/>
                <a:gdLst>
                  <a:gd name="T0" fmla="*/ 0 w 14"/>
                  <a:gd name="T1" fmla="*/ 13 h 13"/>
                  <a:gd name="T2" fmla="*/ 14 w 14"/>
                  <a:gd name="T3" fmla="*/ 6 h 13"/>
                  <a:gd name="T4" fmla="*/ 6 w 14"/>
                  <a:gd name="T5" fmla="*/ 0 h 13"/>
                  <a:gd name="T6" fmla="*/ 0 w 14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lnTo>
                      <a:pt x="14" y="6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Freeform 115"/>
              <p:cNvSpPr/>
              <p:nvPr/>
            </p:nvSpPr>
            <p:spPr bwMode="auto">
              <a:xfrm>
                <a:off x="7859474" y="4341848"/>
                <a:ext cx="69882" cy="69882"/>
              </a:xfrm>
              <a:custGeom>
                <a:avLst/>
                <a:gdLst>
                  <a:gd name="T0" fmla="*/ 7 w 28"/>
                  <a:gd name="T1" fmla="*/ 0 h 28"/>
                  <a:gd name="T2" fmla="*/ 0 w 28"/>
                  <a:gd name="T3" fmla="*/ 8 h 28"/>
                  <a:gd name="T4" fmla="*/ 20 w 28"/>
                  <a:gd name="T5" fmla="*/ 28 h 28"/>
                  <a:gd name="T6" fmla="*/ 28 w 28"/>
                  <a:gd name="T7" fmla="*/ 20 h 28"/>
                  <a:gd name="T8" fmla="*/ 7 w 2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7" y="0"/>
                    </a:moveTo>
                    <a:lnTo>
                      <a:pt x="0" y="8"/>
                    </a:lnTo>
                    <a:lnTo>
                      <a:pt x="20" y="28"/>
                    </a:lnTo>
                    <a:lnTo>
                      <a:pt x="28" y="2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Freeform 116"/>
              <p:cNvSpPr/>
              <p:nvPr/>
            </p:nvSpPr>
            <p:spPr bwMode="auto">
              <a:xfrm>
                <a:off x="7540014" y="4306907"/>
                <a:ext cx="279527" cy="339426"/>
              </a:xfrm>
              <a:custGeom>
                <a:avLst/>
                <a:gdLst>
                  <a:gd name="T0" fmla="*/ 104 w 112"/>
                  <a:gd name="T1" fmla="*/ 101 h 136"/>
                  <a:gd name="T2" fmla="*/ 83 w 112"/>
                  <a:gd name="T3" fmla="*/ 101 h 136"/>
                  <a:gd name="T4" fmla="*/ 83 w 112"/>
                  <a:gd name="T5" fmla="*/ 129 h 136"/>
                  <a:gd name="T6" fmla="*/ 7 w 112"/>
                  <a:gd name="T7" fmla="*/ 129 h 136"/>
                  <a:gd name="T8" fmla="*/ 7 w 112"/>
                  <a:gd name="T9" fmla="*/ 32 h 136"/>
                  <a:gd name="T10" fmla="*/ 104 w 112"/>
                  <a:gd name="T11" fmla="*/ 32 h 136"/>
                  <a:gd name="T12" fmla="*/ 104 w 112"/>
                  <a:gd name="T13" fmla="*/ 40 h 136"/>
                  <a:gd name="T14" fmla="*/ 112 w 112"/>
                  <a:gd name="T15" fmla="*/ 32 h 136"/>
                  <a:gd name="T16" fmla="*/ 112 w 112"/>
                  <a:gd name="T17" fmla="*/ 6 h 136"/>
                  <a:gd name="T18" fmla="*/ 97 w 112"/>
                  <a:gd name="T19" fmla="*/ 6 h 136"/>
                  <a:gd name="T20" fmla="*/ 97 w 112"/>
                  <a:gd name="T21" fmla="*/ 20 h 136"/>
                  <a:gd name="T22" fmla="*/ 95 w 112"/>
                  <a:gd name="T23" fmla="*/ 20 h 136"/>
                  <a:gd name="T24" fmla="*/ 95 w 112"/>
                  <a:gd name="T25" fmla="*/ 0 h 136"/>
                  <a:gd name="T26" fmla="*/ 89 w 112"/>
                  <a:gd name="T27" fmla="*/ 0 h 136"/>
                  <a:gd name="T28" fmla="*/ 89 w 112"/>
                  <a:gd name="T29" fmla="*/ 20 h 136"/>
                  <a:gd name="T30" fmla="*/ 87 w 112"/>
                  <a:gd name="T31" fmla="*/ 20 h 136"/>
                  <a:gd name="T32" fmla="*/ 87 w 112"/>
                  <a:gd name="T33" fmla="*/ 6 h 136"/>
                  <a:gd name="T34" fmla="*/ 79 w 112"/>
                  <a:gd name="T35" fmla="*/ 6 h 136"/>
                  <a:gd name="T36" fmla="*/ 79 w 112"/>
                  <a:gd name="T37" fmla="*/ 20 h 136"/>
                  <a:gd name="T38" fmla="*/ 76 w 112"/>
                  <a:gd name="T39" fmla="*/ 20 h 136"/>
                  <a:gd name="T40" fmla="*/ 76 w 112"/>
                  <a:gd name="T41" fmla="*/ 0 h 136"/>
                  <a:gd name="T42" fmla="*/ 72 w 112"/>
                  <a:gd name="T43" fmla="*/ 0 h 136"/>
                  <a:gd name="T44" fmla="*/ 72 w 112"/>
                  <a:gd name="T45" fmla="*/ 20 h 136"/>
                  <a:gd name="T46" fmla="*/ 68 w 112"/>
                  <a:gd name="T47" fmla="*/ 20 h 136"/>
                  <a:gd name="T48" fmla="*/ 68 w 112"/>
                  <a:gd name="T49" fmla="*/ 6 h 136"/>
                  <a:gd name="T50" fmla="*/ 60 w 112"/>
                  <a:gd name="T51" fmla="*/ 6 h 136"/>
                  <a:gd name="T52" fmla="*/ 60 w 112"/>
                  <a:gd name="T53" fmla="*/ 20 h 136"/>
                  <a:gd name="T54" fmla="*/ 57 w 112"/>
                  <a:gd name="T55" fmla="*/ 20 h 136"/>
                  <a:gd name="T56" fmla="*/ 57 w 112"/>
                  <a:gd name="T57" fmla="*/ 0 h 136"/>
                  <a:gd name="T58" fmla="*/ 53 w 112"/>
                  <a:gd name="T59" fmla="*/ 0 h 136"/>
                  <a:gd name="T60" fmla="*/ 53 w 112"/>
                  <a:gd name="T61" fmla="*/ 20 h 136"/>
                  <a:gd name="T62" fmla="*/ 51 w 112"/>
                  <a:gd name="T63" fmla="*/ 20 h 136"/>
                  <a:gd name="T64" fmla="*/ 51 w 112"/>
                  <a:gd name="T65" fmla="*/ 6 h 136"/>
                  <a:gd name="T66" fmla="*/ 43 w 112"/>
                  <a:gd name="T67" fmla="*/ 6 h 136"/>
                  <a:gd name="T68" fmla="*/ 43 w 112"/>
                  <a:gd name="T69" fmla="*/ 20 h 136"/>
                  <a:gd name="T70" fmla="*/ 40 w 112"/>
                  <a:gd name="T71" fmla="*/ 20 h 136"/>
                  <a:gd name="T72" fmla="*/ 40 w 112"/>
                  <a:gd name="T73" fmla="*/ 0 h 136"/>
                  <a:gd name="T74" fmla="*/ 35 w 112"/>
                  <a:gd name="T75" fmla="*/ 0 h 136"/>
                  <a:gd name="T76" fmla="*/ 35 w 112"/>
                  <a:gd name="T77" fmla="*/ 20 h 136"/>
                  <a:gd name="T78" fmla="*/ 32 w 112"/>
                  <a:gd name="T79" fmla="*/ 20 h 136"/>
                  <a:gd name="T80" fmla="*/ 32 w 112"/>
                  <a:gd name="T81" fmla="*/ 6 h 136"/>
                  <a:gd name="T82" fmla="*/ 25 w 112"/>
                  <a:gd name="T83" fmla="*/ 6 h 136"/>
                  <a:gd name="T84" fmla="*/ 25 w 112"/>
                  <a:gd name="T85" fmla="*/ 20 h 136"/>
                  <a:gd name="T86" fmla="*/ 23 w 112"/>
                  <a:gd name="T87" fmla="*/ 20 h 136"/>
                  <a:gd name="T88" fmla="*/ 23 w 112"/>
                  <a:gd name="T89" fmla="*/ 0 h 136"/>
                  <a:gd name="T90" fmla="*/ 17 w 112"/>
                  <a:gd name="T91" fmla="*/ 0 h 136"/>
                  <a:gd name="T92" fmla="*/ 17 w 112"/>
                  <a:gd name="T93" fmla="*/ 20 h 136"/>
                  <a:gd name="T94" fmla="*/ 15 w 112"/>
                  <a:gd name="T95" fmla="*/ 20 h 136"/>
                  <a:gd name="T96" fmla="*/ 15 w 112"/>
                  <a:gd name="T97" fmla="*/ 6 h 136"/>
                  <a:gd name="T98" fmla="*/ 0 w 112"/>
                  <a:gd name="T99" fmla="*/ 6 h 136"/>
                  <a:gd name="T100" fmla="*/ 0 w 112"/>
                  <a:gd name="T101" fmla="*/ 24 h 136"/>
                  <a:gd name="T102" fmla="*/ 0 w 112"/>
                  <a:gd name="T103" fmla="*/ 28 h 136"/>
                  <a:gd name="T104" fmla="*/ 0 w 112"/>
                  <a:gd name="T105" fmla="*/ 136 h 136"/>
                  <a:gd name="T106" fmla="*/ 89 w 112"/>
                  <a:gd name="T107" fmla="*/ 136 h 136"/>
                  <a:gd name="T108" fmla="*/ 112 w 112"/>
                  <a:gd name="T109" fmla="*/ 110 h 136"/>
                  <a:gd name="T110" fmla="*/ 112 w 112"/>
                  <a:gd name="T111" fmla="*/ 84 h 136"/>
                  <a:gd name="T112" fmla="*/ 104 w 112"/>
                  <a:gd name="T113" fmla="*/ 92 h 136"/>
                  <a:gd name="T114" fmla="*/ 104 w 112"/>
                  <a:gd name="T115" fmla="*/ 10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2" h="136">
                    <a:moveTo>
                      <a:pt x="104" y="101"/>
                    </a:moveTo>
                    <a:lnTo>
                      <a:pt x="83" y="101"/>
                    </a:lnTo>
                    <a:lnTo>
                      <a:pt x="83" y="129"/>
                    </a:lnTo>
                    <a:lnTo>
                      <a:pt x="7" y="129"/>
                    </a:lnTo>
                    <a:lnTo>
                      <a:pt x="7" y="32"/>
                    </a:lnTo>
                    <a:lnTo>
                      <a:pt x="104" y="32"/>
                    </a:lnTo>
                    <a:lnTo>
                      <a:pt x="104" y="40"/>
                    </a:lnTo>
                    <a:lnTo>
                      <a:pt x="112" y="32"/>
                    </a:lnTo>
                    <a:lnTo>
                      <a:pt x="112" y="6"/>
                    </a:lnTo>
                    <a:lnTo>
                      <a:pt x="97" y="6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0"/>
                    </a:lnTo>
                    <a:lnTo>
                      <a:pt x="89" y="0"/>
                    </a:lnTo>
                    <a:lnTo>
                      <a:pt x="89" y="20"/>
                    </a:lnTo>
                    <a:lnTo>
                      <a:pt x="87" y="20"/>
                    </a:lnTo>
                    <a:lnTo>
                      <a:pt x="87" y="6"/>
                    </a:lnTo>
                    <a:lnTo>
                      <a:pt x="79" y="6"/>
                    </a:lnTo>
                    <a:lnTo>
                      <a:pt x="79" y="20"/>
                    </a:lnTo>
                    <a:lnTo>
                      <a:pt x="76" y="2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72" y="20"/>
                    </a:lnTo>
                    <a:lnTo>
                      <a:pt x="68" y="20"/>
                    </a:lnTo>
                    <a:lnTo>
                      <a:pt x="68" y="6"/>
                    </a:lnTo>
                    <a:lnTo>
                      <a:pt x="60" y="6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53" y="20"/>
                    </a:lnTo>
                    <a:lnTo>
                      <a:pt x="51" y="20"/>
                    </a:lnTo>
                    <a:lnTo>
                      <a:pt x="51" y="6"/>
                    </a:lnTo>
                    <a:lnTo>
                      <a:pt x="43" y="6"/>
                    </a:lnTo>
                    <a:lnTo>
                      <a:pt x="43" y="20"/>
                    </a:lnTo>
                    <a:lnTo>
                      <a:pt x="40" y="2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20"/>
                    </a:lnTo>
                    <a:lnTo>
                      <a:pt x="32" y="20"/>
                    </a:lnTo>
                    <a:lnTo>
                      <a:pt x="32" y="6"/>
                    </a:lnTo>
                    <a:lnTo>
                      <a:pt x="25" y="6"/>
                    </a:lnTo>
                    <a:lnTo>
                      <a:pt x="25" y="20"/>
                    </a:lnTo>
                    <a:lnTo>
                      <a:pt x="23" y="2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7" y="20"/>
                    </a:lnTo>
                    <a:lnTo>
                      <a:pt x="15" y="20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136"/>
                    </a:lnTo>
                    <a:lnTo>
                      <a:pt x="89" y="136"/>
                    </a:lnTo>
                    <a:lnTo>
                      <a:pt x="112" y="110"/>
                    </a:lnTo>
                    <a:lnTo>
                      <a:pt x="112" y="84"/>
                    </a:lnTo>
                    <a:lnTo>
                      <a:pt x="104" y="92"/>
                    </a:lnTo>
                    <a:lnTo>
                      <a:pt x="104" y="10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Rectangle 117"/>
              <p:cNvSpPr>
                <a:spLocks noChangeArrowheads="1"/>
              </p:cNvSpPr>
              <p:nvPr/>
            </p:nvSpPr>
            <p:spPr bwMode="auto">
              <a:xfrm>
                <a:off x="7589930" y="4421713"/>
                <a:ext cx="109814" cy="17471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" name="Rectangle 118"/>
              <p:cNvSpPr>
                <a:spLocks noChangeArrowheads="1"/>
              </p:cNvSpPr>
              <p:nvPr/>
            </p:nvSpPr>
            <p:spPr bwMode="auto">
              <a:xfrm>
                <a:off x="7589930" y="4461645"/>
                <a:ext cx="109814" cy="17471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Rectangle 119"/>
              <p:cNvSpPr>
                <a:spLocks noChangeArrowheads="1"/>
              </p:cNvSpPr>
              <p:nvPr/>
            </p:nvSpPr>
            <p:spPr bwMode="auto">
              <a:xfrm>
                <a:off x="7589930" y="4506569"/>
                <a:ext cx="109814" cy="149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Rectangle 120"/>
              <p:cNvSpPr>
                <a:spLocks noChangeArrowheads="1"/>
              </p:cNvSpPr>
              <p:nvPr/>
            </p:nvSpPr>
            <p:spPr bwMode="auto">
              <a:xfrm>
                <a:off x="7589930" y="4548998"/>
                <a:ext cx="109814" cy="17471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2" name="Group 24"/>
            <p:cNvGrpSpPr/>
            <p:nvPr/>
          </p:nvGrpSpPr>
          <p:grpSpPr>
            <a:xfrm>
              <a:off x="5257800" y="2235161"/>
              <a:ext cx="431769" cy="429274"/>
              <a:chOff x="6559551" y="1588"/>
              <a:chExt cx="274637" cy="273050"/>
            </a:xfrm>
            <a:solidFill>
              <a:schemeClr val="bg1"/>
            </a:solidFill>
          </p:grpSpPr>
          <p:sp>
            <p:nvSpPr>
              <p:cNvPr id="23" name="Freeform 126"/>
              <p:cNvSpPr>
                <a:spLocks noEditPoints="1"/>
              </p:cNvSpPr>
              <p:nvPr/>
            </p:nvSpPr>
            <p:spPr bwMode="auto">
              <a:xfrm>
                <a:off x="6704013" y="65088"/>
                <a:ext cx="130175" cy="209550"/>
              </a:xfrm>
              <a:custGeom>
                <a:avLst/>
                <a:gdLst>
                  <a:gd name="T0" fmla="*/ 0 w 82"/>
                  <a:gd name="T1" fmla="*/ 34 h 132"/>
                  <a:gd name="T2" fmla="*/ 0 w 82"/>
                  <a:gd name="T3" fmla="*/ 132 h 132"/>
                  <a:gd name="T4" fmla="*/ 82 w 82"/>
                  <a:gd name="T5" fmla="*/ 99 h 132"/>
                  <a:gd name="T6" fmla="*/ 82 w 82"/>
                  <a:gd name="T7" fmla="*/ 0 h 132"/>
                  <a:gd name="T8" fmla="*/ 0 w 82"/>
                  <a:gd name="T9" fmla="*/ 34 h 132"/>
                  <a:gd name="T10" fmla="*/ 76 w 82"/>
                  <a:gd name="T11" fmla="*/ 10 h 132"/>
                  <a:gd name="T12" fmla="*/ 76 w 82"/>
                  <a:gd name="T13" fmla="*/ 94 h 132"/>
                  <a:gd name="T14" fmla="*/ 5 w 82"/>
                  <a:gd name="T15" fmla="*/ 66 h 132"/>
                  <a:gd name="T16" fmla="*/ 5 w 82"/>
                  <a:gd name="T17" fmla="*/ 38 h 132"/>
                  <a:gd name="T18" fmla="*/ 76 w 82"/>
                  <a:gd name="T19" fmla="*/ 10 h 132"/>
                  <a:gd name="T20" fmla="*/ 5 w 82"/>
                  <a:gd name="T21" fmla="*/ 70 h 132"/>
                  <a:gd name="T22" fmla="*/ 73 w 82"/>
                  <a:gd name="T23" fmla="*/ 96 h 132"/>
                  <a:gd name="T24" fmla="*/ 5 w 82"/>
                  <a:gd name="T25" fmla="*/ 124 h 132"/>
                  <a:gd name="T26" fmla="*/ 5 w 82"/>
                  <a:gd name="T27" fmla="*/ 7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132">
                    <a:moveTo>
                      <a:pt x="0" y="34"/>
                    </a:moveTo>
                    <a:lnTo>
                      <a:pt x="0" y="132"/>
                    </a:lnTo>
                    <a:lnTo>
                      <a:pt x="82" y="99"/>
                    </a:lnTo>
                    <a:lnTo>
                      <a:pt x="82" y="0"/>
                    </a:lnTo>
                    <a:lnTo>
                      <a:pt x="0" y="34"/>
                    </a:lnTo>
                    <a:close/>
                    <a:moveTo>
                      <a:pt x="76" y="10"/>
                    </a:moveTo>
                    <a:lnTo>
                      <a:pt x="76" y="94"/>
                    </a:lnTo>
                    <a:lnTo>
                      <a:pt x="5" y="66"/>
                    </a:lnTo>
                    <a:lnTo>
                      <a:pt x="5" y="38"/>
                    </a:lnTo>
                    <a:lnTo>
                      <a:pt x="76" y="10"/>
                    </a:lnTo>
                    <a:close/>
                    <a:moveTo>
                      <a:pt x="5" y="70"/>
                    </a:moveTo>
                    <a:lnTo>
                      <a:pt x="73" y="96"/>
                    </a:lnTo>
                    <a:lnTo>
                      <a:pt x="5" y="124"/>
                    </a:lnTo>
                    <a:lnTo>
                      <a:pt x="5" y="7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Freeform 127"/>
              <p:cNvSpPr/>
              <p:nvPr/>
            </p:nvSpPr>
            <p:spPr bwMode="auto">
              <a:xfrm>
                <a:off x="6559551" y="65088"/>
                <a:ext cx="128588" cy="209550"/>
              </a:xfrm>
              <a:custGeom>
                <a:avLst/>
                <a:gdLst>
                  <a:gd name="T0" fmla="*/ 0 w 81"/>
                  <a:gd name="T1" fmla="*/ 99 h 132"/>
                  <a:gd name="T2" fmla="*/ 81 w 81"/>
                  <a:gd name="T3" fmla="*/ 132 h 132"/>
                  <a:gd name="T4" fmla="*/ 81 w 81"/>
                  <a:gd name="T5" fmla="*/ 34 h 132"/>
                  <a:gd name="T6" fmla="*/ 0 w 81"/>
                  <a:gd name="T7" fmla="*/ 0 h 132"/>
                  <a:gd name="T8" fmla="*/ 0 w 81"/>
                  <a:gd name="T9" fmla="*/ 9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32">
                    <a:moveTo>
                      <a:pt x="0" y="99"/>
                    </a:moveTo>
                    <a:lnTo>
                      <a:pt x="81" y="132"/>
                    </a:lnTo>
                    <a:lnTo>
                      <a:pt x="81" y="34"/>
                    </a:lnTo>
                    <a:lnTo>
                      <a:pt x="0" y="0"/>
                    </a:lnTo>
                    <a:lnTo>
                      <a:pt x="0" y="9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Freeform 128"/>
              <p:cNvSpPr>
                <a:spLocks noEditPoints="1"/>
              </p:cNvSpPr>
              <p:nvPr/>
            </p:nvSpPr>
            <p:spPr bwMode="auto">
              <a:xfrm>
                <a:off x="6567488" y="1588"/>
                <a:ext cx="263525" cy="104775"/>
              </a:xfrm>
              <a:custGeom>
                <a:avLst/>
                <a:gdLst>
                  <a:gd name="T0" fmla="*/ 82 w 166"/>
                  <a:gd name="T1" fmla="*/ 0 h 66"/>
                  <a:gd name="T2" fmla="*/ 0 w 166"/>
                  <a:gd name="T3" fmla="*/ 32 h 66"/>
                  <a:gd name="T4" fmla="*/ 80 w 166"/>
                  <a:gd name="T5" fmla="*/ 66 h 66"/>
                  <a:gd name="T6" fmla="*/ 166 w 166"/>
                  <a:gd name="T7" fmla="*/ 32 h 66"/>
                  <a:gd name="T8" fmla="*/ 82 w 166"/>
                  <a:gd name="T9" fmla="*/ 0 h 66"/>
                  <a:gd name="T10" fmla="*/ 82 w 166"/>
                  <a:gd name="T11" fmla="*/ 6 h 66"/>
                  <a:gd name="T12" fmla="*/ 151 w 166"/>
                  <a:gd name="T13" fmla="*/ 32 h 66"/>
                  <a:gd name="T14" fmla="*/ 82 w 166"/>
                  <a:gd name="T15" fmla="*/ 59 h 66"/>
                  <a:gd name="T16" fmla="*/ 82 w 166"/>
                  <a:gd name="T17" fmla="*/ 6 h 66"/>
                  <a:gd name="T18" fmla="*/ 78 w 166"/>
                  <a:gd name="T19" fmla="*/ 7 h 66"/>
                  <a:gd name="T20" fmla="*/ 78 w 166"/>
                  <a:gd name="T21" fmla="*/ 59 h 66"/>
                  <a:gd name="T22" fmla="*/ 15 w 166"/>
                  <a:gd name="T23" fmla="*/ 32 h 66"/>
                  <a:gd name="T24" fmla="*/ 78 w 166"/>
                  <a:gd name="T25" fmla="*/ 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6" h="66">
                    <a:moveTo>
                      <a:pt x="82" y="0"/>
                    </a:moveTo>
                    <a:lnTo>
                      <a:pt x="0" y="32"/>
                    </a:lnTo>
                    <a:lnTo>
                      <a:pt x="80" y="66"/>
                    </a:lnTo>
                    <a:lnTo>
                      <a:pt x="166" y="32"/>
                    </a:lnTo>
                    <a:lnTo>
                      <a:pt x="82" y="0"/>
                    </a:lnTo>
                    <a:close/>
                    <a:moveTo>
                      <a:pt x="82" y="6"/>
                    </a:moveTo>
                    <a:lnTo>
                      <a:pt x="151" y="32"/>
                    </a:lnTo>
                    <a:lnTo>
                      <a:pt x="82" y="59"/>
                    </a:lnTo>
                    <a:lnTo>
                      <a:pt x="82" y="6"/>
                    </a:lnTo>
                    <a:close/>
                    <a:moveTo>
                      <a:pt x="78" y="7"/>
                    </a:moveTo>
                    <a:lnTo>
                      <a:pt x="78" y="59"/>
                    </a:lnTo>
                    <a:lnTo>
                      <a:pt x="15" y="32"/>
                    </a:lnTo>
                    <a:lnTo>
                      <a:pt x="78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24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37" name="Group 13"/>
          <p:cNvGrpSpPr/>
          <p:nvPr/>
        </p:nvGrpSpPr>
        <p:grpSpPr bwMode="auto">
          <a:xfrm>
            <a:off x="8002588" y="4841466"/>
            <a:ext cx="796925" cy="796925"/>
            <a:chOff x="7891737" y="4601650"/>
            <a:chExt cx="755703" cy="755703"/>
          </a:xfrm>
        </p:grpSpPr>
        <p:sp>
          <p:nvSpPr>
            <p:cNvPr id="38" name="Oval 20"/>
            <p:cNvSpPr/>
            <p:nvPr/>
          </p:nvSpPr>
          <p:spPr>
            <a:xfrm>
              <a:off x="7891737" y="4601650"/>
              <a:ext cx="755703" cy="755703"/>
            </a:xfrm>
            <a:prstGeom prst="ellipse">
              <a:avLst/>
            </a:prstGeom>
            <a:solidFill>
              <a:srgbClr val="5B8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lnSpc>
                  <a:spcPct val="120000"/>
                </a:lnSpc>
                <a:defRPr/>
              </a:pPr>
              <a:endParaRPr lang="en-GB" sz="950" noProof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23"/>
            <p:cNvSpPr/>
            <p:nvPr/>
          </p:nvSpPr>
          <p:spPr bwMode="auto">
            <a:xfrm>
              <a:off x="8099480" y="4819930"/>
              <a:ext cx="349249" cy="320647"/>
            </a:xfrm>
            <a:custGeom>
              <a:avLst/>
              <a:gdLst>
                <a:gd name="T0" fmla="*/ 29 w 85"/>
                <a:gd name="T1" fmla="*/ 0 h 78"/>
                <a:gd name="T2" fmla="*/ 34 w 85"/>
                <a:gd name="T3" fmla="*/ 29 h 78"/>
                <a:gd name="T4" fmla="*/ 8 w 85"/>
                <a:gd name="T5" fmla="*/ 29 h 78"/>
                <a:gd name="T6" fmla="*/ 6 w 85"/>
                <a:gd name="T7" fmla="*/ 29 h 78"/>
                <a:gd name="T8" fmla="*/ 0 w 85"/>
                <a:gd name="T9" fmla="*/ 35 h 78"/>
                <a:gd name="T10" fmla="*/ 0 w 85"/>
                <a:gd name="T11" fmla="*/ 35 h 78"/>
                <a:gd name="T12" fmla="*/ 4 w 85"/>
                <a:gd name="T13" fmla="*/ 42 h 78"/>
                <a:gd name="T14" fmla="*/ 0 w 85"/>
                <a:gd name="T15" fmla="*/ 47 h 78"/>
                <a:gd name="T16" fmla="*/ 0 w 85"/>
                <a:gd name="T17" fmla="*/ 47 h 78"/>
                <a:gd name="T18" fmla="*/ 5 w 85"/>
                <a:gd name="T19" fmla="*/ 54 h 78"/>
                <a:gd name="T20" fmla="*/ 4 w 85"/>
                <a:gd name="T21" fmla="*/ 58 h 78"/>
                <a:gd name="T22" fmla="*/ 4 w 85"/>
                <a:gd name="T23" fmla="*/ 58 h 78"/>
                <a:gd name="T24" fmla="*/ 10 w 85"/>
                <a:gd name="T25" fmla="*/ 65 h 78"/>
                <a:gd name="T26" fmla="*/ 11 w 85"/>
                <a:gd name="T27" fmla="*/ 65 h 78"/>
                <a:gd name="T28" fmla="*/ 9 w 85"/>
                <a:gd name="T29" fmla="*/ 70 h 78"/>
                <a:gd name="T30" fmla="*/ 9 w 85"/>
                <a:gd name="T31" fmla="*/ 70 h 78"/>
                <a:gd name="T32" fmla="*/ 15 w 85"/>
                <a:gd name="T33" fmla="*/ 77 h 78"/>
                <a:gd name="T34" fmla="*/ 29 w 85"/>
                <a:gd name="T35" fmla="*/ 77 h 78"/>
                <a:gd name="T36" fmla="*/ 45 w 85"/>
                <a:gd name="T37" fmla="*/ 77 h 78"/>
                <a:gd name="T38" fmla="*/ 46 w 85"/>
                <a:gd name="T39" fmla="*/ 77 h 78"/>
                <a:gd name="T40" fmla="*/ 51 w 85"/>
                <a:gd name="T41" fmla="*/ 71 h 78"/>
                <a:gd name="T42" fmla="*/ 66 w 85"/>
                <a:gd name="T43" fmla="*/ 69 h 78"/>
                <a:gd name="T44" fmla="*/ 66 w 85"/>
                <a:gd name="T45" fmla="*/ 78 h 78"/>
                <a:gd name="T46" fmla="*/ 85 w 85"/>
                <a:gd name="T47" fmla="*/ 78 h 78"/>
                <a:gd name="T48" fmla="*/ 85 w 85"/>
                <a:gd name="T49" fmla="*/ 25 h 78"/>
                <a:gd name="T50" fmla="*/ 66 w 85"/>
                <a:gd name="T51" fmla="*/ 25 h 78"/>
                <a:gd name="T52" fmla="*/ 66 w 85"/>
                <a:gd name="T53" fmla="*/ 32 h 78"/>
                <a:gd name="T54" fmla="*/ 61 w 85"/>
                <a:gd name="T55" fmla="*/ 32 h 78"/>
                <a:gd name="T56" fmla="*/ 29 w 85"/>
                <a:gd name="T5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lIns="96430" tIns="48216" rIns="96430" bIns="4821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defRPr/>
              </a:pPr>
              <a:endParaRPr lang="zh-CN" altLang="en-US" sz="950" noProof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14"/>
          <p:cNvGrpSpPr/>
          <p:nvPr/>
        </p:nvGrpSpPr>
        <p:grpSpPr bwMode="auto">
          <a:xfrm>
            <a:off x="3417888" y="4841466"/>
            <a:ext cx="796925" cy="796925"/>
            <a:chOff x="3544559" y="4601650"/>
            <a:chExt cx="755703" cy="755703"/>
          </a:xfrm>
        </p:grpSpPr>
        <p:sp>
          <p:nvSpPr>
            <p:cNvPr id="41" name="Oval 22"/>
            <p:cNvSpPr/>
            <p:nvPr/>
          </p:nvSpPr>
          <p:spPr>
            <a:xfrm flipH="1">
              <a:off x="3544559" y="4601650"/>
              <a:ext cx="755703" cy="755703"/>
            </a:xfrm>
            <a:prstGeom prst="ellipse">
              <a:avLst/>
            </a:prstGeom>
            <a:solidFill>
              <a:srgbClr val="98C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lnSpc>
                  <a:spcPct val="120000"/>
                </a:lnSpc>
                <a:defRPr/>
              </a:pPr>
              <a:endParaRPr lang="en-GB" sz="950" noProof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4"/>
            <p:cNvSpPr>
              <a:spLocks noEditPoints="1"/>
            </p:cNvSpPr>
            <p:nvPr/>
          </p:nvSpPr>
          <p:spPr bwMode="auto">
            <a:xfrm>
              <a:off x="3753807" y="4819930"/>
              <a:ext cx="337206" cy="331185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lIns="96430" tIns="48216" rIns="96430" bIns="4821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defRPr/>
              </a:pPr>
              <a:endParaRPr lang="zh-CN" altLang="en-US" sz="950" noProof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12"/>
          <p:cNvGrpSpPr/>
          <p:nvPr/>
        </p:nvGrpSpPr>
        <p:grpSpPr bwMode="auto">
          <a:xfrm>
            <a:off x="8002588" y="2396716"/>
            <a:ext cx="796925" cy="796925"/>
            <a:chOff x="7891737" y="2283399"/>
            <a:chExt cx="755703" cy="755703"/>
          </a:xfrm>
        </p:grpSpPr>
        <p:sp>
          <p:nvSpPr>
            <p:cNvPr id="44" name="Oval 19"/>
            <p:cNvSpPr/>
            <p:nvPr/>
          </p:nvSpPr>
          <p:spPr>
            <a:xfrm>
              <a:off x="7891737" y="2283399"/>
              <a:ext cx="755703" cy="755703"/>
            </a:xfrm>
            <a:prstGeom prst="ellipse">
              <a:avLst/>
            </a:prstGeom>
            <a:solidFill>
              <a:srgbClr val="98C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lnSpc>
                  <a:spcPct val="120000"/>
                </a:lnSpc>
                <a:defRPr/>
              </a:pPr>
              <a:endParaRPr lang="en-GB" sz="950" noProof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25"/>
            <p:cNvSpPr>
              <a:spLocks noEditPoints="1"/>
            </p:cNvSpPr>
            <p:nvPr/>
          </p:nvSpPr>
          <p:spPr bwMode="auto">
            <a:xfrm>
              <a:off x="8111523" y="2470067"/>
              <a:ext cx="316131" cy="3823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lIns="96430" tIns="48216" rIns="96430" bIns="4821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defRPr/>
              </a:pPr>
              <a:endParaRPr lang="zh-CN" altLang="en-US" sz="950" noProof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11"/>
          <p:cNvGrpSpPr/>
          <p:nvPr/>
        </p:nvGrpSpPr>
        <p:grpSpPr bwMode="auto">
          <a:xfrm>
            <a:off x="3417888" y="2396716"/>
            <a:ext cx="796925" cy="796925"/>
            <a:chOff x="3544559" y="2283399"/>
            <a:chExt cx="755703" cy="755703"/>
          </a:xfrm>
        </p:grpSpPr>
        <p:sp>
          <p:nvSpPr>
            <p:cNvPr id="47" name="Oval 21"/>
            <p:cNvSpPr/>
            <p:nvPr/>
          </p:nvSpPr>
          <p:spPr>
            <a:xfrm flipH="1">
              <a:off x="3544559" y="2283399"/>
              <a:ext cx="755703" cy="755703"/>
            </a:xfrm>
            <a:prstGeom prst="ellipse">
              <a:avLst/>
            </a:prstGeom>
            <a:solidFill>
              <a:srgbClr val="5B8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lnSpc>
                  <a:spcPct val="120000"/>
                </a:lnSpc>
                <a:defRPr/>
              </a:pPr>
              <a:endParaRPr lang="en-GB" sz="950" noProof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26"/>
            <p:cNvSpPr>
              <a:spLocks noEditPoints="1"/>
            </p:cNvSpPr>
            <p:nvPr/>
          </p:nvSpPr>
          <p:spPr bwMode="auto">
            <a:xfrm>
              <a:off x="3783915" y="2442970"/>
              <a:ext cx="276991" cy="436561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lIns="96430" tIns="48216" rIns="96430" bIns="4821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defRPr/>
              </a:pPr>
              <a:endParaRPr lang="zh-CN" altLang="en-US" sz="950" noProof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30"/>
          <p:cNvGrpSpPr/>
          <p:nvPr/>
        </p:nvGrpSpPr>
        <p:grpSpPr bwMode="auto">
          <a:xfrm>
            <a:off x="8772525" y="2188753"/>
            <a:ext cx="2266950" cy="857250"/>
            <a:chOff x="8590924" y="2306010"/>
            <a:chExt cx="3046760" cy="812521"/>
          </a:xfrm>
        </p:grpSpPr>
        <p:sp>
          <p:nvSpPr>
            <p:cNvPr id="50" name="Rectangle 28"/>
            <p:cNvSpPr>
              <a:spLocks noChangeArrowheads="1"/>
            </p:cNvSpPr>
            <p:nvPr/>
          </p:nvSpPr>
          <p:spPr bwMode="auto">
            <a:xfrm>
              <a:off x="8647438" y="2623603"/>
              <a:ext cx="2990246" cy="494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800" dirty="0">
                  <a:solidFill>
                    <a:srgbClr val="A6A6A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en-US" sz="800" dirty="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TextBox 29"/>
            <p:cNvSpPr txBox="1">
              <a:spLocks noChangeArrowheads="1"/>
            </p:cNvSpPr>
            <p:nvPr/>
          </p:nvSpPr>
          <p:spPr bwMode="auto">
            <a:xfrm>
              <a:off x="8590924" y="2306010"/>
              <a:ext cx="1937055" cy="31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sz="1400">
                  <a:solidFill>
                    <a:srgbClr val="A6A6A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altLang="en-US" sz="140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Group 31"/>
          <p:cNvGrpSpPr/>
          <p:nvPr/>
        </p:nvGrpSpPr>
        <p:grpSpPr bwMode="auto">
          <a:xfrm>
            <a:off x="8772525" y="4638266"/>
            <a:ext cx="2266950" cy="857250"/>
            <a:chOff x="8590924" y="2306010"/>
            <a:chExt cx="3046760" cy="812521"/>
          </a:xfrm>
        </p:grpSpPr>
        <p:sp>
          <p:nvSpPr>
            <p:cNvPr id="53" name="Rectangle 32"/>
            <p:cNvSpPr>
              <a:spLocks noChangeArrowheads="1"/>
            </p:cNvSpPr>
            <p:nvPr/>
          </p:nvSpPr>
          <p:spPr bwMode="auto">
            <a:xfrm>
              <a:off x="8647438" y="2623603"/>
              <a:ext cx="2990246" cy="494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800">
                  <a:solidFill>
                    <a:srgbClr val="A6A6A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en-US" sz="80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TextBox 33"/>
            <p:cNvSpPr txBox="1">
              <a:spLocks noChangeArrowheads="1"/>
            </p:cNvSpPr>
            <p:nvPr/>
          </p:nvSpPr>
          <p:spPr bwMode="auto">
            <a:xfrm>
              <a:off x="8590924" y="2306010"/>
              <a:ext cx="1937055" cy="31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sz="1400">
                  <a:solidFill>
                    <a:srgbClr val="A6A6A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altLang="en-US" sz="140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34"/>
          <p:cNvGrpSpPr/>
          <p:nvPr/>
        </p:nvGrpSpPr>
        <p:grpSpPr bwMode="auto">
          <a:xfrm flipH="1">
            <a:off x="1131888" y="4638266"/>
            <a:ext cx="2266950" cy="857250"/>
            <a:chOff x="8590926" y="2306010"/>
            <a:chExt cx="3046758" cy="812521"/>
          </a:xfrm>
        </p:grpSpPr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8647438" y="2623603"/>
              <a:ext cx="2990246" cy="494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>
                <a:lnSpc>
                  <a:spcPct val="120000"/>
                </a:lnSpc>
              </a:pPr>
              <a:r>
                <a:rPr lang="en-US" altLang="zh-CN" sz="800">
                  <a:solidFill>
                    <a:srgbClr val="A6A6A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en-US" sz="80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TextBox 36"/>
            <p:cNvSpPr txBox="1">
              <a:spLocks noChangeArrowheads="1"/>
            </p:cNvSpPr>
            <p:nvPr/>
          </p:nvSpPr>
          <p:spPr bwMode="auto">
            <a:xfrm>
              <a:off x="8590926" y="2306010"/>
              <a:ext cx="1937057" cy="31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20000"/>
                </a:lnSpc>
              </a:pPr>
              <a:r>
                <a:rPr lang="zh-CN" altLang="en-US" sz="1400">
                  <a:solidFill>
                    <a:srgbClr val="A6A6A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altLang="en-US" sz="140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37"/>
          <p:cNvGrpSpPr/>
          <p:nvPr/>
        </p:nvGrpSpPr>
        <p:grpSpPr bwMode="auto">
          <a:xfrm flipH="1">
            <a:off x="1131888" y="2188753"/>
            <a:ext cx="2225675" cy="857250"/>
            <a:chOff x="8647438" y="2306010"/>
            <a:chExt cx="2990246" cy="812521"/>
          </a:xfrm>
        </p:grpSpPr>
        <p:sp>
          <p:nvSpPr>
            <p:cNvPr id="59" name="Rectangle 38"/>
            <p:cNvSpPr>
              <a:spLocks noChangeArrowheads="1"/>
            </p:cNvSpPr>
            <p:nvPr/>
          </p:nvSpPr>
          <p:spPr bwMode="auto">
            <a:xfrm>
              <a:off x="8647438" y="2623603"/>
              <a:ext cx="2990246" cy="494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 eaLnBrk="1" hangingPunct="1">
                <a:lnSpc>
                  <a:spcPct val="120000"/>
                </a:lnSpc>
              </a:pPr>
              <a:r>
                <a:rPr lang="en-US" altLang="zh-CN" sz="800">
                  <a:solidFill>
                    <a:srgbClr val="A6A6A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en-US" sz="80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TextBox 39"/>
            <p:cNvSpPr txBox="1">
              <a:spLocks noChangeArrowheads="1"/>
            </p:cNvSpPr>
            <p:nvPr/>
          </p:nvSpPr>
          <p:spPr bwMode="auto">
            <a:xfrm>
              <a:off x="8679751" y="2306010"/>
              <a:ext cx="1937057" cy="31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 eaLnBrk="1" hangingPunct="1">
                <a:lnSpc>
                  <a:spcPct val="120000"/>
                </a:lnSpc>
              </a:pPr>
              <a:r>
                <a:rPr lang="zh-CN" altLang="en-US" sz="1400">
                  <a:solidFill>
                    <a:srgbClr val="A6A6A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altLang="en-US" sz="140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C:\Users\Administrator\Desktop\17\3.jpg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18415"/>
            <a:ext cx="12190730" cy="687133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750201" y="2601258"/>
            <a:ext cx="5080000" cy="3341089"/>
            <a:chOff x="3302737" y="2246911"/>
            <a:chExt cx="5080000" cy="3341089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3802743" y="2246911"/>
              <a:ext cx="0" cy="3341089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3302737" y="5227013"/>
              <a:ext cx="508000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 flipH="1" flipV="1">
            <a:off x="5447840" y="1539244"/>
            <a:ext cx="5080000" cy="3341089"/>
            <a:chOff x="3302737" y="2246911"/>
            <a:chExt cx="5080000" cy="3341089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3802743" y="2246911"/>
              <a:ext cx="0" cy="3341089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302737" y="5227013"/>
              <a:ext cx="5080000" cy="0"/>
            </a:xfrm>
            <a:prstGeom prst="line">
              <a:avLst/>
            </a:prstGeom>
            <a:ln>
              <a:solidFill>
                <a:srgbClr val="5B81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/>
          <p:cNvSpPr/>
          <p:nvPr/>
        </p:nvSpPr>
        <p:spPr bwMode="auto">
          <a:xfrm>
            <a:off x="3114469" y="3263179"/>
            <a:ext cx="5972904" cy="1080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5B81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单击此处添加文字模板</a:t>
            </a:r>
          </a:p>
        </p:txBody>
      </p:sp>
      <p:sp>
        <p:nvSpPr>
          <p:cNvPr id="24" name="_14"/>
          <p:cNvSpPr txBox="1">
            <a:spLocks noChangeArrowheads="1"/>
          </p:cNvSpPr>
          <p:nvPr/>
        </p:nvSpPr>
        <p:spPr bwMode="auto">
          <a:xfrm>
            <a:off x="4374686" y="2586690"/>
            <a:ext cx="3452470" cy="84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4400" spc="600" dirty="0">
                <a:solidFill>
                  <a:srgbClr val="5B815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第二章</a:t>
            </a:r>
            <a:endParaRPr lang="en-US" altLang="zh-CN" sz="4400" spc="600" dirty="0">
              <a:solidFill>
                <a:srgbClr val="5B8156"/>
              </a:solidFill>
              <a:latin typeface="叶根友刀锋黑草" panose="02010601030101010101" pitchFamily="2" charset="-122"/>
              <a:ea typeface="叶根友刀锋黑草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9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清新绿色植物装饰通用PPT模板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1872</Words>
  <Application>Microsoft Office PowerPoint</Application>
  <PresentationFormat>自定义</PresentationFormat>
  <Paragraphs>257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52" baseType="lpstr">
      <vt:lpstr>Abraham Lincoln</vt:lpstr>
      <vt:lpstr>Dotum</vt:lpstr>
      <vt:lpstr>Gill Sans</vt:lpstr>
      <vt:lpstr>Impact MT Std</vt:lpstr>
      <vt:lpstr>ITC Avant Garde Std Bk</vt:lpstr>
      <vt:lpstr>Lato Light</vt:lpstr>
      <vt:lpstr>Lato Regular</vt:lpstr>
      <vt:lpstr>Malgun Gothic</vt:lpstr>
      <vt:lpstr>Malgun Gothic</vt:lpstr>
      <vt:lpstr>Open Sans</vt:lpstr>
      <vt:lpstr>Open Sans Light</vt:lpstr>
      <vt:lpstr>TypeLand 康熙字典體試用版</vt:lpstr>
      <vt:lpstr>等线</vt:lpstr>
      <vt:lpstr>方正姚体</vt:lpstr>
      <vt:lpstr>华文细黑</vt:lpstr>
      <vt:lpstr>宋体</vt:lpstr>
      <vt:lpstr>微软雅黑</vt:lpstr>
      <vt:lpstr>叶根友刀锋黑草</vt:lpstr>
      <vt:lpstr>造字工房尚雅体演示版常规体</vt:lpstr>
      <vt:lpstr>Agency FB</vt:lpstr>
      <vt:lpstr>Arial</vt:lpstr>
      <vt:lpstr>Calibri</vt:lpstr>
      <vt:lpstr>Century Gothic</vt:lpstr>
      <vt:lpstr>Haettenschweiler</vt:lpstr>
      <vt:lpstr>Impact</vt:lpstr>
      <vt:lpstr>Roboto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2015-12-01T09:06:00Z</dcterms:created>
  <dcterms:modified xsi:type="dcterms:W3CDTF">2023-01-10T07:23:18Z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1D61ECDC2B544F85A18405983D445072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