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976B48D-A2A9-46CE-9977-85AFF811A0B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B53A7EB-AF96-4389-AF7F-793FE5319E6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8E0E8-229B-4348-A436-00999334A3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8AEA9-B591-46D5-B7C7-94119DA94A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AEA9-B591-46D5-B7C7-94119DA94AD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D19F8-FBBF-403A-A304-5974D53C79E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55C0F-148B-477C-9A34-450856AD78A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73B7A-0AEB-4D31-90DF-E71BD1B84BC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933C8-6C07-4C9D-83D7-5B78EA990EB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E3A85-17CB-4E6A-9F0D-CB1C179035B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728A1-CDBF-4141-A4CD-DA821150F5D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ADEB8-C854-4808-8B49-8CBE3FBA546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E1379-24C4-4BEF-B176-A1A13F63363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69D18-6EA5-4E6F-AEBB-09DE5FE905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95427-5F9B-42D9-BE09-4F2CB8EAE0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E76FA-7793-41EA-BBA9-784896EDC20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B9AC1-F12F-467F-92F9-CC8C4E6E3A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59E38-B1B2-4B9A-B9EE-93D3C79AA7C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DD280-3F09-45ED-82D8-2730FF6D954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B113F-C09A-4F1C-8852-39A0ACBAAF2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81453-7850-4EC5-99E9-5A523E27AC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24DC2-0DC5-4D58-A7FC-BB0E4C642A8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39838-BD6D-4984-9FA9-DB7786D18D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3C5A3-729E-4F4D-BA1C-F2EA6CAAC61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2A45B-68F9-4C4D-8A6F-D8B8E231942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0973732-E5C2-4AB7-B4E5-02E08A0A291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355EE4D-2AAD-4017-B42A-1E1CCEDD955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1470025"/>
          </a:xfrm>
          <a:noFill/>
        </p:spPr>
        <p:txBody>
          <a:bodyPr/>
          <a:lstStyle/>
          <a:p>
            <a:r>
              <a:rPr lang="en-US" altLang="zh-CN" sz="5400" b="1" dirty="0" smtClean="0"/>
              <a:t>Unit6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sz="8000" b="1" dirty="0" smtClean="0"/>
              <a:t>Outdoor fun</a:t>
            </a:r>
            <a:endParaRPr lang="en-US" altLang="zh-CN" b="1" dirty="0" smtClean="0"/>
          </a:p>
        </p:txBody>
      </p:sp>
      <p:sp>
        <p:nvSpPr>
          <p:cNvPr id="15363" name="Rectangle 3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792088"/>
          </a:xfrm>
          <a:noFill/>
        </p:spPr>
        <p:txBody>
          <a:bodyPr/>
          <a:lstStyle/>
          <a:p>
            <a:r>
              <a:rPr lang="en-US" altLang="zh-CN" sz="4000" b="1" dirty="0" smtClean="0">
                <a:solidFill>
                  <a:schemeClr val="tx1"/>
                </a:solidFill>
              </a:rPr>
              <a:t>Integrated skills</a:t>
            </a:r>
          </a:p>
        </p:txBody>
      </p:sp>
      <p:sp>
        <p:nvSpPr>
          <p:cNvPr id="4" name="矩形 3"/>
          <p:cNvSpPr/>
          <p:nvPr/>
        </p:nvSpPr>
        <p:spPr>
          <a:xfrm>
            <a:off x="3003816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27088" y="260350"/>
            <a:ext cx="6496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What can we use to make kites? </a:t>
            </a:r>
          </a:p>
        </p:txBody>
      </p:sp>
      <p:pic>
        <p:nvPicPr>
          <p:cNvPr id="24579" name="Picture 3" descr="bbe0d31183aa8703b9127b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700213"/>
            <a:ext cx="2376488" cy="178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16013" y="3429000"/>
            <a:ext cx="12430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wood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403350" y="4941888"/>
            <a:ext cx="55038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We can use---to make kites.</a:t>
            </a:r>
          </a:p>
        </p:txBody>
      </p:sp>
      <p:pic>
        <p:nvPicPr>
          <p:cNvPr id="24582" name="Picture 6" descr="200CAZH4R0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1773238"/>
            <a:ext cx="1292225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3" name="Picture 7" descr="Img2412792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4525" y="1700213"/>
            <a:ext cx="285750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348038" y="3573463"/>
            <a:ext cx="1762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bamboo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443663" y="4005263"/>
            <a:ext cx="1289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paper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323850" y="4149725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/>
              <a:t>（木头，木材）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403350" y="5791200"/>
            <a:ext cx="5435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We can make kites out of---</a:t>
            </a:r>
          </a:p>
          <a:p>
            <a:endParaRPr lang="zh-CN" altLang="en-US" sz="3200" b="1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900113" y="836613"/>
            <a:ext cx="6719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What can we make kites out of---?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0"/>
            <a:ext cx="8207375" cy="981075"/>
          </a:xfrm>
          <a:noFill/>
        </p:spPr>
        <p:txBody>
          <a:bodyPr/>
          <a:lstStyle/>
          <a:p>
            <a:r>
              <a:rPr lang="en-US" altLang="zh-CN" sz="2800" b="1" smtClean="0"/>
              <a:t>Would you like to watch more  kites?</a:t>
            </a:r>
          </a:p>
        </p:txBody>
      </p:sp>
      <p:pic>
        <p:nvPicPr>
          <p:cNvPr id="25603" name="Picture 3" descr="6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250" y="1341438"/>
            <a:ext cx="7308850" cy="516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4" name="Oval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292725" y="3357563"/>
            <a:ext cx="576263" cy="5762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932363" y="5445125"/>
            <a:ext cx="4279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famous for making kites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003800" y="5753100"/>
            <a:ext cx="2125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kite festival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476375" y="836613"/>
            <a:ext cx="5391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Go to Shan dong Province.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50825" y="5756275"/>
            <a:ext cx="1895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Go to---?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6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1196975"/>
            <a:ext cx="74168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200CAVZXCE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476250"/>
            <a:ext cx="6192837" cy="411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71550" y="5157788"/>
            <a:ext cx="6180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people from different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20121122582026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620713"/>
            <a:ext cx="7486650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411413" y="5272088"/>
            <a:ext cx="4127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enjoy colourful kites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>
          <a:xfrm>
            <a:off x="107950" y="0"/>
            <a:ext cx="8229600" cy="1143000"/>
          </a:xfrm>
          <a:noFill/>
        </p:spPr>
        <p:txBody>
          <a:bodyPr/>
          <a:lstStyle/>
          <a:p>
            <a:r>
              <a:rPr lang="en-US" altLang="zh-CN" sz="3600" b="1" smtClean="0"/>
              <a:t>Who is the first person to make kites?</a:t>
            </a:r>
          </a:p>
        </p:txBody>
      </p:sp>
      <p:pic>
        <p:nvPicPr>
          <p:cNvPr id="29699" name="Picture 3" descr="IMG_11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7538" y="908050"/>
            <a:ext cx="4365625" cy="327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900113" y="1125538"/>
            <a:ext cx="1085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Mozi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50825" y="1844675"/>
            <a:ext cx="4062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over 2000 years ago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971550" y="2492375"/>
            <a:ext cx="28209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(20 centuries)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23850" y="4437063"/>
            <a:ext cx="69834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/>
              <a:t> </a:t>
            </a:r>
            <a:r>
              <a:rPr lang="en-US" altLang="zh-CN" sz="2800" b="1"/>
              <a:t>the period (</a:t>
            </a:r>
            <a:r>
              <a:rPr lang="zh-CN" altLang="en-US" sz="2800" b="1"/>
              <a:t>一段时间，时期）</a:t>
            </a:r>
            <a:r>
              <a:rPr lang="en-US" altLang="zh-CN" sz="2800" b="1"/>
              <a:t>of his life</a:t>
            </a:r>
            <a:r>
              <a:rPr lang="zh-CN" altLang="en-US" sz="2800" b="1"/>
              <a:t>：</a:t>
            </a:r>
          </a:p>
          <a:p>
            <a:r>
              <a:rPr lang="en-US" altLang="zh-CN" sz="2800" b="1"/>
              <a:t>too many wars(</a:t>
            </a:r>
            <a:r>
              <a:rPr lang="zh-CN" altLang="en-US" sz="2800" b="1"/>
              <a:t>战争</a:t>
            </a:r>
            <a:r>
              <a:rPr lang="en-US" altLang="zh-CN" sz="2800" b="1"/>
              <a:t>)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84213" y="5272088"/>
            <a:ext cx="6203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call---the Warring States period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203575" y="5767388"/>
            <a:ext cx="2622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/>
              <a:t>（战国时期）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G_111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3" y="333375"/>
            <a:ext cx="4437062" cy="332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116013" y="376238"/>
            <a:ext cx="1558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Lu Ban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-107950" y="1125538"/>
            <a:ext cx="4514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the Warring States period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116013" y="1816100"/>
            <a:ext cx="1647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student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311275" y="2482850"/>
            <a:ext cx="1647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good 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01300000358882124240559982122_1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188913"/>
            <a:ext cx="3249612" cy="381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1268413"/>
            <a:ext cx="5400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/>
              <a:t>in the Eastern Han dynasty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84213" y="404813"/>
            <a:ext cx="16716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Cai Lun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916238" y="836613"/>
            <a:ext cx="2673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/>
              <a:t>（朝代，王朝）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403350" y="1806575"/>
            <a:ext cx="180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/>
              <a:t>东汉王朝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042988" y="2781300"/>
            <a:ext cx="1782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good at: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258888" y="3471863"/>
            <a:ext cx="2822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making 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01300000242125122280881390272_1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46413" cy="338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23850" y="3357563"/>
            <a:ext cx="2663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/>
              <a:t>Marco Polo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79388" y="4508500"/>
            <a:ext cx="4392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Italy, an Italian man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0" y="4005263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/>
              <a:t>意大利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403350" y="4076700"/>
            <a:ext cx="180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/>
              <a:t>意大利的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700338" y="3357563"/>
            <a:ext cx="1922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/>
              <a:t>马可</a:t>
            </a:r>
            <a:r>
              <a:rPr lang="en-US" altLang="zh-CN" sz="3200" b="1"/>
              <a:t>.</a:t>
            </a:r>
            <a:r>
              <a:rPr lang="zh-CN" altLang="en-US" sz="3200" b="1"/>
              <a:t>波罗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50825" y="4840288"/>
            <a:ext cx="5164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in the 13th century: China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23850" y="5300663"/>
            <a:ext cx="5073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in the Yuan dynasty for---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23850" y="5776913"/>
            <a:ext cx="5116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know---well, tell---about---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9144000" cy="1470025"/>
          </a:xfrm>
          <a:noFill/>
        </p:spPr>
        <p:txBody>
          <a:bodyPr/>
          <a:lstStyle/>
          <a:p>
            <a:pPr algn="l"/>
            <a:r>
              <a:rPr lang="en-US" altLang="zh-CN" sz="4000" dirty="0" smtClean="0"/>
              <a:t>Mr. Wu is telling his students about the history(</a:t>
            </a:r>
            <a:r>
              <a:rPr lang="zh-CN" altLang="en-US" sz="4000" dirty="0" smtClean="0"/>
              <a:t>历史</a:t>
            </a:r>
            <a:r>
              <a:rPr lang="en-US" altLang="zh-CN" sz="4000" dirty="0" smtClean="0"/>
              <a:t>)of kites. The four famous people are mentioned(</a:t>
            </a:r>
            <a:r>
              <a:rPr lang="zh-CN" altLang="en-US" sz="4000" dirty="0" smtClean="0"/>
              <a:t>被提到</a:t>
            </a:r>
            <a:r>
              <a:rPr lang="en-US" altLang="zh-CN" sz="4000" dirty="0" smtClean="0"/>
              <a:t>)</a:t>
            </a:r>
            <a:br>
              <a:rPr lang="en-US" altLang="zh-CN" sz="4000" dirty="0" smtClean="0"/>
            </a:br>
            <a:r>
              <a:rPr lang="en-US" altLang="zh-CN" sz="4000" dirty="0" smtClean="0"/>
              <a:t>in his talk. Listen to the talk and finish Part A2 on page75.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900" cy="920750"/>
          </a:xfrm>
          <a:noFill/>
        </p:spPr>
        <p:txBody>
          <a:bodyPr/>
          <a:lstStyle/>
          <a:p>
            <a:r>
              <a:rPr lang="en-US" altLang="zh-CN" b="1" dirty="0" smtClean="0"/>
              <a:t>Introduction: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zh-CN" dirty="0" smtClean="0"/>
              <a:t>Hello, boys and girls. Nice to see you.</a:t>
            </a:r>
          </a:p>
          <a:p>
            <a:r>
              <a:rPr lang="en-US" altLang="zh-CN" dirty="0" smtClean="0"/>
              <a:t>Introduce myself.</a:t>
            </a:r>
          </a:p>
          <a:p>
            <a:r>
              <a:rPr lang="en-US" altLang="zh-CN" dirty="0" smtClean="0"/>
              <a:t>This is my first time to be with you. I feel very excited.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03350" y="4005263"/>
            <a:ext cx="16779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/>
              <a:t>(</a:t>
            </a:r>
            <a:r>
              <a:rPr lang="zh-CN" altLang="en-US" sz="3200" b="1" dirty="0"/>
              <a:t>激动的</a:t>
            </a:r>
            <a:r>
              <a:rPr lang="en-US" altLang="zh-CN" sz="3200" b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  <a:noFill/>
        </p:spPr>
        <p:txBody>
          <a:bodyPr/>
          <a:lstStyle/>
          <a:p>
            <a:pPr algn="l"/>
            <a:r>
              <a:rPr lang="en-US" altLang="zh-CN" sz="3600" dirty="0" smtClean="0"/>
              <a:t>We have known a lot about kites. But Millie  hasn't. So she wants to write down Mr. Wu’s talk.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67544" y="3645024"/>
            <a:ext cx="8229600" cy="1224136"/>
          </a:xfrm>
          <a:noFill/>
        </p:spPr>
        <p:txBody>
          <a:bodyPr/>
          <a:lstStyle/>
          <a:p>
            <a:r>
              <a:rPr lang="en-US" altLang="zh-CN" sz="3600" dirty="0" smtClean="0"/>
              <a:t>Can you help her? Listen to the talk again and finish Part A3 on page76.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143000"/>
          </a:xfrm>
          <a:noFill/>
        </p:spPr>
        <p:txBody>
          <a:bodyPr/>
          <a:lstStyle/>
          <a:p>
            <a:pPr algn="l"/>
            <a:r>
              <a:rPr lang="en-US" altLang="zh-CN" sz="2800" b="1" dirty="0" smtClean="0"/>
              <a:t>We are listening to Mr. Wu’s talk about kites. But Amy and her cousin Shirley are going for a picnic. They are very excited. They are talking about their picnic.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250825" y="2133600"/>
            <a:ext cx="8229600" cy="4525963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/>
              <a:t>Listen to their conversation on page76 and answer some questions.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1.What can they do?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2.Can they go swimming? Why?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3.What does Amy need to take?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4000" dirty="0" smtClean="0"/>
              <a:t>Amy and Shirley can fly kites today. Can we fly kites today?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We can listen to a song called Flying Kites.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Would you like to listen?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188" cy="1066800"/>
          </a:xfrm>
          <a:noFill/>
        </p:spPr>
        <p:txBody>
          <a:bodyPr/>
          <a:lstStyle/>
          <a:p>
            <a:r>
              <a:rPr lang="en-US" altLang="zh-CN" dirty="0" smtClean="0"/>
              <a:t>Homework: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2764904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/>
              <a:t>Make a conversation about a day out like this:</a:t>
            </a:r>
          </a:p>
          <a:p>
            <a:r>
              <a:rPr lang="en-US" altLang="zh-CN" sz="2800" b="1" dirty="0" smtClean="0"/>
              <a:t>Feeling</a:t>
            </a:r>
          </a:p>
          <a:p>
            <a:r>
              <a:rPr lang="en-US" altLang="zh-CN" sz="2800" b="1" dirty="0" smtClean="0"/>
              <a:t>What you can do</a:t>
            </a:r>
          </a:p>
          <a:p>
            <a:r>
              <a:rPr lang="en-US" altLang="zh-CN" sz="2800" b="1" dirty="0" smtClean="0"/>
              <a:t>What you can’t do and why</a:t>
            </a:r>
          </a:p>
          <a:p>
            <a:r>
              <a:rPr lang="en-US" altLang="zh-CN" sz="2800" b="1" dirty="0" smtClean="0"/>
              <a:t>Things you need to take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6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6100" y="692150"/>
            <a:ext cx="4643438" cy="289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203575" y="4149725"/>
            <a:ext cx="2303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/>
              <a:t>excited</a:t>
            </a:r>
          </a:p>
        </p:txBody>
      </p:sp>
      <p:pic>
        <p:nvPicPr>
          <p:cNvPr id="17412" name="Picture 4" descr="6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692150"/>
            <a:ext cx="3806825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987675" y="4840288"/>
            <a:ext cx="37258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Where is he from?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hina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620713"/>
            <a:ext cx="7620000" cy="594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Oval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80288" y="1989138"/>
            <a:ext cx="576262" cy="5762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50825" y="68263"/>
            <a:ext cx="3816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/>
              <a:t>a map of China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456488" y="2708275"/>
            <a:ext cx="16875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Province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812088" y="32131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/>
              <a:t>省</a:t>
            </a:r>
          </a:p>
        </p:txBody>
      </p:sp>
      <p:sp>
        <p:nvSpPr>
          <p:cNvPr id="18439" name="Oval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588125" y="3644900"/>
            <a:ext cx="576263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331913" y="4797425"/>
            <a:ext cx="39703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/>
              <a:t>use a mobile phone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58888" y="5516563"/>
            <a:ext cx="69675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/>
              <a:t>Do you want to live as long as her?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79388" y="2205038"/>
            <a:ext cx="27543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/>
              <a:t>100 years old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68313" y="2852738"/>
            <a:ext cx="1987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/>
              <a:t>a century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0" y="3429000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/>
              <a:t>（世纪，百年）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076825" y="4797425"/>
            <a:ext cx="180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/>
              <a:t>（手机）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755650" y="1455738"/>
            <a:ext cx="1581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/>
              <a:t>excited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jo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20713"/>
            <a:ext cx="2449513" cy="183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3" name="Picture 3" descr="swim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313" y="333375"/>
            <a:ext cx="3311525" cy="224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 descr="campi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213100"/>
            <a:ext cx="3024188" cy="226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Picture 5" descr="cycli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03575" y="3141663"/>
            <a:ext cx="3240088" cy="243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 descr="ridi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88125" y="3716338"/>
            <a:ext cx="2305050" cy="221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 descr="cd1ed2089e01ac8b2fddd42a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227763" y="549275"/>
            <a:ext cx="2457450" cy="251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0" y="0"/>
            <a:ext cx="85883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 b="1"/>
              <a:t>What outdoor activity would you like to do?</a:t>
            </a:r>
          </a:p>
          <a:p>
            <a:endParaRPr lang="zh-CN" altLang="en-US" sz="3200" b="1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84213" y="2247900"/>
            <a:ext cx="1647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jogging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203575" y="2205038"/>
            <a:ext cx="21701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swimming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443663" y="3141663"/>
            <a:ext cx="1603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skating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755650" y="5661025"/>
            <a:ext cx="1852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camping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067175" y="5876925"/>
            <a:ext cx="1581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cycling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308850" y="6092825"/>
            <a:ext cx="131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riding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3600" b="1" smtClean="0"/>
              <a:t>Do you know what outdoor activity </a:t>
            </a:r>
            <a:br>
              <a:rPr lang="en-US" altLang="zh-CN" sz="3600" b="1" smtClean="0"/>
            </a:br>
            <a:r>
              <a:rPr lang="en-US" altLang="zh-CN" sz="3600" b="1" smtClean="0"/>
              <a:t>I would like to do?</a:t>
            </a:r>
          </a:p>
        </p:txBody>
      </p:sp>
      <p:pic>
        <p:nvPicPr>
          <p:cNvPr id="21507" name="Picture 3" descr="19300001298837131339165477806_1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773238"/>
            <a:ext cx="2573338" cy="28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7950" y="5157788"/>
            <a:ext cx="8489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I would like to fly kites on sunny and windy days.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300788" y="5589588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/>
              <a:t>有风的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118-08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692150"/>
            <a:ext cx="2246313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1" name="Picture 3" descr="is962-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4149725"/>
            <a:ext cx="1655763" cy="176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 descr="U1129P20T55D12651F795DT2005040109420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825" y="3938588"/>
            <a:ext cx="4392613" cy="199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 descr="14feb5e9adde10e8e0f10d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87450" y="620713"/>
            <a:ext cx="2952750" cy="263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411413" y="6338888"/>
            <a:ext cx="4143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Whose kites are these?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339975" y="0"/>
            <a:ext cx="4713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What do they look like?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763713" y="3160713"/>
            <a:ext cx="1152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a bird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084888" y="3089275"/>
            <a:ext cx="1411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a plane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11188" y="5826125"/>
            <a:ext cx="1114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a fish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7380288" y="4168775"/>
            <a:ext cx="1649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a square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7667625" y="4811713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/>
              <a:t>正方形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557338"/>
            <a:ext cx="8229600" cy="1143000"/>
          </a:xfrm>
          <a:noFill/>
        </p:spPr>
        <p:txBody>
          <a:bodyPr/>
          <a:lstStyle/>
          <a:p>
            <a:r>
              <a:rPr lang="en-US" altLang="zh-CN" sz="4000" smtClean="0"/>
              <a:t>Mr. Wu is also asking his students about this question. Open your books and turn to page75.Listen to their conversation and write the students’ names under their kites.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黄色</Template>
  <TotalTime>0</TotalTime>
  <Words>536</Words>
  <Application>Microsoft Office PowerPoint</Application>
  <PresentationFormat>全屏显示(4:3)</PresentationFormat>
  <Paragraphs>97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宋体</vt:lpstr>
      <vt:lpstr>微软雅黑</vt:lpstr>
      <vt:lpstr>Arial</vt:lpstr>
      <vt:lpstr>Calibri</vt:lpstr>
      <vt:lpstr>WWW.2PPT.COM
</vt:lpstr>
      <vt:lpstr>Unit6 Outdoor fun</vt:lpstr>
      <vt:lpstr>Introduction:</vt:lpstr>
      <vt:lpstr>PowerPoint 演示文稿</vt:lpstr>
      <vt:lpstr>PowerPoint 演示文稿</vt:lpstr>
      <vt:lpstr>PowerPoint 演示文稿</vt:lpstr>
      <vt:lpstr>PowerPoint 演示文稿</vt:lpstr>
      <vt:lpstr>Do you know what outdoor activity  I would like to do?</vt:lpstr>
      <vt:lpstr>PowerPoint 演示文稿</vt:lpstr>
      <vt:lpstr>Mr. Wu is also asking his students about this question. Open your books and turn to page75.Listen to their conversation and write the students’ names under their kites.</vt:lpstr>
      <vt:lpstr>PowerPoint 演示文稿</vt:lpstr>
      <vt:lpstr>Would you like to watch more  kites?</vt:lpstr>
      <vt:lpstr>PowerPoint 演示文稿</vt:lpstr>
      <vt:lpstr>PowerPoint 演示文稿</vt:lpstr>
      <vt:lpstr>PowerPoint 演示文稿</vt:lpstr>
      <vt:lpstr>Who is the first person to make kites?</vt:lpstr>
      <vt:lpstr>PowerPoint 演示文稿</vt:lpstr>
      <vt:lpstr>PowerPoint 演示文稿</vt:lpstr>
      <vt:lpstr>PowerPoint 演示文稿</vt:lpstr>
      <vt:lpstr>Mr. Wu is telling his students about the history(历史)of kites. The four famous people are mentioned(被提到) in his talk. Listen to the talk and finish Part A2 on page75.</vt:lpstr>
      <vt:lpstr>We have known a lot about kites. But Millie  hasn't. So she wants to write down Mr. Wu’s talk.</vt:lpstr>
      <vt:lpstr>We are listening to Mr. Wu’s talk about kites. But Amy and her cousin Shirley are going for a picnic. They are very excited. They are talking about their picnic.</vt:lpstr>
      <vt:lpstr>Amy and Shirley can fly kites today. Can we fly kites today?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2017-01-21T06:37:00Z</dcterms:created>
  <dcterms:modified xsi:type="dcterms:W3CDTF">2023-01-17T02:49:34Z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FF7DE85D6AB94EE8B14FAC871FD22C8B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