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62" r:id="rId3"/>
    <p:sldId id="341" r:id="rId4"/>
    <p:sldId id="363" r:id="rId5"/>
    <p:sldId id="364" r:id="rId6"/>
    <p:sldId id="366" r:id="rId7"/>
    <p:sldId id="365" r:id="rId8"/>
    <p:sldId id="367" r:id="rId9"/>
    <p:sldId id="370" r:id="rId10"/>
    <p:sldId id="369" r:id="rId11"/>
    <p:sldId id="371" r:id="rId12"/>
    <p:sldId id="360" r:id="rId13"/>
    <p:sldId id="344" r:id="rId14"/>
    <p:sldId id="331" r:id="rId15"/>
    <p:sldId id="277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3300"/>
    <a:srgbClr val="CCFFFF"/>
    <a:srgbClr val="FFFFCC"/>
    <a:srgbClr val="FFFF00"/>
    <a:srgbClr val="FFFF99"/>
    <a:srgbClr val="FAD7FD"/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2" autoAdjust="0"/>
    <p:restoredTop sz="94660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3318FEC-1CF0-4E24-8AFF-07E7137AE60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8FEC-1CF0-4E24-8AFF-07E7137AE6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144C76F-AE86-4B32-982B-E57EF8FEC6EF}" type="slidenum">
              <a:rPr lang="en-US" altLang="zh-CN" sz="1200">
                <a:latin typeface="Calibri" panose="020F0502020204030204" pitchFamily="34" charset="0"/>
              </a:rPr>
              <a:t>13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/>
            <a:endParaRPr lang="en-US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5FAF-7E8F-4F50-BD87-D33E77A946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1E445-EEC8-47E4-AD26-0C449BD436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77820-F5B0-45D5-BD02-4438626530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857CA-A903-457E-A72D-037729AFD2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43D9B-ECD0-4FF6-B129-0E399F4D68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646A0-EAEE-4855-80AB-8BCDB0D803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E2F9B-5E1B-4D4C-BCCE-F9D0628720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AC0D6-8F69-43FF-B87A-89A39B9F8D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5B0EC-E8E3-4873-AEAD-7D9ED48461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A0ED2-816F-40EB-ADFF-0559B01B13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2D3C-4E0E-4E2D-AFBC-0313D4C42C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0864AC-E42F-4290-ADF5-1909F16A6E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C:\Users\Administrator\Desktop\M4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713"/>
            <a:ext cx="2195513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1684338"/>
            <a:ext cx="5975697" cy="1143000"/>
          </a:xfrm>
        </p:spPr>
        <p:txBody>
          <a:bodyPr/>
          <a:lstStyle/>
          <a:p>
            <a:pPr algn="l" eaLnBrk="1" hangingPunct="1"/>
            <a:r>
              <a:rPr lang="en-US" altLang="zh-CN" sz="7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Small animals</a:t>
            </a: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107950" y="1611313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>
                <a:solidFill>
                  <a:schemeClr val="bg1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084" name="TextBox 6"/>
          <p:cNvSpPr txBox="1">
            <a:spLocks noChangeArrowheads="1"/>
          </p:cNvSpPr>
          <p:nvPr/>
        </p:nvSpPr>
        <p:spPr bwMode="auto">
          <a:xfrm>
            <a:off x="2411760" y="3266816"/>
            <a:ext cx="57594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EucrosiaUPC" panose="02020603050405020304" pitchFamily="18" charset="-34"/>
              </a:rPr>
              <a:t>第三课时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EucrosiaUPC" panose="02020603050405020304" pitchFamily="18" charset="-3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9755" y="5301208"/>
            <a:ext cx="915375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6"/>
          <p:cNvSpPr>
            <a:spLocks noChangeArrowheads="1"/>
          </p:cNvSpPr>
          <p:nvPr/>
        </p:nvSpPr>
        <p:spPr bwMode="auto">
          <a:xfrm>
            <a:off x="107950" y="836613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>
              <a:solidFill>
                <a:srgbClr val="F290FA"/>
              </a:solidFill>
            </a:endParaRPr>
          </a:p>
          <a:p>
            <a:pPr algn="ctr"/>
            <a:r>
              <a:rPr lang="en-US" altLang="zh-CN" sz="2800">
                <a:solidFill>
                  <a:srgbClr val="F290FA"/>
                </a:solidFill>
              </a:rPr>
              <a:t>Number</a:t>
            </a:r>
            <a:r>
              <a:rPr lang="zh-CN" altLang="en-US" sz="2800">
                <a:solidFill>
                  <a:srgbClr val="F290FA"/>
                </a:solidFill>
              </a:rPr>
              <a:t> the story</a:t>
            </a:r>
          </a:p>
          <a:p>
            <a:pPr algn="ctr"/>
            <a:endParaRPr lang="zh-CN" altLang="en-US" sz="280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1901825"/>
            <a:ext cx="25082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00213"/>
            <a:ext cx="251936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663" y="4221163"/>
            <a:ext cx="27495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1989138"/>
            <a:ext cx="28225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4292600"/>
            <a:ext cx="2478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475" y="4168775"/>
            <a:ext cx="24479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4416425" y="3246438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4416425" y="3246438"/>
            <a:ext cx="13795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850900" y="3829050"/>
            <a:ext cx="1776413" cy="57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/>
              <a:t>（  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3200"/>
              <a:t>）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064000" y="3811588"/>
            <a:ext cx="1660525" cy="579437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/>
              <a:t>（  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3200"/>
              <a:t> ）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1527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/>
              <a:t>（ </a:t>
            </a:r>
            <a:r>
              <a:rPr lang="zh-CN" altLang="en-US" sz="3200">
                <a:solidFill>
                  <a:srgbClr val="FF0000"/>
                </a:solidFill>
              </a:rPr>
              <a:t>1</a:t>
            </a:r>
            <a:r>
              <a:rPr lang="zh-CN" altLang="en-US" sz="3200"/>
              <a:t> ）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835025" y="6180138"/>
            <a:ext cx="1792288" cy="579437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/>
              <a:t>（  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sz="3200"/>
              <a:t> ）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064000" y="6180138"/>
            <a:ext cx="1660525" cy="579437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/>
              <a:t>（  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zh-CN" altLang="en-US" sz="3200">
                <a:solidFill>
                  <a:srgbClr val="FF0000"/>
                </a:solidFill>
              </a:rPr>
              <a:t> </a:t>
            </a:r>
            <a:r>
              <a:rPr lang="zh-CN" altLang="en-US" sz="3200"/>
              <a:t>）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221538" y="6180138"/>
            <a:ext cx="1743075" cy="579437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/>
              <a:t>（  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</a:t>
            </a:r>
            <a:r>
              <a:rPr lang="zh-CN" altLang="en-US" sz="3200"/>
              <a:t>）</a:t>
            </a:r>
          </a:p>
        </p:txBody>
      </p:sp>
      <p:sp>
        <p:nvSpPr>
          <p:cNvPr id="14353" name="流程图: 联系 23"/>
          <p:cNvSpPr>
            <a:spLocks noChangeArrowheads="1"/>
          </p:cNvSpPr>
          <p:nvPr/>
        </p:nvSpPr>
        <p:spPr bwMode="auto">
          <a:xfrm>
            <a:off x="323850" y="1700213"/>
            <a:ext cx="503238" cy="433387"/>
          </a:xfrm>
          <a:prstGeom prst="flowChartConnector">
            <a:avLst/>
          </a:prstGeom>
          <a:solidFill>
            <a:srgbClr val="CCFFFF"/>
          </a:solidFill>
          <a:ln w="12700" cap="rnd">
            <a:solidFill>
              <a:srgbClr val="FF0000"/>
            </a:solidFill>
            <a:bevel/>
          </a:ln>
        </p:spPr>
        <p:txBody>
          <a:bodyPr wrap="none" lIns="90170" tIns="46990" rIns="90170" bIns="46990" anchor="ctr"/>
          <a:lstStyle/>
          <a:p>
            <a:r>
              <a:rPr lang="en-US" altLang="zh-CN">
                <a:solidFill>
                  <a:srgbClr val="FF3300"/>
                </a:solidFill>
              </a:rPr>
              <a:t>A</a:t>
            </a:r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14354" name="流程图: 联系 26"/>
          <p:cNvSpPr>
            <a:spLocks noChangeArrowheads="1"/>
          </p:cNvSpPr>
          <p:nvPr/>
        </p:nvSpPr>
        <p:spPr bwMode="auto">
          <a:xfrm>
            <a:off x="3276600" y="1989138"/>
            <a:ext cx="503238" cy="431800"/>
          </a:xfrm>
          <a:prstGeom prst="flowChartConnector">
            <a:avLst/>
          </a:prstGeom>
          <a:solidFill>
            <a:srgbClr val="CCFFFF"/>
          </a:solidFill>
          <a:ln w="12700" cap="rnd">
            <a:solidFill>
              <a:srgbClr val="FF0000"/>
            </a:solidFill>
            <a:bevel/>
          </a:ln>
        </p:spPr>
        <p:txBody>
          <a:bodyPr wrap="none" lIns="90170" tIns="46990" rIns="90170" bIns="46990" anchor="ctr"/>
          <a:lstStyle/>
          <a:p>
            <a:r>
              <a:rPr lang="en-US" altLang="zh-CN">
                <a:solidFill>
                  <a:srgbClr val="FF3300"/>
                </a:solidFill>
              </a:rPr>
              <a:t>B</a:t>
            </a:r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14355" name="流程图: 联系 27"/>
          <p:cNvSpPr>
            <a:spLocks noChangeArrowheads="1"/>
          </p:cNvSpPr>
          <p:nvPr/>
        </p:nvSpPr>
        <p:spPr bwMode="auto">
          <a:xfrm>
            <a:off x="6443663" y="1916113"/>
            <a:ext cx="504825" cy="433387"/>
          </a:xfrm>
          <a:prstGeom prst="flowChartConnector">
            <a:avLst/>
          </a:prstGeom>
          <a:solidFill>
            <a:srgbClr val="CCFFFF"/>
          </a:solidFill>
          <a:ln w="12700" cap="rnd">
            <a:solidFill>
              <a:srgbClr val="FF0000"/>
            </a:solidFill>
            <a:bevel/>
          </a:ln>
        </p:spPr>
        <p:txBody>
          <a:bodyPr wrap="none" lIns="90170" tIns="46990" rIns="90170" bIns="46990" anchor="ctr"/>
          <a:lstStyle/>
          <a:p>
            <a:r>
              <a:rPr lang="en-US" altLang="zh-CN">
                <a:solidFill>
                  <a:srgbClr val="FF3300"/>
                </a:solidFill>
              </a:rPr>
              <a:t>C</a:t>
            </a:r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14356" name="流程图: 联系 28"/>
          <p:cNvSpPr>
            <a:spLocks noChangeArrowheads="1"/>
          </p:cNvSpPr>
          <p:nvPr/>
        </p:nvSpPr>
        <p:spPr bwMode="auto">
          <a:xfrm>
            <a:off x="107950" y="4292600"/>
            <a:ext cx="503238" cy="431800"/>
          </a:xfrm>
          <a:prstGeom prst="flowChartConnector">
            <a:avLst/>
          </a:prstGeom>
          <a:solidFill>
            <a:srgbClr val="CCFFFF"/>
          </a:solidFill>
          <a:ln w="12700" cap="rnd">
            <a:solidFill>
              <a:srgbClr val="FF0000"/>
            </a:solidFill>
            <a:bevel/>
          </a:ln>
        </p:spPr>
        <p:txBody>
          <a:bodyPr wrap="none" lIns="90170" tIns="46990" rIns="90170" bIns="46990" anchor="ctr"/>
          <a:lstStyle/>
          <a:p>
            <a:r>
              <a:rPr lang="en-US" altLang="zh-CN">
                <a:solidFill>
                  <a:srgbClr val="FF3300"/>
                </a:solidFill>
              </a:rPr>
              <a:t>D</a:t>
            </a:r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14357" name="流程图: 联系 29"/>
          <p:cNvSpPr>
            <a:spLocks noChangeArrowheads="1"/>
          </p:cNvSpPr>
          <p:nvPr/>
        </p:nvSpPr>
        <p:spPr bwMode="auto">
          <a:xfrm>
            <a:off x="3348038" y="4292600"/>
            <a:ext cx="503237" cy="431800"/>
          </a:xfrm>
          <a:prstGeom prst="flowChartConnector">
            <a:avLst/>
          </a:prstGeom>
          <a:solidFill>
            <a:srgbClr val="CCFFFF"/>
          </a:solidFill>
          <a:ln w="12700" cap="rnd">
            <a:solidFill>
              <a:srgbClr val="FF0000"/>
            </a:solidFill>
            <a:bevel/>
          </a:ln>
        </p:spPr>
        <p:txBody>
          <a:bodyPr wrap="none" lIns="90170" tIns="46990" rIns="90170" bIns="46990" anchor="ctr"/>
          <a:lstStyle/>
          <a:p>
            <a:r>
              <a:rPr lang="en-US" altLang="zh-CN">
                <a:solidFill>
                  <a:srgbClr val="FF3300"/>
                </a:solidFill>
              </a:rPr>
              <a:t>E</a:t>
            </a:r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14358" name="流程图: 联系 30"/>
          <p:cNvSpPr>
            <a:spLocks noChangeArrowheads="1"/>
          </p:cNvSpPr>
          <p:nvPr/>
        </p:nvSpPr>
        <p:spPr bwMode="auto">
          <a:xfrm>
            <a:off x="6443663" y="4292600"/>
            <a:ext cx="504825" cy="431800"/>
          </a:xfrm>
          <a:prstGeom prst="flowChartConnector">
            <a:avLst/>
          </a:prstGeom>
          <a:solidFill>
            <a:srgbClr val="CCFFFF"/>
          </a:solidFill>
          <a:ln w="12700" cap="rnd">
            <a:solidFill>
              <a:srgbClr val="FF0000"/>
            </a:solidFill>
            <a:bevel/>
          </a:ln>
        </p:spPr>
        <p:txBody>
          <a:bodyPr wrap="none" lIns="90170" tIns="46990" rIns="90170" bIns="46990" anchor="ctr"/>
          <a:lstStyle/>
          <a:p>
            <a:r>
              <a:rPr lang="en-US" altLang="zh-CN">
                <a:solidFill>
                  <a:srgbClr val="FF3300"/>
                </a:solidFill>
              </a:rPr>
              <a:t>F</a:t>
            </a:r>
            <a:endParaRPr lang="zh-CN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22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107950" y="622300"/>
            <a:ext cx="4032250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>
              <a:solidFill>
                <a:srgbClr val="F290FA"/>
              </a:solidFill>
            </a:endParaRPr>
          </a:p>
          <a:p>
            <a:pPr algn="ctr"/>
            <a:r>
              <a:rPr lang="en-US" altLang="zh-CN" sz="2800">
                <a:solidFill>
                  <a:srgbClr val="F290FA"/>
                </a:solidFill>
              </a:rPr>
              <a:t>What’s  in the box ?</a:t>
            </a:r>
            <a:endParaRPr lang="zh-CN" altLang="en-US" sz="2800">
              <a:solidFill>
                <a:srgbClr val="F290FA"/>
              </a:solidFill>
            </a:endParaRPr>
          </a:p>
          <a:p>
            <a:pPr algn="ctr"/>
            <a:endParaRPr lang="zh-CN" altLang="en-US" sz="2800"/>
          </a:p>
        </p:txBody>
      </p:sp>
      <p:pic>
        <p:nvPicPr>
          <p:cNvPr id="16387" name="图片 4" descr="C:\Users\Administrator\AppData\Roaming\Tencent\Users\287595247\QQ\WinTemp\RichOle\ZWO94RU0L3F33QZ}LD6V3R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447800"/>
            <a:ext cx="44656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663825" y="4657725"/>
            <a:ext cx="51482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It is a /an _______.</a:t>
            </a:r>
          </a:p>
          <a:p>
            <a:endParaRPr lang="en-US" altLang="zh-CN" sz="2400"/>
          </a:p>
          <a:p>
            <a:r>
              <a:rPr lang="en-US" altLang="zh-CN" sz="2400"/>
              <a:t>Its_____  is _____.</a:t>
            </a:r>
          </a:p>
          <a:p>
            <a:endParaRPr lang="en-US" altLang="zh-CN" sz="2400"/>
          </a:p>
          <a:p>
            <a:r>
              <a:rPr lang="en-US" altLang="zh-CN" sz="2400"/>
              <a:t>Its_____ are_____.</a:t>
            </a:r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6"/>
          <p:cNvSpPr>
            <a:spLocks noChangeArrowheads="1"/>
          </p:cNvSpPr>
          <p:nvPr/>
        </p:nvSpPr>
        <p:spPr bwMode="auto">
          <a:xfrm>
            <a:off x="107950" y="622300"/>
            <a:ext cx="3671888" cy="935038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 dirty="0">
              <a:solidFill>
                <a:srgbClr val="F290FA"/>
              </a:solidFill>
            </a:endParaRPr>
          </a:p>
          <a:p>
            <a:pPr algn="ctr"/>
            <a:r>
              <a:rPr lang="en-US" altLang="zh-CN" sz="2800" dirty="0">
                <a:solidFill>
                  <a:srgbClr val="F290FA"/>
                </a:solidFill>
              </a:rPr>
              <a:t>An animal </a:t>
            </a:r>
            <a:r>
              <a:rPr lang="en-US" altLang="zh-CN" sz="2800" dirty="0" smtClean="0">
                <a:solidFill>
                  <a:srgbClr val="F290FA"/>
                </a:solidFill>
              </a:rPr>
              <a:t>book </a:t>
            </a:r>
            <a:endParaRPr lang="zh-CN" altLang="en-US" sz="2800" dirty="0">
              <a:solidFill>
                <a:srgbClr val="F290FA"/>
              </a:solidFill>
            </a:endParaRPr>
          </a:p>
          <a:p>
            <a:pPr algn="ctr"/>
            <a:endParaRPr lang="zh-CN" altLang="en-US" sz="2800" dirty="0"/>
          </a:p>
        </p:txBody>
      </p:sp>
      <p:pic>
        <p:nvPicPr>
          <p:cNvPr id="18435" name="Picture 9" descr="C:\Users\MeBiuS\Desktop\38_03_SOE3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1628775"/>
            <a:ext cx="9144001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258888" y="2565400"/>
            <a:ext cx="2665412" cy="3167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200">
                <a:latin typeface="Calibri" panose="020F0502020204030204" pitchFamily="34" charset="0"/>
              </a:rPr>
              <a:t>Stick a picture</a:t>
            </a:r>
            <a:endParaRPr lang="zh-CN" altLang="zh-CN"/>
          </a:p>
        </p:txBody>
      </p:sp>
      <p:pic>
        <p:nvPicPr>
          <p:cNvPr id="18437" name="Picture 7" descr="C:\Users\Administrator\AppData\Roaming\Tencent\Users\287595247\QQ\WinTemp\RichOle\Z[~T{%8ZC@KTY2PM]_XU@5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708275"/>
            <a:ext cx="30257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0" descr="3113333c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7125"/>
            <a:ext cx="91440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71438" y="117475"/>
            <a:ext cx="3708400" cy="9366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dirty="0">
                <a:solidFill>
                  <a:srgbClr val="F290FA"/>
                </a:solidFill>
              </a:rPr>
              <a:t>Show time</a:t>
            </a:r>
            <a:endParaRPr lang="zh-CN" altLang="en-US" sz="2800" dirty="0"/>
          </a:p>
        </p:txBody>
      </p:sp>
      <p:pic>
        <p:nvPicPr>
          <p:cNvPr id="19460" name="图片 6" descr="B3$HOCONAKA9%]8~J94RP)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75" y="2492375"/>
            <a:ext cx="397986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140075" y="5157788"/>
            <a:ext cx="2800350" cy="847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An animal book</a:t>
            </a:r>
            <a:endParaRPr lang="zh-CN" altLang="zh-CN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Administrator\AppData\Roaming\Tencent\Users\287595247\QQ\WinTemp\RichOle\{7[2KWD~DG1P7W2}~}5`F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565400"/>
            <a:ext cx="66246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125663" y="1036638"/>
            <a:ext cx="48260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9999"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Small animals can help!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9999"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9460" name="WordArt 8"/>
          <p:cNvSpPr>
            <a:spLocks noChangeArrowheads="1" noChangeShapeType="1" noTextEdit="1"/>
          </p:cNvSpPr>
          <p:nvPr/>
        </p:nvSpPr>
        <p:spPr bwMode="auto">
          <a:xfrm>
            <a:off x="1949450" y="1828800"/>
            <a:ext cx="53848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miter lim="800000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9999"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All the animals are friends!</a:t>
            </a:r>
            <a:endParaRPr lang="zh-CN" altLang="en-US" sz="3600" b="1" kern="10" dirty="0">
              <a:ln w="12700">
                <a:solidFill>
                  <a:srgbClr val="EAEAEA"/>
                </a:solidFill>
                <a:miter lim="800000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9999"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1508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6"/>
          <p:cNvSpPr>
            <a:spLocks noChangeArrowheads="1"/>
          </p:cNvSpPr>
          <p:nvPr/>
        </p:nvSpPr>
        <p:spPr bwMode="auto">
          <a:xfrm>
            <a:off x="250825" y="188913"/>
            <a:ext cx="3168650" cy="628650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F9933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39750" y="260350"/>
            <a:ext cx="280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FFC000"/>
                </a:solidFill>
              </a:rPr>
              <a:t>Homework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pic>
        <p:nvPicPr>
          <p:cNvPr id="22531" name="Picture 34" descr="C:\Users\Administrator\AppData\Roaming\Tencent\Users\287595247\QQ\WinTemp\RichOle\5%P40O0_35A@5GRB]W9ZDQ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79216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4"/>
          <p:cNvSpPr txBox="1">
            <a:spLocks noChangeArrowheads="1"/>
          </p:cNvSpPr>
          <p:nvPr/>
        </p:nvSpPr>
        <p:spPr bwMode="auto">
          <a:xfrm>
            <a:off x="1042988" y="1052513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/>
            <a:r>
              <a:rPr lang="en-US" altLang="zh-CN" sz="2400" dirty="0"/>
              <a:t>Write your story. </a:t>
            </a:r>
            <a:r>
              <a:rPr lang="zh-CN" altLang="en-US" sz="2400" dirty="0"/>
              <a:t>改一改，怎样的故事更有趣？</a:t>
            </a:r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 flipH="1" flipV="1">
            <a:off x="900113" y="1700213"/>
            <a:ext cx="1079500" cy="576262"/>
          </a:xfrm>
          <a:prstGeom prst="cloudCallout">
            <a:avLst>
              <a:gd name="adj1" fmla="val -12995"/>
              <a:gd name="adj2" fmla="val -8681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flipH="1" flipV="1">
            <a:off x="1835150" y="2205038"/>
            <a:ext cx="1081088" cy="574675"/>
          </a:xfrm>
          <a:prstGeom prst="cloudCallout">
            <a:avLst>
              <a:gd name="adj1" fmla="val 15222"/>
              <a:gd name="adj2" fmla="val -82102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 flipH="1" flipV="1">
            <a:off x="2843213" y="3213100"/>
            <a:ext cx="1081087" cy="576263"/>
          </a:xfrm>
          <a:prstGeom prst="cloudCallout">
            <a:avLst>
              <a:gd name="adj1" fmla="val -20315"/>
              <a:gd name="adj2" fmla="val 82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  <p:sp>
        <p:nvSpPr>
          <p:cNvPr id="22536" name="AutoShape 6"/>
          <p:cNvSpPr>
            <a:spLocks noChangeArrowheads="1"/>
          </p:cNvSpPr>
          <p:nvPr/>
        </p:nvSpPr>
        <p:spPr bwMode="auto">
          <a:xfrm flipH="1" flipV="1">
            <a:off x="5580063" y="3284538"/>
            <a:ext cx="1079500" cy="576262"/>
          </a:xfrm>
          <a:prstGeom prst="cloudCallout">
            <a:avLst>
              <a:gd name="adj1" fmla="val -20315"/>
              <a:gd name="adj2" fmla="val 82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  <p:sp>
        <p:nvSpPr>
          <p:cNvPr id="22537" name="AutoShape 6"/>
          <p:cNvSpPr>
            <a:spLocks noChangeArrowheads="1"/>
          </p:cNvSpPr>
          <p:nvPr/>
        </p:nvSpPr>
        <p:spPr bwMode="auto">
          <a:xfrm flipH="1" flipV="1">
            <a:off x="4716463" y="6021388"/>
            <a:ext cx="1079500" cy="574675"/>
          </a:xfrm>
          <a:prstGeom prst="cloudCallout">
            <a:avLst>
              <a:gd name="adj1" fmla="val 38213"/>
              <a:gd name="adj2" fmla="val 20624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  <p:sp>
        <p:nvSpPr>
          <p:cNvPr id="22538" name="AutoShape 6"/>
          <p:cNvSpPr>
            <a:spLocks noChangeArrowheads="1"/>
          </p:cNvSpPr>
          <p:nvPr/>
        </p:nvSpPr>
        <p:spPr bwMode="auto">
          <a:xfrm flipH="1" flipV="1">
            <a:off x="1692275" y="4221163"/>
            <a:ext cx="1079500" cy="574675"/>
          </a:xfrm>
          <a:prstGeom prst="cloudCallout">
            <a:avLst>
              <a:gd name="adj1" fmla="val 15222"/>
              <a:gd name="adj2" fmla="val -82102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  <p:sp>
        <p:nvSpPr>
          <p:cNvPr id="22539" name="圆角矩形标注 42"/>
          <p:cNvSpPr>
            <a:spLocks noChangeArrowheads="1"/>
          </p:cNvSpPr>
          <p:nvPr/>
        </p:nvSpPr>
        <p:spPr bwMode="auto">
          <a:xfrm>
            <a:off x="5795963" y="4508500"/>
            <a:ext cx="1439862" cy="720725"/>
          </a:xfrm>
          <a:prstGeom prst="wedgeRoundRectCallout">
            <a:avLst>
              <a:gd name="adj1" fmla="val 22407"/>
              <a:gd name="adj2" fmla="val 69278"/>
              <a:gd name="adj3" fmla="val 16667"/>
            </a:avLst>
          </a:prstGeom>
          <a:solidFill>
            <a:srgbClr val="CCFFFF"/>
          </a:solidFill>
          <a:ln w="19050" cap="rnd">
            <a:solidFill>
              <a:srgbClr val="7030A0"/>
            </a:solidFill>
            <a:bevel/>
          </a:ln>
        </p:spPr>
        <p:txBody>
          <a:bodyPr wrap="none" lIns="90170" tIns="46990" rIns="90170" bIns="46990" anchor="ctr"/>
          <a:lstStyle/>
          <a:p>
            <a:endParaRPr lang="zh-CN" altLang="en-US"/>
          </a:p>
        </p:txBody>
      </p:sp>
      <p:sp>
        <p:nvSpPr>
          <p:cNvPr id="22540" name="TextBox 43"/>
          <p:cNvSpPr txBox="1">
            <a:spLocks noChangeArrowheads="1"/>
          </p:cNvSpPr>
          <p:nvPr/>
        </p:nvSpPr>
        <p:spPr bwMode="auto">
          <a:xfrm>
            <a:off x="5724525" y="45212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/>
              <a:t>Look , Mum!</a:t>
            </a:r>
          </a:p>
          <a:p>
            <a:r>
              <a:rPr lang="en-US" altLang="zh-CN" sz="2000"/>
              <a:t>A big fish!</a:t>
            </a:r>
            <a:endParaRPr lang="zh-CN" altLang="en-US" sz="2000"/>
          </a:p>
        </p:txBody>
      </p:sp>
      <p:sp>
        <p:nvSpPr>
          <p:cNvPr id="22541" name="AutoShape 6"/>
          <p:cNvSpPr>
            <a:spLocks noChangeArrowheads="1"/>
          </p:cNvSpPr>
          <p:nvPr/>
        </p:nvSpPr>
        <p:spPr bwMode="auto">
          <a:xfrm flipH="1" flipV="1">
            <a:off x="5867400" y="5661025"/>
            <a:ext cx="720725" cy="431800"/>
          </a:xfrm>
          <a:prstGeom prst="cloudCallout">
            <a:avLst>
              <a:gd name="adj1" fmla="val -24963"/>
              <a:gd name="adj2" fmla="val 9598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22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AutoShape 6"/>
          <p:cNvSpPr>
            <a:spLocks noChangeArrowheads="1"/>
          </p:cNvSpPr>
          <p:nvPr/>
        </p:nvSpPr>
        <p:spPr bwMode="auto">
          <a:xfrm>
            <a:off x="107950" y="622300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 dirty="0">
              <a:solidFill>
                <a:srgbClr val="F290FA"/>
              </a:solidFill>
            </a:endParaRPr>
          </a:p>
          <a:p>
            <a:pPr algn="ctr"/>
            <a:r>
              <a:rPr lang="zh-CN" altLang="en-US" sz="2800" dirty="0">
                <a:solidFill>
                  <a:srgbClr val="F290FA"/>
                </a:solidFill>
              </a:rPr>
              <a:t>Stor</a:t>
            </a:r>
            <a:r>
              <a:rPr lang="en-US" altLang="zh-CN" sz="2800" dirty="0" err="1">
                <a:solidFill>
                  <a:srgbClr val="F290FA"/>
                </a:solidFill>
              </a:rPr>
              <a:t>ies</a:t>
            </a:r>
            <a:r>
              <a:rPr lang="en-US" altLang="zh-CN" sz="2800" dirty="0">
                <a:solidFill>
                  <a:srgbClr val="F290FA"/>
                </a:solidFill>
              </a:rPr>
              <a:t> about animals</a:t>
            </a:r>
            <a:endParaRPr lang="zh-CN" altLang="en-US" sz="2800" dirty="0">
              <a:solidFill>
                <a:srgbClr val="F290FA"/>
              </a:solidFill>
            </a:endParaRPr>
          </a:p>
          <a:p>
            <a:pPr algn="ctr"/>
            <a:endParaRPr lang="zh-CN" altLang="en-US" sz="2800" dirty="0"/>
          </a:p>
        </p:txBody>
      </p:sp>
      <p:pic>
        <p:nvPicPr>
          <p:cNvPr id="5125" name="Picture 5" descr="C:\Users\Administrator\Desktop\2014.12.15 陈希资源包第三课时修改\故事图片\狼来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060575"/>
            <a:ext cx="33845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Administrator\AppData\Roaming\Tencent\Users\287595247\QQ\WinTemp\RichOle\T_4YGN6]%`CD)JY85U7IDO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83631">
            <a:off x="3906838" y="231775"/>
            <a:ext cx="22320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C:\Users\Administrator\AppData\Roaming\Tencent\Users\287595247\QQ\WinTemp\RichOle\%MWWH2MPB{9HY{49F[X`1(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860800"/>
            <a:ext cx="42481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Users\Administrator\AppData\Roaming\Tencent\Users\287595247\QQ\WinTemp\RichOle\KNE3~P3~JJFWS2FIMR917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58317">
            <a:off x="6300788" y="549275"/>
            <a:ext cx="25955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22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107950" y="622300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 dirty="0">
              <a:solidFill>
                <a:srgbClr val="F290FA"/>
              </a:solidFill>
            </a:endParaRPr>
          </a:p>
          <a:p>
            <a:pPr algn="ctr"/>
            <a:r>
              <a:rPr lang="zh-CN" altLang="en-US" sz="2800" dirty="0">
                <a:solidFill>
                  <a:srgbClr val="F290FA"/>
                </a:solidFill>
              </a:rPr>
              <a:t>Story time</a:t>
            </a:r>
          </a:p>
          <a:p>
            <a:pPr algn="ctr"/>
            <a:endParaRPr lang="zh-CN" altLang="en-US" sz="2800" dirty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6988" y="1701800"/>
            <a:ext cx="645001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圆角矩形标注 8"/>
          <p:cNvSpPr>
            <a:spLocks noChangeArrowheads="1"/>
          </p:cNvSpPr>
          <p:nvPr/>
        </p:nvSpPr>
        <p:spPr bwMode="auto">
          <a:xfrm>
            <a:off x="179388" y="2636838"/>
            <a:ext cx="2736850" cy="1079500"/>
          </a:xfrm>
          <a:prstGeom prst="wedgeRoundRectCallout">
            <a:avLst>
              <a:gd name="adj1" fmla="val 59745"/>
              <a:gd name="adj2" fmla="val 55185"/>
              <a:gd name="adj3" fmla="val 16667"/>
            </a:avLst>
          </a:prstGeom>
          <a:solidFill>
            <a:srgbClr val="CCFFFF"/>
          </a:solidFill>
          <a:ln w="19050" cap="rnd">
            <a:solidFill>
              <a:srgbClr val="7030A0"/>
            </a:solidFill>
            <a:bevel/>
          </a:ln>
        </p:spPr>
        <p:txBody>
          <a:bodyPr wrap="none" lIns="90170" tIns="46990" rIns="90170" bIns="46990" anchor="ctr"/>
          <a:lstStyle/>
          <a:p>
            <a:endParaRPr lang="zh-CN" altLang="en-US"/>
          </a:p>
        </p:txBody>
      </p:sp>
      <p:sp>
        <p:nvSpPr>
          <p:cNvPr id="7173" name="圆角矩形标注 9"/>
          <p:cNvSpPr>
            <a:spLocks noChangeArrowheads="1"/>
          </p:cNvSpPr>
          <p:nvPr/>
        </p:nvSpPr>
        <p:spPr bwMode="auto">
          <a:xfrm>
            <a:off x="5724525" y="1844675"/>
            <a:ext cx="3240088" cy="1223963"/>
          </a:xfrm>
          <a:prstGeom prst="wedgeRoundRectCallout">
            <a:avLst>
              <a:gd name="adj1" fmla="val -50306"/>
              <a:gd name="adj2" fmla="val 105352"/>
              <a:gd name="adj3" fmla="val 16667"/>
            </a:avLst>
          </a:prstGeom>
          <a:solidFill>
            <a:srgbClr val="CCFFFF"/>
          </a:solidFill>
          <a:ln w="19050" cap="rnd">
            <a:solidFill>
              <a:srgbClr val="7030A0"/>
            </a:solidFill>
            <a:bevel/>
          </a:ln>
        </p:spPr>
        <p:txBody>
          <a:bodyPr wrap="none" lIns="90170" tIns="46990" rIns="90170" bIns="46990" anchor="ctr"/>
          <a:lstStyle/>
          <a:p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950" y="2924175"/>
            <a:ext cx="2879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It is a nice day!</a:t>
            </a:r>
            <a:endParaRPr lang="zh-CN" alt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95963" y="2133600"/>
            <a:ext cx="3168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/>
              <a:t>Let’s go fishing!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AutoShape 6"/>
          <p:cNvSpPr>
            <a:spLocks noChangeArrowheads="1"/>
          </p:cNvSpPr>
          <p:nvPr/>
        </p:nvSpPr>
        <p:spPr bwMode="auto">
          <a:xfrm>
            <a:off x="107950" y="622300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>
              <a:solidFill>
                <a:srgbClr val="F290FA"/>
              </a:solidFill>
            </a:endParaRPr>
          </a:p>
          <a:p>
            <a:pPr algn="ctr"/>
            <a:r>
              <a:rPr lang="zh-CN" altLang="en-US" sz="2800">
                <a:solidFill>
                  <a:srgbClr val="F290FA"/>
                </a:solidFill>
              </a:rPr>
              <a:t>Story time</a:t>
            </a:r>
          </a:p>
          <a:p>
            <a:pPr algn="ctr"/>
            <a:endParaRPr lang="zh-CN" altLang="en-US" sz="280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46200" y="1628775"/>
            <a:ext cx="6451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6"/>
          <p:cNvSpPr/>
          <p:nvPr/>
        </p:nvSpPr>
        <p:spPr bwMode="auto">
          <a:xfrm>
            <a:off x="179388" y="2708275"/>
            <a:ext cx="3168650" cy="576263"/>
          </a:xfrm>
          <a:prstGeom prst="borderCallout1">
            <a:avLst>
              <a:gd name="adj1" fmla="val 17648"/>
              <a:gd name="adj2" fmla="val 102551"/>
              <a:gd name="adj3" fmla="val 193935"/>
              <a:gd name="adj4" fmla="val 11139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/>
          <a:lstStyle/>
          <a:p>
            <a:r>
              <a:rPr lang="zh-CN" altLang="en-US" sz="3200" dirty="0"/>
              <a:t>What is it,Mum?</a:t>
            </a:r>
          </a:p>
        </p:txBody>
      </p:sp>
      <p:sp>
        <p:nvSpPr>
          <p:cNvPr id="8197" name="AutoShape 7"/>
          <p:cNvSpPr/>
          <p:nvPr/>
        </p:nvSpPr>
        <p:spPr bwMode="auto">
          <a:xfrm>
            <a:off x="6948488" y="2924175"/>
            <a:ext cx="1512887" cy="609600"/>
          </a:xfrm>
          <a:prstGeom prst="borderCallout1">
            <a:avLst>
              <a:gd name="adj1" fmla="val 18750"/>
              <a:gd name="adj2" fmla="val -5037"/>
              <a:gd name="adj3" fmla="val 222546"/>
              <a:gd name="adj4" fmla="val -93639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/>
          <a:lstStyle/>
          <a:p>
            <a:pPr algn="ctr"/>
            <a:r>
              <a:rPr lang="zh-CN" altLang="en-US" sz="3200" dirty="0"/>
              <a:t>Sh...</a:t>
            </a:r>
          </a:p>
        </p:txBody>
      </p:sp>
      <p:pic>
        <p:nvPicPr>
          <p:cNvPr id="8198" name="Picture 4" descr="C:\Users\Administrator\Desktop\2014.12.15 陈希资源包第三课时修改\橙色问号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776681">
            <a:off x="2065338" y="3371850"/>
            <a:ext cx="8715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484313"/>
            <a:ext cx="66436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AutoShape 6"/>
          <p:cNvSpPr/>
          <p:nvPr/>
        </p:nvSpPr>
        <p:spPr bwMode="auto">
          <a:xfrm>
            <a:off x="179388" y="2492375"/>
            <a:ext cx="3168650" cy="647700"/>
          </a:xfrm>
          <a:prstGeom prst="borderCallout1">
            <a:avLst>
              <a:gd name="adj1" fmla="val 17648"/>
              <a:gd name="adj2" fmla="val 102551"/>
              <a:gd name="adj3" fmla="val 194588"/>
              <a:gd name="adj4" fmla="val 112389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/>
          <a:lstStyle/>
          <a:p>
            <a:r>
              <a:rPr lang="zh-CN" altLang="en-US" sz="3200" dirty="0"/>
              <a:t>What is it,Mum?</a:t>
            </a:r>
          </a:p>
        </p:txBody>
      </p:sp>
      <p:pic>
        <p:nvPicPr>
          <p:cNvPr id="9219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107950" y="622300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>
              <a:solidFill>
                <a:srgbClr val="F290FA"/>
              </a:solidFill>
            </a:endParaRPr>
          </a:p>
          <a:p>
            <a:pPr algn="ctr"/>
            <a:r>
              <a:rPr lang="zh-CN" altLang="en-US" sz="2800">
                <a:solidFill>
                  <a:srgbClr val="F290FA"/>
                </a:solidFill>
              </a:rPr>
              <a:t>Story time</a:t>
            </a:r>
          </a:p>
          <a:p>
            <a:pPr algn="ctr"/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22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6"/>
          <p:cNvSpPr>
            <a:spLocks noChangeArrowheads="1"/>
          </p:cNvSpPr>
          <p:nvPr/>
        </p:nvSpPr>
        <p:spPr bwMode="auto">
          <a:xfrm>
            <a:off x="107950" y="622300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>
              <a:solidFill>
                <a:srgbClr val="F290FA"/>
              </a:solidFill>
            </a:endParaRPr>
          </a:p>
          <a:p>
            <a:pPr algn="ctr"/>
            <a:r>
              <a:rPr lang="zh-CN" altLang="en-US" sz="2800">
                <a:solidFill>
                  <a:srgbClr val="F290FA"/>
                </a:solidFill>
              </a:rPr>
              <a:t>Story time</a:t>
            </a:r>
          </a:p>
          <a:p>
            <a:pPr algn="ctr"/>
            <a:endParaRPr lang="zh-CN" altLang="en-US" sz="280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5363" y="1557338"/>
            <a:ext cx="6934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Administrator\Desktop\2014.12.15 陈希资源包第三课时修改\问号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99448">
            <a:off x="5264150" y="1681163"/>
            <a:ext cx="12461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5863" y="1844675"/>
            <a:ext cx="69151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AutoShape 6"/>
          <p:cNvSpPr>
            <a:spLocks noChangeArrowheads="1"/>
          </p:cNvSpPr>
          <p:nvPr/>
        </p:nvSpPr>
        <p:spPr bwMode="auto">
          <a:xfrm flipH="1" flipV="1">
            <a:off x="-1" y="2276872"/>
            <a:ext cx="2771775" cy="1871662"/>
          </a:xfrm>
          <a:prstGeom prst="cloudCallout">
            <a:avLst>
              <a:gd name="adj1" fmla="val -59699"/>
              <a:gd name="adj2" fmla="val -4337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r>
              <a:rPr lang="zh-CN" altLang="en-US" sz="3200" dirty="0"/>
              <a:t>I'm sorry, Mum.</a:t>
            </a:r>
          </a:p>
        </p:txBody>
      </p:sp>
      <p:pic>
        <p:nvPicPr>
          <p:cNvPr id="1126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107950" y="622300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>
              <a:solidFill>
                <a:srgbClr val="F290FA"/>
              </a:solidFill>
            </a:endParaRPr>
          </a:p>
          <a:p>
            <a:pPr algn="ctr"/>
            <a:r>
              <a:rPr lang="zh-CN" altLang="en-US" sz="2800">
                <a:solidFill>
                  <a:srgbClr val="F290FA"/>
                </a:solidFill>
              </a:rPr>
              <a:t>Story time</a:t>
            </a:r>
          </a:p>
          <a:p>
            <a:pPr algn="ctr"/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6813" y="1557338"/>
            <a:ext cx="67897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107950" y="622300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>
              <a:solidFill>
                <a:srgbClr val="F290FA"/>
              </a:solidFill>
            </a:endParaRPr>
          </a:p>
          <a:p>
            <a:pPr algn="ctr"/>
            <a:r>
              <a:rPr lang="zh-CN" altLang="en-US" sz="2800">
                <a:solidFill>
                  <a:srgbClr val="F290FA"/>
                </a:solidFill>
              </a:rPr>
              <a:t>Story time</a:t>
            </a:r>
          </a:p>
          <a:p>
            <a:pPr algn="ctr"/>
            <a:endParaRPr lang="zh-CN" altLang="en-US" sz="2800"/>
          </a:p>
        </p:txBody>
      </p:sp>
      <p:sp>
        <p:nvSpPr>
          <p:cNvPr id="12292" name="圆角矩形标注 4"/>
          <p:cNvSpPr>
            <a:spLocks noChangeArrowheads="1"/>
          </p:cNvSpPr>
          <p:nvPr/>
        </p:nvSpPr>
        <p:spPr bwMode="auto">
          <a:xfrm>
            <a:off x="179388" y="2852738"/>
            <a:ext cx="2016125" cy="1079500"/>
          </a:xfrm>
          <a:prstGeom prst="wedgeRoundRectCallout">
            <a:avLst>
              <a:gd name="adj1" fmla="val 97287"/>
              <a:gd name="adj2" fmla="val 68773"/>
              <a:gd name="adj3" fmla="val 16667"/>
            </a:avLst>
          </a:prstGeom>
          <a:solidFill>
            <a:srgbClr val="CCFFFF"/>
          </a:solidFill>
          <a:ln w="19050" cap="rnd">
            <a:solidFill>
              <a:srgbClr val="7030A0"/>
            </a:solidFill>
            <a:bevel/>
          </a:ln>
        </p:spPr>
        <p:txBody>
          <a:bodyPr wrap="none" lIns="90170" tIns="46990" rIns="90170" bIns="46990" anchor="ctr"/>
          <a:lstStyle/>
          <a:p>
            <a:endParaRPr lang="zh-CN" altLang="en-US"/>
          </a:p>
        </p:txBody>
      </p:sp>
      <p:sp>
        <p:nvSpPr>
          <p:cNvPr id="12293" name="圆角矩形标注 5"/>
          <p:cNvSpPr>
            <a:spLocks noChangeArrowheads="1"/>
          </p:cNvSpPr>
          <p:nvPr/>
        </p:nvSpPr>
        <p:spPr bwMode="auto">
          <a:xfrm>
            <a:off x="5795963" y="1700213"/>
            <a:ext cx="2016125" cy="1079500"/>
          </a:xfrm>
          <a:prstGeom prst="wedgeRoundRectCallout">
            <a:avLst>
              <a:gd name="adj1" fmla="val -50306"/>
              <a:gd name="adj2" fmla="val 105352"/>
              <a:gd name="adj3" fmla="val 16667"/>
            </a:avLst>
          </a:prstGeom>
          <a:solidFill>
            <a:srgbClr val="CCFFFF"/>
          </a:solidFill>
          <a:ln w="19050" cap="rnd">
            <a:solidFill>
              <a:srgbClr val="7030A0"/>
            </a:solidFill>
            <a:bevel/>
          </a:ln>
        </p:spPr>
        <p:txBody>
          <a:bodyPr wrap="none" lIns="90170" tIns="46990" rIns="90170" bIns="46990" anchor="ctr"/>
          <a:lstStyle/>
          <a:p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0975" y="2924175"/>
            <a:ext cx="1943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err="1"/>
              <a:t>Look,Mum</a:t>
            </a:r>
            <a:r>
              <a:rPr lang="en-US" altLang="zh-CN" sz="2800" dirty="0"/>
              <a:t>!</a:t>
            </a:r>
          </a:p>
          <a:p>
            <a:r>
              <a:rPr lang="en-US" altLang="zh-CN" sz="2800" dirty="0"/>
              <a:t>A big fish!</a:t>
            </a:r>
            <a:endParaRPr lang="zh-CN" altLang="en-US" sz="28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1989138"/>
            <a:ext cx="1871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/>
              <a:t>Well done!</a:t>
            </a:r>
            <a:endParaRPr lang="zh-CN" altLang="en-US" sz="2800" dirty="0"/>
          </a:p>
        </p:txBody>
      </p:sp>
      <p:sp>
        <p:nvSpPr>
          <p:cNvPr id="12296" name="AutoShape 6"/>
          <p:cNvSpPr>
            <a:spLocks noChangeArrowheads="1"/>
          </p:cNvSpPr>
          <p:nvPr/>
        </p:nvSpPr>
        <p:spPr bwMode="auto">
          <a:xfrm flipH="1" flipV="1">
            <a:off x="3635375" y="2060575"/>
            <a:ext cx="1187450" cy="719138"/>
          </a:xfrm>
          <a:prstGeom prst="cloudCallout">
            <a:avLst>
              <a:gd name="adj1" fmla="val 18375"/>
              <a:gd name="adj2" fmla="val -10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  <p:sp>
        <p:nvSpPr>
          <p:cNvPr id="12297" name="AutoShape 6"/>
          <p:cNvSpPr>
            <a:spLocks noChangeArrowheads="1"/>
          </p:cNvSpPr>
          <p:nvPr/>
        </p:nvSpPr>
        <p:spPr bwMode="auto">
          <a:xfrm flipH="1" flipV="1">
            <a:off x="2051050" y="2420938"/>
            <a:ext cx="1081088" cy="719137"/>
          </a:xfrm>
          <a:prstGeom prst="cloudCallout">
            <a:avLst>
              <a:gd name="adj1" fmla="val -12995"/>
              <a:gd name="adj2" fmla="val -8681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6"/>
          <p:cNvSpPr>
            <a:spLocks noChangeArrowheads="1"/>
          </p:cNvSpPr>
          <p:nvPr/>
        </p:nvSpPr>
        <p:spPr bwMode="auto">
          <a:xfrm>
            <a:off x="107950" y="836613"/>
            <a:ext cx="3527425" cy="720725"/>
          </a:xfrm>
          <a:prstGeom prst="roundRect">
            <a:avLst>
              <a:gd name="adj" fmla="val 16667"/>
            </a:avLst>
          </a:prstGeom>
          <a:noFill/>
          <a:ln w="76200" cap="rnd">
            <a:solidFill>
              <a:srgbClr val="F290F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 sz="2800" dirty="0">
              <a:solidFill>
                <a:srgbClr val="F290FA"/>
              </a:solidFill>
            </a:endParaRPr>
          </a:p>
          <a:p>
            <a:pPr algn="ctr"/>
            <a:r>
              <a:rPr lang="en-US" altLang="zh-CN" sz="2800" dirty="0">
                <a:solidFill>
                  <a:srgbClr val="F290FA"/>
                </a:solidFill>
              </a:rPr>
              <a:t>Read</a:t>
            </a:r>
            <a:r>
              <a:rPr lang="zh-CN" altLang="en-US" sz="2800" dirty="0">
                <a:solidFill>
                  <a:srgbClr val="F290FA"/>
                </a:solidFill>
              </a:rPr>
              <a:t> the story</a:t>
            </a:r>
          </a:p>
          <a:p>
            <a:pPr algn="ctr"/>
            <a:endParaRPr lang="zh-CN" altLang="en-US" sz="2800" dirty="0"/>
          </a:p>
        </p:txBody>
      </p:sp>
      <p:pic>
        <p:nvPicPr>
          <p:cNvPr id="13314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4416425" y="3246438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4416425" y="3246438"/>
            <a:ext cx="13795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701800"/>
            <a:ext cx="26638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C:\Users\Administrator\AppData\Roaming\Tencent\Users\287595247\QQ\WinTemp\RichOle\5`]56X`G3VV3O%S9D527X6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1700213"/>
            <a:ext cx="32400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C:\Users\Administrator\AppData\Roaming\Tencent\Users\287595247\QQ\WinTemp\RichOle\]OMY)I8{D2TY38_G`GPSK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1773238"/>
            <a:ext cx="30257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49725"/>
            <a:ext cx="291623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 descr="C:\Users\Administrator\AppData\Roaming\Tencent\Users\287595247\QQ\WinTemp\RichOle\9934TH`)4E)FB@]J`H3LB[X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4076700"/>
            <a:ext cx="33131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4365625"/>
            <a:ext cx="31321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圆角矩形标注 34"/>
          <p:cNvSpPr>
            <a:spLocks noChangeArrowheads="1"/>
          </p:cNvSpPr>
          <p:nvPr/>
        </p:nvSpPr>
        <p:spPr bwMode="auto">
          <a:xfrm>
            <a:off x="6011863" y="4437063"/>
            <a:ext cx="1512887" cy="647700"/>
          </a:xfrm>
          <a:prstGeom prst="wedgeRoundRectCallout">
            <a:avLst>
              <a:gd name="adj1" fmla="val 32153"/>
              <a:gd name="adj2" fmla="val 79921"/>
              <a:gd name="adj3" fmla="val 16667"/>
            </a:avLst>
          </a:prstGeom>
          <a:solidFill>
            <a:srgbClr val="CCFFFF"/>
          </a:solidFill>
          <a:ln w="19050" cap="rnd">
            <a:solidFill>
              <a:srgbClr val="7030A0"/>
            </a:solidFill>
            <a:bevel/>
          </a:ln>
        </p:spPr>
        <p:txBody>
          <a:bodyPr wrap="none" lIns="90170" tIns="46990" rIns="90170" bIns="46990" anchor="ctr"/>
          <a:lstStyle/>
          <a:p>
            <a:endParaRPr lang="zh-CN" altLang="en-US"/>
          </a:p>
        </p:txBody>
      </p:sp>
      <p:sp>
        <p:nvSpPr>
          <p:cNvPr id="13324" name="圆角矩形标注 35"/>
          <p:cNvSpPr>
            <a:spLocks noChangeArrowheads="1"/>
          </p:cNvSpPr>
          <p:nvPr/>
        </p:nvSpPr>
        <p:spPr bwMode="auto">
          <a:xfrm>
            <a:off x="7704138" y="4508500"/>
            <a:ext cx="1439862" cy="360363"/>
          </a:xfrm>
          <a:prstGeom prst="wedgeRoundRectCallout">
            <a:avLst>
              <a:gd name="adj1" fmla="val -20519"/>
              <a:gd name="adj2" fmla="val 95551"/>
              <a:gd name="adj3" fmla="val 16667"/>
            </a:avLst>
          </a:prstGeom>
          <a:solidFill>
            <a:srgbClr val="CCFFFF"/>
          </a:solidFill>
          <a:ln w="19050" cap="rnd">
            <a:solidFill>
              <a:srgbClr val="7030A0"/>
            </a:solidFill>
            <a:bevel/>
          </a:ln>
        </p:spPr>
        <p:txBody>
          <a:bodyPr wrap="none" lIns="90170" tIns="46990" rIns="90170" bIns="46990" anchor="ctr"/>
          <a:lstStyle/>
          <a:p>
            <a:endParaRPr lang="zh-CN" altLang="en-US"/>
          </a:p>
        </p:txBody>
      </p:sp>
      <p:sp>
        <p:nvSpPr>
          <p:cNvPr id="13325" name="TextBox 36"/>
          <p:cNvSpPr txBox="1">
            <a:spLocks noChangeArrowheads="1"/>
          </p:cNvSpPr>
          <p:nvPr/>
        </p:nvSpPr>
        <p:spPr bwMode="auto">
          <a:xfrm>
            <a:off x="6011863" y="4449763"/>
            <a:ext cx="194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/>
              <a:t>Look , Mum!</a:t>
            </a:r>
          </a:p>
          <a:p>
            <a:r>
              <a:rPr lang="en-US" altLang="zh-CN" sz="2000"/>
              <a:t>A big fish!</a:t>
            </a:r>
            <a:endParaRPr lang="zh-CN" altLang="en-US" sz="2000"/>
          </a:p>
        </p:txBody>
      </p:sp>
      <p:sp>
        <p:nvSpPr>
          <p:cNvPr id="13326" name="TextBox 37"/>
          <p:cNvSpPr txBox="1">
            <a:spLocks noChangeArrowheads="1"/>
          </p:cNvSpPr>
          <p:nvPr/>
        </p:nvSpPr>
        <p:spPr bwMode="auto">
          <a:xfrm>
            <a:off x="7775575" y="4468813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/>
              <a:t>Well done!</a:t>
            </a:r>
            <a:endParaRPr lang="zh-CN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rnd" cmpd="sng" algn="ctr">
          <a:solidFill>
            <a:srgbClr val="F290FA"/>
          </a:solidFill>
          <a:prstDash val="sysDot"/>
          <a:bevel/>
          <a:headEnd type="none" w="med" len="med"/>
          <a:tailEnd type="none" w="med" len="med"/>
        </a:ln>
      </a:spPr>
      <a:bodyPr vert="horz" wrap="none" lIns="90170" tIns="46990" rIns="90170" bIns="4699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rnd" cmpd="sng" algn="ctr">
          <a:solidFill>
            <a:srgbClr val="F290FA"/>
          </a:solidFill>
          <a:prstDash val="sysDot"/>
          <a:bevel/>
          <a:headEnd type="none" w="med" len="med"/>
          <a:tailEnd type="none" w="med" len="med"/>
        </a:ln>
      </a:spPr>
      <a:bodyPr vert="horz" wrap="none" lIns="90170" tIns="46990" rIns="90170" bIns="4699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全屏显示(4:3)</PresentationFormat>
  <Paragraphs>66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EucrosiaUPC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Small animals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2014-11-11T23:17:00Z</dcterms:created>
  <dcterms:modified xsi:type="dcterms:W3CDTF">2023-01-17T02:49:49Z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20C344813B4841419405D408DE441B9C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