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9"/>
  </p:notesMasterIdLst>
  <p:handoutMasterIdLst>
    <p:handoutMasterId r:id="rId30"/>
  </p:handoutMasterIdLst>
  <p:sldIdLst>
    <p:sldId id="546" r:id="rId3"/>
    <p:sldId id="313" r:id="rId4"/>
    <p:sldId id="308" r:id="rId5"/>
    <p:sldId id="551" r:id="rId6"/>
    <p:sldId id="269" r:id="rId7"/>
    <p:sldId id="354" r:id="rId8"/>
    <p:sldId id="267" r:id="rId9"/>
    <p:sldId id="279" r:id="rId10"/>
    <p:sldId id="552" r:id="rId11"/>
    <p:sldId id="270" r:id="rId12"/>
    <p:sldId id="530" r:id="rId13"/>
    <p:sldId id="272" r:id="rId14"/>
    <p:sldId id="427" r:id="rId15"/>
    <p:sldId id="553" r:id="rId16"/>
    <p:sldId id="543" r:id="rId17"/>
    <p:sldId id="268" r:id="rId18"/>
    <p:sldId id="554" r:id="rId19"/>
    <p:sldId id="555" r:id="rId20"/>
    <p:sldId id="282" r:id="rId21"/>
    <p:sldId id="561" r:id="rId22"/>
    <p:sldId id="556" r:id="rId23"/>
    <p:sldId id="558" r:id="rId24"/>
    <p:sldId id="557" r:id="rId25"/>
    <p:sldId id="559" r:id="rId26"/>
    <p:sldId id="560" r:id="rId27"/>
    <p:sldId id="550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7BA"/>
    <a:srgbClr val="DE201A"/>
    <a:srgbClr val="FFFFFF"/>
    <a:srgbClr val="5F5F5F"/>
    <a:srgbClr val="4872DC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2538" y="-16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981914370078701E-2"/>
          <c:y val="4.5560820225124102E-2"/>
          <c:w val="0.94583058562992095"/>
          <c:h val="0.85325221362783399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12.6</c:v>
                </c:pt>
                <c:pt idx="6">
                  <c:v>22.5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3A5-4E61-9610-72DB2452F64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xVal>
          <c:y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8.5</c:v>
                </c:pt>
                <c:pt idx="5">
                  <c:v>15</c:v>
                </c:pt>
                <c:pt idx="6">
                  <c:v>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3A5-4E61-9610-72DB2452F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803008"/>
        <c:axId val="880080768"/>
      </c:scatterChart>
      <c:valAx>
        <c:axId val="87980300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accent2">
                  <a:alpha val="40000"/>
                </a:schemeClr>
              </a:solidFill>
              <a:prstDash val="solid"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880080768"/>
        <c:crosses val="autoZero"/>
        <c:crossBetween val="midCat"/>
      </c:valAx>
      <c:valAx>
        <c:axId val="880080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879803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981914370078701E-2"/>
          <c:y val="4.5560820225124102E-2"/>
          <c:w val="0.94583058562992095"/>
          <c:h val="0.853252213627833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  <a:alpha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12.6</c:v>
                </c:pt>
                <c:pt idx="6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9-4B57-B237-05077C5EA32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8.5</c:v>
                </c:pt>
                <c:pt idx="5">
                  <c:v>15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9-4B57-B237-05077C5EA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14700288"/>
        <c:axId val="714701824"/>
      </c:barChart>
      <c:catAx>
        <c:axId val="71470028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bg1">
                  <a:lumMod val="95000"/>
                  <a:alpha val="40000"/>
                </a:schemeClr>
              </a:solidFill>
              <a:prstDash val="solid"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714701824"/>
        <c:crosses val="autoZero"/>
        <c:auto val="1"/>
        <c:lblAlgn val="ctr"/>
        <c:lblOffset val="100"/>
        <c:noMultiLvlLbl val="0"/>
      </c:catAx>
      <c:valAx>
        <c:axId val="714701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71470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7A328F29-D12B-40BE-AE92-EC314C1D10DE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4378F772-F16C-4511-A22F-B05C6045B4B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814C4-1087-4B36-84C0-6FE41403967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814C4-1087-4B36-84C0-6FE41403967C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14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814C4-1087-4B36-84C0-6FE41403967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814C4-1087-4B36-84C0-6FE41403967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814C4-1087-4B36-84C0-6FE41403967C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6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814C4-1087-4B36-84C0-6FE41403967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814C4-1087-4B36-84C0-6FE41403967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814C4-1087-4B36-84C0-6FE41403967C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9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814C4-1087-4B36-84C0-6FE41403967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CEC2D-ECC0-4528-8DF0-CCC368230BD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814C4-1087-4B36-84C0-6FE41403967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3807B-0BED-4F7B-A762-9286D2FE299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gradFill>
          <a:gsLst>
            <a:gs pos="0">
              <a:srgbClr val="950D13"/>
            </a:gs>
            <a:gs pos="53000">
              <a:srgbClr val="C00000"/>
            </a:gs>
            <a:gs pos="100000">
              <a:srgbClr val="950D1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2" b="79532"/>
          <a:stretch>
            <a:fillRect/>
          </a:stretch>
        </p:blipFill>
        <p:spPr>
          <a:xfrm flipH="1">
            <a:off x="7054927" y="3369986"/>
            <a:ext cx="5078871" cy="2597409"/>
          </a:xfrm>
          <a:prstGeom prst="rect">
            <a:avLst/>
          </a:prstGeom>
        </p:spPr>
      </p:pic>
      <p:sp>
        <p:nvSpPr>
          <p:cNvPr id="14" name="文本占位符 15"/>
          <p:cNvSpPr>
            <a:spLocks noGrp="1"/>
          </p:cNvSpPr>
          <p:nvPr>
            <p:ph type="body" sz="quarter" idx="10" hasCustomPrompt="1"/>
          </p:nvPr>
        </p:nvSpPr>
        <p:spPr>
          <a:xfrm>
            <a:off x="2549732" y="1539244"/>
            <a:ext cx="4797412" cy="25397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600">
                <a:solidFill>
                  <a:srgbClr val="FEE7B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5" name="文本占位符 15"/>
          <p:cNvSpPr>
            <a:spLocks noGrp="1"/>
          </p:cNvSpPr>
          <p:nvPr>
            <p:ph type="body" sz="quarter" idx="11" hasCustomPrompt="1"/>
          </p:nvPr>
        </p:nvSpPr>
        <p:spPr>
          <a:xfrm>
            <a:off x="2246127" y="4635810"/>
            <a:ext cx="5404621" cy="79841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dist">
              <a:buNone/>
              <a:defRPr sz="5400">
                <a:solidFill>
                  <a:srgbClr val="FEE7B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lvl="0"/>
            <a:r>
              <a:rPr lang="zh-CN" altLang="en-US" dirty="0"/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gradFill>
          <a:gsLst>
            <a:gs pos="0">
              <a:srgbClr val="950D13"/>
            </a:gs>
            <a:gs pos="53000">
              <a:srgbClr val="C00000"/>
            </a:gs>
            <a:gs pos="100000">
              <a:srgbClr val="950D1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303547" y="669794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1" b="20426"/>
          <a:stretch>
            <a:fillRect/>
          </a:stretch>
        </p:blipFill>
        <p:spPr>
          <a:xfrm>
            <a:off x="2133503" y="941987"/>
            <a:ext cx="7924994" cy="4473969"/>
          </a:xfrm>
          <a:prstGeom prst="rect">
            <a:avLst/>
          </a:prstGeom>
        </p:spPr>
      </p:pic>
      <p:sp>
        <p:nvSpPr>
          <p:cNvPr id="16" name="文本框 11"/>
          <p:cNvSpPr txBox="1"/>
          <p:nvPr/>
        </p:nvSpPr>
        <p:spPr>
          <a:xfrm>
            <a:off x="4100101" y="4974831"/>
            <a:ext cx="3991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gradFill flip="none" rotWithShape="1">
                  <a:gsLst>
                    <a:gs pos="0">
                      <a:srgbClr val="EAD583"/>
                    </a:gs>
                    <a:gs pos="100000">
                      <a:srgbClr val="B38D2F"/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元旦开门红喜迎新年</a:t>
            </a:r>
          </a:p>
        </p:txBody>
      </p:sp>
      <p:sp>
        <p:nvSpPr>
          <p:cNvPr id="17" name="文本框 14"/>
          <p:cNvSpPr txBox="1"/>
          <p:nvPr/>
        </p:nvSpPr>
        <p:spPr>
          <a:xfrm>
            <a:off x="5080337" y="5671008"/>
            <a:ext cx="2792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gradFill flip="none" rotWithShape="1">
                  <a:gsLst>
                    <a:gs pos="0">
                      <a:srgbClr val="EAD583"/>
                    </a:gs>
                    <a:gs pos="100000">
                      <a:srgbClr val="B38D2F"/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汇报人： </a:t>
            </a:r>
            <a:r>
              <a:rPr lang="en-US" altLang="zh-CN" sz="1600" smtClean="0">
                <a:gradFill flip="none" rotWithShape="1">
                  <a:gsLst>
                    <a:gs pos="0">
                      <a:srgbClr val="EAD583"/>
                    </a:gs>
                    <a:gs pos="100000">
                      <a:srgbClr val="B38D2F"/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www.PPT818.com</a:t>
            </a:r>
            <a:endParaRPr lang="zh-CN" altLang="en-US" sz="1600" dirty="0">
              <a:gradFill flip="none" rotWithShape="1">
                <a:gsLst>
                  <a:gs pos="0">
                    <a:srgbClr val="EAD583"/>
                  </a:gs>
                  <a:gs pos="100000">
                    <a:srgbClr val="B38D2F"/>
                  </a:gs>
                </a:gsLst>
                <a:lin ang="54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椭圆 75"/>
          <p:cNvSpPr/>
          <p:nvPr/>
        </p:nvSpPr>
        <p:spPr>
          <a:xfrm>
            <a:off x="4629638" y="2400080"/>
            <a:ext cx="2553129" cy="2553128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zh-CN" altLang="en-US">
              <a:solidFill>
                <a:srgbClr val="2C293D"/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77" name="Rounded Rectangle 5"/>
          <p:cNvSpPr/>
          <p:nvPr/>
        </p:nvSpPr>
        <p:spPr>
          <a:xfrm>
            <a:off x="4735666" y="2620101"/>
            <a:ext cx="485785" cy="485784"/>
          </a:xfrm>
          <a:prstGeom prst="roundRect">
            <a:avLst>
              <a:gd name="adj" fmla="val 50000"/>
            </a:avLst>
          </a:prstGeom>
          <a:gradFill>
            <a:gsLst>
              <a:gs pos="47700">
                <a:srgbClr val="F4DEBE"/>
              </a:gs>
              <a:gs pos="0">
                <a:srgbClr val="D9A96A"/>
              </a:gs>
              <a:gs pos="100000">
                <a:srgbClr val="F5E3C9"/>
              </a:gs>
            </a:gsLst>
            <a:lin ang="5400000" scaled="0"/>
          </a:gradFill>
          <a:ln w="9525" cap="flat" cmpd="sng" algn="ctr">
            <a:noFill/>
            <a:prstDash val="solid"/>
          </a:ln>
          <a:effectLst>
            <a:outerShdw blurRad="508000" dist="596900" dir="3600000" sx="89000" sy="89000" algn="tl" rotWithShape="0">
              <a:sysClr val="window" lastClr="FFFFFF">
                <a:lumMod val="50000"/>
                <a:alpha val="23000"/>
              </a:sysClr>
            </a:outerShdw>
          </a:effectLst>
        </p:spPr>
        <p:txBody>
          <a:bodyPr rot="0" spcFirstLastPara="0" vert="horz" wrap="square" lIns="68580" tIns="34291" rIns="68580" bIns="342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350" dirty="0">
              <a:solidFill>
                <a:srgbClr val="2C293D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78" name="Text Placeholder 7"/>
          <p:cNvSpPr txBox="1"/>
          <p:nvPr/>
        </p:nvSpPr>
        <p:spPr>
          <a:xfrm>
            <a:off x="4770851" y="2692221"/>
            <a:ext cx="412514" cy="30559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50" b="0" kern="1200">
                <a:solidFill>
                  <a:schemeClr val="bg1"/>
                </a:solidFill>
                <a:latin typeface="FontAwesome Regular"/>
                <a:ea typeface="+mn-ea"/>
                <a:cs typeface="FontAwesome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solidFill>
                  <a:srgbClr val="2C293D"/>
                </a:solidFill>
                <a:latin typeface="Arial" panose="020B0604020202020204"/>
                <a:cs typeface="+mn-ea"/>
                <a:sym typeface="+mn-lt"/>
              </a:rPr>
              <a:t></a:t>
            </a:r>
          </a:p>
        </p:txBody>
      </p:sp>
      <p:sp>
        <p:nvSpPr>
          <p:cNvPr id="79" name="Rounded Rectangle 32"/>
          <p:cNvSpPr/>
          <p:nvPr/>
        </p:nvSpPr>
        <p:spPr>
          <a:xfrm>
            <a:off x="6614509" y="2620101"/>
            <a:ext cx="485785" cy="485784"/>
          </a:xfrm>
          <a:prstGeom prst="roundRect">
            <a:avLst>
              <a:gd name="adj" fmla="val 50000"/>
            </a:avLst>
          </a:prstGeom>
          <a:gradFill>
            <a:gsLst>
              <a:gs pos="47700">
                <a:srgbClr val="F4DEBE"/>
              </a:gs>
              <a:gs pos="0">
                <a:srgbClr val="D9A96A"/>
              </a:gs>
              <a:gs pos="100000">
                <a:srgbClr val="F5E3C9"/>
              </a:gs>
            </a:gsLst>
            <a:lin ang="5400000" scaled="0"/>
          </a:gradFill>
          <a:ln w="9525" cap="flat" cmpd="sng" algn="ctr">
            <a:noFill/>
            <a:prstDash val="solid"/>
          </a:ln>
          <a:effectLst>
            <a:outerShdw blurRad="508000" dist="596900" dir="3600000" sx="89000" sy="89000" algn="tl" rotWithShape="0">
              <a:sysClr val="window" lastClr="FFFFFF">
                <a:lumMod val="50000"/>
                <a:alpha val="23000"/>
              </a:sysClr>
            </a:outerShdw>
          </a:effectLst>
        </p:spPr>
        <p:txBody>
          <a:bodyPr rot="0" spcFirstLastPara="0" vert="horz" wrap="square" lIns="68580" tIns="34291" rIns="68580" bIns="342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350" dirty="0">
              <a:solidFill>
                <a:srgbClr val="2C293D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80" name="Text Placeholder 7"/>
          <p:cNvSpPr txBox="1"/>
          <p:nvPr/>
        </p:nvSpPr>
        <p:spPr>
          <a:xfrm>
            <a:off x="6649695" y="2692221"/>
            <a:ext cx="412514" cy="30559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50" b="0" kern="1200">
                <a:solidFill>
                  <a:schemeClr val="bg1"/>
                </a:solidFill>
                <a:latin typeface="FontAwesome Regular"/>
                <a:ea typeface="+mn-ea"/>
                <a:cs typeface="FontAwesome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solidFill>
                  <a:srgbClr val="2C293D"/>
                </a:solidFill>
                <a:latin typeface="Arial" panose="020B0604020202020204"/>
                <a:cs typeface="+mn-ea"/>
                <a:sym typeface="+mn-lt"/>
              </a:rPr>
              <a:t></a:t>
            </a:r>
          </a:p>
        </p:txBody>
      </p:sp>
      <p:sp>
        <p:nvSpPr>
          <p:cNvPr id="81" name="Rounded Rectangle 34"/>
          <p:cNvSpPr/>
          <p:nvPr/>
        </p:nvSpPr>
        <p:spPr>
          <a:xfrm>
            <a:off x="4365401" y="3466617"/>
            <a:ext cx="485785" cy="485784"/>
          </a:xfrm>
          <a:prstGeom prst="roundRect">
            <a:avLst>
              <a:gd name="adj" fmla="val 50000"/>
            </a:avLst>
          </a:prstGeom>
          <a:gradFill>
            <a:gsLst>
              <a:gs pos="47700">
                <a:srgbClr val="F4DEBE"/>
              </a:gs>
              <a:gs pos="0">
                <a:srgbClr val="D9A96A"/>
              </a:gs>
              <a:gs pos="100000">
                <a:srgbClr val="F5E3C9"/>
              </a:gs>
            </a:gsLst>
            <a:lin ang="5400000" scaled="0"/>
          </a:gradFill>
          <a:ln w="9525" cap="flat" cmpd="sng" algn="ctr">
            <a:noFill/>
            <a:prstDash val="solid"/>
          </a:ln>
          <a:effectLst>
            <a:outerShdw blurRad="508000" dist="596900" dir="3600000" sx="89000" sy="89000" algn="tl" rotWithShape="0">
              <a:sysClr val="window" lastClr="FFFFFF">
                <a:lumMod val="50000"/>
                <a:alpha val="23000"/>
              </a:sysClr>
            </a:outerShdw>
          </a:effectLst>
        </p:spPr>
        <p:txBody>
          <a:bodyPr rot="0" spcFirstLastPara="0" vert="horz" wrap="square" lIns="68580" tIns="34291" rIns="68580" bIns="342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350" dirty="0">
              <a:solidFill>
                <a:srgbClr val="2C293D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82" name="Text Placeholder 7"/>
          <p:cNvSpPr txBox="1"/>
          <p:nvPr/>
        </p:nvSpPr>
        <p:spPr>
          <a:xfrm>
            <a:off x="4400586" y="3538738"/>
            <a:ext cx="412514" cy="305595"/>
          </a:xfrm>
          <a:prstGeom prst="rect">
            <a:avLst/>
          </a:prstGeom>
          <a:noFill/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50" b="0" kern="1200">
                <a:solidFill>
                  <a:schemeClr val="bg1"/>
                </a:solidFill>
                <a:latin typeface="FontAwesome Regular"/>
                <a:ea typeface="+mn-ea"/>
                <a:cs typeface="FontAwesome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solidFill>
                  <a:srgbClr val="2C293D"/>
                </a:solidFill>
                <a:latin typeface="Arial" panose="020B0604020202020204"/>
                <a:cs typeface="+mn-ea"/>
                <a:sym typeface="+mn-lt"/>
              </a:rPr>
              <a:t></a:t>
            </a:r>
          </a:p>
        </p:txBody>
      </p:sp>
      <p:sp>
        <p:nvSpPr>
          <p:cNvPr id="83" name="Rounded Rectangle 36"/>
          <p:cNvSpPr/>
          <p:nvPr/>
        </p:nvSpPr>
        <p:spPr>
          <a:xfrm>
            <a:off x="6951443" y="3466617"/>
            <a:ext cx="485785" cy="485784"/>
          </a:xfrm>
          <a:prstGeom prst="roundRect">
            <a:avLst>
              <a:gd name="adj" fmla="val 50000"/>
            </a:avLst>
          </a:prstGeom>
          <a:gradFill>
            <a:gsLst>
              <a:gs pos="47700">
                <a:srgbClr val="F4DEBE"/>
              </a:gs>
              <a:gs pos="0">
                <a:srgbClr val="D9A96A"/>
              </a:gs>
              <a:gs pos="100000">
                <a:srgbClr val="F5E3C9"/>
              </a:gs>
            </a:gsLst>
            <a:lin ang="5400000" scaled="0"/>
          </a:gradFill>
          <a:ln w="9525" cap="flat" cmpd="sng" algn="ctr">
            <a:noFill/>
            <a:prstDash val="solid"/>
          </a:ln>
          <a:effectLst>
            <a:outerShdw blurRad="508000" dist="596900" dir="3600000" sx="89000" sy="89000" algn="tl" rotWithShape="0">
              <a:sysClr val="window" lastClr="FFFFFF">
                <a:lumMod val="50000"/>
                <a:alpha val="23000"/>
              </a:sysClr>
            </a:outerShdw>
          </a:effectLst>
        </p:spPr>
        <p:txBody>
          <a:bodyPr rot="0" spcFirstLastPara="0" vert="horz" wrap="square" lIns="68580" tIns="34291" rIns="68580" bIns="342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350" dirty="0">
              <a:solidFill>
                <a:srgbClr val="2C293D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84" name="Text Placeholder 7"/>
          <p:cNvSpPr txBox="1"/>
          <p:nvPr/>
        </p:nvSpPr>
        <p:spPr>
          <a:xfrm>
            <a:off x="6986629" y="3538738"/>
            <a:ext cx="412514" cy="305595"/>
          </a:xfrm>
          <a:prstGeom prst="rect">
            <a:avLst/>
          </a:prstGeom>
          <a:noFill/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50" b="0" kern="1200">
                <a:solidFill>
                  <a:schemeClr val="bg1"/>
                </a:solidFill>
                <a:latin typeface="FontAwesome Regular"/>
                <a:ea typeface="+mn-ea"/>
                <a:cs typeface="FontAwesome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solidFill>
                  <a:srgbClr val="2C293D"/>
                </a:solidFill>
                <a:latin typeface="Arial" panose="020B0604020202020204"/>
                <a:cs typeface="+mn-ea"/>
                <a:sym typeface="+mn-lt"/>
              </a:rPr>
              <a:t></a:t>
            </a:r>
          </a:p>
        </p:txBody>
      </p:sp>
      <p:sp>
        <p:nvSpPr>
          <p:cNvPr id="85" name="Rounded Rectangle 38"/>
          <p:cNvSpPr/>
          <p:nvPr/>
        </p:nvSpPr>
        <p:spPr>
          <a:xfrm>
            <a:off x="4735666" y="4344485"/>
            <a:ext cx="485785" cy="485784"/>
          </a:xfrm>
          <a:prstGeom prst="roundRect">
            <a:avLst>
              <a:gd name="adj" fmla="val 50000"/>
            </a:avLst>
          </a:prstGeom>
          <a:gradFill>
            <a:gsLst>
              <a:gs pos="47700">
                <a:srgbClr val="F4DEBE"/>
              </a:gs>
              <a:gs pos="0">
                <a:srgbClr val="D9A96A"/>
              </a:gs>
              <a:gs pos="100000">
                <a:srgbClr val="F5E3C9"/>
              </a:gs>
            </a:gsLst>
            <a:lin ang="5400000" scaled="0"/>
          </a:gradFill>
          <a:ln w="9525" cap="flat" cmpd="sng" algn="ctr">
            <a:noFill/>
            <a:prstDash val="solid"/>
          </a:ln>
          <a:effectLst>
            <a:outerShdw blurRad="508000" dist="596900" dir="3600000" sx="89000" sy="89000" algn="tl" rotWithShape="0">
              <a:sysClr val="window" lastClr="FFFFFF">
                <a:lumMod val="50000"/>
                <a:alpha val="23000"/>
              </a:sysClr>
            </a:outerShdw>
          </a:effectLst>
        </p:spPr>
        <p:txBody>
          <a:bodyPr rot="0" spcFirstLastPara="0" vert="horz" wrap="square" lIns="68580" tIns="34291" rIns="68580" bIns="342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350" dirty="0">
              <a:solidFill>
                <a:srgbClr val="2C293D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86" name="Text Placeholder 7"/>
          <p:cNvSpPr txBox="1"/>
          <p:nvPr/>
        </p:nvSpPr>
        <p:spPr>
          <a:xfrm>
            <a:off x="4770851" y="4416606"/>
            <a:ext cx="412514" cy="305595"/>
          </a:xfrm>
          <a:prstGeom prst="rect">
            <a:avLst/>
          </a:prstGeom>
          <a:noFill/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50" b="0" kern="1200">
                <a:solidFill>
                  <a:schemeClr val="bg1"/>
                </a:solidFill>
                <a:latin typeface="FontAwesome Regular"/>
                <a:ea typeface="+mn-ea"/>
                <a:cs typeface="FontAwesome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solidFill>
                  <a:srgbClr val="2C293D"/>
                </a:solidFill>
                <a:latin typeface="Arial" panose="020B0604020202020204"/>
                <a:cs typeface="+mn-ea"/>
                <a:sym typeface="+mn-lt"/>
              </a:rPr>
              <a:t></a:t>
            </a:r>
          </a:p>
        </p:txBody>
      </p:sp>
      <p:sp>
        <p:nvSpPr>
          <p:cNvPr id="87" name="Rounded Rectangle 40"/>
          <p:cNvSpPr/>
          <p:nvPr/>
        </p:nvSpPr>
        <p:spPr>
          <a:xfrm>
            <a:off x="6614509" y="4344485"/>
            <a:ext cx="485785" cy="485784"/>
          </a:xfrm>
          <a:prstGeom prst="roundRect">
            <a:avLst>
              <a:gd name="adj" fmla="val 50000"/>
            </a:avLst>
          </a:prstGeom>
          <a:gradFill>
            <a:gsLst>
              <a:gs pos="47700">
                <a:srgbClr val="F4DEBE"/>
              </a:gs>
              <a:gs pos="0">
                <a:srgbClr val="D9A96A"/>
              </a:gs>
              <a:gs pos="100000">
                <a:srgbClr val="F5E3C9"/>
              </a:gs>
            </a:gsLst>
            <a:lin ang="5400000" scaled="0"/>
          </a:gradFill>
          <a:ln w="9525" cap="flat" cmpd="sng" algn="ctr">
            <a:noFill/>
            <a:prstDash val="solid"/>
          </a:ln>
          <a:effectLst>
            <a:outerShdw blurRad="508000" dist="596900" dir="3600000" sx="89000" sy="89000" algn="tl" rotWithShape="0">
              <a:sysClr val="window" lastClr="FFFFFF">
                <a:lumMod val="50000"/>
                <a:alpha val="23000"/>
              </a:sysClr>
            </a:outerShdw>
          </a:effectLst>
        </p:spPr>
        <p:txBody>
          <a:bodyPr rot="0" spcFirstLastPara="0" vert="horz" wrap="square" lIns="68580" tIns="34291" rIns="68580" bIns="342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350" dirty="0">
              <a:solidFill>
                <a:srgbClr val="2C293D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88" name="Text Placeholder 7"/>
          <p:cNvSpPr txBox="1"/>
          <p:nvPr/>
        </p:nvSpPr>
        <p:spPr>
          <a:xfrm>
            <a:off x="6649695" y="4416606"/>
            <a:ext cx="412514" cy="305595"/>
          </a:xfrm>
          <a:prstGeom prst="rect">
            <a:avLst/>
          </a:prstGeom>
          <a:noFill/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50" b="0" kern="1200">
                <a:solidFill>
                  <a:schemeClr val="bg1"/>
                </a:solidFill>
                <a:latin typeface="FontAwesome Regular"/>
                <a:ea typeface="+mn-ea"/>
                <a:cs typeface="FontAwesome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solidFill>
                  <a:srgbClr val="2C293D"/>
                </a:solidFill>
                <a:latin typeface="Arial" panose="020B0604020202020204"/>
                <a:cs typeface="+mn-ea"/>
                <a:sym typeface="+mn-lt"/>
              </a:rPr>
              <a:t>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7141650" y="2122363"/>
            <a:ext cx="2634825" cy="3351134"/>
            <a:chOff x="5737356" y="1285921"/>
            <a:chExt cx="2634825" cy="3351134"/>
          </a:xfrm>
        </p:grpSpPr>
        <p:grpSp>
          <p:nvGrpSpPr>
            <p:cNvPr id="90" name="组合 89"/>
            <p:cNvGrpSpPr/>
            <p:nvPr/>
          </p:nvGrpSpPr>
          <p:grpSpPr>
            <a:xfrm>
              <a:off x="5764182" y="1285921"/>
              <a:ext cx="2304061" cy="968078"/>
              <a:chOff x="5764182" y="1285921"/>
              <a:chExt cx="2304061" cy="968078"/>
            </a:xfrm>
          </p:grpSpPr>
          <p:sp>
            <p:nvSpPr>
              <p:cNvPr id="97" name="TextBox 7"/>
              <p:cNvSpPr txBox="1"/>
              <p:nvPr/>
            </p:nvSpPr>
            <p:spPr>
              <a:xfrm>
                <a:off x="5764182" y="1623570"/>
                <a:ext cx="2304061" cy="63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点击输入简要文字内容，文字内容概括精炼，不用多余的文字修饰，言短意赅的说明该项内容。</a:t>
                </a:r>
                <a:endParaRPr lang="en-US" altLang="zh-CN" sz="10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8" name="TextBox 8"/>
              <p:cNvSpPr txBox="1"/>
              <p:nvPr/>
            </p:nvSpPr>
            <p:spPr>
              <a:xfrm>
                <a:off x="5764182" y="1285921"/>
                <a:ext cx="1544121" cy="270010"/>
              </a:xfrm>
              <a:prstGeom prst="rect">
                <a:avLst/>
              </a:prstGeom>
              <a:noFill/>
            </p:spPr>
            <p:txBody>
              <a:bodyPr wrap="square" tIns="0" bIns="0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添加标题文字</a:t>
                </a: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6068120" y="2570757"/>
              <a:ext cx="2304061" cy="944457"/>
              <a:chOff x="6068120" y="2570757"/>
              <a:chExt cx="2304061" cy="944457"/>
            </a:xfrm>
          </p:grpSpPr>
          <p:sp>
            <p:nvSpPr>
              <p:cNvPr id="95" name="TextBox 7"/>
              <p:cNvSpPr txBox="1"/>
              <p:nvPr/>
            </p:nvSpPr>
            <p:spPr>
              <a:xfrm>
                <a:off x="6068120" y="2884785"/>
                <a:ext cx="2304061" cy="63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点击输入简要文字内容，文字内容概括精炼，不用多余的文字修饰，言短意赅的说明该项内容。</a:t>
                </a:r>
                <a:endParaRPr lang="en-US" altLang="zh-CN" sz="10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6" name="TextBox 8"/>
              <p:cNvSpPr txBox="1"/>
              <p:nvPr/>
            </p:nvSpPr>
            <p:spPr>
              <a:xfrm>
                <a:off x="6068121" y="2570757"/>
                <a:ext cx="1973295" cy="270010"/>
              </a:xfrm>
              <a:prstGeom prst="rect">
                <a:avLst/>
              </a:prstGeom>
              <a:noFill/>
            </p:spPr>
            <p:txBody>
              <a:bodyPr wrap="square" tIns="0" bIns="0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添加标题文字</a:t>
                </a: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5737356" y="3721549"/>
              <a:ext cx="2304061" cy="915506"/>
              <a:chOff x="5737356" y="3721549"/>
              <a:chExt cx="2304061" cy="915506"/>
            </a:xfrm>
          </p:grpSpPr>
          <p:sp>
            <p:nvSpPr>
              <p:cNvPr id="93" name="TextBox 7"/>
              <p:cNvSpPr txBox="1"/>
              <p:nvPr/>
            </p:nvSpPr>
            <p:spPr>
              <a:xfrm>
                <a:off x="5737356" y="4006626"/>
                <a:ext cx="2304061" cy="63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点击输入简要文字内容，文字内容概括精炼，不用多余的文字修饰，言短意赅的说明该项内容。</a:t>
                </a:r>
                <a:endParaRPr lang="en-US" altLang="zh-CN" sz="10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4" name="TextBox 8"/>
              <p:cNvSpPr txBox="1"/>
              <p:nvPr/>
            </p:nvSpPr>
            <p:spPr>
              <a:xfrm>
                <a:off x="5737357" y="3721549"/>
                <a:ext cx="1570946" cy="270010"/>
              </a:xfrm>
              <a:prstGeom prst="rect">
                <a:avLst/>
              </a:prstGeom>
              <a:noFill/>
            </p:spPr>
            <p:txBody>
              <a:bodyPr wrap="square" tIns="0" bIns="0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添加标题文字</a:t>
                </a: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2054875" y="2112048"/>
            <a:ext cx="2642705" cy="3405184"/>
            <a:chOff x="650581" y="1275606"/>
            <a:chExt cx="2642705" cy="3405184"/>
          </a:xfrm>
        </p:grpSpPr>
        <p:grpSp>
          <p:nvGrpSpPr>
            <p:cNvPr id="100" name="组合 99"/>
            <p:cNvGrpSpPr/>
            <p:nvPr/>
          </p:nvGrpSpPr>
          <p:grpSpPr>
            <a:xfrm>
              <a:off x="905120" y="3722832"/>
              <a:ext cx="2304061" cy="957958"/>
              <a:chOff x="905120" y="3722832"/>
              <a:chExt cx="2304061" cy="957958"/>
            </a:xfrm>
          </p:grpSpPr>
          <p:sp>
            <p:nvSpPr>
              <p:cNvPr id="107" name="TextBox 7"/>
              <p:cNvSpPr txBox="1"/>
              <p:nvPr/>
            </p:nvSpPr>
            <p:spPr>
              <a:xfrm>
                <a:off x="905120" y="4050361"/>
                <a:ext cx="2304061" cy="63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点击输入简要文字内容，文字内容概括精炼，不用多余的文字修饰，言短意赅的说明该项内容</a:t>
                </a:r>
                <a:endParaRPr lang="en-US" altLang="zh-CN" sz="10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8" name="TextBox 8"/>
              <p:cNvSpPr txBox="1"/>
              <p:nvPr/>
            </p:nvSpPr>
            <p:spPr>
              <a:xfrm>
                <a:off x="933548" y="3722832"/>
                <a:ext cx="2275633" cy="270010"/>
              </a:xfrm>
              <a:prstGeom prst="rect">
                <a:avLst/>
              </a:prstGeom>
              <a:noFill/>
            </p:spPr>
            <p:txBody>
              <a:bodyPr wrap="square" tIns="0" bIns="0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zh-CN" altLang="en-US" sz="160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添加标题文字</a:t>
                </a: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650581" y="2570177"/>
              <a:ext cx="2304061" cy="936700"/>
              <a:chOff x="650581" y="2570177"/>
              <a:chExt cx="2304061" cy="936700"/>
            </a:xfrm>
          </p:grpSpPr>
          <p:sp>
            <p:nvSpPr>
              <p:cNvPr id="105" name="TextBox 7"/>
              <p:cNvSpPr txBox="1"/>
              <p:nvPr/>
            </p:nvSpPr>
            <p:spPr>
              <a:xfrm>
                <a:off x="650581" y="2876448"/>
                <a:ext cx="2304061" cy="63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点击输入简要文字内容，文字内容概括精炼，不用多余的文字修饰，言短意赅的说明该项内容</a:t>
                </a:r>
                <a:endParaRPr lang="en-US" altLang="zh-CN" sz="10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6" name="TextBox 8"/>
              <p:cNvSpPr txBox="1"/>
              <p:nvPr/>
            </p:nvSpPr>
            <p:spPr>
              <a:xfrm>
                <a:off x="679009" y="2570177"/>
                <a:ext cx="2275633" cy="270010"/>
              </a:xfrm>
              <a:prstGeom prst="rect">
                <a:avLst/>
              </a:prstGeom>
              <a:noFill/>
            </p:spPr>
            <p:txBody>
              <a:bodyPr wrap="square" tIns="0" bIns="0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zh-CN" altLang="en-US" sz="160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添加标题文字</a:t>
                </a: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989225" y="1275606"/>
              <a:ext cx="2304061" cy="891655"/>
              <a:chOff x="989225" y="1275606"/>
              <a:chExt cx="2304061" cy="891655"/>
            </a:xfrm>
          </p:grpSpPr>
          <p:sp>
            <p:nvSpPr>
              <p:cNvPr id="103" name="TextBox 7"/>
              <p:cNvSpPr txBox="1"/>
              <p:nvPr/>
            </p:nvSpPr>
            <p:spPr>
              <a:xfrm>
                <a:off x="989225" y="1536832"/>
                <a:ext cx="2304061" cy="63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点击输入简要文字内容，文字内容概括精炼，不用多余的文字修饰，言短意赅的说明该项内容</a:t>
                </a:r>
                <a:endParaRPr lang="en-US" altLang="zh-CN" sz="10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4" name="TextBox 8"/>
              <p:cNvSpPr txBox="1"/>
              <p:nvPr/>
            </p:nvSpPr>
            <p:spPr>
              <a:xfrm>
                <a:off x="1017653" y="1275606"/>
                <a:ext cx="2275633" cy="270010"/>
              </a:xfrm>
              <a:prstGeom prst="rect">
                <a:avLst/>
              </a:prstGeom>
              <a:noFill/>
            </p:spPr>
            <p:txBody>
              <a:bodyPr wrap="square" tIns="0" bIns="0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zh-CN" altLang="en-US" sz="160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添加标题文字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9" grpId="0" animBg="1"/>
      <p:bldP spid="81" grpId="0" animBg="1"/>
      <p:bldP spid="83" grpId="0" animBg="1"/>
      <p:bldP spid="85" grpId="0" animBg="1"/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8"/>
          <p:cNvSpPr>
            <a:spLocks noEditPoints="1"/>
          </p:cNvSpPr>
          <p:nvPr/>
        </p:nvSpPr>
        <p:spPr bwMode="auto">
          <a:xfrm>
            <a:off x="3847198" y="2109869"/>
            <a:ext cx="757625" cy="757625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gradFill>
            <a:gsLst>
              <a:gs pos="50000">
                <a:srgbClr val="F4DEBE"/>
              </a:gs>
              <a:gs pos="0">
                <a:srgbClr val="D9A96A"/>
              </a:gs>
              <a:gs pos="100000">
                <a:srgbClr val="F5E3C9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>
              <a:lnSpc>
                <a:spcPct val="120000"/>
              </a:lnSpc>
              <a:defRPr/>
            </a:pPr>
            <a:endParaRPr lang="en-US" sz="1350" kern="0" smtClean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sym typeface="+mn-lt"/>
            </a:endParaRPr>
          </a:p>
        </p:txBody>
      </p:sp>
      <p:sp>
        <p:nvSpPr>
          <p:cNvPr id="49" name="Freeform 11"/>
          <p:cNvSpPr>
            <a:spLocks noEditPoints="1"/>
          </p:cNvSpPr>
          <p:nvPr/>
        </p:nvSpPr>
        <p:spPr bwMode="auto">
          <a:xfrm>
            <a:off x="2812894" y="4802430"/>
            <a:ext cx="483305" cy="483305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gradFill>
            <a:gsLst>
              <a:gs pos="50000">
                <a:srgbClr val="F4DEBE"/>
              </a:gs>
              <a:gs pos="0">
                <a:srgbClr val="D9A96A"/>
              </a:gs>
              <a:gs pos="100000">
                <a:srgbClr val="F5E3C9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>
              <a:lnSpc>
                <a:spcPct val="120000"/>
              </a:lnSpc>
              <a:defRPr/>
            </a:pPr>
            <a:endParaRPr lang="en-US" sz="1350" kern="0" smtClean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030983" y="2123904"/>
            <a:ext cx="3857625" cy="812720"/>
            <a:chOff x="4626689" y="1348783"/>
            <a:chExt cx="3857625" cy="812720"/>
          </a:xfrm>
        </p:grpSpPr>
        <p:sp>
          <p:nvSpPr>
            <p:cNvPr id="61" name="TextBox 46"/>
            <p:cNvSpPr txBox="1"/>
            <p:nvPr/>
          </p:nvSpPr>
          <p:spPr>
            <a:xfrm>
              <a:off x="4671803" y="1348783"/>
              <a:ext cx="569387" cy="54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en-US" sz="27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rPr>
                <a:t>01</a:t>
              </a:r>
            </a:p>
          </p:txBody>
        </p:sp>
        <p:sp>
          <p:nvSpPr>
            <p:cNvPr id="62" name="TextBox 47"/>
            <p:cNvSpPr txBox="1"/>
            <p:nvPr/>
          </p:nvSpPr>
          <p:spPr>
            <a:xfrm>
              <a:off x="5199833" y="1452657"/>
              <a:ext cx="1569660" cy="396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点击添加标题</a:t>
              </a:r>
              <a:endParaRPr lang="en-US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63" name="Rectangle 48"/>
            <p:cNvSpPr/>
            <p:nvPr/>
          </p:nvSpPr>
          <p:spPr>
            <a:xfrm>
              <a:off x="4626689" y="1751134"/>
              <a:ext cx="3857625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Office2010</a:t>
              </a: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及以上版本，单击选中图片，右键，设置图片格式，填充，图片或纹理填充，文件，选择你要得图片即可；</a:t>
              </a:r>
              <a:r>
                <a:rPr lang="en-US" altLang="zh-CN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Office2010</a:t>
              </a: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及以上版本</a:t>
              </a:r>
              <a:endParaRPr lang="en-US" altLang="zh-CN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076097" y="3220993"/>
            <a:ext cx="3857625" cy="812719"/>
            <a:chOff x="4671803" y="2445872"/>
            <a:chExt cx="3857625" cy="812719"/>
          </a:xfrm>
        </p:grpSpPr>
        <p:sp>
          <p:nvSpPr>
            <p:cNvPr id="65" name="TextBox 46"/>
            <p:cNvSpPr txBox="1"/>
            <p:nvPr/>
          </p:nvSpPr>
          <p:spPr>
            <a:xfrm>
              <a:off x="4716919" y="2445872"/>
              <a:ext cx="569387" cy="54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en-US" sz="27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rPr>
                <a:t>02</a:t>
              </a:r>
            </a:p>
          </p:txBody>
        </p:sp>
        <p:sp>
          <p:nvSpPr>
            <p:cNvPr id="66" name="TextBox 47"/>
            <p:cNvSpPr txBox="1"/>
            <p:nvPr/>
          </p:nvSpPr>
          <p:spPr>
            <a:xfrm>
              <a:off x="5244947" y="2549746"/>
              <a:ext cx="1569660" cy="396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点击添加标题</a:t>
              </a:r>
              <a:endParaRPr lang="en-US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67" name="Rectangle 48"/>
            <p:cNvSpPr/>
            <p:nvPr/>
          </p:nvSpPr>
          <p:spPr>
            <a:xfrm>
              <a:off x="4671803" y="2848222"/>
              <a:ext cx="3857625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Office2010</a:t>
              </a: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及以上版本，单击选中图片，右键，设置图片格式，填充，图片或纹理填充，文件，选择你要得图片即可；</a:t>
              </a:r>
              <a:r>
                <a:rPr lang="en-US" altLang="zh-CN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Office2010</a:t>
              </a: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及以上版本</a:t>
              </a:r>
              <a:endParaRPr lang="en-US" altLang="zh-CN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076097" y="4356972"/>
            <a:ext cx="3857625" cy="812720"/>
            <a:chOff x="4671803" y="3581851"/>
            <a:chExt cx="3857625" cy="812720"/>
          </a:xfrm>
        </p:grpSpPr>
        <p:sp>
          <p:nvSpPr>
            <p:cNvPr id="69" name="TextBox 46"/>
            <p:cNvSpPr txBox="1"/>
            <p:nvPr/>
          </p:nvSpPr>
          <p:spPr>
            <a:xfrm>
              <a:off x="4716919" y="3581851"/>
              <a:ext cx="569387" cy="54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en-US" sz="27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rPr>
                <a:t>03</a:t>
              </a:r>
            </a:p>
          </p:txBody>
        </p:sp>
        <p:sp>
          <p:nvSpPr>
            <p:cNvPr id="70" name="TextBox 47"/>
            <p:cNvSpPr txBox="1"/>
            <p:nvPr/>
          </p:nvSpPr>
          <p:spPr>
            <a:xfrm>
              <a:off x="5244947" y="3685725"/>
              <a:ext cx="1569660" cy="396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点击添加标题</a:t>
              </a:r>
              <a:endParaRPr lang="en-US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71" name="Rectangle 48"/>
            <p:cNvSpPr/>
            <p:nvPr/>
          </p:nvSpPr>
          <p:spPr>
            <a:xfrm>
              <a:off x="4671803" y="3984202"/>
              <a:ext cx="3857625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Office2010</a:t>
              </a: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及以上版本，单击选中图片，右键，设置图片格式，填充，图片或纹理填充，文件，选择你要得图片即可；</a:t>
              </a:r>
              <a:r>
                <a:rPr lang="en-US" altLang="zh-CN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Office2010</a:t>
              </a: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及以上版本</a:t>
              </a:r>
              <a:endParaRPr lang="en-US" altLang="zh-CN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745199" y="2253485"/>
            <a:ext cx="1102000" cy="1102000"/>
            <a:chOff x="1340905" y="1478364"/>
            <a:chExt cx="1102000" cy="1102000"/>
          </a:xfrm>
        </p:grpSpPr>
        <p:sp>
          <p:nvSpPr>
            <p:cNvPr id="73" name="Freeform 7"/>
            <p:cNvSpPr>
              <a:spLocks noEditPoints="1"/>
            </p:cNvSpPr>
            <p:nvPr/>
          </p:nvSpPr>
          <p:spPr bwMode="auto">
            <a:xfrm>
              <a:off x="1340905" y="1478364"/>
              <a:ext cx="1102000" cy="1102000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4400">
                <a:lnSpc>
                  <a:spcPct val="120000"/>
                </a:lnSpc>
                <a:defRPr/>
              </a:pPr>
              <a:endParaRPr lang="en-US" sz="135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74" name="TextBox 47"/>
            <p:cNvSpPr txBox="1"/>
            <p:nvPr/>
          </p:nvSpPr>
          <p:spPr>
            <a:xfrm>
              <a:off x="1546702" y="1923773"/>
              <a:ext cx="723275" cy="269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添加标题</a:t>
              </a:r>
              <a:endParaRPr lang="en-US" sz="1050" kern="0" dirty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2210052" y="3355485"/>
            <a:ext cx="1359466" cy="1359466"/>
            <a:chOff x="805758" y="2580364"/>
            <a:chExt cx="1359466" cy="1359466"/>
          </a:xfrm>
        </p:grpSpPr>
        <p:sp>
          <p:nvSpPr>
            <p:cNvPr id="76" name="Freeform 4"/>
            <p:cNvSpPr>
              <a:spLocks noEditPoints="1"/>
            </p:cNvSpPr>
            <p:nvPr/>
          </p:nvSpPr>
          <p:spPr bwMode="auto">
            <a:xfrm>
              <a:off x="805758" y="2580364"/>
              <a:ext cx="1359466" cy="1359466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4400">
                <a:lnSpc>
                  <a:spcPct val="120000"/>
                </a:lnSpc>
                <a:defRPr/>
              </a:pPr>
              <a:endParaRPr lang="en-US" sz="135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77" name="TextBox 47"/>
            <p:cNvSpPr txBox="1"/>
            <p:nvPr/>
          </p:nvSpPr>
          <p:spPr>
            <a:xfrm>
              <a:off x="1069514" y="3112929"/>
              <a:ext cx="877163" cy="320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35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添加标题</a:t>
              </a:r>
              <a:endParaRPr lang="en-US" sz="1350" kern="0" dirty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326053" y="4271216"/>
            <a:ext cx="1102000" cy="1102000"/>
            <a:chOff x="1921759" y="3496095"/>
            <a:chExt cx="1102000" cy="1102000"/>
          </a:xfrm>
        </p:grpSpPr>
        <p:sp>
          <p:nvSpPr>
            <p:cNvPr id="79" name="Freeform 6"/>
            <p:cNvSpPr>
              <a:spLocks noEditPoints="1"/>
            </p:cNvSpPr>
            <p:nvPr/>
          </p:nvSpPr>
          <p:spPr bwMode="auto">
            <a:xfrm>
              <a:off x="1921759" y="3496095"/>
              <a:ext cx="1102000" cy="1102000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4400">
                <a:lnSpc>
                  <a:spcPct val="120000"/>
                </a:lnSpc>
                <a:defRPr/>
              </a:pPr>
              <a:endParaRPr lang="en-US" sz="135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80" name="TextBox 47"/>
            <p:cNvSpPr txBox="1"/>
            <p:nvPr/>
          </p:nvSpPr>
          <p:spPr>
            <a:xfrm>
              <a:off x="2114410" y="3928100"/>
              <a:ext cx="800219" cy="294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2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添加标题</a:t>
              </a:r>
              <a:endParaRPr lang="en-US" sz="1200" kern="0" dirty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569517" y="2911751"/>
            <a:ext cx="1359466" cy="1359466"/>
            <a:chOff x="2165223" y="2136630"/>
            <a:chExt cx="1359466" cy="1359466"/>
          </a:xfrm>
        </p:grpSpPr>
        <p:sp>
          <p:nvSpPr>
            <p:cNvPr id="82" name="Freeform 5"/>
            <p:cNvSpPr>
              <a:spLocks noEditPoints="1"/>
            </p:cNvSpPr>
            <p:nvPr/>
          </p:nvSpPr>
          <p:spPr bwMode="auto">
            <a:xfrm>
              <a:off x="2165223" y="2136630"/>
              <a:ext cx="1359466" cy="1359466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4400">
                <a:lnSpc>
                  <a:spcPct val="120000"/>
                </a:lnSpc>
                <a:defRPr/>
              </a:pPr>
              <a:endParaRPr lang="en-US" sz="135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83" name="TextBox 47"/>
            <p:cNvSpPr txBox="1"/>
            <p:nvPr/>
          </p:nvSpPr>
          <p:spPr>
            <a:xfrm>
              <a:off x="2398237" y="2657001"/>
              <a:ext cx="954107" cy="34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5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添加标题</a:t>
              </a:r>
              <a:endParaRPr lang="en-US" sz="1500" kern="0" dirty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组合 151"/>
          <p:cNvGrpSpPr/>
          <p:nvPr/>
        </p:nvGrpSpPr>
        <p:grpSpPr>
          <a:xfrm>
            <a:off x="2168967" y="2471320"/>
            <a:ext cx="2545491" cy="648864"/>
            <a:chOff x="764673" y="1581598"/>
            <a:chExt cx="2545491" cy="648864"/>
          </a:xfrm>
        </p:grpSpPr>
        <p:sp>
          <p:nvSpPr>
            <p:cNvPr id="153" name="矩形 152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  <p:cNvSpPr/>
            <p:nvPr/>
          </p:nvSpPr>
          <p:spPr>
            <a:xfrm>
              <a:off x="764673" y="1820093"/>
              <a:ext cx="2532792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此处添加详细文本描述，建议与标题相关并符合整体语言风格，</a:t>
              </a:r>
              <a:endParaRPr lang="en-US" altLang="zh-CN" sz="900" kern="0" dirty="0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54" name="TextBox 1"/>
            <p:cNvSpPr txBox="1"/>
            <p:nvPr/>
          </p:nvSpPr>
          <p:spPr>
            <a:xfrm>
              <a:off x="2202168" y="1581598"/>
              <a:ext cx="1107996" cy="294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b="1" dirty="0" smtClean="0">
                  <a:solidFill>
                    <a:srgbClr val="D9A96A"/>
                  </a:solidFill>
                  <a:latin typeface="Arial" panose="020B0604020202020204"/>
                  <a:cs typeface="+mn-ea"/>
                  <a:sym typeface="+mn-lt"/>
                </a:rPr>
                <a:t>标题文字内容</a:t>
              </a:r>
              <a:endParaRPr lang="vi-VN" sz="1200" b="1" dirty="0">
                <a:solidFill>
                  <a:srgbClr val="D9A96A"/>
                </a:solidFill>
                <a:latin typeface="Arial" panose="020B0604020202020204"/>
                <a:sym typeface="+mn-lt"/>
              </a:endParaRPr>
            </a:p>
          </p:txBody>
        </p:sp>
        <p:cxnSp>
          <p:nvCxnSpPr>
            <p:cNvPr id="155" name="直接连接符 154"/>
            <p:cNvCxnSpPr/>
            <p:nvPr/>
          </p:nvCxnSpPr>
          <p:spPr>
            <a:xfrm>
              <a:off x="2905804" y="1869017"/>
              <a:ext cx="269967" cy="0"/>
            </a:xfrm>
            <a:prstGeom prst="line">
              <a:avLst/>
            </a:prstGeom>
            <a:noFill/>
            <a:ln w="19050" cap="flat" cmpd="sng" algn="ctr">
              <a:solidFill>
                <a:srgbClr val="D9A96A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156" name="组合 155"/>
          <p:cNvGrpSpPr/>
          <p:nvPr/>
        </p:nvGrpSpPr>
        <p:grpSpPr>
          <a:xfrm>
            <a:off x="1733541" y="3369845"/>
            <a:ext cx="2545491" cy="648864"/>
            <a:chOff x="329247" y="2480123"/>
            <a:chExt cx="2545491" cy="648864"/>
          </a:xfrm>
        </p:grpSpPr>
        <p:sp>
          <p:nvSpPr>
            <p:cNvPr id="157" name="矩形 156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  <p:cNvSpPr/>
            <p:nvPr/>
          </p:nvSpPr>
          <p:spPr>
            <a:xfrm>
              <a:off x="329247" y="2718618"/>
              <a:ext cx="2532792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此处添加详细文本描述，建议与标题相关并符合整体语言风格，</a:t>
              </a:r>
              <a:endParaRPr lang="en-US" altLang="zh-CN" sz="900" kern="0" dirty="0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58" name="TextBox 1"/>
            <p:cNvSpPr txBox="1"/>
            <p:nvPr/>
          </p:nvSpPr>
          <p:spPr>
            <a:xfrm>
              <a:off x="1766742" y="2480123"/>
              <a:ext cx="1107996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b="1" dirty="0" smtClean="0">
                  <a:solidFill>
                    <a:srgbClr val="D9A96A"/>
                  </a:solidFill>
                  <a:latin typeface="Arial" panose="020B0604020202020204"/>
                  <a:cs typeface="+mn-ea"/>
                  <a:sym typeface="+mn-lt"/>
                </a:rPr>
                <a:t>标题文字内容</a:t>
              </a:r>
              <a:endParaRPr lang="vi-VN" altLang="zh-CN" sz="1200" b="1" dirty="0">
                <a:solidFill>
                  <a:srgbClr val="D9A96A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>
            <a:xfrm>
              <a:off x="2470378" y="2767542"/>
              <a:ext cx="269967" cy="0"/>
            </a:xfrm>
            <a:prstGeom prst="line">
              <a:avLst/>
            </a:prstGeom>
            <a:noFill/>
            <a:ln w="19050" cap="flat" cmpd="sng" algn="ctr">
              <a:solidFill>
                <a:srgbClr val="D9A96A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160" name="组合 159"/>
          <p:cNvGrpSpPr/>
          <p:nvPr/>
        </p:nvGrpSpPr>
        <p:grpSpPr>
          <a:xfrm>
            <a:off x="2034574" y="4342007"/>
            <a:ext cx="2545491" cy="648864"/>
            <a:chOff x="630280" y="3452285"/>
            <a:chExt cx="2545491" cy="648864"/>
          </a:xfrm>
        </p:grpSpPr>
        <p:sp>
          <p:nvSpPr>
            <p:cNvPr id="161" name="矩形 160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  <p:cNvSpPr/>
            <p:nvPr/>
          </p:nvSpPr>
          <p:spPr>
            <a:xfrm>
              <a:off x="630280" y="3690780"/>
              <a:ext cx="2532792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此处添加详细文本描述，建议与标题相关并符合整体语言风格，</a:t>
              </a:r>
              <a:endParaRPr lang="en-US" altLang="zh-CN" sz="900" kern="0" dirty="0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62" name="TextBox 1"/>
            <p:cNvSpPr txBox="1"/>
            <p:nvPr/>
          </p:nvSpPr>
          <p:spPr>
            <a:xfrm>
              <a:off x="2067775" y="3452285"/>
              <a:ext cx="1107996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b="1" dirty="0" smtClean="0">
                  <a:solidFill>
                    <a:srgbClr val="D9A96A"/>
                  </a:solidFill>
                  <a:latin typeface="Arial" panose="020B0604020202020204"/>
                  <a:cs typeface="+mn-ea"/>
                  <a:sym typeface="+mn-lt"/>
                </a:rPr>
                <a:t>标题文字内容</a:t>
              </a:r>
              <a:endParaRPr lang="vi-VN" altLang="zh-CN" sz="1200" b="1" dirty="0">
                <a:solidFill>
                  <a:srgbClr val="D9A96A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>
            <a:xfrm>
              <a:off x="2771411" y="3739704"/>
              <a:ext cx="269967" cy="0"/>
            </a:xfrm>
            <a:prstGeom prst="line">
              <a:avLst/>
            </a:prstGeom>
            <a:noFill/>
            <a:ln w="19050" cap="flat" cmpd="sng" algn="ctr">
              <a:solidFill>
                <a:srgbClr val="D9A96A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164" name="组合 163"/>
          <p:cNvGrpSpPr/>
          <p:nvPr/>
        </p:nvGrpSpPr>
        <p:grpSpPr>
          <a:xfrm>
            <a:off x="7093648" y="2471320"/>
            <a:ext cx="2510261" cy="668088"/>
            <a:chOff x="5689354" y="1581598"/>
            <a:chExt cx="2510261" cy="668088"/>
          </a:xfrm>
        </p:grpSpPr>
        <p:sp>
          <p:nvSpPr>
            <p:cNvPr id="165" name="矩形 164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  <p:cNvSpPr/>
            <p:nvPr/>
          </p:nvSpPr>
          <p:spPr>
            <a:xfrm>
              <a:off x="5689354" y="1839317"/>
              <a:ext cx="2510261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此处添加详细文本描述，建议与标题相关并符合整体语言风格，</a:t>
              </a:r>
              <a:endParaRPr lang="en-US" altLang="zh-CN" sz="900" kern="0" dirty="0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66" name="TextBox 1"/>
            <p:cNvSpPr txBox="1"/>
            <p:nvPr/>
          </p:nvSpPr>
          <p:spPr>
            <a:xfrm>
              <a:off x="5697790" y="1581598"/>
              <a:ext cx="1107996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b="1" dirty="0" smtClean="0">
                  <a:solidFill>
                    <a:srgbClr val="D9A96A"/>
                  </a:solidFill>
                  <a:latin typeface="Arial" panose="020B0604020202020204"/>
                  <a:cs typeface="+mn-ea"/>
                  <a:sym typeface="+mn-lt"/>
                </a:rPr>
                <a:t>标题文字内容</a:t>
              </a:r>
              <a:endParaRPr lang="vi-VN" altLang="zh-CN" sz="1200" b="1" dirty="0">
                <a:solidFill>
                  <a:srgbClr val="D9A96A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cxnSp>
          <p:nvCxnSpPr>
            <p:cNvPr id="167" name="直接连接符 166"/>
            <p:cNvCxnSpPr/>
            <p:nvPr/>
          </p:nvCxnSpPr>
          <p:spPr>
            <a:xfrm>
              <a:off x="5802437" y="1877877"/>
              <a:ext cx="269967" cy="0"/>
            </a:xfrm>
            <a:prstGeom prst="line">
              <a:avLst/>
            </a:prstGeom>
            <a:noFill/>
            <a:ln w="19050" cap="flat" cmpd="sng" algn="ctr">
              <a:solidFill>
                <a:srgbClr val="D9A96A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168" name="组合 167"/>
          <p:cNvGrpSpPr/>
          <p:nvPr/>
        </p:nvGrpSpPr>
        <p:grpSpPr>
          <a:xfrm>
            <a:off x="7601648" y="3351663"/>
            <a:ext cx="2510261" cy="668088"/>
            <a:chOff x="6197354" y="2461941"/>
            <a:chExt cx="2510261" cy="668088"/>
          </a:xfrm>
        </p:grpSpPr>
        <p:sp>
          <p:nvSpPr>
            <p:cNvPr id="169" name="矩形 168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  <p:cNvSpPr/>
            <p:nvPr/>
          </p:nvSpPr>
          <p:spPr>
            <a:xfrm>
              <a:off x="6197354" y="2719660"/>
              <a:ext cx="2510261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此处添加详细文本描述，建议与标题相关并符合整体语言风格，</a:t>
              </a:r>
              <a:endParaRPr lang="en-US" altLang="zh-CN" sz="900" kern="0" dirty="0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70" name="TextBox 1"/>
            <p:cNvSpPr txBox="1"/>
            <p:nvPr/>
          </p:nvSpPr>
          <p:spPr>
            <a:xfrm>
              <a:off x="6197354" y="2461941"/>
              <a:ext cx="1107996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b="1" dirty="0" smtClean="0">
                  <a:solidFill>
                    <a:srgbClr val="D9A96A"/>
                  </a:solidFill>
                  <a:latin typeface="Arial" panose="020B0604020202020204"/>
                  <a:cs typeface="+mn-ea"/>
                  <a:sym typeface="+mn-lt"/>
                </a:rPr>
                <a:t>标题文字内容</a:t>
              </a:r>
              <a:endParaRPr lang="vi-VN" altLang="zh-CN" sz="1200" b="1" dirty="0">
                <a:solidFill>
                  <a:srgbClr val="D9A96A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cxnSp>
          <p:nvCxnSpPr>
            <p:cNvPr id="171" name="直接连接符 170"/>
            <p:cNvCxnSpPr/>
            <p:nvPr/>
          </p:nvCxnSpPr>
          <p:spPr>
            <a:xfrm>
              <a:off x="6310437" y="2758220"/>
              <a:ext cx="269967" cy="0"/>
            </a:xfrm>
            <a:prstGeom prst="line">
              <a:avLst/>
            </a:prstGeom>
            <a:noFill/>
            <a:ln w="19050" cap="flat" cmpd="sng" algn="ctr">
              <a:solidFill>
                <a:srgbClr val="D9A96A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172" name="组合 171"/>
          <p:cNvGrpSpPr/>
          <p:nvPr/>
        </p:nvGrpSpPr>
        <p:grpSpPr>
          <a:xfrm>
            <a:off x="7097016" y="4313195"/>
            <a:ext cx="2510261" cy="668088"/>
            <a:chOff x="5692722" y="3423473"/>
            <a:chExt cx="2510261" cy="668088"/>
          </a:xfrm>
        </p:grpSpPr>
        <p:sp>
          <p:nvSpPr>
            <p:cNvPr id="173" name="矩形 172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  <p:cNvSpPr/>
            <p:nvPr/>
          </p:nvSpPr>
          <p:spPr>
            <a:xfrm>
              <a:off x="5692722" y="3681192"/>
              <a:ext cx="2510261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此处添加详细文本描述，建议与标题相关并符合整体语言风格，</a:t>
              </a:r>
              <a:endParaRPr lang="en-US" altLang="zh-CN" sz="900" kern="0" dirty="0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74" name="TextBox 1"/>
            <p:cNvSpPr txBox="1"/>
            <p:nvPr/>
          </p:nvSpPr>
          <p:spPr>
            <a:xfrm>
              <a:off x="5730780" y="3423473"/>
              <a:ext cx="1107996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b="1" dirty="0" smtClean="0">
                  <a:solidFill>
                    <a:srgbClr val="D9A96A"/>
                  </a:solidFill>
                  <a:latin typeface="Arial" panose="020B0604020202020204"/>
                  <a:cs typeface="+mn-ea"/>
                  <a:sym typeface="+mn-lt"/>
                </a:rPr>
                <a:t>标题文字内容</a:t>
              </a:r>
              <a:endParaRPr lang="vi-VN" altLang="zh-CN" sz="1200" b="1" dirty="0">
                <a:solidFill>
                  <a:srgbClr val="D9A96A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cxnSp>
          <p:nvCxnSpPr>
            <p:cNvPr id="175" name="直接连接符 174"/>
            <p:cNvCxnSpPr/>
            <p:nvPr/>
          </p:nvCxnSpPr>
          <p:spPr>
            <a:xfrm>
              <a:off x="5805805" y="3719752"/>
              <a:ext cx="269967" cy="0"/>
            </a:xfrm>
            <a:prstGeom prst="line">
              <a:avLst/>
            </a:prstGeom>
            <a:noFill/>
            <a:ln w="19050" cap="flat" cmpd="sng" algn="ctr">
              <a:solidFill>
                <a:srgbClr val="D9A96A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176" name="组合 175"/>
          <p:cNvGrpSpPr/>
          <p:nvPr/>
        </p:nvGrpSpPr>
        <p:grpSpPr>
          <a:xfrm>
            <a:off x="4941968" y="2266925"/>
            <a:ext cx="1012825" cy="1165225"/>
            <a:chOff x="3537674" y="1377203"/>
            <a:chExt cx="1012825" cy="1165225"/>
          </a:xfrm>
        </p:grpSpPr>
        <p:sp>
          <p:nvSpPr>
            <p:cNvPr id="177" name="Freeform 9"/>
            <p:cNvSpPr/>
            <p:nvPr/>
          </p:nvSpPr>
          <p:spPr bwMode="auto">
            <a:xfrm>
              <a:off x="3537674" y="1377203"/>
              <a:ext cx="1012825" cy="116522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178" name="Group 3"/>
            <p:cNvGrpSpPr/>
            <p:nvPr/>
          </p:nvGrpSpPr>
          <p:grpSpPr>
            <a:xfrm>
              <a:off x="3852601" y="1779662"/>
              <a:ext cx="392113" cy="392113"/>
              <a:chOff x="3771900" y="2098675"/>
              <a:chExt cx="392113" cy="392113"/>
            </a:xfrm>
            <a:solidFill>
              <a:srgbClr val="44546A"/>
            </a:solidFill>
          </p:grpSpPr>
          <p:sp>
            <p:nvSpPr>
              <p:cNvPr id="179" name="Freeform 6"/>
              <p:cNvSpPr/>
              <p:nvPr/>
            </p:nvSpPr>
            <p:spPr bwMode="auto">
              <a:xfrm>
                <a:off x="3771900" y="2301875"/>
                <a:ext cx="153988" cy="55563"/>
              </a:xfrm>
              <a:custGeom>
                <a:avLst/>
                <a:gdLst>
                  <a:gd name="T0" fmla="*/ 200 w 200"/>
                  <a:gd name="T1" fmla="*/ 1 h 73"/>
                  <a:gd name="T2" fmla="*/ 200 w 200"/>
                  <a:gd name="T3" fmla="*/ 0 h 73"/>
                  <a:gd name="T4" fmla="*/ 0 w 200"/>
                  <a:gd name="T5" fmla="*/ 0 h 73"/>
                  <a:gd name="T6" fmla="*/ 0 w 200"/>
                  <a:gd name="T7" fmla="*/ 1 h 73"/>
                  <a:gd name="T8" fmla="*/ 73 w 200"/>
                  <a:gd name="T9" fmla="*/ 73 h 73"/>
                  <a:gd name="T10" fmla="*/ 127 w 200"/>
                  <a:gd name="T11" fmla="*/ 73 h 73"/>
                  <a:gd name="T12" fmla="*/ 200 w 200"/>
                  <a:gd name="T13" fmla="*/ 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73">
                    <a:moveTo>
                      <a:pt x="200" y="1"/>
                    </a:moveTo>
                    <a:cubicBezTo>
                      <a:pt x="200" y="0"/>
                      <a:pt x="200" y="0"/>
                      <a:pt x="2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41"/>
                      <a:pt x="32" y="73"/>
                      <a:pt x="73" y="73"/>
                    </a:cubicBezTo>
                    <a:cubicBezTo>
                      <a:pt x="127" y="73"/>
                      <a:pt x="127" y="73"/>
                      <a:pt x="127" y="73"/>
                    </a:cubicBezTo>
                    <a:cubicBezTo>
                      <a:pt x="167" y="73"/>
                      <a:pt x="200" y="41"/>
                      <a:pt x="2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80" name="Freeform 7"/>
              <p:cNvSpPr>
                <a:spLocks noEditPoints="1"/>
              </p:cNvSpPr>
              <p:nvPr/>
            </p:nvSpPr>
            <p:spPr bwMode="auto">
              <a:xfrm>
                <a:off x="3771900" y="2098675"/>
                <a:ext cx="392113" cy="392113"/>
              </a:xfrm>
              <a:custGeom>
                <a:avLst/>
                <a:gdLst>
                  <a:gd name="T0" fmla="*/ 335 w 511"/>
                  <a:gd name="T1" fmla="*/ 476 h 512"/>
                  <a:gd name="T2" fmla="*/ 273 w 511"/>
                  <a:gd name="T3" fmla="*/ 476 h 512"/>
                  <a:gd name="T4" fmla="*/ 273 w 511"/>
                  <a:gd name="T5" fmla="*/ 162 h 512"/>
                  <a:gd name="T6" fmla="*/ 322 w 511"/>
                  <a:gd name="T7" fmla="*/ 112 h 512"/>
                  <a:gd name="T8" fmla="*/ 394 w 511"/>
                  <a:gd name="T9" fmla="*/ 112 h 512"/>
                  <a:gd name="T10" fmla="*/ 314 w 511"/>
                  <a:gd name="T11" fmla="*/ 266 h 512"/>
                  <a:gd name="T12" fmla="*/ 326 w 511"/>
                  <a:gd name="T13" fmla="*/ 266 h 512"/>
                  <a:gd name="T14" fmla="*/ 406 w 511"/>
                  <a:gd name="T15" fmla="*/ 112 h 512"/>
                  <a:gd name="T16" fmla="*/ 417 w 511"/>
                  <a:gd name="T17" fmla="*/ 112 h 512"/>
                  <a:gd name="T18" fmla="*/ 497 w 511"/>
                  <a:gd name="T19" fmla="*/ 266 h 512"/>
                  <a:gd name="T20" fmla="*/ 509 w 511"/>
                  <a:gd name="T21" fmla="*/ 266 h 512"/>
                  <a:gd name="T22" fmla="*/ 429 w 511"/>
                  <a:gd name="T23" fmla="*/ 112 h 512"/>
                  <a:gd name="T24" fmla="*/ 497 w 511"/>
                  <a:gd name="T25" fmla="*/ 112 h 512"/>
                  <a:gd name="T26" fmla="*/ 511 w 511"/>
                  <a:gd name="T27" fmla="*/ 97 h 512"/>
                  <a:gd name="T28" fmla="*/ 497 w 511"/>
                  <a:gd name="T29" fmla="*/ 83 h 512"/>
                  <a:gd name="T30" fmla="*/ 322 w 511"/>
                  <a:gd name="T31" fmla="*/ 83 h 512"/>
                  <a:gd name="T32" fmla="*/ 273 w 511"/>
                  <a:gd name="T33" fmla="*/ 32 h 512"/>
                  <a:gd name="T34" fmla="*/ 273 w 511"/>
                  <a:gd name="T35" fmla="*/ 7 h 512"/>
                  <a:gd name="T36" fmla="*/ 266 w 511"/>
                  <a:gd name="T37" fmla="*/ 0 h 512"/>
                  <a:gd name="T38" fmla="*/ 247 w 511"/>
                  <a:gd name="T39" fmla="*/ 0 h 512"/>
                  <a:gd name="T40" fmla="*/ 239 w 511"/>
                  <a:gd name="T41" fmla="*/ 7 h 512"/>
                  <a:gd name="T42" fmla="*/ 239 w 511"/>
                  <a:gd name="T43" fmla="*/ 32 h 512"/>
                  <a:gd name="T44" fmla="*/ 190 w 511"/>
                  <a:gd name="T45" fmla="*/ 83 h 512"/>
                  <a:gd name="T46" fmla="*/ 15 w 511"/>
                  <a:gd name="T47" fmla="*/ 83 h 512"/>
                  <a:gd name="T48" fmla="*/ 0 w 511"/>
                  <a:gd name="T49" fmla="*/ 97 h 512"/>
                  <a:gd name="T50" fmla="*/ 15 w 511"/>
                  <a:gd name="T51" fmla="*/ 112 h 512"/>
                  <a:gd name="T52" fmla="*/ 83 w 511"/>
                  <a:gd name="T53" fmla="*/ 112 h 512"/>
                  <a:gd name="T54" fmla="*/ 3 w 511"/>
                  <a:gd name="T55" fmla="*/ 266 h 512"/>
                  <a:gd name="T56" fmla="*/ 15 w 511"/>
                  <a:gd name="T57" fmla="*/ 266 h 512"/>
                  <a:gd name="T58" fmla="*/ 95 w 511"/>
                  <a:gd name="T59" fmla="*/ 112 h 512"/>
                  <a:gd name="T60" fmla="*/ 106 w 511"/>
                  <a:gd name="T61" fmla="*/ 112 h 512"/>
                  <a:gd name="T62" fmla="*/ 186 w 511"/>
                  <a:gd name="T63" fmla="*/ 266 h 512"/>
                  <a:gd name="T64" fmla="*/ 198 w 511"/>
                  <a:gd name="T65" fmla="*/ 266 h 512"/>
                  <a:gd name="T66" fmla="*/ 118 w 511"/>
                  <a:gd name="T67" fmla="*/ 112 h 512"/>
                  <a:gd name="T68" fmla="*/ 190 w 511"/>
                  <a:gd name="T69" fmla="*/ 112 h 512"/>
                  <a:gd name="T70" fmla="*/ 239 w 511"/>
                  <a:gd name="T71" fmla="*/ 162 h 512"/>
                  <a:gd name="T72" fmla="*/ 239 w 511"/>
                  <a:gd name="T73" fmla="*/ 476 h 512"/>
                  <a:gd name="T74" fmla="*/ 178 w 511"/>
                  <a:gd name="T75" fmla="*/ 476 h 512"/>
                  <a:gd name="T76" fmla="*/ 159 w 511"/>
                  <a:gd name="T77" fmla="*/ 494 h 512"/>
                  <a:gd name="T78" fmla="*/ 178 w 511"/>
                  <a:gd name="T79" fmla="*/ 512 h 512"/>
                  <a:gd name="T80" fmla="*/ 335 w 511"/>
                  <a:gd name="T81" fmla="*/ 512 h 512"/>
                  <a:gd name="T82" fmla="*/ 353 w 511"/>
                  <a:gd name="T83" fmla="*/ 494 h 512"/>
                  <a:gd name="T84" fmla="*/ 335 w 511"/>
                  <a:gd name="T85" fmla="*/ 476 h 512"/>
                  <a:gd name="T86" fmla="*/ 218 w 511"/>
                  <a:gd name="T87" fmla="*/ 97 h 512"/>
                  <a:gd name="T88" fmla="*/ 256 w 511"/>
                  <a:gd name="T89" fmla="*/ 59 h 512"/>
                  <a:gd name="T90" fmla="*/ 294 w 511"/>
                  <a:gd name="T91" fmla="*/ 97 h 512"/>
                  <a:gd name="T92" fmla="*/ 256 w 511"/>
                  <a:gd name="T93" fmla="*/ 135 h 512"/>
                  <a:gd name="T94" fmla="*/ 218 w 511"/>
                  <a:gd name="T95" fmla="*/ 97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11" h="512">
                    <a:moveTo>
                      <a:pt x="335" y="476"/>
                    </a:moveTo>
                    <a:cubicBezTo>
                      <a:pt x="273" y="476"/>
                      <a:pt x="273" y="476"/>
                      <a:pt x="273" y="476"/>
                    </a:cubicBezTo>
                    <a:cubicBezTo>
                      <a:pt x="273" y="162"/>
                      <a:pt x="273" y="162"/>
                      <a:pt x="273" y="162"/>
                    </a:cubicBezTo>
                    <a:cubicBezTo>
                      <a:pt x="297" y="156"/>
                      <a:pt x="316" y="136"/>
                      <a:pt x="322" y="112"/>
                    </a:cubicBezTo>
                    <a:cubicBezTo>
                      <a:pt x="394" y="112"/>
                      <a:pt x="394" y="112"/>
                      <a:pt x="394" y="112"/>
                    </a:cubicBezTo>
                    <a:cubicBezTo>
                      <a:pt x="314" y="266"/>
                      <a:pt x="314" y="266"/>
                      <a:pt x="314" y="266"/>
                    </a:cubicBezTo>
                    <a:cubicBezTo>
                      <a:pt x="326" y="266"/>
                      <a:pt x="326" y="266"/>
                      <a:pt x="326" y="266"/>
                    </a:cubicBezTo>
                    <a:cubicBezTo>
                      <a:pt x="406" y="112"/>
                      <a:pt x="406" y="112"/>
                      <a:pt x="406" y="112"/>
                    </a:cubicBezTo>
                    <a:cubicBezTo>
                      <a:pt x="417" y="112"/>
                      <a:pt x="417" y="112"/>
                      <a:pt x="417" y="112"/>
                    </a:cubicBezTo>
                    <a:cubicBezTo>
                      <a:pt x="497" y="266"/>
                      <a:pt x="497" y="266"/>
                      <a:pt x="497" y="266"/>
                    </a:cubicBezTo>
                    <a:cubicBezTo>
                      <a:pt x="509" y="266"/>
                      <a:pt x="509" y="266"/>
                      <a:pt x="509" y="266"/>
                    </a:cubicBezTo>
                    <a:cubicBezTo>
                      <a:pt x="429" y="112"/>
                      <a:pt x="429" y="112"/>
                      <a:pt x="429" y="112"/>
                    </a:cubicBezTo>
                    <a:cubicBezTo>
                      <a:pt x="497" y="112"/>
                      <a:pt x="497" y="112"/>
                      <a:pt x="497" y="112"/>
                    </a:cubicBezTo>
                    <a:cubicBezTo>
                      <a:pt x="505" y="112"/>
                      <a:pt x="511" y="105"/>
                      <a:pt x="511" y="97"/>
                    </a:cubicBezTo>
                    <a:cubicBezTo>
                      <a:pt x="511" y="89"/>
                      <a:pt x="505" y="83"/>
                      <a:pt x="497" y="83"/>
                    </a:cubicBezTo>
                    <a:cubicBezTo>
                      <a:pt x="322" y="83"/>
                      <a:pt x="322" y="83"/>
                      <a:pt x="322" y="83"/>
                    </a:cubicBezTo>
                    <a:cubicBezTo>
                      <a:pt x="316" y="58"/>
                      <a:pt x="297" y="39"/>
                      <a:pt x="273" y="32"/>
                    </a:cubicBezTo>
                    <a:cubicBezTo>
                      <a:pt x="273" y="7"/>
                      <a:pt x="273" y="7"/>
                      <a:pt x="273" y="7"/>
                    </a:cubicBezTo>
                    <a:cubicBezTo>
                      <a:pt x="273" y="3"/>
                      <a:pt x="270" y="0"/>
                      <a:pt x="266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42" y="0"/>
                      <a:pt x="239" y="3"/>
                      <a:pt x="239" y="7"/>
                    </a:cubicBezTo>
                    <a:cubicBezTo>
                      <a:pt x="239" y="32"/>
                      <a:pt x="239" y="32"/>
                      <a:pt x="239" y="32"/>
                    </a:cubicBezTo>
                    <a:cubicBezTo>
                      <a:pt x="215" y="38"/>
                      <a:pt x="196" y="58"/>
                      <a:pt x="190" y="83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7" y="83"/>
                      <a:pt x="0" y="89"/>
                      <a:pt x="0" y="97"/>
                    </a:cubicBezTo>
                    <a:cubicBezTo>
                      <a:pt x="0" y="105"/>
                      <a:pt x="7" y="112"/>
                      <a:pt x="15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3" y="266"/>
                      <a:pt x="3" y="266"/>
                      <a:pt x="3" y="266"/>
                    </a:cubicBezTo>
                    <a:cubicBezTo>
                      <a:pt x="15" y="266"/>
                      <a:pt x="15" y="266"/>
                      <a:pt x="15" y="266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106" y="112"/>
                      <a:pt x="106" y="112"/>
                      <a:pt x="106" y="112"/>
                    </a:cubicBezTo>
                    <a:cubicBezTo>
                      <a:pt x="186" y="266"/>
                      <a:pt x="186" y="266"/>
                      <a:pt x="186" y="266"/>
                    </a:cubicBezTo>
                    <a:cubicBezTo>
                      <a:pt x="198" y="266"/>
                      <a:pt x="198" y="266"/>
                      <a:pt x="198" y="266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90" y="112"/>
                      <a:pt x="190" y="112"/>
                      <a:pt x="190" y="112"/>
                    </a:cubicBezTo>
                    <a:cubicBezTo>
                      <a:pt x="196" y="136"/>
                      <a:pt x="215" y="156"/>
                      <a:pt x="239" y="162"/>
                    </a:cubicBezTo>
                    <a:cubicBezTo>
                      <a:pt x="239" y="476"/>
                      <a:pt x="239" y="476"/>
                      <a:pt x="239" y="476"/>
                    </a:cubicBezTo>
                    <a:cubicBezTo>
                      <a:pt x="178" y="476"/>
                      <a:pt x="178" y="476"/>
                      <a:pt x="178" y="476"/>
                    </a:cubicBezTo>
                    <a:cubicBezTo>
                      <a:pt x="168" y="476"/>
                      <a:pt x="159" y="484"/>
                      <a:pt x="159" y="494"/>
                    </a:cubicBezTo>
                    <a:cubicBezTo>
                      <a:pt x="159" y="504"/>
                      <a:pt x="168" y="512"/>
                      <a:pt x="178" y="512"/>
                    </a:cubicBezTo>
                    <a:cubicBezTo>
                      <a:pt x="335" y="512"/>
                      <a:pt x="335" y="512"/>
                      <a:pt x="335" y="512"/>
                    </a:cubicBezTo>
                    <a:cubicBezTo>
                      <a:pt x="345" y="512"/>
                      <a:pt x="353" y="504"/>
                      <a:pt x="353" y="494"/>
                    </a:cubicBezTo>
                    <a:cubicBezTo>
                      <a:pt x="353" y="484"/>
                      <a:pt x="345" y="476"/>
                      <a:pt x="335" y="476"/>
                    </a:cubicBezTo>
                    <a:close/>
                    <a:moveTo>
                      <a:pt x="218" y="97"/>
                    </a:moveTo>
                    <a:cubicBezTo>
                      <a:pt x="218" y="76"/>
                      <a:pt x="235" y="59"/>
                      <a:pt x="256" y="59"/>
                    </a:cubicBezTo>
                    <a:cubicBezTo>
                      <a:pt x="277" y="59"/>
                      <a:pt x="294" y="76"/>
                      <a:pt x="294" y="97"/>
                    </a:cubicBezTo>
                    <a:cubicBezTo>
                      <a:pt x="294" y="118"/>
                      <a:pt x="277" y="135"/>
                      <a:pt x="256" y="135"/>
                    </a:cubicBezTo>
                    <a:cubicBezTo>
                      <a:pt x="235" y="135"/>
                      <a:pt x="218" y="118"/>
                      <a:pt x="218" y="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81" name="Freeform 8"/>
              <p:cNvSpPr/>
              <p:nvPr/>
            </p:nvSpPr>
            <p:spPr bwMode="auto">
              <a:xfrm>
                <a:off x="4010025" y="2301875"/>
                <a:ext cx="153988" cy="55563"/>
              </a:xfrm>
              <a:custGeom>
                <a:avLst/>
                <a:gdLst>
                  <a:gd name="T0" fmla="*/ 201 w 201"/>
                  <a:gd name="T1" fmla="*/ 0 h 73"/>
                  <a:gd name="T2" fmla="*/ 0 w 201"/>
                  <a:gd name="T3" fmla="*/ 0 h 73"/>
                  <a:gd name="T4" fmla="*/ 0 w 201"/>
                  <a:gd name="T5" fmla="*/ 1 h 73"/>
                  <a:gd name="T6" fmla="*/ 73 w 201"/>
                  <a:gd name="T7" fmla="*/ 73 h 73"/>
                  <a:gd name="T8" fmla="*/ 128 w 201"/>
                  <a:gd name="T9" fmla="*/ 73 h 73"/>
                  <a:gd name="T10" fmla="*/ 201 w 201"/>
                  <a:gd name="T11" fmla="*/ 1 h 73"/>
                  <a:gd name="T12" fmla="*/ 201 w 201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73">
                    <a:moveTo>
                      <a:pt x="20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41"/>
                      <a:pt x="33" y="73"/>
                      <a:pt x="73" y="73"/>
                    </a:cubicBezTo>
                    <a:cubicBezTo>
                      <a:pt x="128" y="73"/>
                      <a:pt x="128" y="73"/>
                      <a:pt x="128" y="73"/>
                    </a:cubicBezTo>
                    <a:cubicBezTo>
                      <a:pt x="168" y="73"/>
                      <a:pt x="201" y="41"/>
                      <a:pt x="201" y="1"/>
                    </a:cubicBezTo>
                    <a:cubicBezTo>
                      <a:pt x="201" y="0"/>
                      <a:pt x="201" y="0"/>
                      <a:pt x="2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82" name="Freeform 9"/>
              <p:cNvSpPr/>
              <p:nvPr/>
            </p:nvSpPr>
            <p:spPr bwMode="auto">
              <a:xfrm>
                <a:off x="3771900" y="2301875"/>
                <a:ext cx="153988" cy="55563"/>
              </a:xfrm>
              <a:custGeom>
                <a:avLst/>
                <a:gdLst>
                  <a:gd name="T0" fmla="*/ 200 w 200"/>
                  <a:gd name="T1" fmla="*/ 1 h 73"/>
                  <a:gd name="T2" fmla="*/ 200 w 200"/>
                  <a:gd name="T3" fmla="*/ 0 h 73"/>
                  <a:gd name="T4" fmla="*/ 0 w 200"/>
                  <a:gd name="T5" fmla="*/ 0 h 73"/>
                  <a:gd name="T6" fmla="*/ 0 w 200"/>
                  <a:gd name="T7" fmla="*/ 1 h 73"/>
                  <a:gd name="T8" fmla="*/ 73 w 200"/>
                  <a:gd name="T9" fmla="*/ 73 h 73"/>
                  <a:gd name="T10" fmla="*/ 127 w 200"/>
                  <a:gd name="T11" fmla="*/ 73 h 73"/>
                  <a:gd name="T12" fmla="*/ 200 w 200"/>
                  <a:gd name="T13" fmla="*/ 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73">
                    <a:moveTo>
                      <a:pt x="200" y="1"/>
                    </a:moveTo>
                    <a:cubicBezTo>
                      <a:pt x="200" y="0"/>
                      <a:pt x="200" y="0"/>
                      <a:pt x="2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41"/>
                      <a:pt x="32" y="73"/>
                      <a:pt x="73" y="73"/>
                    </a:cubicBezTo>
                    <a:cubicBezTo>
                      <a:pt x="127" y="73"/>
                      <a:pt x="127" y="73"/>
                      <a:pt x="127" y="73"/>
                    </a:cubicBezTo>
                    <a:cubicBezTo>
                      <a:pt x="167" y="73"/>
                      <a:pt x="200" y="41"/>
                      <a:pt x="2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83" name="Freeform 10"/>
              <p:cNvSpPr>
                <a:spLocks noEditPoints="1"/>
              </p:cNvSpPr>
              <p:nvPr/>
            </p:nvSpPr>
            <p:spPr bwMode="auto">
              <a:xfrm>
                <a:off x="3771900" y="2098675"/>
                <a:ext cx="392113" cy="392113"/>
              </a:xfrm>
              <a:custGeom>
                <a:avLst/>
                <a:gdLst>
                  <a:gd name="T0" fmla="*/ 335 w 511"/>
                  <a:gd name="T1" fmla="*/ 476 h 512"/>
                  <a:gd name="T2" fmla="*/ 273 w 511"/>
                  <a:gd name="T3" fmla="*/ 476 h 512"/>
                  <a:gd name="T4" fmla="*/ 273 w 511"/>
                  <a:gd name="T5" fmla="*/ 162 h 512"/>
                  <a:gd name="T6" fmla="*/ 322 w 511"/>
                  <a:gd name="T7" fmla="*/ 112 h 512"/>
                  <a:gd name="T8" fmla="*/ 394 w 511"/>
                  <a:gd name="T9" fmla="*/ 112 h 512"/>
                  <a:gd name="T10" fmla="*/ 314 w 511"/>
                  <a:gd name="T11" fmla="*/ 266 h 512"/>
                  <a:gd name="T12" fmla="*/ 326 w 511"/>
                  <a:gd name="T13" fmla="*/ 266 h 512"/>
                  <a:gd name="T14" fmla="*/ 406 w 511"/>
                  <a:gd name="T15" fmla="*/ 112 h 512"/>
                  <a:gd name="T16" fmla="*/ 417 w 511"/>
                  <a:gd name="T17" fmla="*/ 112 h 512"/>
                  <a:gd name="T18" fmla="*/ 497 w 511"/>
                  <a:gd name="T19" fmla="*/ 266 h 512"/>
                  <a:gd name="T20" fmla="*/ 509 w 511"/>
                  <a:gd name="T21" fmla="*/ 266 h 512"/>
                  <a:gd name="T22" fmla="*/ 429 w 511"/>
                  <a:gd name="T23" fmla="*/ 112 h 512"/>
                  <a:gd name="T24" fmla="*/ 497 w 511"/>
                  <a:gd name="T25" fmla="*/ 112 h 512"/>
                  <a:gd name="T26" fmla="*/ 511 w 511"/>
                  <a:gd name="T27" fmla="*/ 97 h 512"/>
                  <a:gd name="T28" fmla="*/ 497 w 511"/>
                  <a:gd name="T29" fmla="*/ 83 h 512"/>
                  <a:gd name="T30" fmla="*/ 322 w 511"/>
                  <a:gd name="T31" fmla="*/ 83 h 512"/>
                  <a:gd name="T32" fmla="*/ 273 w 511"/>
                  <a:gd name="T33" fmla="*/ 32 h 512"/>
                  <a:gd name="T34" fmla="*/ 273 w 511"/>
                  <a:gd name="T35" fmla="*/ 7 h 512"/>
                  <a:gd name="T36" fmla="*/ 266 w 511"/>
                  <a:gd name="T37" fmla="*/ 0 h 512"/>
                  <a:gd name="T38" fmla="*/ 247 w 511"/>
                  <a:gd name="T39" fmla="*/ 0 h 512"/>
                  <a:gd name="T40" fmla="*/ 239 w 511"/>
                  <a:gd name="T41" fmla="*/ 7 h 512"/>
                  <a:gd name="T42" fmla="*/ 239 w 511"/>
                  <a:gd name="T43" fmla="*/ 32 h 512"/>
                  <a:gd name="T44" fmla="*/ 190 w 511"/>
                  <a:gd name="T45" fmla="*/ 83 h 512"/>
                  <a:gd name="T46" fmla="*/ 15 w 511"/>
                  <a:gd name="T47" fmla="*/ 83 h 512"/>
                  <a:gd name="T48" fmla="*/ 0 w 511"/>
                  <a:gd name="T49" fmla="*/ 97 h 512"/>
                  <a:gd name="T50" fmla="*/ 15 w 511"/>
                  <a:gd name="T51" fmla="*/ 112 h 512"/>
                  <a:gd name="T52" fmla="*/ 83 w 511"/>
                  <a:gd name="T53" fmla="*/ 112 h 512"/>
                  <a:gd name="T54" fmla="*/ 3 w 511"/>
                  <a:gd name="T55" fmla="*/ 266 h 512"/>
                  <a:gd name="T56" fmla="*/ 15 w 511"/>
                  <a:gd name="T57" fmla="*/ 266 h 512"/>
                  <a:gd name="T58" fmla="*/ 95 w 511"/>
                  <a:gd name="T59" fmla="*/ 112 h 512"/>
                  <a:gd name="T60" fmla="*/ 106 w 511"/>
                  <a:gd name="T61" fmla="*/ 112 h 512"/>
                  <a:gd name="T62" fmla="*/ 186 w 511"/>
                  <a:gd name="T63" fmla="*/ 266 h 512"/>
                  <a:gd name="T64" fmla="*/ 198 w 511"/>
                  <a:gd name="T65" fmla="*/ 266 h 512"/>
                  <a:gd name="T66" fmla="*/ 118 w 511"/>
                  <a:gd name="T67" fmla="*/ 112 h 512"/>
                  <a:gd name="T68" fmla="*/ 190 w 511"/>
                  <a:gd name="T69" fmla="*/ 112 h 512"/>
                  <a:gd name="T70" fmla="*/ 239 w 511"/>
                  <a:gd name="T71" fmla="*/ 162 h 512"/>
                  <a:gd name="T72" fmla="*/ 239 w 511"/>
                  <a:gd name="T73" fmla="*/ 476 h 512"/>
                  <a:gd name="T74" fmla="*/ 178 w 511"/>
                  <a:gd name="T75" fmla="*/ 476 h 512"/>
                  <a:gd name="T76" fmla="*/ 159 w 511"/>
                  <a:gd name="T77" fmla="*/ 494 h 512"/>
                  <a:gd name="T78" fmla="*/ 178 w 511"/>
                  <a:gd name="T79" fmla="*/ 512 h 512"/>
                  <a:gd name="T80" fmla="*/ 335 w 511"/>
                  <a:gd name="T81" fmla="*/ 512 h 512"/>
                  <a:gd name="T82" fmla="*/ 353 w 511"/>
                  <a:gd name="T83" fmla="*/ 494 h 512"/>
                  <a:gd name="T84" fmla="*/ 335 w 511"/>
                  <a:gd name="T85" fmla="*/ 476 h 512"/>
                  <a:gd name="T86" fmla="*/ 218 w 511"/>
                  <a:gd name="T87" fmla="*/ 97 h 512"/>
                  <a:gd name="T88" fmla="*/ 256 w 511"/>
                  <a:gd name="T89" fmla="*/ 59 h 512"/>
                  <a:gd name="T90" fmla="*/ 294 w 511"/>
                  <a:gd name="T91" fmla="*/ 97 h 512"/>
                  <a:gd name="T92" fmla="*/ 256 w 511"/>
                  <a:gd name="T93" fmla="*/ 135 h 512"/>
                  <a:gd name="T94" fmla="*/ 218 w 511"/>
                  <a:gd name="T95" fmla="*/ 97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11" h="512">
                    <a:moveTo>
                      <a:pt x="335" y="476"/>
                    </a:moveTo>
                    <a:cubicBezTo>
                      <a:pt x="273" y="476"/>
                      <a:pt x="273" y="476"/>
                      <a:pt x="273" y="476"/>
                    </a:cubicBezTo>
                    <a:cubicBezTo>
                      <a:pt x="273" y="162"/>
                      <a:pt x="273" y="162"/>
                      <a:pt x="273" y="162"/>
                    </a:cubicBezTo>
                    <a:cubicBezTo>
                      <a:pt x="297" y="156"/>
                      <a:pt x="316" y="136"/>
                      <a:pt x="322" y="112"/>
                    </a:cubicBezTo>
                    <a:cubicBezTo>
                      <a:pt x="394" y="112"/>
                      <a:pt x="394" y="112"/>
                      <a:pt x="394" y="112"/>
                    </a:cubicBezTo>
                    <a:cubicBezTo>
                      <a:pt x="314" y="266"/>
                      <a:pt x="314" y="266"/>
                      <a:pt x="314" y="266"/>
                    </a:cubicBezTo>
                    <a:cubicBezTo>
                      <a:pt x="326" y="266"/>
                      <a:pt x="326" y="266"/>
                      <a:pt x="326" y="266"/>
                    </a:cubicBezTo>
                    <a:cubicBezTo>
                      <a:pt x="406" y="112"/>
                      <a:pt x="406" y="112"/>
                      <a:pt x="406" y="112"/>
                    </a:cubicBezTo>
                    <a:cubicBezTo>
                      <a:pt x="417" y="112"/>
                      <a:pt x="417" y="112"/>
                      <a:pt x="417" y="112"/>
                    </a:cubicBezTo>
                    <a:cubicBezTo>
                      <a:pt x="497" y="266"/>
                      <a:pt x="497" y="266"/>
                      <a:pt x="497" y="266"/>
                    </a:cubicBezTo>
                    <a:cubicBezTo>
                      <a:pt x="509" y="266"/>
                      <a:pt x="509" y="266"/>
                      <a:pt x="509" y="266"/>
                    </a:cubicBezTo>
                    <a:cubicBezTo>
                      <a:pt x="429" y="112"/>
                      <a:pt x="429" y="112"/>
                      <a:pt x="429" y="112"/>
                    </a:cubicBezTo>
                    <a:cubicBezTo>
                      <a:pt x="497" y="112"/>
                      <a:pt x="497" y="112"/>
                      <a:pt x="497" y="112"/>
                    </a:cubicBezTo>
                    <a:cubicBezTo>
                      <a:pt x="505" y="112"/>
                      <a:pt x="511" y="105"/>
                      <a:pt x="511" y="97"/>
                    </a:cubicBezTo>
                    <a:cubicBezTo>
                      <a:pt x="511" y="89"/>
                      <a:pt x="505" y="83"/>
                      <a:pt x="497" y="83"/>
                    </a:cubicBezTo>
                    <a:cubicBezTo>
                      <a:pt x="322" y="83"/>
                      <a:pt x="322" y="83"/>
                      <a:pt x="322" y="83"/>
                    </a:cubicBezTo>
                    <a:cubicBezTo>
                      <a:pt x="316" y="58"/>
                      <a:pt x="297" y="39"/>
                      <a:pt x="273" y="32"/>
                    </a:cubicBezTo>
                    <a:cubicBezTo>
                      <a:pt x="273" y="7"/>
                      <a:pt x="273" y="7"/>
                      <a:pt x="273" y="7"/>
                    </a:cubicBezTo>
                    <a:cubicBezTo>
                      <a:pt x="273" y="3"/>
                      <a:pt x="270" y="0"/>
                      <a:pt x="266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42" y="0"/>
                      <a:pt x="239" y="3"/>
                      <a:pt x="239" y="7"/>
                    </a:cubicBezTo>
                    <a:cubicBezTo>
                      <a:pt x="239" y="32"/>
                      <a:pt x="239" y="32"/>
                      <a:pt x="239" y="32"/>
                    </a:cubicBezTo>
                    <a:cubicBezTo>
                      <a:pt x="215" y="38"/>
                      <a:pt x="196" y="58"/>
                      <a:pt x="190" y="83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7" y="83"/>
                      <a:pt x="0" y="89"/>
                      <a:pt x="0" y="97"/>
                    </a:cubicBezTo>
                    <a:cubicBezTo>
                      <a:pt x="0" y="105"/>
                      <a:pt x="7" y="112"/>
                      <a:pt x="15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3" y="266"/>
                      <a:pt x="3" y="266"/>
                      <a:pt x="3" y="266"/>
                    </a:cubicBezTo>
                    <a:cubicBezTo>
                      <a:pt x="15" y="266"/>
                      <a:pt x="15" y="266"/>
                      <a:pt x="15" y="266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106" y="112"/>
                      <a:pt x="106" y="112"/>
                      <a:pt x="106" y="112"/>
                    </a:cubicBezTo>
                    <a:cubicBezTo>
                      <a:pt x="186" y="266"/>
                      <a:pt x="186" y="266"/>
                      <a:pt x="186" y="266"/>
                    </a:cubicBezTo>
                    <a:cubicBezTo>
                      <a:pt x="198" y="266"/>
                      <a:pt x="198" y="266"/>
                      <a:pt x="198" y="266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90" y="112"/>
                      <a:pt x="190" y="112"/>
                      <a:pt x="190" y="112"/>
                    </a:cubicBezTo>
                    <a:cubicBezTo>
                      <a:pt x="196" y="136"/>
                      <a:pt x="215" y="156"/>
                      <a:pt x="239" y="162"/>
                    </a:cubicBezTo>
                    <a:cubicBezTo>
                      <a:pt x="239" y="476"/>
                      <a:pt x="239" y="476"/>
                      <a:pt x="239" y="476"/>
                    </a:cubicBezTo>
                    <a:cubicBezTo>
                      <a:pt x="178" y="476"/>
                      <a:pt x="178" y="476"/>
                      <a:pt x="178" y="476"/>
                    </a:cubicBezTo>
                    <a:cubicBezTo>
                      <a:pt x="168" y="476"/>
                      <a:pt x="159" y="484"/>
                      <a:pt x="159" y="494"/>
                    </a:cubicBezTo>
                    <a:cubicBezTo>
                      <a:pt x="159" y="504"/>
                      <a:pt x="168" y="512"/>
                      <a:pt x="178" y="512"/>
                    </a:cubicBezTo>
                    <a:cubicBezTo>
                      <a:pt x="335" y="512"/>
                      <a:pt x="335" y="512"/>
                      <a:pt x="335" y="512"/>
                    </a:cubicBezTo>
                    <a:cubicBezTo>
                      <a:pt x="345" y="512"/>
                      <a:pt x="353" y="504"/>
                      <a:pt x="353" y="494"/>
                    </a:cubicBezTo>
                    <a:cubicBezTo>
                      <a:pt x="353" y="484"/>
                      <a:pt x="345" y="476"/>
                      <a:pt x="335" y="476"/>
                    </a:cubicBezTo>
                    <a:close/>
                    <a:moveTo>
                      <a:pt x="218" y="97"/>
                    </a:moveTo>
                    <a:cubicBezTo>
                      <a:pt x="218" y="76"/>
                      <a:pt x="235" y="59"/>
                      <a:pt x="256" y="59"/>
                    </a:cubicBezTo>
                    <a:cubicBezTo>
                      <a:pt x="277" y="59"/>
                      <a:pt x="294" y="76"/>
                      <a:pt x="294" y="97"/>
                    </a:cubicBezTo>
                    <a:cubicBezTo>
                      <a:pt x="294" y="118"/>
                      <a:pt x="277" y="135"/>
                      <a:pt x="256" y="135"/>
                    </a:cubicBezTo>
                    <a:cubicBezTo>
                      <a:pt x="235" y="135"/>
                      <a:pt x="218" y="118"/>
                      <a:pt x="218" y="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84" name="Freeform 11"/>
              <p:cNvSpPr/>
              <p:nvPr/>
            </p:nvSpPr>
            <p:spPr bwMode="auto">
              <a:xfrm>
                <a:off x="4010025" y="2301875"/>
                <a:ext cx="153988" cy="55563"/>
              </a:xfrm>
              <a:custGeom>
                <a:avLst/>
                <a:gdLst>
                  <a:gd name="T0" fmla="*/ 201 w 201"/>
                  <a:gd name="T1" fmla="*/ 0 h 73"/>
                  <a:gd name="T2" fmla="*/ 0 w 201"/>
                  <a:gd name="T3" fmla="*/ 0 h 73"/>
                  <a:gd name="T4" fmla="*/ 0 w 201"/>
                  <a:gd name="T5" fmla="*/ 1 h 73"/>
                  <a:gd name="T6" fmla="*/ 73 w 201"/>
                  <a:gd name="T7" fmla="*/ 73 h 73"/>
                  <a:gd name="T8" fmla="*/ 128 w 201"/>
                  <a:gd name="T9" fmla="*/ 73 h 73"/>
                  <a:gd name="T10" fmla="*/ 201 w 201"/>
                  <a:gd name="T11" fmla="*/ 1 h 73"/>
                  <a:gd name="T12" fmla="*/ 201 w 201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73">
                    <a:moveTo>
                      <a:pt x="20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41"/>
                      <a:pt x="33" y="73"/>
                      <a:pt x="73" y="73"/>
                    </a:cubicBezTo>
                    <a:cubicBezTo>
                      <a:pt x="128" y="73"/>
                      <a:pt x="128" y="73"/>
                      <a:pt x="128" y="73"/>
                    </a:cubicBezTo>
                    <a:cubicBezTo>
                      <a:pt x="168" y="73"/>
                      <a:pt x="201" y="41"/>
                      <a:pt x="201" y="1"/>
                    </a:cubicBezTo>
                    <a:cubicBezTo>
                      <a:pt x="201" y="0"/>
                      <a:pt x="201" y="0"/>
                      <a:pt x="2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</p:grpSp>
      </p:grpSp>
      <p:grpSp>
        <p:nvGrpSpPr>
          <p:cNvPr id="185" name="组合 184"/>
          <p:cNvGrpSpPr/>
          <p:nvPr/>
        </p:nvGrpSpPr>
        <p:grpSpPr>
          <a:xfrm>
            <a:off x="4422855" y="3165450"/>
            <a:ext cx="1011238" cy="1165225"/>
            <a:chOff x="3018561" y="2275728"/>
            <a:chExt cx="1011238" cy="1165225"/>
          </a:xfrm>
        </p:grpSpPr>
        <p:sp>
          <p:nvSpPr>
            <p:cNvPr id="186" name="Freeform 12"/>
            <p:cNvSpPr/>
            <p:nvPr/>
          </p:nvSpPr>
          <p:spPr bwMode="auto">
            <a:xfrm>
              <a:off x="3018561" y="2275728"/>
              <a:ext cx="1011238" cy="1165225"/>
            </a:xfrm>
            <a:custGeom>
              <a:avLst/>
              <a:gdLst>
                <a:gd name="T0" fmla="*/ 319 w 637"/>
                <a:gd name="T1" fmla="*/ 0 h 734"/>
                <a:gd name="T2" fmla="*/ 0 w 637"/>
                <a:gd name="T3" fmla="*/ 182 h 734"/>
                <a:gd name="T4" fmla="*/ 0 w 637"/>
                <a:gd name="T5" fmla="*/ 551 h 734"/>
                <a:gd name="T6" fmla="*/ 319 w 637"/>
                <a:gd name="T7" fmla="*/ 734 h 734"/>
                <a:gd name="T8" fmla="*/ 637 w 637"/>
                <a:gd name="T9" fmla="*/ 551 h 734"/>
                <a:gd name="T10" fmla="*/ 637 w 637"/>
                <a:gd name="T11" fmla="*/ 182 h 734"/>
                <a:gd name="T12" fmla="*/ 319 w 637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734">
                  <a:moveTo>
                    <a:pt x="319" y="0"/>
                  </a:move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7" y="551"/>
                  </a:lnTo>
                  <a:lnTo>
                    <a:pt x="637" y="182"/>
                  </a:lnTo>
                  <a:lnTo>
                    <a:pt x="319" y="0"/>
                  </a:lnTo>
                  <a:close/>
                </a:path>
              </a:pathLst>
            </a:cu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187" name="Group 35"/>
            <p:cNvGrpSpPr/>
            <p:nvPr/>
          </p:nvGrpSpPr>
          <p:grpSpPr>
            <a:xfrm>
              <a:off x="3307311" y="2681334"/>
              <a:ext cx="420688" cy="354013"/>
              <a:chOff x="4605338" y="3814763"/>
              <a:chExt cx="420688" cy="354013"/>
            </a:xfrm>
            <a:solidFill>
              <a:srgbClr val="44546A"/>
            </a:solidFill>
          </p:grpSpPr>
          <p:sp>
            <p:nvSpPr>
              <p:cNvPr id="188" name="Freeform 32"/>
              <p:cNvSpPr>
                <a:spLocks noEditPoints="1"/>
              </p:cNvSpPr>
              <p:nvPr/>
            </p:nvSpPr>
            <p:spPr bwMode="auto">
              <a:xfrm>
                <a:off x="4605338" y="3814763"/>
                <a:ext cx="420688" cy="354013"/>
              </a:xfrm>
              <a:custGeom>
                <a:avLst/>
                <a:gdLst>
                  <a:gd name="T0" fmla="*/ 507 w 548"/>
                  <a:gd name="T1" fmla="*/ 0 h 462"/>
                  <a:gd name="T2" fmla="*/ 41 w 548"/>
                  <a:gd name="T3" fmla="*/ 0 h 462"/>
                  <a:gd name="T4" fmla="*/ 0 w 548"/>
                  <a:gd name="T5" fmla="*/ 41 h 462"/>
                  <a:gd name="T6" fmla="*/ 0 w 548"/>
                  <a:gd name="T7" fmla="*/ 369 h 462"/>
                  <a:gd name="T8" fmla="*/ 41 w 548"/>
                  <a:gd name="T9" fmla="*/ 409 h 462"/>
                  <a:gd name="T10" fmla="*/ 226 w 548"/>
                  <a:gd name="T11" fmla="*/ 409 h 462"/>
                  <a:gd name="T12" fmla="*/ 226 w 548"/>
                  <a:gd name="T13" fmla="*/ 416 h 462"/>
                  <a:gd name="T14" fmla="*/ 223 w 548"/>
                  <a:gd name="T15" fmla="*/ 428 h 462"/>
                  <a:gd name="T16" fmla="*/ 177 w 548"/>
                  <a:gd name="T17" fmla="*/ 445 h 462"/>
                  <a:gd name="T18" fmla="*/ 160 w 548"/>
                  <a:gd name="T19" fmla="*/ 449 h 462"/>
                  <a:gd name="T20" fmla="*/ 151 w 548"/>
                  <a:gd name="T21" fmla="*/ 449 h 462"/>
                  <a:gd name="T22" fmla="*/ 142 w 548"/>
                  <a:gd name="T23" fmla="*/ 455 h 462"/>
                  <a:gd name="T24" fmla="*/ 142 w 548"/>
                  <a:gd name="T25" fmla="*/ 455 h 462"/>
                  <a:gd name="T26" fmla="*/ 151 w 548"/>
                  <a:gd name="T27" fmla="*/ 462 h 462"/>
                  <a:gd name="T28" fmla="*/ 397 w 548"/>
                  <a:gd name="T29" fmla="*/ 462 h 462"/>
                  <a:gd name="T30" fmla="*/ 406 w 548"/>
                  <a:gd name="T31" fmla="*/ 455 h 462"/>
                  <a:gd name="T32" fmla="*/ 406 w 548"/>
                  <a:gd name="T33" fmla="*/ 455 h 462"/>
                  <a:gd name="T34" fmla="*/ 402 w 548"/>
                  <a:gd name="T35" fmla="*/ 449 h 462"/>
                  <a:gd name="T36" fmla="*/ 389 w 548"/>
                  <a:gd name="T37" fmla="*/ 448 h 462"/>
                  <a:gd name="T38" fmla="*/ 329 w 548"/>
                  <a:gd name="T39" fmla="*/ 426 h 462"/>
                  <a:gd name="T40" fmla="*/ 322 w 548"/>
                  <a:gd name="T41" fmla="*/ 416 h 462"/>
                  <a:gd name="T42" fmla="*/ 322 w 548"/>
                  <a:gd name="T43" fmla="*/ 409 h 462"/>
                  <a:gd name="T44" fmla="*/ 507 w 548"/>
                  <a:gd name="T45" fmla="*/ 409 h 462"/>
                  <a:gd name="T46" fmla="*/ 548 w 548"/>
                  <a:gd name="T47" fmla="*/ 369 h 462"/>
                  <a:gd name="T48" fmla="*/ 548 w 548"/>
                  <a:gd name="T49" fmla="*/ 41 h 462"/>
                  <a:gd name="T50" fmla="*/ 507 w 548"/>
                  <a:gd name="T51" fmla="*/ 0 h 462"/>
                  <a:gd name="T52" fmla="*/ 510 w 548"/>
                  <a:gd name="T53" fmla="*/ 330 h 462"/>
                  <a:gd name="T54" fmla="*/ 497 w 548"/>
                  <a:gd name="T55" fmla="*/ 344 h 462"/>
                  <a:gd name="T56" fmla="*/ 51 w 548"/>
                  <a:gd name="T57" fmla="*/ 344 h 462"/>
                  <a:gd name="T58" fmla="*/ 38 w 548"/>
                  <a:gd name="T59" fmla="*/ 330 h 462"/>
                  <a:gd name="T60" fmla="*/ 38 w 548"/>
                  <a:gd name="T61" fmla="*/ 50 h 462"/>
                  <a:gd name="T62" fmla="*/ 51 w 548"/>
                  <a:gd name="T63" fmla="*/ 36 h 462"/>
                  <a:gd name="T64" fmla="*/ 497 w 548"/>
                  <a:gd name="T65" fmla="*/ 36 h 462"/>
                  <a:gd name="T66" fmla="*/ 510 w 548"/>
                  <a:gd name="T67" fmla="*/ 50 h 462"/>
                  <a:gd name="T68" fmla="*/ 510 w 548"/>
                  <a:gd name="T69" fmla="*/ 33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8" h="462">
                    <a:moveTo>
                      <a:pt x="507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91"/>
                      <a:pt x="18" y="409"/>
                      <a:pt x="41" y="409"/>
                    </a:cubicBezTo>
                    <a:cubicBezTo>
                      <a:pt x="226" y="409"/>
                      <a:pt x="226" y="409"/>
                      <a:pt x="226" y="409"/>
                    </a:cubicBezTo>
                    <a:cubicBezTo>
                      <a:pt x="226" y="416"/>
                      <a:pt x="226" y="416"/>
                      <a:pt x="226" y="416"/>
                    </a:cubicBezTo>
                    <a:cubicBezTo>
                      <a:pt x="226" y="419"/>
                      <a:pt x="225" y="425"/>
                      <a:pt x="223" y="428"/>
                    </a:cubicBezTo>
                    <a:cubicBezTo>
                      <a:pt x="177" y="445"/>
                      <a:pt x="177" y="445"/>
                      <a:pt x="177" y="445"/>
                    </a:cubicBezTo>
                    <a:cubicBezTo>
                      <a:pt x="173" y="447"/>
                      <a:pt x="165" y="449"/>
                      <a:pt x="160" y="449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46" y="449"/>
                      <a:pt x="142" y="452"/>
                      <a:pt x="142" y="455"/>
                    </a:cubicBezTo>
                    <a:cubicBezTo>
                      <a:pt x="142" y="455"/>
                      <a:pt x="142" y="455"/>
                      <a:pt x="142" y="455"/>
                    </a:cubicBezTo>
                    <a:cubicBezTo>
                      <a:pt x="142" y="459"/>
                      <a:pt x="146" y="462"/>
                      <a:pt x="151" y="462"/>
                    </a:cubicBezTo>
                    <a:cubicBezTo>
                      <a:pt x="397" y="462"/>
                      <a:pt x="397" y="462"/>
                      <a:pt x="397" y="462"/>
                    </a:cubicBezTo>
                    <a:cubicBezTo>
                      <a:pt x="402" y="462"/>
                      <a:pt x="406" y="459"/>
                      <a:pt x="406" y="455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06" y="452"/>
                      <a:pt x="404" y="449"/>
                      <a:pt x="402" y="449"/>
                    </a:cubicBezTo>
                    <a:cubicBezTo>
                      <a:pt x="399" y="449"/>
                      <a:pt x="393" y="448"/>
                      <a:pt x="389" y="448"/>
                    </a:cubicBezTo>
                    <a:cubicBezTo>
                      <a:pt x="329" y="426"/>
                      <a:pt x="329" y="426"/>
                      <a:pt x="329" y="426"/>
                    </a:cubicBezTo>
                    <a:cubicBezTo>
                      <a:pt x="325" y="424"/>
                      <a:pt x="322" y="419"/>
                      <a:pt x="322" y="416"/>
                    </a:cubicBezTo>
                    <a:cubicBezTo>
                      <a:pt x="322" y="409"/>
                      <a:pt x="322" y="409"/>
                      <a:pt x="322" y="409"/>
                    </a:cubicBezTo>
                    <a:cubicBezTo>
                      <a:pt x="507" y="409"/>
                      <a:pt x="507" y="409"/>
                      <a:pt x="507" y="409"/>
                    </a:cubicBezTo>
                    <a:cubicBezTo>
                      <a:pt x="530" y="409"/>
                      <a:pt x="548" y="391"/>
                      <a:pt x="548" y="369"/>
                    </a:cubicBezTo>
                    <a:cubicBezTo>
                      <a:pt x="548" y="41"/>
                      <a:pt x="548" y="41"/>
                      <a:pt x="548" y="41"/>
                    </a:cubicBezTo>
                    <a:cubicBezTo>
                      <a:pt x="548" y="18"/>
                      <a:pt x="530" y="0"/>
                      <a:pt x="507" y="0"/>
                    </a:cubicBezTo>
                    <a:close/>
                    <a:moveTo>
                      <a:pt x="510" y="330"/>
                    </a:moveTo>
                    <a:cubicBezTo>
                      <a:pt x="510" y="337"/>
                      <a:pt x="504" y="343"/>
                      <a:pt x="497" y="344"/>
                    </a:cubicBezTo>
                    <a:cubicBezTo>
                      <a:pt x="51" y="344"/>
                      <a:pt x="51" y="344"/>
                      <a:pt x="51" y="344"/>
                    </a:cubicBezTo>
                    <a:cubicBezTo>
                      <a:pt x="44" y="343"/>
                      <a:pt x="38" y="337"/>
                      <a:pt x="38" y="33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42"/>
                      <a:pt x="44" y="36"/>
                      <a:pt x="51" y="36"/>
                    </a:cubicBezTo>
                    <a:cubicBezTo>
                      <a:pt x="497" y="36"/>
                      <a:pt x="497" y="36"/>
                      <a:pt x="497" y="36"/>
                    </a:cubicBezTo>
                    <a:cubicBezTo>
                      <a:pt x="504" y="36"/>
                      <a:pt x="510" y="42"/>
                      <a:pt x="510" y="50"/>
                    </a:cubicBezTo>
                    <a:lnTo>
                      <a:pt x="510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89" name="Oval 33"/>
              <p:cNvSpPr>
                <a:spLocks noChangeArrowheads="1"/>
              </p:cNvSpPr>
              <p:nvPr/>
            </p:nvSpPr>
            <p:spPr bwMode="auto">
              <a:xfrm>
                <a:off x="4932363" y="4103688"/>
                <a:ext cx="6350" cy="47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90" name="Freeform 34"/>
              <p:cNvSpPr/>
              <p:nvPr/>
            </p:nvSpPr>
            <p:spPr bwMode="auto">
              <a:xfrm>
                <a:off x="4943475" y="4100513"/>
                <a:ext cx="47625" cy="9525"/>
              </a:xfrm>
              <a:custGeom>
                <a:avLst/>
                <a:gdLst>
                  <a:gd name="T0" fmla="*/ 63 w 63"/>
                  <a:gd name="T1" fmla="*/ 6 h 13"/>
                  <a:gd name="T2" fmla="*/ 57 w 63"/>
                  <a:gd name="T3" fmla="*/ 13 h 13"/>
                  <a:gd name="T4" fmla="*/ 6 w 63"/>
                  <a:gd name="T5" fmla="*/ 13 h 13"/>
                  <a:gd name="T6" fmla="*/ 0 w 63"/>
                  <a:gd name="T7" fmla="*/ 6 h 13"/>
                  <a:gd name="T8" fmla="*/ 0 w 63"/>
                  <a:gd name="T9" fmla="*/ 6 h 13"/>
                  <a:gd name="T10" fmla="*/ 6 w 63"/>
                  <a:gd name="T11" fmla="*/ 0 h 13"/>
                  <a:gd name="T12" fmla="*/ 57 w 63"/>
                  <a:gd name="T13" fmla="*/ 0 h 13"/>
                  <a:gd name="T14" fmla="*/ 63 w 63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3">
                    <a:moveTo>
                      <a:pt x="63" y="6"/>
                    </a:moveTo>
                    <a:cubicBezTo>
                      <a:pt x="63" y="10"/>
                      <a:pt x="60" y="13"/>
                      <a:pt x="5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0" y="0"/>
                      <a:pt x="63" y="3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91" name="Freeform 35"/>
              <p:cNvSpPr/>
              <p:nvPr/>
            </p:nvSpPr>
            <p:spPr bwMode="auto">
              <a:xfrm>
                <a:off x="4922838" y="3875088"/>
                <a:ext cx="34925" cy="166688"/>
              </a:xfrm>
              <a:custGeom>
                <a:avLst/>
                <a:gdLst>
                  <a:gd name="T0" fmla="*/ 45 w 45"/>
                  <a:gd name="T1" fmla="*/ 193 h 216"/>
                  <a:gd name="T2" fmla="*/ 22 w 45"/>
                  <a:gd name="T3" fmla="*/ 216 h 216"/>
                  <a:gd name="T4" fmla="*/ 22 w 45"/>
                  <a:gd name="T5" fmla="*/ 216 h 216"/>
                  <a:gd name="T6" fmla="*/ 0 w 45"/>
                  <a:gd name="T7" fmla="*/ 193 h 216"/>
                  <a:gd name="T8" fmla="*/ 0 w 45"/>
                  <a:gd name="T9" fmla="*/ 23 h 216"/>
                  <a:gd name="T10" fmla="*/ 22 w 45"/>
                  <a:gd name="T11" fmla="*/ 0 h 216"/>
                  <a:gd name="T12" fmla="*/ 22 w 45"/>
                  <a:gd name="T13" fmla="*/ 0 h 216"/>
                  <a:gd name="T14" fmla="*/ 45 w 45"/>
                  <a:gd name="T15" fmla="*/ 23 h 216"/>
                  <a:gd name="T16" fmla="*/ 45 w 45"/>
                  <a:gd name="T17" fmla="*/ 19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16">
                    <a:moveTo>
                      <a:pt x="45" y="193"/>
                    </a:moveTo>
                    <a:cubicBezTo>
                      <a:pt x="45" y="206"/>
                      <a:pt x="35" y="216"/>
                      <a:pt x="22" y="216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10" y="216"/>
                      <a:pt x="0" y="206"/>
                      <a:pt x="0" y="19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92" name="Freeform 36"/>
              <p:cNvSpPr/>
              <p:nvPr/>
            </p:nvSpPr>
            <p:spPr bwMode="auto">
              <a:xfrm>
                <a:off x="4860925" y="3903663"/>
                <a:ext cx="34925" cy="138113"/>
              </a:xfrm>
              <a:custGeom>
                <a:avLst/>
                <a:gdLst>
                  <a:gd name="T0" fmla="*/ 45 w 45"/>
                  <a:gd name="T1" fmla="*/ 157 h 180"/>
                  <a:gd name="T2" fmla="*/ 23 w 45"/>
                  <a:gd name="T3" fmla="*/ 180 h 180"/>
                  <a:gd name="T4" fmla="*/ 23 w 45"/>
                  <a:gd name="T5" fmla="*/ 180 h 180"/>
                  <a:gd name="T6" fmla="*/ 0 w 45"/>
                  <a:gd name="T7" fmla="*/ 157 h 180"/>
                  <a:gd name="T8" fmla="*/ 0 w 45"/>
                  <a:gd name="T9" fmla="*/ 23 h 180"/>
                  <a:gd name="T10" fmla="*/ 23 w 45"/>
                  <a:gd name="T11" fmla="*/ 0 h 180"/>
                  <a:gd name="T12" fmla="*/ 23 w 45"/>
                  <a:gd name="T13" fmla="*/ 0 h 180"/>
                  <a:gd name="T14" fmla="*/ 45 w 45"/>
                  <a:gd name="T15" fmla="*/ 23 h 180"/>
                  <a:gd name="T16" fmla="*/ 45 w 45"/>
                  <a:gd name="T17" fmla="*/ 15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80">
                    <a:moveTo>
                      <a:pt x="45" y="157"/>
                    </a:moveTo>
                    <a:cubicBezTo>
                      <a:pt x="45" y="170"/>
                      <a:pt x="35" y="180"/>
                      <a:pt x="23" y="180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10" y="180"/>
                      <a:pt x="0" y="170"/>
                      <a:pt x="0" y="15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93" name="Freeform 37"/>
              <p:cNvSpPr/>
              <p:nvPr/>
            </p:nvSpPr>
            <p:spPr bwMode="auto">
              <a:xfrm>
                <a:off x="4799013" y="3930650"/>
                <a:ext cx="33338" cy="111125"/>
              </a:xfrm>
              <a:custGeom>
                <a:avLst/>
                <a:gdLst>
                  <a:gd name="T0" fmla="*/ 44 w 44"/>
                  <a:gd name="T1" fmla="*/ 121 h 144"/>
                  <a:gd name="T2" fmla="*/ 22 w 44"/>
                  <a:gd name="T3" fmla="*/ 144 h 144"/>
                  <a:gd name="T4" fmla="*/ 22 w 44"/>
                  <a:gd name="T5" fmla="*/ 144 h 144"/>
                  <a:gd name="T6" fmla="*/ 0 w 44"/>
                  <a:gd name="T7" fmla="*/ 121 h 144"/>
                  <a:gd name="T8" fmla="*/ 0 w 44"/>
                  <a:gd name="T9" fmla="*/ 23 h 144"/>
                  <a:gd name="T10" fmla="*/ 22 w 44"/>
                  <a:gd name="T11" fmla="*/ 0 h 144"/>
                  <a:gd name="T12" fmla="*/ 22 w 44"/>
                  <a:gd name="T13" fmla="*/ 0 h 144"/>
                  <a:gd name="T14" fmla="*/ 44 w 44"/>
                  <a:gd name="T15" fmla="*/ 23 h 144"/>
                  <a:gd name="T16" fmla="*/ 44 w 44"/>
                  <a:gd name="T17" fmla="*/ 12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44">
                    <a:moveTo>
                      <a:pt x="44" y="121"/>
                    </a:moveTo>
                    <a:cubicBezTo>
                      <a:pt x="44" y="134"/>
                      <a:pt x="34" y="144"/>
                      <a:pt x="22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10" y="144"/>
                      <a:pt x="0" y="134"/>
                      <a:pt x="0" y="1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4" y="0"/>
                      <a:pt x="44" y="10"/>
                      <a:pt x="44" y="23"/>
                    </a:cubicBezTo>
                    <a:lnTo>
                      <a:pt x="44" y="1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94" name="Freeform 38"/>
              <p:cNvSpPr/>
              <p:nvPr/>
            </p:nvSpPr>
            <p:spPr bwMode="auto">
              <a:xfrm>
                <a:off x="4737100" y="3959225"/>
                <a:ext cx="34925" cy="82550"/>
              </a:xfrm>
              <a:custGeom>
                <a:avLst/>
                <a:gdLst>
                  <a:gd name="T0" fmla="*/ 45 w 45"/>
                  <a:gd name="T1" fmla="*/ 85 h 108"/>
                  <a:gd name="T2" fmla="*/ 22 w 45"/>
                  <a:gd name="T3" fmla="*/ 108 h 108"/>
                  <a:gd name="T4" fmla="*/ 22 w 45"/>
                  <a:gd name="T5" fmla="*/ 108 h 108"/>
                  <a:gd name="T6" fmla="*/ 0 w 45"/>
                  <a:gd name="T7" fmla="*/ 85 h 108"/>
                  <a:gd name="T8" fmla="*/ 0 w 45"/>
                  <a:gd name="T9" fmla="*/ 23 h 108"/>
                  <a:gd name="T10" fmla="*/ 22 w 45"/>
                  <a:gd name="T11" fmla="*/ 0 h 108"/>
                  <a:gd name="T12" fmla="*/ 22 w 45"/>
                  <a:gd name="T13" fmla="*/ 0 h 108"/>
                  <a:gd name="T14" fmla="*/ 45 w 45"/>
                  <a:gd name="T15" fmla="*/ 23 h 108"/>
                  <a:gd name="T16" fmla="*/ 45 w 45"/>
                  <a:gd name="T17" fmla="*/ 8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08">
                    <a:moveTo>
                      <a:pt x="45" y="85"/>
                    </a:moveTo>
                    <a:cubicBezTo>
                      <a:pt x="45" y="98"/>
                      <a:pt x="35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0" y="108"/>
                      <a:pt x="0" y="98"/>
                      <a:pt x="0" y="8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95" name="Freeform 39"/>
              <p:cNvSpPr/>
              <p:nvPr/>
            </p:nvSpPr>
            <p:spPr bwMode="auto">
              <a:xfrm>
                <a:off x="4675188" y="3986213"/>
                <a:ext cx="33338" cy="55563"/>
              </a:xfrm>
              <a:custGeom>
                <a:avLst/>
                <a:gdLst>
                  <a:gd name="T0" fmla="*/ 45 w 45"/>
                  <a:gd name="T1" fmla="*/ 49 h 72"/>
                  <a:gd name="T2" fmla="*/ 23 w 45"/>
                  <a:gd name="T3" fmla="*/ 72 h 72"/>
                  <a:gd name="T4" fmla="*/ 23 w 45"/>
                  <a:gd name="T5" fmla="*/ 72 h 72"/>
                  <a:gd name="T6" fmla="*/ 0 w 45"/>
                  <a:gd name="T7" fmla="*/ 49 h 72"/>
                  <a:gd name="T8" fmla="*/ 0 w 45"/>
                  <a:gd name="T9" fmla="*/ 23 h 72"/>
                  <a:gd name="T10" fmla="*/ 23 w 45"/>
                  <a:gd name="T11" fmla="*/ 0 h 72"/>
                  <a:gd name="T12" fmla="*/ 23 w 45"/>
                  <a:gd name="T13" fmla="*/ 0 h 72"/>
                  <a:gd name="T14" fmla="*/ 45 w 45"/>
                  <a:gd name="T15" fmla="*/ 23 h 72"/>
                  <a:gd name="T16" fmla="*/ 45 w 45"/>
                  <a:gd name="T17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2">
                    <a:moveTo>
                      <a:pt x="45" y="49"/>
                    </a:moveTo>
                    <a:cubicBezTo>
                      <a:pt x="45" y="62"/>
                      <a:pt x="35" y="72"/>
                      <a:pt x="23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10" y="72"/>
                      <a:pt x="0" y="62"/>
                      <a:pt x="0" y="4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</p:grpSp>
      </p:grpSp>
      <p:grpSp>
        <p:nvGrpSpPr>
          <p:cNvPr id="196" name="组合 195"/>
          <p:cNvGrpSpPr/>
          <p:nvPr/>
        </p:nvGrpSpPr>
        <p:grpSpPr>
          <a:xfrm>
            <a:off x="5980193" y="2266925"/>
            <a:ext cx="1012825" cy="1165225"/>
            <a:chOff x="4575899" y="1377203"/>
            <a:chExt cx="1012825" cy="1165225"/>
          </a:xfrm>
        </p:grpSpPr>
        <p:sp>
          <p:nvSpPr>
            <p:cNvPr id="197" name="Freeform 8"/>
            <p:cNvSpPr/>
            <p:nvPr/>
          </p:nvSpPr>
          <p:spPr bwMode="auto">
            <a:xfrm>
              <a:off x="4575899" y="1377203"/>
              <a:ext cx="1012825" cy="116522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198" name="Group 44"/>
            <p:cNvGrpSpPr/>
            <p:nvPr/>
          </p:nvGrpSpPr>
          <p:grpSpPr>
            <a:xfrm>
              <a:off x="4910950" y="1789422"/>
              <a:ext cx="357188" cy="407988"/>
              <a:chOff x="3789363" y="3787775"/>
              <a:chExt cx="357188" cy="407988"/>
            </a:xfrm>
            <a:solidFill>
              <a:srgbClr val="44546A"/>
            </a:solidFill>
          </p:grpSpPr>
          <p:sp>
            <p:nvSpPr>
              <p:cNvPr id="199" name="Freeform 40"/>
              <p:cNvSpPr>
                <a:spLocks noEditPoints="1"/>
              </p:cNvSpPr>
              <p:nvPr/>
            </p:nvSpPr>
            <p:spPr bwMode="auto">
              <a:xfrm>
                <a:off x="3789363" y="3787775"/>
                <a:ext cx="357188" cy="407988"/>
              </a:xfrm>
              <a:custGeom>
                <a:avLst/>
                <a:gdLst>
                  <a:gd name="T0" fmla="*/ 403 w 464"/>
                  <a:gd name="T1" fmla="*/ 0 h 532"/>
                  <a:gd name="T2" fmla="*/ 61 w 464"/>
                  <a:gd name="T3" fmla="*/ 0 h 532"/>
                  <a:gd name="T4" fmla="*/ 0 w 464"/>
                  <a:gd name="T5" fmla="*/ 62 h 532"/>
                  <a:gd name="T6" fmla="*/ 0 w 464"/>
                  <a:gd name="T7" fmla="*/ 470 h 532"/>
                  <a:gd name="T8" fmla="*/ 61 w 464"/>
                  <a:gd name="T9" fmla="*/ 532 h 532"/>
                  <a:gd name="T10" fmla="*/ 403 w 464"/>
                  <a:gd name="T11" fmla="*/ 532 h 532"/>
                  <a:gd name="T12" fmla="*/ 464 w 464"/>
                  <a:gd name="T13" fmla="*/ 470 h 532"/>
                  <a:gd name="T14" fmla="*/ 464 w 464"/>
                  <a:gd name="T15" fmla="*/ 62 h 532"/>
                  <a:gd name="T16" fmla="*/ 403 w 464"/>
                  <a:gd name="T17" fmla="*/ 0 h 532"/>
                  <a:gd name="T18" fmla="*/ 430 w 464"/>
                  <a:gd name="T19" fmla="*/ 470 h 532"/>
                  <a:gd name="T20" fmla="*/ 403 w 464"/>
                  <a:gd name="T21" fmla="*/ 498 h 532"/>
                  <a:gd name="T22" fmla="*/ 61 w 464"/>
                  <a:gd name="T23" fmla="*/ 498 h 532"/>
                  <a:gd name="T24" fmla="*/ 34 w 464"/>
                  <a:gd name="T25" fmla="*/ 470 h 532"/>
                  <a:gd name="T26" fmla="*/ 34 w 464"/>
                  <a:gd name="T27" fmla="*/ 62 h 532"/>
                  <a:gd name="T28" fmla="*/ 61 w 464"/>
                  <a:gd name="T29" fmla="*/ 34 h 532"/>
                  <a:gd name="T30" fmla="*/ 403 w 464"/>
                  <a:gd name="T31" fmla="*/ 34 h 532"/>
                  <a:gd name="T32" fmla="*/ 430 w 464"/>
                  <a:gd name="T33" fmla="*/ 62 h 532"/>
                  <a:gd name="T34" fmla="*/ 430 w 464"/>
                  <a:gd name="T35" fmla="*/ 47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532">
                    <a:moveTo>
                      <a:pt x="403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0" y="504"/>
                      <a:pt x="27" y="531"/>
                      <a:pt x="61" y="532"/>
                    </a:cubicBezTo>
                    <a:cubicBezTo>
                      <a:pt x="403" y="532"/>
                      <a:pt x="403" y="532"/>
                      <a:pt x="403" y="532"/>
                    </a:cubicBezTo>
                    <a:cubicBezTo>
                      <a:pt x="437" y="531"/>
                      <a:pt x="464" y="504"/>
                      <a:pt x="464" y="470"/>
                    </a:cubicBezTo>
                    <a:cubicBezTo>
                      <a:pt x="464" y="62"/>
                      <a:pt x="464" y="62"/>
                      <a:pt x="464" y="62"/>
                    </a:cubicBezTo>
                    <a:cubicBezTo>
                      <a:pt x="464" y="28"/>
                      <a:pt x="437" y="1"/>
                      <a:pt x="403" y="0"/>
                    </a:cubicBezTo>
                    <a:close/>
                    <a:moveTo>
                      <a:pt x="430" y="470"/>
                    </a:moveTo>
                    <a:cubicBezTo>
                      <a:pt x="430" y="485"/>
                      <a:pt x="418" y="497"/>
                      <a:pt x="403" y="498"/>
                    </a:cubicBezTo>
                    <a:cubicBezTo>
                      <a:pt x="61" y="498"/>
                      <a:pt x="61" y="498"/>
                      <a:pt x="61" y="498"/>
                    </a:cubicBezTo>
                    <a:cubicBezTo>
                      <a:pt x="46" y="497"/>
                      <a:pt x="34" y="485"/>
                      <a:pt x="34" y="470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47"/>
                      <a:pt x="46" y="35"/>
                      <a:pt x="61" y="34"/>
                    </a:cubicBezTo>
                    <a:cubicBezTo>
                      <a:pt x="403" y="34"/>
                      <a:pt x="403" y="34"/>
                      <a:pt x="403" y="34"/>
                    </a:cubicBezTo>
                    <a:cubicBezTo>
                      <a:pt x="418" y="35"/>
                      <a:pt x="430" y="47"/>
                      <a:pt x="430" y="62"/>
                    </a:cubicBezTo>
                    <a:lnTo>
                      <a:pt x="430" y="4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00" name="Freeform 41"/>
              <p:cNvSpPr/>
              <p:nvPr/>
            </p:nvSpPr>
            <p:spPr bwMode="auto">
              <a:xfrm>
                <a:off x="3916363" y="3997325"/>
                <a:ext cx="42863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01" name="Freeform 42"/>
              <p:cNvSpPr/>
              <p:nvPr/>
            </p:nvSpPr>
            <p:spPr bwMode="auto">
              <a:xfrm>
                <a:off x="3976688" y="4100513"/>
                <a:ext cx="42863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02" name="Freeform 43"/>
              <p:cNvSpPr/>
              <p:nvPr/>
            </p:nvSpPr>
            <p:spPr bwMode="auto">
              <a:xfrm>
                <a:off x="3916363" y="3946525"/>
                <a:ext cx="42863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03" name="Freeform 44"/>
              <p:cNvSpPr/>
              <p:nvPr/>
            </p:nvSpPr>
            <p:spPr bwMode="auto">
              <a:xfrm>
                <a:off x="3916363" y="4100513"/>
                <a:ext cx="42863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04" name="Freeform 45"/>
              <p:cNvSpPr/>
              <p:nvPr/>
            </p:nvSpPr>
            <p:spPr bwMode="auto">
              <a:xfrm>
                <a:off x="3916363" y="4049713"/>
                <a:ext cx="42863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05" name="Freeform 46"/>
              <p:cNvSpPr/>
              <p:nvPr/>
            </p:nvSpPr>
            <p:spPr bwMode="auto">
              <a:xfrm>
                <a:off x="3854450" y="4049713"/>
                <a:ext cx="44450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2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2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06" name="Freeform 47"/>
              <p:cNvSpPr/>
              <p:nvPr/>
            </p:nvSpPr>
            <p:spPr bwMode="auto">
              <a:xfrm>
                <a:off x="3854450" y="3946525"/>
                <a:ext cx="44450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2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2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07" name="Freeform 48"/>
              <p:cNvSpPr/>
              <p:nvPr/>
            </p:nvSpPr>
            <p:spPr bwMode="auto">
              <a:xfrm>
                <a:off x="3854450" y="3997325"/>
                <a:ext cx="44450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2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2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08" name="Freeform 49"/>
              <p:cNvSpPr/>
              <p:nvPr/>
            </p:nvSpPr>
            <p:spPr bwMode="auto">
              <a:xfrm>
                <a:off x="3854450" y="4100513"/>
                <a:ext cx="44450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2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2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09" name="Freeform 50"/>
              <p:cNvSpPr/>
              <p:nvPr/>
            </p:nvSpPr>
            <p:spPr bwMode="auto">
              <a:xfrm>
                <a:off x="4037013" y="3946525"/>
                <a:ext cx="44450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5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5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10" name="Freeform 51"/>
              <p:cNvSpPr/>
              <p:nvPr/>
            </p:nvSpPr>
            <p:spPr bwMode="auto">
              <a:xfrm>
                <a:off x="4037013" y="3997325"/>
                <a:ext cx="44450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5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5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11" name="Freeform 52"/>
              <p:cNvSpPr/>
              <p:nvPr/>
            </p:nvSpPr>
            <p:spPr bwMode="auto">
              <a:xfrm>
                <a:off x="3976688" y="3997325"/>
                <a:ext cx="42863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12" name="Freeform 53"/>
              <p:cNvSpPr/>
              <p:nvPr/>
            </p:nvSpPr>
            <p:spPr bwMode="auto">
              <a:xfrm>
                <a:off x="3976688" y="4049713"/>
                <a:ext cx="42863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13" name="Freeform 54"/>
              <p:cNvSpPr/>
              <p:nvPr/>
            </p:nvSpPr>
            <p:spPr bwMode="auto">
              <a:xfrm>
                <a:off x="4037013" y="4049713"/>
                <a:ext cx="44450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5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5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14" name="Freeform 55"/>
              <p:cNvSpPr/>
              <p:nvPr/>
            </p:nvSpPr>
            <p:spPr bwMode="auto">
              <a:xfrm>
                <a:off x="3976688" y="3946525"/>
                <a:ext cx="42863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15" name="Freeform 56"/>
              <p:cNvSpPr/>
              <p:nvPr/>
            </p:nvSpPr>
            <p:spPr bwMode="auto">
              <a:xfrm>
                <a:off x="4037013" y="4100513"/>
                <a:ext cx="44450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5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5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16" name="Freeform 57"/>
              <p:cNvSpPr/>
              <p:nvPr/>
            </p:nvSpPr>
            <p:spPr bwMode="auto">
              <a:xfrm>
                <a:off x="3849688" y="3840163"/>
                <a:ext cx="236538" cy="79375"/>
              </a:xfrm>
              <a:custGeom>
                <a:avLst/>
                <a:gdLst>
                  <a:gd name="T0" fmla="*/ 287 w 308"/>
                  <a:gd name="T1" fmla="*/ 0 h 105"/>
                  <a:gd name="T2" fmla="*/ 21 w 308"/>
                  <a:gd name="T3" fmla="*/ 0 h 105"/>
                  <a:gd name="T4" fmla="*/ 0 w 308"/>
                  <a:gd name="T5" fmla="*/ 26 h 105"/>
                  <a:gd name="T6" fmla="*/ 0 w 308"/>
                  <a:gd name="T7" fmla="*/ 79 h 105"/>
                  <a:gd name="T8" fmla="*/ 21 w 308"/>
                  <a:gd name="T9" fmla="*/ 105 h 105"/>
                  <a:gd name="T10" fmla="*/ 287 w 308"/>
                  <a:gd name="T11" fmla="*/ 105 h 105"/>
                  <a:gd name="T12" fmla="*/ 308 w 308"/>
                  <a:gd name="T13" fmla="*/ 79 h 105"/>
                  <a:gd name="T14" fmla="*/ 308 w 308"/>
                  <a:gd name="T15" fmla="*/ 26 h 105"/>
                  <a:gd name="T16" fmla="*/ 287 w 308"/>
                  <a:gd name="T1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8" h="105">
                    <a:moveTo>
                      <a:pt x="287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1"/>
                      <a:pt x="0" y="2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94"/>
                      <a:pt x="10" y="105"/>
                      <a:pt x="21" y="105"/>
                    </a:cubicBezTo>
                    <a:cubicBezTo>
                      <a:pt x="287" y="105"/>
                      <a:pt x="287" y="105"/>
                      <a:pt x="287" y="105"/>
                    </a:cubicBezTo>
                    <a:cubicBezTo>
                      <a:pt x="298" y="105"/>
                      <a:pt x="308" y="94"/>
                      <a:pt x="308" y="79"/>
                    </a:cubicBezTo>
                    <a:cubicBezTo>
                      <a:pt x="308" y="26"/>
                      <a:pt x="308" y="26"/>
                      <a:pt x="308" y="26"/>
                    </a:cubicBezTo>
                    <a:cubicBezTo>
                      <a:pt x="308" y="11"/>
                      <a:pt x="298" y="0"/>
                      <a:pt x="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17" name="Freeform 58"/>
              <p:cNvSpPr/>
              <p:nvPr/>
            </p:nvSpPr>
            <p:spPr bwMode="auto">
              <a:xfrm>
                <a:off x="3921125" y="3862388"/>
                <a:ext cx="15875" cy="34925"/>
              </a:xfrm>
              <a:custGeom>
                <a:avLst/>
                <a:gdLst>
                  <a:gd name="T0" fmla="*/ 5 w 10"/>
                  <a:gd name="T1" fmla="*/ 4 h 22"/>
                  <a:gd name="T2" fmla="*/ 5 w 10"/>
                  <a:gd name="T3" fmla="*/ 4 h 22"/>
                  <a:gd name="T4" fmla="*/ 1 w 10"/>
                  <a:gd name="T5" fmla="*/ 6 h 22"/>
                  <a:gd name="T6" fmla="*/ 0 w 10"/>
                  <a:gd name="T7" fmla="*/ 2 h 22"/>
                  <a:gd name="T8" fmla="*/ 5 w 10"/>
                  <a:gd name="T9" fmla="*/ 0 h 22"/>
                  <a:gd name="T10" fmla="*/ 10 w 10"/>
                  <a:gd name="T11" fmla="*/ 0 h 22"/>
                  <a:gd name="T12" fmla="*/ 10 w 10"/>
                  <a:gd name="T13" fmla="*/ 22 h 22"/>
                  <a:gd name="T14" fmla="*/ 5 w 10"/>
                  <a:gd name="T15" fmla="*/ 22 h 22"/>
                  <a:gd name="T16" fmla="*/ 5 w 10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2">
                    <a:moveTo>
                      <a:pt x="5" y="4"/>
                    </a:moveTo>
                    <a:lnTo>
                      <a:pt x="5" y="4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22"/>
                    </a:lnTo>
                    <a:lnTo>
                      <a:pt x="5" y="2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18" name="Freeform 59"/>
              <p:cNvSpPr/>
              <p:nvPr/>
            </p:nvSpPr>
            <p:spPr bwMode="auto">
              <a:xfrm>
                <a:off x="3944938" y="3860800"/>
                <a:ext cx="20638" cy="36513"/>
              </a:xfrm>
              <a:custGeom>
                <a:avLst/>
                <a:gdLst>
                  <a:gd name="T0" fmla="*/ 0 w 27"/>
                  <a:gd name="T1" fmla="*/ 48 h 48"/>
                  <a:gd name="T2" fmla="*/ 0 w 27"/>
                  <a:gd name="T3" fmla="*/ 41 h 48"/>
                  <a:gd name="T4" fmla="*/ 5 w 27"/>
                  <a:gd name="T5" fmla="*/ 34 h 48"/>
                  <a:gd name="T6" fmla="*/ 16 w 27"/>
                  <a:gd name="T7" fmla="*/ 15 h 48"/>
                  <a:gd name="T8" fmla="*/ 10 w 27"/>
                  <a:gd name="T9" fmla="*/ 9 h 48"/>
                  <a:gd name="T10" fmla="*/ 3 w 27"/>
                  <a:gd name="T11" fmla="*/ 12 h 48"/>
                  <a:gd name="T12" fmla="*/ 1 w 27"/>
                  <a:gd name="T13" fmla="*/ 3 h 48"/>
                  <a:gd name="T14" fmla="*/ 12 w 27"/>
                  <a:gd name="T15" fmla="*/ 0 h 48"/>
                  <a:gd name="T16" fmla="*/ 27 w 27"/>
                  <a:gd name="T17" fmla="*/ 14 h 48"/>
                  <a:gd name="T18" fmla="*/ 16 w 27"/>
                  <a:gd name="T19" fmla="*/ 35 h 48"/>
                  <a:gd name="T20" fmla="*/ 14 w 27"/>
                  <a:gd name="T21" fmla="*/ 38 h 48"/>
                  <a:gd name="T22" fmla="*/ 14 w 27"/>
                  <a:gd name="T23" fmla="*/ 38 h 48"/>
                  <a:gd name="T24" fmla="*/ 27 w 27"/>
                  <a:gd name="T25" fmla="*/ 38 h 48"/>
                  <a:gd name="T26" fmla="*/ 27 w 27"/>
                  <a:gd name="T27" fmla="*/ 48 h 48"/>
                  <a:gd name="T28" fmla="*/ 0 w 27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8">
                    <a:moveTo>
                      <a:pt x="0" y="48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2" y="26"/>
                      <a:pt x="16" y="21"/>
                      <a:pt x="16" y="15"/>
                    </a:cubicBezTo>
                    <a:cubicBezTo>
                      <a:pt x="16" y="12"/>
                      <a:pt x="14" y="9"/>
                      <a:pt x="10" y="9"/>
                    </a:cubicBezTo>
                    <a:cubicBezTo>
                      <a:pt x="7" y="9"/>
                      <a:pt x="5" y="11"/>
                      <a:pt x="3" y="1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1"/>
                      <a:pt x="8" y="0"/>
                      <a:pt x="12" y="0"/>
                    </a:cubicBezTo>
                    <a:cubicBezTo>
                      <a:pt x="24" y="0"/>
                      <a:pt x="27" y="8"/>
                      <a:pt x="27" y="14"/>
                    </a:cubicBezTo>
                    <a:cubicBezTo>
                      <a:pt x="27" y="23"/>
                      <a:pt x="21" y="30"/>
                      <a:pt x="16" y="35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48"/>
                      <a:pt x="27" y="48"/>
                      <a:pt x="27" y="48"/>
                    </a:cubicBezTo>
                    <a:lnTo>
                      <a:pt x="0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19" name="Freeform 60"/>
              <p:cNvSpPr/>
              <p:nvPr/>
            </p:nvSpPr>
            <p:spPr bwMode="auto">
              <a:xfrm>
                <a:off x="3970338" y="3860800"/>
                <a:ext cx="19050" cy="38100"/>
              </a:xfrm>
              <a:custGeom>
                <a:avLst/>
                <a:gdLst>
                  <a:gd name="T0" fmla="*/ 1 w 26"/>
                  <a:gd name="T1" fmla="*/ 38 h 49"/>
                  <a:gd name="T2" fmla="*/ 8 w 26"/>
                  <a:gd name="T3" fmla="*/ 40 h 49"/>
                  <a:gd name="T4" fmla="*/ 15 w 26"/>
                  <a:gd name="T5" fmla="*/ 34 h 49"/>
                  <a:gd name="T6" fmla="*/ 7 w 26"/>
                  <a:gd name="T7" fmla="*/ 27 h 49"/>
                  <a:gd name="T8" fmla="*/ 5 w 26"/>
                  <a:gd name="T9" fmla="*/ 27 h 49"/>
                  <a:gd name="T10" fmla="*/ 5 w 26"/>
                  <a:gd name="T11" fmla="*/ 19 h 49"/>
                  <a:gd name="T12" fmla="*/ 6 w 26"/>
                  <a:gd name="T13" fmla="*/ 19 h 49"/>
                  <a:gd name="T14" fmla="*/ 14 w 26"/>
                  <a:gd name="T15" fmla="*/ 14 h 49"/>
                  <a:gd name="T16" fmla="*/ 9 w 26"/>
                  <a:gd name="T17" fmla="*/ 9 h 49"/>
                  <a:gd name="T18" fmla="*/ 3 w 26"/>
                  <a:gd name="T19" fmla="*/ 11 h 49"/>
                  <a:gd name="T20" fmla="*/ 1 w 26"/>
                  <a:gd name="T21" fmla="*/ 2 h 49"/>
                  <a:gd name="T22" fmla="*/ 12 w 26"/>
                  <a:gd name="T23" fmla="*/ 0 h 49"/>
                  <a:gd name="T24" fmla="*/ 25 w 26"/>
                  <a:gd name="T25" fmla="*/ 12 h 49"/>
                  <a:gd name="T26" fmla="*/ 18 w 26"/>
                  <a:gd name="T27" fmla="*/ 22 h 49"/>
                  <a:gd name="T28" fmla="*/ 18 w 26"/>
                  <a:gd name="T29" fmla="*/ 22 h 49"/>
                  <a:gd name="T30" fmla="*/ 26 w 26"/>
                  <a:gd name="T31" fmla="*/ 34 h 49"/>
                  <a:gd name="T32" fmla="*/ 10 w 26"/>
                  <a:gd name="T33" fmla="*/ 49 h 49"/>
                  <a:gd name="T34" fmla="*/ 0 w 26"/>
                  <a:gd name="T35" fmla="*/ 47 h 49"/>
                  <a:gd name="T36" fmla="*/ 1 w 26"/>
                  <a:gd name="T3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9">
                    <a:moveTo>
                      <a:pt x="1" y="38"/>
                    </a:moveTo>
                    <a:cubicBezTo>
                      <a:pt x="3" y="39"/>
                      <a:pt x="6" y="40"/>
                      <a:pt x="8" y="40"/>
                    </a:cubicBezTo>
                    <a:cubicBezTo>
                      <a:pt x="13" y="40"/>
                      <a:pt x="15" y="37"/>
                      <a:pt x="15" y="34"/>
                    </a:cubicBezTo>
                    <a:cubicBezTo>
                      <a:pt x="15" y="29"/>
                      <a:pt x="11" y="27"/>
                      <a:pt x="7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10" y="19"/>
                      <a:pt x="14" y="18"/>
                      <a:pt x="14" y="14"/>
                    </a:cubicBezTo>
                    <a:cubicBezTo>
                      <a:pt x="14" y="11"/>
                      <a:pt x="12" y="9"/>
                      <a:pt x="9" y="9"/>
                    </a:cubicBezTo>
                    <a:cubicBezTo>
                      <a:pt x="7" y="9"/>
                      <a:pt x="4" y="10"/>
                      <a:pt x="3" y="1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8" y="0"/>
                      <a:pt x="12" y="0"/>
                    </a:cubicBezTo>
                    <a:cubicBezTo>
                      <a:pt x="21" y="0"/>
                      <a:pt x="25" y="6"/>
                      <a:pt x="25" y="12"/>
                    </a:cubicBezTo>
                    <a:cubicBezTo>
                      <a:pt x="25" y="17"/>
                      <a:pt x="22" y="20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3" y="24"/>
                      <a:pt x="26" y="28"/>
                      <a:pt x="26" y="34"/>
                    </a:cubicBezTo>
                    <a:cubicBezTo>
                      <a:pt x="26" y="41"/>
                      <a:pt x="21" y="49"/>
                      <a:pt x="10" y="49"/>
                    </a:cubicBezTo>
                    <a:cubicBezTo>
                      <a:pt x="5" y="49"/>
                      <a:pt x="2" y="48"/>
                      <a:pt x="0" y="47"/>
                    </a:cubicBezTo>
                    <a:lnTo>
                      <a:pt x="1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20" name="Freeform 61"/>
              <p:cNvSpPr>
                <a:spLocks noEditPoints="1"/>
              </p:cNvSpPr>
              <p:nvPr/>
            </p:nvSpPr>
            <p:spPr bwMode="auto">
              <a:xfrm>
                <a:off x="3994150" y="3862388"/>
                <a:ext cx="23813" cy="34925"/>
              </a:xfrm>
              <a:custGeom>
                <a:avLst/>
                <a:gdLst>
                  <a:gd name="T0" fmla="*/ 17 w 31"/>
                  <a:gd name="T1" fmla="*/ 47 h 47"/>
                  <a:gd name="T2" fmla="*/ 17 w 31"/>
                  <a:gd name="T3" fmla="*/ 37 h 47"/>
                  <a:gd name="T4" fmla="*/ 0 w 31"/>
                  <a:gd name="T5" fmla="*/ 37 h 47"/>
                  <a:gd name="T6" fmla="*/ 0 w 31"/>
                  <a:gd name="T7" fmla="*/ 29 h 47"/>
                  <a:gd name="T8" fmla="*/ 16 w 31"/>
                  <a:gd name="T9" fmla="*/ 0 h 47"/>
                  <a:gd name="T10" fmla="*/ 27 w 31"/>
                  <a:gd name="T11" fmla="*/ 0 h 47"/>
                  <a:gd name="T12" fmla="*/ 27 w 31"/>
                  <a:gd name="T13" fmla="*/ 28 h 47"/>
                  <a:gd name="T14" fmla="*/ 31 w 31"/>
                  <a:gd name="T15" fmla="*/ 28 h 47"/>
                  <a:gd name="T16" fmla="*/ 31 w 31"/>
                  <a:gd name="T17" fmla="*/ 37 h 47"/>
                  <a:gd name="T18" fmla="*/ 27 w 31"/>
                  <a:gd name="T19" fmla="*/ 37 h 47"/>
                  <a:gd name="T20" fmla="*/ 27 w 31"/>
                  <a:gd name="T21" fmla="*/ 47 h 47"/>
                  <a:gd name="T22" fmla="*/ 17 w 31"/>
                  <a:gd name="T23" fmla="*/ 47 h 47"/>
                  <a:gd name="T24" fmla="*/ 17 w 31"/>
                  <a:gd name="T25" fmla="*/ 28 h 47"/>
                  <a:gd name="T26" fmla="*/ 17 w 31"/>
                  <a:gd name="T27" fmla="*/ 19 h 47"/>
                  <a:gd name="T28" fmla="*/ 17 w 31"/>
                  <a:gd name="T29" fmla="*/ 12 h 47"/>
                  <a:gd name="T30" fmla="*/ 17 w 31"/>
                  <a:gd name="T31" fmla="*/ 12 h 47"/>
                  <a:gd name="T32" fmla="*/ 14 w 31"/>
                  <a:gd name="T33" fmla="*/ 19 h 47"/>
                  <a:gd name="T34" fmla="*/ 10 w 31"/>
                  <a:gd name="T35" fmla="*/ 27 h 47"/>
                  <a:gd name="T36" fmla="*/ 10 w 31"/>
                  <a:gd name="T37" fmla="*/ 28 h 47"/>
                  <a:gd name="T38" fmla="*/ 17 w 31"/>
                  <a:gd name="T3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" h="47">
                    <a:moveTo>
                      <a:pt x="17" y="47"/>
                    </a:moveTo>
                    <a:cubicBezTo>
                      <a:pt x="17" y="37"/>
                      <a:pt x="17" y="37"/>
                      <a:pt x="17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47"/>
                      <a:pt x="27" y="47"/>
                      <a:pt x="27" y="47"/>
                    </a:cubicBezTo>
                    <a:lnTo>
                      <a:pt x="17" y="47"/>
                    </a:lnTo>
                    <a:close/>
                    <a:moveTo>
                      <a:pt x="17" y="28"/>
                    </a:move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5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4"/>
                      <a:pt x="15" y="17"/>
                      <a:pt x="14" y="1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0" y="28"/>
                      <a:pt x="10" y="28"/>
                    </a:cubicBezTo>
                    <a:lnTo>
                      <a:pt x="17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21" name="Freeform 62"/>
              <p:cNvSpPr/>
              <p:nvPr/>
            </p:nvSpPr>
            <p:spPr bwMode="auto">
              <a:xfrm>
                <a:off x="4019550" y="3862388"/>
                <a:ext cx="20638" cy="36513"/>
              </a:xfrm>
              <a:custGeom>
                <a:avLst/>
                <a:gdLst>
                  <a:gd name="T0" fmla="*/ 26 w 27"/>
                  <a:gd name="T1" fmla="*/ 9 h 48"/>
                  <a:gd name="T2" fmla="*/ 13 w 27"/>
                  <a:gd name="T3" fmla="*/ 9 h 48"/>
                  <a:gd name="T4" fmla="*/ 13 w 27"/>
                  <a:gd name="T5" fmla="*/ 16 h 48"/>
                  <a:gd name="T6" fmla="*/ 14 w 27"/>
                  <a:gd name="T7" fmla="*/ 16 h 48"/>
                  <a:gd name="T8" fmla="*/ 23 w 27"/>
                  <a:gd name="T9" fmla="*/ 20 h 48"/>
                  <a:gd name="T10" fmla="*/ 27 w 27"/>
                  <a:gd name="T11" fmla="*/ 31 h 48"/>
                  <a:gd name="T12" fmla="*/ 10 w 27"/>
                  <a:gd name="T13" fmla="*/ 48 h 48"/>
                  <a:gd name="T14" fmla="*/ 0 w 27"/>
                  <a:gd name="T15" fmla="*/ 46 h 48"/>
                  <a:gd name="T16" fmla="*/ 2 w 27"/>
                  <a:gd name="T17" fmla="*/ 37 h 48"/>
                  <a:gd name="T18" fmla="*/ 9 w 27"/>
                  <a:gd name="T19" fmla="*/ 39 h 48"/>
                  <a:gd name="T20" fmla="*/ 16 w 27"/>
                  <a:gd name="T21" fmla="*/ 32 h 48"/>
                  <a:gd name="T22" fmla="*/ 6 w 27"/>
                  <a:gd name="T23" fmla="*/ 24 h 48"/>
                  <a:gd name="T24" fmla="*/ 3 w 27"/>
                  <a:gd name="T25" fmla="*/ 24 h 48"/>
                  <a:gd name="T26" fmla="*/ 5 w 27"/>
                  <a:gd name="T27" fmla="*/ 0 h 48"/>
                  <a:gd name="T28" fmla="*/ 26 w 27"/>
                  <a:gd name="T29" fmla="*/ 0 h 48"/>
                  <a:gd name="T30" fmla="*/ 26 w 27"/>
                  <a:gd name="T31" fmla="*/ 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48">
                    <a:moveTo>
                      <a:pt x="26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6" y="16"/>
                      <a:pt x="20" y="17"/>
                      <a:pt x="23" y="20"/>
                    </a:cubicBezTo>
                    <a:cubicBezTo>
                      <a:pt x="26" y="22"/>
                      <a:pt x="27" y="26"/>
                      <a:pt x="27" y="31"/>
                    </a:cubicBezTo>
                    <a:cubicBezTo>
                      <a:pt x="27" y="40"/>
                      <a:pt x="21" y="48"/>
                      <a:pt x="10" y="48"/>
                    </a:cubicBezTo>
                    <a:cubicBezTo>
                      <a:pt x="6" y="48"/>
                      <a:pt x="2" y="47"/>
                      <a:pt x="0" y="4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4" y="38"/>
                      <a:pt x="6" y="39"/>
                      <a:pt x="9" y="39"/>
                    </a:cubicBezTo>
                    <a:cubicBezTo>
                      <a:pt x="13" y="39"/>
                      <a:pt x="16" y="36"/>
                      <a:pt x="16" y="32"/>
                    </a:cubicBezTo>
                    <a:cubicBezTo>
                      <a:pt x="16" y="26"/>
                      <a:pt x="11" y="24"/>
                      <a:pt x="6" y="24"/>
                    </a:cubicBezTo>
                    <a:cubicBezTo>
                      <a:pt x="5" y="24"/>
                      <a:pt x="4" y="24"/>
                      <a:pt x="3" y="2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22" name="Freeform 63"/>
              <p:cNvSpPr>
                <a:spLocks noEditPoints="1"/>
              </p:cNvSpPr>
              <p:nvPr/>
            </p:nvSpPr>
            <p:spPr bwMode="auto">
              <a:xfrm>
                <a:off x="4044950" y="3860800"/>
                <a:ext cx="22225" cy="38100"/>
              </a:xfrm>
              <a:custGeom>
                <a:avLst/>
                <a:gdLst>
                  <a:gd name="T0" fmla="*/ 26 w 30"/>
                  <a:gd name="T1" fmla="*/ 9 h 49"/>
                  <a:gd name="T2" fmla="*/ 22 w 30"/>
                  <a:gd name="T3" fmla="*/ 10 h 49"/>
                  <a:gd name="T4" fmla="*/ 12 w 30"/>
                  <a:gd name="T5" fmla="*/ 20 h 49"/>
                  <a:gd name="T6" fmla="*/ 12 w 30"/>
                  <a:gd name="T7" fmla="*/ 20 h 49"/>
                  <a:gd name="T8" fmla="*/ 19 w 30"/>
                  <a:gd name="T9" fmla="*/ 17 h 49"/>
                  <a:gd name="T10" fmla="*/ 30 w 30"/>
                  <a:gd name="T11" fmla="*/ 32 h 49"/>
                  <a:gd name="T12" fmla="*/ 16 w 30"/>
                  <a:gd name="T13" fmla="*/ 49 h 49"/>
                  <a:gd name="T14" fmla="*/ 0 w 30"/>
                  <a:gd name="T15" fmla="*/ 29 h 49"/>
                  <a:gd name="T16" fmla="*/ 9 w 30"/>
                  <a:gd name="T17" fmla="*/ 7 h 49"/>
                  <a:gd name="T18" fmla="*/ 20 w 30"/>
                  <a:gd name="T19" fmla="*/ 1 h 49"/>
                  <a:gd name="T20" fmla="*/ 26 w 30"/>
                  <a:gd name="T21" fmla="*/ 0 h 49"/>
                  <a:gd name="T22" fmla="*/ 26 w 30"/>
                  <a:gd name="T23" fmla="*/ 9 h 49"/>
                  <a:gd name="T24" fmla="*/ 19 w 30"/>
                  <a:gd name="T25" fmla="*/ 31 h 49"/>
                  <a:gd name="T26" fmla="*/ 15 w 30"/>
                  <a:gd name="T27" fmla="*/ 25 h 49"/>
                  <a:gd name="T28" fmla="*/ 12 w 30"/>
                  <a:gd name="T29" fmla="*/ 27 h 49"/>
                  <a:gd name="T30" fmla="*/ 12 w 30"/>
                  <a:gd name="T31" fmla="*/ 32 h 49"/>
                  <a:gd name="T32" fmla="*/ 15 w 30"/>
                  <a:gd name="T33" fmla="*/ 41 h 49"/>
                  <a:gd name="T34" fmla="*/ 19 w 30"/>
                  <a:gd name="T35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9">
                    <a:moveTo>
                      <a:pt x="26" y="9"/>
                    </a:moveTo>
                    <a:cubicBezTo>
                      <a:pt x="25" y="9"/>
                      <a:pt x="23" y="9"/>
                      <a:pt x="22" y="10"/>
                    </a:cubicBezTo>
                    <a:cubicBezTo>
                      <a:pt x="16" y="11"/>
                      <a:pt x="13" y="15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8"/>
                      <a:pt x="16" y="17"/>
                      <a:pt x="19" y="17"/>
                    </a:cubicBezTo>
                    <a:cubicBezTo>
                      <a:pt x="26" y="17"/>
                      <a:pt x="30" y="23"/>
                      <a:pt x="30" y="32"/>
                    </a:cubicBezTo>
                    <a:cubicBezTo>
                      <a:pt x="30" y="40"/>
                      <a:pt x="26" y="49"/>
                      <a:pt x="16" y="49"/>
                    </a:cubicBezTo>
                    <a:cubicBezTo>
                      <a:pt x="6" y="49"/>
                      <a:pt x="0" y="41"/>
                      <a:pt x="0" y="29"/>
                    </a:cubicBezTo>
                    <a:cubicBezTo>
                      <a:pt x="0" y="18"/>
                      <a:pt x="4" y="11"/>
                      <a:pt x="9" y="7"/>
                    </a:cubicBezTo>
                    <a:cubicBezTo>
                      <a:pt x="12" y="3"/>
                      <a:pt x="17" y="1"/>
                      <a:pt x="20" y="1"/>
                    </a:cubicBezTo>
                    <a:cubicBezTo>
                      <a:pt x="23" y="0"/>
                      <a:pt x="25" y="0"/>
                      <a:pt x="26" y="0"/>
                    </a:cubicBezTo>
                    <a:lnTo>
                      <a:pt x="26" y="9"/>
                    </a:lnTo>
                    <a:close/>
                    <a:moveTo>
                      <a:pt x="19" y="31"/>
                    </a:moveTo>
                    <a:cubicBezTo>
                      <a:pt x="19" y="29"/>
                      <a:pt x="18" y="25"/>
                      <a:pt x="15" y="25"/>
                    </a:cubicBezTo>
                    <a:cubicBezTo>
                      <a:pt x="14" y="25"/>
                      <a:pt x="13" y="26"/>
                      <a:pt x="12" y="27"/>
                    </a:cubicBezTo>
                    <a:cubicBezTo>
                      <a:pt x="12" y="28"/>
                      <a:pt x="12" y="29"/>
                      <a:pt x="12" y="32"/>
                    </a:cubicBezTo>
                    <a:cubicBezTo>
                      <a:pt x="12" y="37"/>
                      <a:pt x="13" y="41"/>
                      <a:pt x="15" y="41"/>
                    </a:cubicBezTo>
                    <a:cubicBezTo>
                      <a:pt x="19" y="41"/>
                      <a:pt x="19" y="36"/>
                      <a:pt x="19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</p:grpSp>
      </p:grpSp>
      <p:grpSp>
        <p:nvGrpSpPr>
          <p:cNvPr id="223" name="组合 222"/>
          <p:cNvGrpSpPr/>
          <p:nvPr/>
        </p:nvGrpSpPr>
        <p:grpSpPr>
          <a:xfrm>
            <a:off x="5980193" y="4063975"/>
            <a:ext cx="1012825" cy="1165225"/>
            <a:chOff x="4575899" y="3174253"/>
            <a:chExt cx="1012825" cy="1165225"/>
          </a:xfrm>
        </p:grpSpPr>
        <p:sp>
          <p:nvSpPr>
            <p:cNvPr id="224" name="Freeform 10"/>
            <p:cNvSpPr/>
            <p:nvPr/>
          </p:nvSpPr>
          <p:spPr bwMode="auto">
            <a:xfrm>
              <a:off x="4575899" y="3174253"/>
              <a:ext cx="1012825" cy="1165225"/>
            </a:xfrm>
            <a:custGeom>
              <a:avLst/>
              <a:gdLst>
                <a:gd name="T0" fmla="*/ 638 w 638"/>
                <a:gd name="T1" fmla="*/ 552 h 734"/>
                <a:gd name="T2" fmla="*/ 638 w 638"/>
                <a:gd name="T3" fmla="*/ 183 h 734"/>
                <a:gd name="T4" fmla="*/ 319 w 638"/>
                <a:gd name="T5" fmla="*/ 0 h 734"/>
                <a:gd name="T6" fmla="*/ 0 w 638"/>
                <a:gd name="T7" fmla="*/ 183 h 734"/>
                <a:gd name="T8" fmla="*/ 0 w 638"/>
                <a:gd name="T9" fmla="*/ 552 h 734"/>
                <a:gd name="T10" fmla="*/ 319 w 638"/>
                <a:gd name="T11" fmla="*/ 734 h 734"/>
                <a:gd name="T12" fmla="*/ 638 w 638"/>
                <a:gd name="T13" fmla="*/ 55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2"/>
                  </a:moveTo>
                  <a:lnTo>
                    <a:pt x="638" y="183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52"/>
                  </a:lnTo>
                  <a:lnTo>
                    <a:pt x="319" y="734"/>
                  </a:lnTo>
                  <a:lnTo>
                    <a:pt x="638" y="552"/>
                  </a:lnTo>
                  <a:close/>
                </a:path>
              </a:pathLst>
            </a:cu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225" name="Group 231"/>
            <p:cNvGrpSpPr/>
            <p:nvPr/>
          </p:nvGrpSpPr>
          <p:grpSpPr>
            <a:xfrm>
              <a:off x="4827606" y="3528676"/>
              <a:ext cx="420688" cy="471488"/>
              <a:chOff x="4608513" y="6291263"/>
              <a:chExt cx="420688" cy="471488"/>
            </a:xfrm>
            <a:solidFill>
              <a:srgbClr val="44546A"/>
            </a:solidFill>
          </p:grpSpPr>
          <p:sp>
            <p:nvSpPr>
              <p:cNvPr id="226" name="Freeform 218"/>
              <p:cNvSpPr/>
              <p:nvPr/>
            </p:nvSpPr>
            <p:spPr bwMode="auto">
              <a:xfrm>
                <a:off x="4908550" y="6627813"/>
                <a:ext cx="80963" cy="84138"/>
              </a:xfrm>
              <a:custGeom>
                <a:avLst/>
                <a:gdLst>
                  <a:gd name="T0" fmla="*/ 13 w 105"/>
                  <a:gd name="T1" fmla="*/ 20 h 108"/>
                  <a:gd name="T2" fmla="*/ 27 w 105"/>
                  <a:gd name="T3" fmla="*/ 9 h 108"/>
                  <a:gd name="T4" fmla="*/ 65 w 105"/>
                  <a:gd name="T5" fmla="*/ 13 h 108"/>
                  <a:gd name="T6" fmla="*/ 105 w 105"/>
                  <a:gd name="T7" fmla="*/ 64 h 108"/>
                  <a:gd name="T8" fmla="*/ 49 w 105"/>
                  <a:gd name="T9" fmla="*/ 108 h 108"/>
                  <a:gd name="T10" fmla="*/ 9 w 105"/>
                  <a:gd name="T11" fmla="*/ 57 h 108"/>
                  <a:gd name="T12" fmla="*/ 13 w 105"/>
                  <a:gd name="T13" fmla="*/ 2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08">
                    <a:moveTo>
                      <a:pt x="13" y="20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39" y="0"/>
                      <a:pt x="56" y="2"/>
                      <a:pt x="65" y="13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46"/>
                      <a:pt x="2" y="29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27" name="Freeform 219"/>
              <p:cNvSpPr>
                <a:spLocks noEditPoints="1"/>
              </p:cNvSpPr>
              <p:nvPr/>
            </p:nvSpPr>
            <p:spPr bwMode="auto">
              <a:xfrm>
                <a:off x="4608513" y="6291263"/>
                <a:ext cx="403225" cy="401638"/>
              </a:xfrm>
              <a:custGeom>
                <a:avLst/>
                <a:gdLst>
                  <a:gd name="T0" fmla="*/ 445 w 524"/>
                  <a:gd name="T1" fmla="*/ 119 h 523"/>
                  <a:gd name="T2" fmla="*/ 119 w 524"/>
                  <a:gd name="T3" fmla="*/ 79 h 523"/>
                  <a:gd name="T4" fmla="*/ 79 w 524"/>
                  <a:gd name="T5" fmla="*/ 404 h 523"/>
                  <a:gd name="T6" fmla="*/ 405 w 524"/>
                  <a:gd name="T7" fmla="*/ 444 h 523"/>
                  <a:gd name="T8" fmla="*/ 445 w 524"/>
                  <a:gd name="T9" fmla="*/ 119 h 523"/>
                  <a:gd name="T10" fmla="*/ 373 w 524"/>
                  <a:gd name="T11" fmla="*/ 404 h 523"/>
                  <a:gd name="T12" fmla="*/ 119 w 524"/>
                  <a:gd name="T13" fmla="*/ 373 h 523"/>
                  <a:gd name="T14" fmla="*/ 151 w 524"/>
                  <a:gd name="T15" fmla="*/ 119 h 523"/>
                  <a:gd name="T16" fmla="*/ 404 w 524"/>
                  <a:gd name="T17" fmla="*/ 150 h 523"/>
                  <a:gd name="T18" fmla="*/ 373 w 524"/>
                  <a:gd name="T19" fmla="*/ 40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4" h="523">
                    <a:moveTo>
                      <a:pt x="445" y="119"/>
                    </a:moveTo>
                    <a:cubicBezTo>
                      <a:pt x="366" y="18"/>
                      <a:pt x="220" y="0"/>
                      <a:pt x="119" y="79"/>
                    </a:cubicBezTo>
                    <a:cubicBezTo>
                      <a:pt x="18" y="157"/>
                      <a:pt x="0" y="303"/>
                      <a:pt x="79" y="404"/>
                    </a:cubicBezTo>
                    <a:cubicBezTo>
                      <a:pt x="158" y="505"/>
                      <a:pt x="304" y="523"/>
                      <a:pt x="405" y="444"/>
                    </a:cubicBezTo>
                    <a:cubicBezTo>
                      <a:pt x="506" y="366"/>
                      <a:pt x="524" y="220"/>
                      <a:pt x="445" y="119"/>
                    </a:cubicBezTo>
                    <a:close/>
                    <a:moveTo>
                      <a:pt x="373" y="404"/>
                    </a:moveTo>
                    <a:cubicBezTo>
                      <a:pt x="294" y="465"/>
                      <a:pt x="181" y="451"/>
                      <a:pt x="119" y="373"/>
                    </a:cubicBezTo>
                    <a:cubicBezTo>
                      <a:pt x="58" y="294"/>
                      <a:pt x="72" y="180"/>
                      <a:pt x="151" y="119"/>
                    </a:cubicBezTo>
                    <a:cubicBezTo>
                      <a:pt x="229" y="58"/>
                      <a:pt x="343" y="72"/>
                      <a:pt x="404" y="150"/>
                    </a:cubicBezTo>
                    <a:cubicBezTo>
                      <a:pt x="466" y="229"/>
                      <a:pt x="452" y="343"/>
                      <a:pt x="373" y="4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28" name="Freeform 220"/>
              <p:cNvSpPr/>
              <p:nvPr/>
            </p:nvSpPr>
            <p:spPr bwMode="auto">
              <a:xfrm>
                <a:off x="4957763" y="6691313"/>
                <a:ext cx="71438" cy="71438"/>
              </a:xfrm>
              <a:custGeom>
                <a:avLst/>
                <a:gdLst>
                  <a:gd name="T0" fmla="*/ 78 w 92"/>
                  <a:gd name="T1" fmla="*/ 72 h 92"/>
                  <a:gd name="T2" fmla="*/ 64 w 92"/>
                  <a:gd name="T3" fmla="*/ 83 h 92"/>
                  <a:gd name="T4" fmla="*/ 27 w 92"/>
                  <a:gd name="T5" fmla="*/ 78 h 92"/>
                  <a:gd name="T6" fmla="*/ 0 w 92"/>
                  <a:gd name="T7" fmla="*/ 44 h 92"/>
                  <a:gd name="T8" fmla="*/ 56 w 92"/>
                  <a:gd name="T9" fmla="*/ 0 h 92"/>
                  <a:gd name="T10" fmla="*/ 83 w 92"/>
                  <a:gd name="T11" fmla="*/ 34 h 92"/>
                  <a:gd name="T12" fmla="*/ 78 w 92"/>
                  <a:gd name="T13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2">
                    <a:moveTo>
                      <a:pt x="78" y="72"/>
                    </a:moveTo>
                    <a:cubicBezTo>
                      <a:pt x="64" y="83"/>
                      <a:pt x="64" y="83"/>
                      <a:pt x="64" y="83"/>
                    </a:cubicBezTo>
                    <a:cubicBezTo>
                      <a:pt x="53" y="92"/>
                      <a:pt x="36" y="90"/>
                      <a:pt x="27" y="7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92" y="46"/>
                      <a:pt x="90" y="63"/>
                      <a:pt x="78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</p:grpSp>
      </p:grpSp>
      <p:grpSp>
        <p:nvGrpSpPr>
          <p:cNvPr id="229" name="组合 228"/>
          <p:cNvGrpSpPr/>
          <p:nvPr/>
        </p:nvGrpSpPr>
        <p:grpSpPr>
          <a:xfrm>
            <a:off x="6499305" y="3165450"/>
            <a:ext cx="1012825" cy="1165225"/>
            <a:chOff x="5095011" y="2275728"/>
            <a:chExt cx="1012825" cy="1165225"/>
          </a:xfrm>
        </p:grpSpPr>
        <p:sp>
          <p:nvSpPr>
            <p:cNvPr id="230" name="Freeform 13"/>
            <p:cNvSpPr/>
            <p:nvPr/>
          </p:nvSpPr>
          <p:spPr bwMode="auto">
            <a:xfrm>
              <a:off x="5095011" y="2275728"/>
              <a:ext cx="1012825" cy="116522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231" name="Group 259"/>
            <p:cNvGrpSpPr/>
            <p:nvPr/>
          </p:nvGrpSpPr>
          <p:grpSpPr>
            <a:xfrm>
              <a:off x="5413499" y="2669586"/>
              <a:ext cx="388938" cy="446088"/>
              <a:chOff x="4638675" y="4654550"/>
              <a:chExt cx="388938" cy="446088"/>
            </a:xfrm>
            <a:solidFill>
              <a:srgbClr val="44546A"/>
            </a:solidFill>
          </p:grpSpPr>
          <p:sp>
            <p:nvSpPr>
              <p:cNvPr id="232" name="Freeform 241"/>
              <p:cNvSpPr>
                <a:spLocks noEditPoints="1"/>
              </p:cNvSpPr>
              <p:nvPr/>
            </p:nvSpPr>
            <p:spPr bwMode="auto">
              <a:xfrm>
                <a:off x="4638675" y="4654550"/>
                <a:ext cx="388938" cy="446088"/>
              </a:xfrm>
              <a:custGeom>
                <a:avLst/>
                <a:gdLst>
                  <a:gd name="T0" fmla="*/ 507 w 507"/>
                  <a:gd name="T1" fmla="*/ 118 h 581"/>
                  <a:gd name="T2" fmla="*/ 507 w 507"/>
                  <a:gd name="T3" fmla="*/ 143 h 581"/>
                  <a:gd name="T4" fmla="*/ 506 w 507"/>
                  <a:gd name="T5" fmla="*/ 229 h 581"/>
                  <a:gd name="T6" fmla="*/ 496 w 507"/>
                  <a:gd name="T7" fmla="*/ 296 h 581"/>
                  <a:gd name="T8" fmla="*/ 268 w 507"/>
                  <a:gd name="T9" fmla="*/ 576 h 581"/>
                  <a:gd name="T10" fmla="*/ 257 w 507"/>
                  <a:gd name="T11" fmla="*/ 580 h 581"/>
                  <a:gd name="T12" fmla="*/ 253 w 507"/>
                  <a:gd name="T13" fmla="*/ 581 h 581"/>
                  <a:gd name="T14" fmla="*/ 250 w 507"/>
                  <a:gd name="T15" fmla="*/ 580 h 581"/>
                  <a:gd name="T16" fmla="*/ 239 w 507"/>
                  <a:gd name="T17" fmla="*/ 576 h 581"/>
                  <a:gd name="T18" fmla="*/ 10 w 507"/>
                  <a:gd name="T19" fmla="*/ 296 h 581"/>
                  <a:gd name="T20" fmla="*/ 1 w 507"/>
                  <a:gd name="T21" fmla="*/ 229 h 581"/>
                  <a:gd name="T22" fmla="*/ 0 w 507"/>
                  <a:gd name="T23" fmla="*/ 143 h 581"/>
                  <a:gd name="T24" fmla="*/ 0 w 507"/>
                  <a:gd name="T25" fmla="*/ 118 h 581"/>
                  <a:gd name="T26" fmla="*/ 7 w 507"/>
                  <a:gd name="T27" fmla="*/ 109 h 581"/>
                  <a:gd name="T28" fmla="*/ 31 w 507"/>
                  <a:gd name="T29" fmla="*/ 102 h 581"/>
                  <a:gd name="T30" fmla="*/ 148 w 507"/>
                  <a:gd name="T31" fmla="*/ 44 h 581"/>
                  <a:gd name="T32" fmla="*/ 253 w 507"/>
                  <a:gd name="T33" fmla="*/ 0 h 581"/>
                  <a:gd name="T34" fmla="*/ 359 w 507"/>
                  <a:gd name="T35" fmla="*/ 44 h 581"/>
                  <a:gd name="T36" fmla="*/ 476 w 507"/>
                  <a:gd name="T37" fmla="*/ 102 h 581"/>
                  <a:gd name="T38" fmla="*/ 500 w 507"/>
                  <a:gd name="T39" fmla="*/ 109 h 581"/>
                  <a:gd name="T40" fmla="*/ 507 w 507"/>
                  <a:gd name="T41" fmla="*/ 118 h 581"/>
                  <a:gd name="T42" fmla="*/ 488 w 507"/>
                  <a:gd name="T43" fmla="*/ 125 h 581"/>
                  <a:gd name="T44" fmla="*/ 471 w 507"/>
                  <a:gd name="T45" fmla="*/ 120 h 581"/>
                  <a:gd name="T46" fmla="*/ 349 w 507"/>
                  <a:gd name="T47" fmla="*/ 59 h 581"/>
                  <a:gd name="T48" fmla="*/ 253 w 507"/>
                  <a:gd name="T49" fmla="*/ 19 h 581"/>
                  <a:gd name="T50" fmla="*/ 158 w 507"/>
                  <a:gd name="T51" fmla="*/ 59 h 581"/>
                  <a:gd name="T52" fmla="*/ 36 w 507"/>
                  <a:gd name="T53" fmla="*/ 120 h 581"/>
                  <a:gd name="T54" fmla="*/ 19 w 507"/>
                  <a:gd name="T55" fmla="*/ 125 h 581"/>
                  <a:gd name="T56" fmla="*/ 19 w 507"/>
                  <a:gd name="T57" fmla="*/ 143 h 581"/>
                  <a:gd name="T58" fmla="*/ 20 w 507"/>
                  <a:gd name="T59" fmla="*/ 228 h 581"/>
                  <a:gd name="T60" fmla="*/ 29 w 507"/>
                  <a:gd name="T61" fmla="*/ 292 h 581"/>
                  <a:gd name="T62" fmla="*/ 245 w 507"/>
                  <a:gd name="T63" fmla="*/ 559 h 581"/>
                  <a:gd name="T64" fmla="*/ 253 w 507"/>
                  <a:gd name="T65" fmla="*/ 562 h 581"/>
                  <a:gd name="T66" fmla="*/ 262 w 507"/>
                  <a:gd name="T67" fmla="*/ 559 h 581"/>
                  <a:gd name="T68" fmla="*/ 478 w 507"/>
                  <a:gd name="T69" fmla="*/ 292 h 581"/>
                  <a:gd name="T70" fmla="*/ 487 w 507"/>
                  <a:gd name="T71" fmla="*/ 228 h 581"/>
                  <a:gd name="T72" fmla="*/ 488 w 507"/>
                  <a:gd name="T73" fmla="*/ 143 h 581"/>
                  <a:gd name="T74" fmla="*/ 488 w 507"/>
                  <a:gd name="T75" fmla="*/ 125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7" h="581">
                    <a:moveTo>
                      <a:pt x="507" y="118"/>
                    </a:moveTo>
                    <a:cubicBezTo>
                      <a:pt x="507" y="143"/>
                      <a:pt x="507" y="143"/>
                      <a:pt x="507" y="143"/>
                    </a:cubicBezTo>
                    <a:cubicBezTo>
                      <a:pt x="507" y="151"/>
                      <a:pt x="507" y="217"/>
                      <a:pt x="506" y="229"/>
                    </a:cubicBezTo>
                    <a:cubicBezTo>
                      <a:pt x="504" y="252"/>
                      <a:pt x="501" y="275"/>
                      <a:pt x="496" y="296"/>
                    </a:cubicBezTo>
                    <a:cubicBezTo>
                      <a:pt x="451" y="505"/>
                      <a:pt x="276" y="573"/>
                      <a:pt x="268" y="576"/>
                    </a:cubicBezTo>
                    <a:cubicBezTo>
                      <a:pt x="257" y="580"/>
                      <a:pt x="257" y="580"/>
                      <a:pt x="257" y="580"/>
                    </a:cubicBezTo>
                    <a:cubicBezTo>
                      <a:pt x="256" y="581"/>
                      <a:pt x="255" y="581"/>
                      <a:pt x="253" y="581"/>
                    </a:cubicBezTo>
                    <a:cubicBezTo>
                      <a:pt x="252" y="581"/>
                      <a:pt x="251" y="581"/>
                      <a:pt x="250" y="580"/>
                    </a:cubicBezTo>
                    <a:cubicBezTo>
                      <a:pt x="239" y="576"/>
                      <a:pt x="239" y="576"/>
                      <a:pt x="239" y="576"/>
                    </a:cubicBezTo>
                    <a:cubicBezTo>
                      <a:pt x="231" y="573"/>
                      <a:pt x="56" y="505"/>
                      <a:pt x="10" y="296"/>
                    </a:cubicBezTo>
                    <a:cubicBezTo>
                      <a:pt x="6" y="275"/>
                      <a:pt x="3" y="252"/>
                      <a:pt x="1" y="229"/>
                    </a:cubicBezTo>
                    <a:cubicBezTo>
                      <a:pt x="0" y="217"/>
                      <a:pt x="0" y="151"/>
                      <a:pt x="0" y="143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14"/>
                      <a:pt x="3" y="110"/>
                      <a:pt x="7" y="109"/>
                    </a:cubicBezTo>
                    <a:cubicBezTo>
                      <a:pt x="31" y="102"/>
                      <a:pt x="31" y="102"/>
                      <a:pt x="31" y="102"/>
                    </a:cubicBezTo>
                    <a:cubicBezTo>
                      <a:pt x="79" y="88"/>
                      <a:pt x="116" y="65"/>
                      <a:pt x="148" y="44"/>
                    </a:cubicBezTo>
                    <a:cubicBezTo>
                      <a:pt x="185" y="20"/>
                      <a:pt x="216" y="0"/>
                      <a:pt x="253" y="0"/>
                    </a:cubicBezTo>
                    <a:cubicBezTo>
                      <a:pt x="291" y="0"/>
                      <a:pt x="322" y="20"/>
                      <a:pt x="359" y="44"/>
                    </a:cubicBezTo>
                    <a:cubicBezTo>
                      <a:pt x="391" y="65"/>
                      <a:pt x="428" y="88"/>
                      <a:pt x="476" y="102"/>
                    </a:cubicBezTo>
                    <a:cubicBezTo>
                      <a:pt x="500" y="109"/>
                      <a:pt x="500" y="109"/>
                      <a:pt x="500" y="109"/>
                    </a:cubicBezTo>
                    <a:cubicBezTo>
                      <a:pt x="504" y="110"/>
                      <a:pt x="507" y="114"/>
                      <a:pt x="507" y="118"/>
                    </a:cubicBezTo>
                    <a:close/>
                    <a:moveTo>
                      <a:pt x="488" y="125"/>
                    </a:moveTo>
                    <a:cubicBezTo>
                      <a:pt x="471" y="120"/>
                      <a:pt x="471" y="120"/>
                      <a:pt x="471" y="120"/>
                    </a:cubicBezTo>
                    <a:cubicBezTo>
                      <a:pt x="420" y="105"/>
                      <a:pt x="382" y="81"/>
                      <a:pt x="349" y="59"/>
                    </a:cubicBezTo>
                    <a:cubicBezTo>
                      <a:pt x="315" y="38"/>
                      <a:pt x="286" y="19"/>
                      <a:pt x="253" y="19"/>
                    </a:cubicBezTo>
                    <a:cubicBezTo>
                      <a:pt x="221" y="19"/>
                      <a:pt x="192" y="38"/>
                      <a:pt x="158" y="59"/>
                    </a:cubicBezTo>
                    <a:cubicBezTo>
                      <a:pt x="125" y="81"/>
                      <a:pt x="87" y="105"/>
                      <a:pt x="36" y="120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43"/>
                      <a:pt x="19" y="143"/>
                      <a:pt x="19" y="143"/>
                    </a:cubicBezTo>
                    <a:cubicBezTo>
                      <a:pt x="19" y="152"/>
                      <a:pt x="19" y="217"/>
                      <a:pt x="20" y="228"/>
                    </a:cubicBezTo>
                    <a:cubicBezTo>
                      <a:pt x="21" y="250"/>
                      <a:pt x="24" y="272"/>
                      <a:pt x="29" y="292"/>
                    </a:cubicBezTo>
                    <a:cubicBezTo>
                      <a:pt x="72" y="492"/>
                      <a:pt x="238" y="556"/>
                      <a:pt x="245" y="559"/>
                    </a:cubicBezTo>
                    <a:cubicBezTo>
                      <a:pt x="253" y="562"/>
                      <a:pt x="253" y="562"/>
                      <a:pt x="253" y="562"/>
                    </a:cubicBezTo>
                    <a:cubicBezTo>
                      <a:pt x="262" y="559"/>
                      <a:pt x="262" y="559"/>
                      <a:pt x="262" y="559"/>
                    </a:cubicBezTo>
                    <a:cubicBezTo>
                      <a:pt x="269" y="556"/>
                      <a:pt x="435" y="492"/>
                      <a:pt x="478" y="292"/>
                    </a:cubicBezTo>
                    <a:cubicBezTo>
                      <a:pt x="483" y="272"/>
                      <a:pt x="486" y="250"/>
                      <a:pt x="487" y="228"/>
                    </a:cubicBezTo>
                    <a:cubicBezTo>
                      <a:pt x="488" y="217"/>
                      <a:pt x="488" y="152"/>
                      <a:pt x="488" y="143"/>
                    </a:cubicBezTo>
                    <a:lnTo>
                      <a:pt x="488" y="1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33" name="Freeform 242"/>
              <p:cNvSpPr/>
              <p:nvPr/>
            </p:nvSpPr>
            <p:spPr bwMode="auto">
              <a:xfrm>
                <a:off x="4670425" y="4686300"/>
                <a:ext cx="161925" cy="188913"/>
              </a:xfrm>
              <a:custGeom>
                <a:avLst/>
                <a:gdLst>
                  <a:gd name="T0" fmla="*/ 211 w 211"/>
                  <a:gd name="T1" fmla="*/ 183 h 244"/>
                  <a:gd name="T2" fmla="*/ 211 w 211"/>
                  <a:gd name="T3" fmla="*/ 244 h 244"/>
                  <a:gd name="T4" fmla="*/ 10 w 211"/>
                  <a:gd name="T5" fmla="*/ 244 h 244"/>
                  <a:gd name="T6" fmla="*/ 2 w 211"/>
                  <a:gd name="T7" fmla="*/ 183 h 244"/>
                  <a:gd name="T8" fmla="*/ 0 w 211"/>
                  <a:gd name="T9" fmla="*/ 100 h 244"/>
                  <a:gd name="T10" fmla="*/ 211 w 211"/>
                  <a:gd name="T11" fmla="*/ 0 h 244"/>
                  <a:gd name="T12" fmla="*/ 211 w 211"/>
                  <a:gd name="T13" fmla="*/ 183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244">
                    <a:moveTo>
                      <a:pt x="211" y="183"/>
                    </a:moveTo>
                    <a:cubicBezTo>
                      <a:pt x="211" y="244"/>
                      <a:pt x="211" y="244"/>
                      <a:pt x="211" y="244"/>
                    </a:cubicBezTo>
                    <a:cubicBezTo>
                      <a:pt x="10" y="244"/>
                      <a:pt x="10" y="244"/>
                      <a:pt x="10" y="244"/>
                    </a:cubicBezTo>
                    <a:cubicBezTo>
                      <a:pt x="6" y="225"/>
                      <a:pt x="3" y="205"/>
                      <a:pt x="2" y="183"/>
                    </a:cubicBezTo>
                    <a:cubicBezTo>
                      <a:pt x="1" y="174"/>
                      <a:pt x="0" y="110"/>
                      <a:pt x="0" y="100"/>
                    </a:cubicBezTo>
                    <a:cubicBezTo>
                      <a:pt x="106" y="70"/>
                      <a:pt x="160" y="0"/>
                      <a:pt x="211" y="0"/>
                    </a:cubicBezTo>
                    <a:lnTo>
                      <a:pt x="211" y="1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34" name="Freeform 243"/>
              <p:cNvSpPr/>
              <p:nvPr/>
            </p:nvSpPr>
            <p:spPr bwMode="auto">
              <a:xfrm>
                <a:off x="4832350" y="4875213"/>
                <a:ext cx="155575" cy="190500"/>
              </a:xfrm>
              <a:custGeom>
                <a:avLst/>
                <a:gdLst>
                  <a:gd name="T0" fmla="*/ 0 w 202"/>
                  <a:gd name="T1" fmla="*/ 249 h 249"/>
                  <a:gd name="T2" fmla="*/ 202 w 202"/>
                  <a:gd name="T3" fmla="*/ 0 h 249"/>
                  <a:gd name="T4" fmla="*/ 0 w 202"/>
                  <a:gd name="T5" fmla="*/ 0 h 249"/>
                  <a:gd name="T6" fmla="*/ 0 w 202"/>
                  <a:gd name="T7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249">
                    <a:moveTo>
                      <a:pt x="0" y="249"/>
                    </a:moveTo>
                    <a:cubicBezTo>
                      <a:pt x="0" y="249"/>
                      <a:pt x="161" y="189"/>
                      <a:pt x="20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</p:grpSp>
      </p:grpSp>
      <p:grpSp>
        <p:nvGrpSpPr>
          <p:cNvPr id="235" name="组合 234"/>
          <p:cNvGrpSpPr/>
          <p:nvPr/>
        </p:nvGrpSpPr>
        <p:grpSpPr>
          <a:xfrm>
            <a:off x="4941968" y="4063975"/>
            <a:ext cx="1012825" cy="1165225"/>
            <a:chOff x="3537674" y="3174253"/>
            <a:chExt cx="1012825" cy="1165225"/>
          </a:xfrm>
        </p:grpSpPr>
        <p:sp>
          <p:nvSpPr>
            <p:cNvPr id="236" name="Freeform 11"/>
            <p:cNvSpPr/>
            <p:nvPr/>
          </p:nvSpPr>
          <p:spPr bwMode="auto">
            <a:xfrm>
              <a:off x="3537674" y="3174253"/>
              <a:ext cx="1012825" cy="1165225"/>
            </a:xfrm>
            <a:custGeom>
              <a:avLst/>
              <a:gdLst>
                <a:gd name="T0" fmla="*/ 638 w 638"/>
                <a:gd name="T1" fmla="*/ 552 h 734"/>
                <a:gd name="T2" fmla="*/ 638 w 638"/>
                <a:gd name="T3" fmla="*/ 183 h 734"/>
                <a:gd name="T4" fmla="*/ 319 w 638"/>
                <a:gd name="T5" fmla="*/ 0 h 734"/>
                <a:gd name="T6" fmla="*/ 0 w 638"/>
                <a:gd name="T7" fmla="*/ 183 h 734"/>
                <a:gd name="T8" fmla="*/ 0 w 638"/>
                <a:gd name="T9" fmla="*/ 552 h 734"/>
                <a:gd name="T10" fmla="*/ 319 w 638"/>
                <a:gd name="T11" fmla="*/ 734 h 734"/>
                <a:gd name="T12" fmla="*/ 638 w 638"/>
                <a:gd name="T13" fmla="*/ 55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2"/>
                  </a:moveTo>
                  <a:lnTo>
                    <a:pt x="638" y="183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52"/>
                  </a:lnTo>
                  <a:lnTo>
                    <a:pt x="319" y="734"/>
                  </a:lnTo>
                  <a:lnTo>
                    <a:pt x="638" y="552"/>
                  </a:lnTo>
                  <a:close/>
                </a:path>
              </a:pathLst>
            </a:cu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237" name="Group 268"/>
            <p:cNvGrpSpPr/>
            <p:nvPr/>
          </p:nvGrpSpPr>
          <p:grpSpPr>
            <a:xfrm>
              <a:off x="3894669" y="3533439"/>
              <a:ext cx="307975" cy="488950"/>
              <a:chOff x="3824288" y="5486400"/>
              <a:chExt cx="307975" cy="488950"/>
            </a:xfrm>
            <a:solidFill>
              <a:srgbClr val="44546A"/>
            </a:solidFill>
          </p:grpSpPr>
          <p:sp>
            <p:nvSpPr>
              <p:cNvPr id="238" name="Freeform 248"/>
              <p:cNvSpPr>
                <a:spLocks noEditPoints="1"/>
              </p:cNvSpPr>
              <p:nvPr/>
            </p:nvSpPr>
            <p:spPr bwMode="auto">
              <a:xfrm>
                <a:off x="3824288" y="5486400"/>
                <a:ext cx="307975" cy="338138"/>
              </a:xfrm>
              <a:custGeom>
                <a:avLst/>
                <a:gdLst>
                  <a:gd name="T0" fmla="*/ 227 w 401"/>
                  <a:gd name="T1" fmla="*/ 250 h 440"/>
                  <a:gd name="T2" fmla="*/ 215 w 401"/>
                  <a:gd name="T3" fmla="*/ 251 h 440"/>
                  <a:gd name="T4" fmla="*/ 224 w 401"/>
                  <a:gd name="T5" fmla="*/ 283 h 440"/>
                  <a:gd name="T6" fmla="*/ 200 w 401"/>
                  <a:gd name="T7" fmla="*/ 329 h 440"/>
                  <a:gd name="T8" fmla="*/ 175 w 401"/>
                  <a:gd name="T9" fmla="*/ 283 h 440"/>
                  <a:gd name="T10" fmla="*/ 187 w 401"/>
                  <a:gd name="T11" fmla="*/ 251 h 440"/>
                  <a:gd name="T12" fmla="*/ 181 w 401"/>
                  <a:gd name="T13" fmla="*/ 250 h 440"/>
                  <a:gd name="T14" fmla="*/ 148 w 401"/>
                  <a:gd name="T15" fmla="*/ 283 h 440"/>
                  <a:gd name="T16" fmla="*/ 148 w 401"/>
                  <a:gd name="T17" fmla="*/ 440 h 440"/>
                  <a:gd name="T18" fmla="*/ 254 w 401"/>
                  <a:gd name="T19" fmla="*/ 440 h 440"/>
                  <a:gd name="T20" fmla="*/ 254 w 401"/>
                  <a:gd name="T21" fmla="*/ 280 h 440"/>
                  <a:gd name="T22" fmla="*/ 227 w 401"/>
                  <a:gd name="T23" fmla="*/ 250 h 440"/>
                  <a:gd name="T24" fmla="*/ 401 w 401"/>
                  <a:gd name="T25" fmla="*/ 201 h 440"/>
                  <a:gd name="T26" fmla="*/ 200 w 401"/>
                  <a:gd name="T27" fmla="*/ 0 h 440"/>
                  <a:gd name="T28" fmla="*/ 0 w 401"/>
                  <a:gd name="T29" fmla="*/ 201 h 440"/>
                  <a:gd name="T30" fmla="*/ 0 w 401"/>
                  <a:gd name="T31" fmla="*/ 211 h 440"/>
                  <a:gd name="T32" fmla="*/ 0 w 401"/>
                  <a:gd name="T33" fmla="*/ 220 h 440"/>
                  <a:gd name="T34" fmla="*/ 84 w 401"/>
                  <a:gd name="T35" fmla="*/ 375 h 440"/>
                  <a:gd name="T36" fmla="*/ 113 w 401"/>
                  <a:gd name="T37" fmla="*/ 440 h 440"/>
                  <a:gd name="T38" fmla="*/ 113 w 401"/>
                  <a:gd name="T39" fmla="*/ 440 h 440"/>
                  <a:gd name="T40" fmla="*/ 131 w 401"/>
                  <a:gd name="T41" fmla="*/ 440 h 440"/>
                  <a:gd name="T42" fmla="*/ 131 w 401"/>
                  <a:gd name="T43" fmla="*/ 283 h 440"/>
                  <a:gd name="T44" fmla="*/ 181 w 401"/>
                  <a:gd name="T45" fmla="*/ 234 h 440"/>
                  <a:gd name="T46" fmla="*/ 202 w 401"/>
                  <a:gd name="T47" fmla="*/ 239 h 440"/>
                  <a:gd name="T48" fmla="*/ 227 w 401"/>
                  <a:gd name="T49" fmla="*/ 233 h 440"/>
                  <a:gd name="T50" fmla="*/ 271 w 401"/>
                  <a:gd name="T51" fmla="*/ 280 h 440"/>
                  <a:gd name="T52" fmla="*/ 271 w 401"/>
                  <a:gd name="T53" fmla="*/ 440 h 440"/>
                  <a:gd name="T54" fmla="*/ 288 w 401"/>
                  <a:gd name="T55" fmla="*/ 440 h 440"/>
                  <a:gd name="T56" fmla="*/ 288 w 401"/>
                  <a:gd name="T57" fmla="*/ 440 h 440"/>
                  <a:gd name="T58" fmla="*/ 317 w 401"/>
                  <a:gd name="T59" fmla="*/ 375 h 440"/>
                  <a:gd name="T60" fmla="*/ 401 w 401"/>
                  <a:gd name="T61" fmla="*/ 220 h 440"/>
                  <a:gd name="T62" fmla="*/ 401 w 401"/>
                  <a:gd name="T63" fmla="*/ 211 h 440"/>
                  <a:gd name="T64" fmla="*/ 401 w 401"/>
                  <a:gd name="T65" fmla="*/ 201 h 440"/>
                  <a:gd name="T66" fmla="*/ 208 w 401"/>
                  <a:gd name="T67" fmla="*/ 283 h 440"/>
                  <a:gd name="T68" fmla="*/ 201 w 401"/>
                  <a:gd name="T69" fmla="*/ 260 h 440"/>
                  <a:gd name="T70" fmla="*/ 192 w 401"/>
                  <a:gd name="T71" fmla="*/ 283 h 440"/>
                  <a:gd name="T72" fmla="*/ 200 w 401"/>
                  <a:gd name="T73" fmla="*/ 313 h 440"/>
                  <a:gd name="T74" fmla="*/ 208 w 401"/>
                  <a:gd name="T75" fmla="*/ 283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1" h="440">
                    <a:moveTo>
                      <a:pt x="227" y="250"/>
                    </a:moveTo>
                    <a:cubicBezTo>
                      <a:pt x="223" y="250"/>
                      <a:pt x="219" y="250"/>
                      <a:pt x="215" y="251"/>
                    </a:cubicBezTo>
                    <a:cubicBezTo>
                      <a:pt x="221" y="260"/>
                      <a:pt x="224" y="270"/>
                      <a:pt x="224" y="283"/>
                    </a:cubicBezTo>
                    <a:cubicBezTo>
                      <a:pt x="224" y="317"/>
                      <a:pt x="211" y="329"/>
                      <a:pt x="200" y="329"/>
                    </a:cubicBezTo>
                    <a:cubicBezTo>
                      <a:pt x="188" y="329"/>
                      <a:pt x="175" y="315"/>
                      <a:pt x="175" y="283"/>
                    </a:cubicBezTo>
                    <a:cubicBezTo>
                      <a:pt x="175" y="270"/>
                      <a:pt x="180" y="259"/>
                      <a:pt x="187" y="251"/>
                    </a:cubicBezTo>
                    <a:cubicBezTo>
                      <a:pt x="185" y="250"/>
                      <a:pt x="183" y="250"/>
                      <a:pt x="181" y="250"/>
                    </a:cubicBezTo>
                    <a:cubicBezTo>
                      <a:pt x="165" y="250"/>
                      <a:pt x="148" y="262"/>
                      <a:pt x="148" y="283"/>
                    </a:cubicBezTo>
                    <a:cubicBezTo>
                      <a:pt x="148" y="440"/>
                      <a:pt x="148" y="440"/>
                      <a:pt x="148" y="440"/>
                    </a:cubicBezTo>
                    <a:cubicBezTo>
                      <a:pt x="254" y="440"/>
                      <a:pt x="254" y="440"/>
                      <a:pt x="254" y="440"/>
                    </a:cubicBezTo>
                    <a:cubicBezTo>
                      <a:pt x="254" y="280"/>
                      <a:pt x="254" y="280"/>
                      <a:pt x="254" y="280"/>
                    </a:cubicBezTo>
                    <a:cubicBezTo>
                      <a:pt x="254" y="252"/>
                      <a:pt x="233" y="250"/>
                      <a:pt x="227" y="250"/>
                    </a:cubicBezTo>
                    <a:close/>
                    <a:moveTo>
                      <a:pt x="401" y="201"/>
                    </a:moveTo>
                    <a:cubicBezTo>
                      <a:pt x="401" y="90"/>
                      <a:pt x="311" y="0"/>
                      <a:pt x="200" y="0"/>
                    </a:cubicBezTo>
                    <a:cubicBezTo>
                      <a:pt x="89" y="0"/>
                      <a:pt x="0" y="90"/>
                      <a:pt x="0" y="201"/>
                    </a:cubicBezTo>
                    <a:cubicBezTo>
                      <a:pt x="0" y="204"/>
                      <a:pt x="0" y="208"/>
                      <a:pt x="0" y="211"/>
                    </a:cubicBezTo>
                    <a:cubicBezTo>
                      <a:pt x="0" y="214"/>
                      <a:pt x="0" y="217"/>
                      <a:pt x="0" y="220"/>
                    </a:cubicBezTo>
                    <a:cubicBezTo>
                      <a:pt x="0" y="300"/>
                      <a:pt x="84" y="375"/>
                      <a:pt x="84" y="375"/>
                    </a:cubicBezTo>
                    <a:cubicBezTo>
                      <a:pt x="100" y="390"/>
                      <a:pt x="113" y="419"/>
                      <a:pt x="113" y="440"/>
                    </a:cubicBezTo>
                    <a:cubicBezTo>
                      <a:pt x="113" y="440"/>
                      <a:pt x="113" y="440"/>
                      <a:pt x="113" y="440"/>
                    </a:cubicBezTo>
                    <a:cubicBezTo>
                      <a:pt x="131" y="440"/>
                      <a:pt x="131" y="440"/>
                      <a:pt x="131" y="440"/>
                    </a:cubicBezTo>
                    <a:cubicBezTo>
                      <a:pt x="131" y="283"/>
                      <a:pt x="131" y="283"/>
                      <a:pt x="131" y="283"/>
                    </a:cubicBezTo>
                    <a:cubicBezTo>
                      <a:pt x="131" y="252"/>
                      <a:pt x="156" y="234"/>
                      <a:pt x="181" y="234"/>
                    </a:cubicBezTo>
                    <a:cubicBezTo>
                      <a:pt x="189" y="234"/>
                      <a:pt x="196" y="236"/>
                      <a:pt x="202" y="239"/>
                    </a:cubicBezTo>
                    <a:cubicBezTo>
                      <a:pt x="210" y="235"/>
                      <a:pt x="218" y="233"/>
                      <a:pt x="227" y="233"/>
                    </a:cubicBezTo>
                    <a:cubicBezTo>
                      <a:pt x="249" y="233"/>
                      <a:pt x="271" y="248"/>
                      <a:pt x="271" y="280"/>
                    </a:cubicBezTo>
                    <a:cubicBezTo>
                      <a:pt x="271" y="440"/>
                      <a:pt x="271" y="440"/>
                      <a:pt x="271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19"/>
                      <a:pt x="301" y="390"/>
                      <a:pt x="317" y="375"/>
                    </a:cubicBezTo>
                    <a:cubicBezTo>
                      <a:pt x="317" y="375"/>
                      <a:pt x="401" y="300"/>
                      <a:pt x="401" y="220"/>
                    </a:cubicBezTo>
                    <a:cubicBezTo>
                      <a:pt x="401" y="217"/>
                      <a:pt x="401" y="214"/>
                      <a:pt x="401" y="211"/>
                    </a:cubicBezTo>
                    <a:cubicBezTo>
                      <a:pt x="401" y="208"/>
                      <a:pt x="401" y="204"/>
                      <a:pt x="401" y="201"/>
                    </a:cubicBezTo>
                    <a:close/>
                    <a:moveTo>
                      <a:pt x="208" y="283"/>
                    </a:moveTo>
                    <a:cubicBezTo>
                      <a:pt x="208" y="272"/>
                      <a:pt x="205" y="265"/>
                      <a:pt x="201" y="260"/>
                    </a:cubicBezTo>
                    <a:cubicBezTo>
                      <a:pt x="195" y="265"/>
                      <a:pt x="192" y="273"/>
                      <a:pt x="192" y="283"/>
                    </a:cubicBezTo>
                    <a:cubicBezTo>
                      <a:pt x="192" y="304"/>
                      <a:pt x="198" y="312"/>
                      <a:pt x="200" y="313"/>
                    </a:cubicBezTo>
                    <a:cubicBezTo>
                      <a:pt x="201" y="312"/>
                      <a:pt x="208" y="306"/>
                      <a:pt x="208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39" name="Freeform 249"/>
              <p:cNvSpPr/>
              <p:nvPr/>
            </p:nvSpPr>
            <p:spPr bwMode="auto">
              <a:xfrm>
                <a:off x="3917950" y="5843588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40" name="Freeform 250"/>
              <p:cNvSpPr/>
              <p:nvPr/>
            </p:nvSpPr>
            <p:spPr bwMode="auto">
              <a:xfrm>
                <a:off x="3917950" y="5880100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9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5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9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41" name="Freeform 251"/>
              <p:cNvSpPr/>
              <p:nvPr/>
            </p:nvSpPr>
            <p:spPr bwMode="auto">
              <a:xfrm>
                <a:off x="3917950" y="5916613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242" name="Freeform 252"/>
              <p:cNvSpPr/>
              <p:nvPr/>
            </p:nvSpPr>
            <p:spPr bwMode="auto">
              <a:xfrm>
                <a:off x="3943350" y="5953125"/>
                <a:ext cx="68263" cy="22225"/>
              </a:xfrm>
              <a:custGeom>
                <a:avLst/>
                <a:gdLst>
                  <a:gd name="T0" fmla="*/ 0 w 90"/>
                  <a:gd name="T1" fmla="*/ 0 h 29"/>
                  <a:gd name="T2" fmla="*/ 45 w 90"/>
                  <a:gd name="T3" fmla="*/ 29 h 29"/>
                  <a:gd name="T4" fmla="*/ 90 w 90"/>
                  <a:gd name="T5" fmla="*/ 0 h 29"/>
                  <a:gd name="T6" fmla="*/ 0 w 9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29">
                    <a:moveTo>
                      <a:pt x="0" y="0"/>
                    </a:moveTo>
                    <a:cubicBezTo>
                      <a:pt x="9" y="17"/>
                      <a:pt x="26" y="29"/>
                      <a:pt x="45" y="29"/>
                    </a:cubicBezTo>
                    <a:cubicBezTo>
                      <a:pt x="65" y="29"/>
                      <a:pt x="82" y="17"/>
                      <a:pt x="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endParaRPr lang="en-AU" sz="1800" kern="0">
                  <a:solidFill>
                    <a:srgbClr val="000000"/>
                  </a:solidFill>
                  <a:latin typeface="Arial" panose="020B0604020202020204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菱形 71"/>
          <p:cNvSpPr/>
          <p:nvPr/>
        </p:nvSpPr>
        <p:spPr>
          <a:xfrm>
            <a:off x="4065409" y="1977145"/>
            <a:ext cx="3612095" cy="3612095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pPr defTabSz="914400">
              <a:lnSpc>
                <a:spcPct val="120000"/>
              </a:lnSpc>
              <a:defRPr/>
            </a:pPr>
            <a:endParaRPr lang="zh-CN" altLang="en-US" kern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2073777" y="2551420"/>
            <a:ext cx="2105356" cy="839349"/>
            <a:chOff x="669483" y="1598232"/>
            <a:chExt cx="2105356" cy="839349"/>
          </a:xfrm>
        </p:grpSpPr>
        <p:sp>
          <p:nvSpPr>
            <p:cNvPr id="74" name="矩形 73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669483" y="1861013"/>
              <a:ext cx="2105356" cy="5765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此处添加详细文本描述，建议与标题相关并符合整体语言风格，语言描述尽量简洁生动</a:t>
              </a:r>
              <a:endParaRPr lang="zh-CN" altLang="en-US" sz="900" dirty="0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5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2263160" y="1598232"/>
              <a:ext cx="511679" cy="26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rgbClr val="D9A96A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优势</a:t>
              </a:r>
              <a:r>
                <a:rPr lang="en-US" altLang="zh-CN" sz="1000" kern="0" dirty="0">
                  <a:solidFill>
                    <a:srgbClr val="D9A96A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endParaRPr lang="zh-CN" altLang="en-US" sz="1000" kern="0" dirty="0">
                <a:solidFill>
                  <a:srgbClr val="D9A9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76" name="直接连接符 75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2447509" y="1906009"/>
              <a:ext cx="231933" cy="0"/>
            </a:xfrm>
            <a:prstGeom prst="line">
              <a:avLst/>
            </a:prstGeom>
            <a:noFill/>
            <a:ln w="19050" cap="flat" cmpd="sng" algn="ctr">
              <a:solidFill>
                <a:srgbClr val="D9A96A"/>
              </a:solidFill>
              <a:prstDash val="solid"/>
            </a:ln>
            <a:effectLst/>
          </p:spPr>
        </p:cxnSp>
      </p:grpSp>
      <p:grpSp>
        <p:nvGrpSpPr>
          <p:cNvPr id="77" name="组合 76"/>
          <p:cNvGrpSpPr/>
          <p:nvPr/>
        </p:nvGrpSpPr>
        <p:grpSpPr>
          <a:xfrm>
            <a:off x="2073777" y="4130702"/>
            <a:ext cx="2105356" cy="839349"/>
            <a:chOff x="669483" y="3177514"/>
            <a:chExt cx="2105356" cy="839349"/>
          </a:xfrm>
        </p:grpSpPr>
        <p:sp>
          <p:nvSpPr>
            <p:cNvPr id="78" name="矩形 7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669483" y="3440295"/>
              <a:ext cx="2105356" cy="5765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此处添加详细文本描述，建议与标题相关并符合整体语言风格，语言描述尽量简洁生动</a:t>
              </a:r>
              <a:endParaRPr lang="zh-CN" altLang="en-US" sz="900" dirty="0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9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2263160" y="3177514"/>
              <a:ext cx="511679" cy="26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rgbClr val="D9A96A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优势</a:t>
              </a:r>
              <a:r>
                <a:rPr lang="en-US" altLang="zh-CN" sz="1000" kern="0" dirty="0">
                  <a:solidFill>
                    <a:srgbClr val="D9A96A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3</a:t>
              </a:r>
              <a:endParaRPr lang="zh-CN" altLang="en-US" sz="1000" kern="0" dirty="0">
                <a:solidFill>
                  <a:srgbClr val="D9A9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80" name="直接连接符 79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2447509" y="3485291"/>
              <a:ext cx="231933" cy="0"/>
            </a:xfrm>
            <a:prstGeom prst="line">
              <a:avLst/>
            </a:prstGeom>
            <a:noFill/>
            <a:ln w="19050" cap="flat" cmpd="sng" algn="ctr">
              <a:solidFill>
                <a:srgbClr val="D9A96A"/>
              </a:solidFill>
              <a:prstDash val="solid"/>
            </a:ln>
            <a:effectLst/>
          </p:spPr>
        </p:cxnSp>
      </p:grpSp>
      <p:grpSp>
        <p:nvGrpSpPr>
          <p:cNvPr id="81" name="组合 80"/>
          <p:cNvGrpSpPr/>
          <p:nvPr/>
        </p:nvGrpSpPr>
        <p:grpSpPr>
          <a:xfrm>
            <a:off x="7677504" y="2551420"/>
            <a:ext cx="2105356" cy="893210"/>
            <a:chOff x="6273210" y="1598232"/>
            <a:chExt cx="2105356" cy="893210"/>
          </a:xfrm>
        </p:grpSpPr>
        <p:sp>
          <p:nvSpPr>
            <p:cNvPr id="82" name="矩形 81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6273210" y="1861013"/>
              <a:ext cx="2105356" cy="6304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此处添加详细文本描述，建议与标题相关并符合整体语言风格，语言描述尽量简洁生动</a:t>
              </a:r>
              <a:endParaRPr lang="zh-CN" altLang="en-US" sz="1000" dirty="0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83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6273210" y="1598232"/>
              <a:ext cx="511679" cy="26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rgbClr val="D9A96A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优势</a:t>
              </a:r>
              <a:r>
                <a:rPr lang="en-US" altLang="zh-CN" sz="1000" kern="0" dirty="0">
                  <a:solidFill>
                    <a:srgbClr val="D9A96A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endParaRPr lang="zh-CN" altLang="en-US" sz="1000" kern="0" dirty="0">
                <a:solidFill>
                  <a:srgbClr val="D9A9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84" name="直接连接符 83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6376724" y="1906009"/>
              <a:ext cx="231933" cy="0"/>
            </a:xfrm>
            <a:prstGeom prst="line">
              <a:avLst/>
            </a:prstGeom>
            <a:noFill/>
            <a:ln w="19050" cap="flat" cmpd="sng" algn="ctr">
              <a:solidFill>
                <a:srgbClr val="D9A96A"/>
              </a:solidFill>
              <a:prstDash val="solid"/>
            </a:ln>
            <a:effectLst/>
          </p:spPr>
        </p:cxnSp>
      </p:grpSp>
      <p:grpSp>
        <p:nvGrpSpPr>
          <p:cNvPr id="85" name="组合 84"/>
          <p:cNvGrpSpPr/>
          <p:nvPr/>
        </p:nvGrpSpPr>
        <p:grpSpPr>
          <a:xfrm>
            <a:off x="7677504" y="4130702"/>
            <a:ext cx="2105356" cy="893210"/>
            <a:chOff x="6273210" y="3177514"/>
            <a:chExt cx="2105356" cy="893210"/>
          </a:xfrm>
        </p:grpSpPr>
        <p:sp>
          <p:nvSpPr>
            <p:cNvPr id="86" name="矩形 85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6273210" y="3440295"/>
              <a:ext cx="2105356" cy="6304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此处添加详细文本描述，建议与标题相关并符合整体语言风格，语言描述尽量简洁生动</a:t>
              </a:r>
              <a:endParaRPr lang="zh-CN" altLang="en-US" sz="1000" dirty="0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87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6273210" y="3177514"/>
              <a:ext cx="511679" cy="26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rgbClr val="D9A96A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优势</a:t>
              </a:r>
              <a:r>
                <a:rPr lang="en-US" altLang="zh-CN" sz="1000" kern="0" dirty="0">
                  <a:solidFill>
                    <a:srgbClr val="D9A96A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4</a:t>
              </a:r>
              <a:endParaRPr lang="zh-CN" altLang="en-US" sz="1000" kern="0" dirty="0">
                <a:solidFill>
                  <a:srgbClr val="D9A96A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88" name="直接连接符 8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6376724" y="3485291"/>
              <a:ext cx="231933" cy="0"/>
            </a:xfrm>
            <a:prstGeom prst="line">
              <a:avLst/>
            </a:prstGeom>
            <a:noFill/>
            <a:ln w="19050" cap="flat" cmpd="sng" algn="ctr">
              <a:solidFill>
                <a:srgbClr val="D9A96A"/>
              </a:solidFill>
              <a:prstDash val="solid"/>
            </a:ln>
            <a:effectLst/>
          </p:spPr>
        </p:cxnSp>
      </p:grpSp>
      <p:grpSp>
        <p:nvGrpSpPr>
          <p:cNvPr id="89" name="组合 88"/>
          <p:cNvGrpSpPr/>
          <p:nvPr/>
        </p:nvGrpSpPr>
        <p:grpSpPr>
          <a:xfrm>
            <a:off x="4408558" y="2320294"/>
            <a:ext cx="1408717" cy="1408717"/>
            <a:chOff x="3004264" y="1367106"/>
            <a:chExt cx="1408717" cy="1408717"/>
          </a:xfrm>
        </p:grpSpPr>
        <p:sp>
          <p:nvSpPr>
            <p:cNvPr id="90" name="任意多边形 89"/>
            <p:cNvSpPr/>
            <p:nvPr/>
          </p:nvSpPr>
          <p:spPr>
            <a:xfrm>
              <a:off x="3004264" y="1367106"/>
              <a:ext cx="1408717" cy="1408717"/>
            </a:xfrm>
            <a:custGeom>
              <a:avLst/>
              <a:gdLst>
                <a:gd name="connsiteX0" fmla="*/ 0 w 1584960"/>
                <a:gd name="connsiteY0" fmla="*/ 264165 h 1584960"/>
                <a:gd name="connsiteX1" fmla="*/ 264165 w 1584960"/>
                <a:gd name="connsiteY1" fmla="*/ 0 h 1584960"/>
                <a:gd name="connsiteX2" fmla="*/ 1320795 w 1584960"/>
                <a:gd name="connsiteY2" fmla="*/ 0 h 1584960"/>
                <a:gd name="connsiteX3" fmla="*/ 1584960 w 1584960"/>
                <a:gd name="connsiteY3" fmla="*/ 264165 h 1584960"/>
                <a:gd name="connsiteX4" fmla="*/ 1584960 w 1584960"/>
                <a:gd name="connsiteY4" fmla="*/ 1320795 h 1584960"/>
                <a:gd name="connsiteX5" fmla="*/ 1320795 w 1584960"/>
                <a:gd name="connsiteY5" fmla="*/ 1584960 h 1584960"/>
                <a:gd name="connsiteX6" fmla="*/ 264165 w 1584960"/>
                <a:gd name="connsiteY6" fmla="*/ 1584960 h 1584960"/>
                <a:gd name="connsiteX7" fmla="*/ 0 w 1584960"/>
                <a:gd name="connsiteY7" fmla="*/ 1320795 h 1584960"/>
                <a:gd name="connsiteX8" fmla="*/ 0 w 1584960"/>
                <a:gd name="connsiteY8" fmla="*/ 264165 h 158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60" h="1584960">
                  <a:moveTo>
                    <a:pt x="0" y="264165"/>
                  </a:moveTo>
                  <a:cubicBezTo>
                    <a:pt x="0" y="118271"/>
                    <a:pt x="118271" y="0"/>
                    <a:pt x="264165" y="0"/>
                  </a:cubicBezTo>
                  <a:lnTo>
                    <a:pt x="1320795" y="0"/>
                  </a:lnTo>
                  <a:cubicBezTo>
                    <a:pt x="1466689" y="0"/>
                    <a:pt x="1584960" y="118271"/>
                    <a:pt x="1584960" y="264165"/>
                  </a:cubicBezTo>
                  <a:lnTo>
                    <a:pt x="1584960" y="1320795"/>
                  </a:lnTo>
                  <a:cubicBezTo>
                    <a:pt x="1584960" y="1466689"/>
                    <a:pt x="1466689" y="1584960"/>
                    <a:pt x="1320795" y="1584960"/>
                  </a:cubicBezTo>
                  <a:lnTo>
                    <a:pt x="264165" y="1584960"/>
                  </a:lnTo>
                  <a:cubicBezTo>
                    <a:pt x="118271" y="1584960"/>
                    <a:pt x="0" y="1466689"/>
                    <a:pt x="0" y="1320795"/>
                  </a:cubicBezTo>
                  <a:lnTo>
                    <a:pt x="0" y="264165"/>
                  </a:lnTo>
                  <a:close/>
                </a:path>
              </a:pathLst>
            </a:cu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91" name="AutoShape 28"/>
            <p:cNvSpPr/>
            <p:nvPr/>
          </p:nvSpPr>
          <p:spPr bwMode="auto">
            <a:xfrm>
              <a:off x="3483833" y="1846674"/>
              <a:ext cx="449579" cy="4495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lnSpc>
                  <a:spcPct val="120000"/>
                </a:lnSpc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sym typeface="+mn-lt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925638" y="3837374"/>
            <a:ext cx="1408717" cy="1408717"/>
            <a:chOff x="4521344" y="2884186"/>
            <a:chExt cx="1408717" cy="1408717"/>
          </a:xfrm>
        </p:grpSpPr>
        <p:sp>
          <p:nvSpPr>
            <p:cNvPr id="93" name="任意多边形 92"/>
            <p:cNvSpPr/>
            <p:nvPr/>
          </p:nvSpPr>
          <p:spPr>
            <a:xfrm>
              <a:off x="4521344" y="2884186"/>
              <a:ext cx="1408717" cy="1408717"/>
            </a:xfrm>
            <a:custGeom>
              <a:avLst/>
              <a:gdLst>
                <a:gd name="connsiteX0" fmla="*/ 0 w 1584960"/>
                <a:gd name="connsiteY0" fmla="*/ 264165 h 1584960"/>
                <a:gd name="connsiteX1" fmla="*/ 264165 w 1584960"/>
                <a:gd name="connsiteY1" fmla="*/ 0 h 1584960"/>
                <a:gd name="connsiteX2" fmla="*/ 1320795 w 1584960"/>
                <a:gd name="connsiteY2" fmla="*/ 0 h 1584960"/>
                <a:gd name="connsiteX3" fmla="*/ 1584960 w 1584960"/>
                <a:gd name="connsiteY3" fmla="*/ 264165 h 1584960"/>
                <a:gd name="connsiteX4" fmla="*/ 1584960 w 1584960"/>
                <a:gd name="connsiteY4" fmla="*/ 1320795 h 1584960"/>
                <a:gd name="connsiteX5" fmla="*/ 1320795 w 1584960"/>
                <a:gd name="connsiteY5" fmla="*/ 1584960 h 1584960"/>
                <a:gd name="connsiteX6" fmla="*/ 264165 w 1584960"/>
                <a:gd name="connsiteY6" fmla="*/ 1584960 h 1584960"/>
                <a:gd name="connsiteX7" fmla="*/ 0 w 1584960"/>
                <a:gd name="connsiteY7" fmla="*/ 1320795 h 1584960"/>
                <a:gd name="connsiteX8" fmla="*/ 0 w 1584960"/>
                <a:gd name="connsiteY8" fmla="*/ 264165 h 158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60" h="1584960">
                  <a:moveTo>
                    <a:pt x="0" y="264165"/>
                  </a:moveTo>
                  <a:cubicBezTo>
                    <a:pt x="0" y="118271"/>
                    <a:pt x="118271" y="0"/>
                    <a:pt x="264165" y="0"/>
                  </a:cubicBezTo>
                  <a:lnTo>
                    <a:pt x="1320795" y="0"/>
                  </a:lnTo>
                  <a:cubicBezTo>
                    <a:pt x="1466689" y="0"/>
                    <a:pt x="1584960" y="118271"/>
                    <a:pt x="1584960" y="264165"/>
                  </a:cubicBezTo>
                  <a:lnTo>
                    <a:pt x="1584960" y="1320795"/>
                  </a:lnTo>
                  <a:cubicBezTo>
                    <a:pt x="1584960" y="1466689"/>
                    <a:pt x="1466689" y="1584960"/>
                    <a:pt x="1320795" y="1584960"/>
                  </a:cubicBezTo>
                  <a:lnTo>
                    <a:pt x="264165" y="1584960"/>
                  </a:lnTo>
                  <a:cubicBezTo>
                    <a:pt x="118271" y="1584960"/>
                    <a:pt x="0" y="1466689"/>
                    <a:pt x="0" y="1320795"/>
                  </a:cubicBezTo>
                  <a:lnTo>
                    <a:pt x="0" y="264165"/>
                  </a:lnTo>
                  <a:close/>
                </a:path>
              </a:pathLst>
            </a:cu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94" name="AutoShape 46"/>
            <p:cNvSpPr/>
            <p:nvPr/>
          </p:nvSpPr>
          <p:spPr bwMode="auto">
            <a:xfrm>
              <a:off x="4980261" y="3331402"/>
              <a:ext cx="449580" cy="4475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lnSpc>
                  <a:spcPct val="120000"/>
                </a:lnSpc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925638" y="2320294"/>
            <a:ext cx="1408717" cy="1408717"/>
            <a:chOff x="4521344" y="1367106"/>
            <a:chExt cx="1408717" cy="1408717"/>
          </a:xfrm>
        </p:grpSpPr>
        <p:sp>
          <p:nvSpPr>
            <p:cNvPr id="96" name="任意多边形 95"/>
            <p:cNvSpPr/>
            <p:nvPr/>
          </p:nvSpPr>
          <p:spPr>
            <a:xfrm>
              <a:off x="4521344" y="1367106"/>
              <a:ext cx="1408717" cy="1408717"/>
            </a:xfrm>
            <a:custGeom>
              <a:avLst/>
              <a:gdLst>
                <a:gd name="connsiteX0" fmla="*/ 0 w 1584960"/>
                <a:gd name="connsiteY0" fmla="*/ 264165 h 1584960"/>
                <a:gd name="connsiteX1" fmla="*/ 264165 w 1584960"/>
                <a:gd name="connsiteY1" fmla="*/ 0 h 1584960"/>
                <a:gd name="connsiteX2" fmla="*/ 1320795 w 1584960"/>
                <a:gd name="connsiteY2" fmla="*/ 0 h 1584960"/>
                <a:gd name="connsiteX3" fmla="*/ 1584960 w 1584960"/>
                <a:gd name="connsiteY3" fmla="*/ 264165 h 1584960"/>
                <a:gd name="connsiteX4" fmla="*/ 1584960 w 1584960"/>
                <a:gd name="connsiteY4" fmla="*/ 1320795 h 1584960"/>
                <a:gd name="connsiteX5" fmla="*/ 1320795 w 1584960"/>
                <a:gd name="connsiteY5" fmla="*/ 1584960 h 1584960"/>
                <a:gd name="connsiteX6" fmla="*/ 264165 w 1584960"/>
                <a:gd name="connsiteY6" fmla="*/ 1584960 h 1584960"/>
                <a:gd name="connsiteX7" fmla="*/ 0 w 1584960"/>
                <a:gd name="connsiteY7" fmla="*/ 1320795 h 1584960"/>
                <a:gd name="connsiteX8" fmla="*/ 0 w 1584960"/>
                <a:gd name="connsiteY8" fmla="*/ 264165 h 158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60" h="1584960">
                  <a:moveTo>
                    <a:pt x="0" y="264165"/>
                  </a:moveTo>
                  <a:cubicBezTo>
                    <a:pt x="0" y="118271"/>
                    <a:pt x="118271" y="0"/>
                    <a:pt x="264165" y="0"/>
                  </a:cubicBezTo>
                  <a:lnTo>
                    <a:pt x="1320795" y="0"/>
                  </a:lnTo>
                  <a:cubicBezTo>
                    <a:pt x="1466689" y="0"/>
                    <a:pt x="1584960" y="118271"/>
                    <a:pt x="1584960" y="264165"/>
                  </a:cubicBezTo>
                  <a:lnTo>
                    <a:pt x="1584960" y="1320795"/>
                  </a:lnTo>
                  <a:cubicBezTo>
                    <a:pt x="1584960" y="1466689"/>
                    <a:pt x="1466689" y="1584960"/>
                    <a:pt x="1320795" y="1584960"/>
                  </a:cubicBezTo>
                  <a:lnTo>
                    <a:pt x="264165" y="1584960"/>
                  </a:lnTo>
                  <a:cubicBezTo>
                    <a:pt x="118271" y="1584960"/>
                    <a:pt x="0" y="1466689"/>
                    <a:pt x="0" y="1320795"/>
                  </a:cubicBezTo>
                  <a:lnTo>
                    <a:pt x="0" y="264165"/>
                  </a:lnTo>
                  <a:close/>
                </a:path>
              </a:pathLst>
            </a:cu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97" name="Group 112"/>
            <p:cNvGrpSpPr/>
            <p:nvPr/>
          </p:nvGrpSpPr>
          <p:grpSpPr>
            <a:xfrm>
              <a:off x="5001265" y="1861209"/>
              <a:ext cx="448850" cy="420511"/>
              <a:chOff x="5368132" y="3540125"/>
              <a:chExt cx="465138" cy="435769"/>
            </a:xfrm>
            <a:solidFill>
              <a:srgbClr val="44546A"/>
            </a:solidFill>
          </p:grpSpPr>
          <p:sp>
            <p:nvSpPr>
              <p:cNvPr id="98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>
                  <a:lnSpc>
                    <a:spcPct val="120000"/>
                  </a:lnSpc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99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>
                  <a:lnSpc>
                    <a:spcPct val="120000"/>
                  </a:lnSpc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4408558" y="3837374"/>
            <a:ext cx="1408717" cy="1408717"/>
            <a:chOff x="3004264" y="2884186"/>
            <a:chExt cx="1408717" cy="1408717"/>
          </a:xfrm>
        </p:grpSpPr>
        <p:sp>
          <p:nvSpPr>
            <p:cNvPr id="101" name="任意多边形 100"/>
            <p:cNvSpPr/>
            <p:nvPr/>
          </p:nvSpPr>
          <p:spPr>
            <a:xfrm>
              <a:off x="3004264" y="2884186"/>
              <a:ext cx="1408717" cy="1408717"/>
            </a:xfrm>
            <a:custGeom>
              <a:avLst/>
              <a:gdLst>
                <a:gd name="connsiteX0" fmla="*/ 0 w 1584960"/>
                <a:gd name="connsiteY0" fmla="*/ 264165 h 1584960"/>
                <a:gd name="connsiteX1" fmla="*/ 264165 w 1584960"/>
                <a:gd name="connsiteY1" fmla="*/ 0 h 1584960"/>
                <a:gd name="connsiteX2" fmla="*/ 1320795 w 1584960"/>
                <a:gd name="connsiteY2" fmla="*/ 0 h 1584960"/>
                <a:gd name="connsiteX3" fmla="*/ 1584960 w 1584960"/>
                <a:gd name="connsiteY3" fmla="*/ 264165 h 1584960"/>
                <a:gd name="connsiteX4" fmla="*/ 1584960 w 1584960"/>
                <a:gd name="connsiteY4" fmla="*/ 1320795 h 1584960"/>
                <a:gd name="connsiteX5" fmla="*/ 1320795 w 1584960"/>
                <a:gd name="connsiteY5" fmla="*/ 1584960 h 1584960"/>
                <a:gd name="connsiteX6" fmla="*/ 264165 w 1584960"/>
                <a:gd name="connsiteY6" fmla="*/ 1584960 h 1584960"/>
                <a:gd name="connsiteX7" fmla="*/ 0 w 1584960"/>
                <a:gd name="connsiteY7" fmla="*/ 1320795 h 1584960"/>
                <a:gd name="connsiteX8" fmla="*/ 0 w 1584960"/>
                <a:gd name="connsiteY8" fmla="*/ 264165 h 158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60" h="1584960">
                  <a:moveTo>
                    <a:pt x="0" y="264165"/>
                  </a:moveTo>
                  <a:cubicBezTo>
                    <a:pt x="0" y="118271"/>
                    <a:pt x="118271" y="0"/>
                    <a:pt x="264165" y="0"/>
                  </a:cubicBezTo>
                  <a:lnTo>
                    <a:pt x="1320795" y="0"/>
                  </a:lnTo>
                  <a:cubicBezTo>
                    <a:pt x="1466689" y="0"/>
                    <a:pt x="1584960" y="118271"/>
                    <a:pt x="1584960" y="264165"/>
                  </a:cubicBezTo>
                  <a:lnTo>
                    <a:pt x="1584960" y="1320795"/>
                  </a:lnTo>
                  <a:cubicBezTo>
                    <a:pt x="1584960" y="1466689"/>
                    <a:pt x="1466689" y="1584960"/>
                    <a:pt x="1320795" y="1584960"/>
                  </a:cubicBezTo>
                  <a:lnTo>
                    <a:pt x="264165" y="1584960"/>
                  </a:lnTo>
                  <a:cubicBezTo>
                    <a:pt x="118271" y="1584960"/>
                    <a:pt x="0" y="1466689"/>
                    <a:pt x="0" y="1320795"/>
                  </a:cubicBezTo>
                  <a:lnTo>
                    <a:pt x="0" y="264165"/>
                  </a:lnTo>
                  <a:close/>
                </a:path>
              </a:pathLst>
            </a:cu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02" name="AutoShape 130"/>
            <p:cNvSpPr/>
            <p:nvPr/>
          </p:nvSpPr>
          <p:spPr bwMode="auto">
            <a:xfrm>
              <a:off x="3483832" y="3364745"/>
              <a:ext cx="449580" cy="447599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lnSpc>
                  <a:spcPct val="120000"/>
                </a:lnSpc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09652" y="1302769"/>
            <a:ext cx="4797412" cy="2829814"/>
          </a:xfr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dirty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06047" y="4295030"/>
            <a:ext cx="5404621" cy="1159933"/>
          </a:xfr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CN" altLang="en-US" sz="66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预算经费方案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2" b="79532"/>
          <a:stretch>
            <a:fillRect/>
          </a:stretch>
        </p:blipFill>
        <p:spPr>
          <a:xfrm flipH="1">
            <a:off x="7113129" y="3369986"/>
            <a:ext cx="5078871" cy="25974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 t="74400" r="16987" b="7351"/>
          <a:stretch>
            <a:fillRect/>
          </a:stretch>
        </p:blipFill>
        <p:spPr>
          <a:xfrm rot="10800000" flipH="1" flipV="1">
            <a:off x="6187440" y="1965329"/>
            <a:ext cx="3803602" cy="1028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710272" y="2438558"/>
            <a:ext cx="2523904" cy="2610466"/>
            <a:chOff x="1175232" y="2171855"/>
            <a:chExt cx="3365205" cy="3480621"/>
          </a:xfrm>
        </p:grpSpPr>
        <p:sp>
          <p:nvSpPr>
            <p:cNvPr id="37" name="Arc 1"/>
            <p:cNvSpPr/>
            <p:nvPr/>
          </p:nvSpPr>
          <p:spPr>
            <a:xfrm flipH="1">
              <a:off x="1175232" y="2287271"/>
              <a:ext cx="3365205" cy="3365205"/>
            </a:xfrm>
            <a:prstGeom prst="arc">
              <a:avLst>
                <a:gd name="adj1" fmla="val 16200000"/>
                <a:gd name="adj2" fmla="val 6320568"/>
              </a:avLst>
            </a:prstGeom>
            <a:noFill/>
            <a:ln w="190500" cap="flat" cmpd="sng" algn="ctr">
              <a:solidFill>
                <a:sysClr val="window" lastClr="FFFFFF">
                  <a:alpha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US" sz="135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38" name="Arc 5"/>
            <p:cNvSpPr/>
            <p:nvPr/>
          </p:nvSpPr>
          <p:spPr>
            <a:xfrm flipH="1">
              <a:off x="1496360" y="2608399"/>
              <a:ext cx="2722949" cy="2722949"/>
            </a:xfrm>
            <a:prstGeom prst="arc">
              <a:avLst>
                <a:gd name="adj1" fmla="val 16200000"/>
                <a:gd name="adj2" fmla="val 4859881"/>
              </a:avLst>
            </a:prstGeom>
            <a:noFill/>
            <a:ln w="190500" cap="flat" cmpd="sng" algn="ctr">
              <a:solidFill>
                <a:sysClr val="window" lastClr="FFFFFF">
                  <a:alpha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US" sz="135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39" name="Arc 6"/>
            <p:cNvSpPr/>
            <p:nvPr/>
          </p:nvSpPr>
          <p:spPr>
            <a:xfrm flipH="1">
              <a:off x="1815418" y="2927457"/>
              <a:ext cx="2084832" cy="2084832"/>
            </a:xfrm>
            <a:prstGeom prst="arc">
              <a:avLst>
                <a:gd name="adj1" fmla="val 16200000"/>
                <a:gd name="adj2" fmla="val 7923084"/>
              </a:avLst>
            </a:prstGeom>
            <a:noFill/>
            <a:ln w="190500" cap="flat" cmpd="sng" algn="ctr">
              <a:solidFill>
                <a:sysClr val="window" lastClr="FFFFFF">
                  <a:alpha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US" sz="135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40" name="Arc 7"/>
            <p:cNvSpPr/>
            <p:nvPr/>
          </p:nvSpPr>
          <p:spPr>
            <a:xfrm flipH="1">
              <a:off x="2135458" y="3247497"/>
              <a:ext cx="1444752" cy="1444752"/>
            </a:xfrm>
            <a:prstGeom prst="arc">
              <a:avLst>
                <a:gd name="adj1" fmla="val 16200000"/>
                <a:gd name="adj2" fmla="val 9034491"/>
              </a:avLst>
            </a:prstGeom>
            <a:noFill/>
            <a:ln w="190500" cap="flat" cmpd="sng" algn="ctr">
              <a:solidFill>
                <a:sysClr val="window" lastClr="FFFFFF">
                  <a:alpha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US" sz="135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41" name="Arc 8"/>
            <p:cNvSpPr/>
            <p:nvPr/>
          </p:nvSpPr>
          <p:spPr>
            <a:xfrm>
              <a:off x="1175232" y="2287271"/>
              <a:ext cx="3365205" cy="3365205"/>
            </a:xfrm>
            <a:prstGeom prst="arc">
              <a:avLst>
                <a:gd name="adj1" fmla="val 1518616"/>
                <a:gd name="adj2" fmla="val 6211271"/>
              </a:avLst>
            </a:prstGeom>
            <a:noFill/>
            <a:ln w="190500" cap="flat" cmpd="sng" algn="ctr">
              <a:gradFill>
                <a:gsLst>
                  <a:gs pos="0">
                    <a:srgbClr val="D9A96A"/>
                  </a:gs>
                  <a:gs pos="57000">
                    <a:srgbClr val="F4DEBE"/>
                  </a:gs>
                  <a:gs pos="100000">
                    <a:srgbClr val="F5E3C9"/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US" sz="135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42" name="Arc 11"/>
            <p:cNvSpPr/>
            <p:nvPr/>
          </p:nvSpPr>
          <p:spPr>
            <a:xfrm>
              <a:off x="1496360" y="2608399"/>
              <a:ext cx="2722949" cy="2722949"/>
            </a:xfrm>
            <a:prstGeom prst="arc">
              <a:avLst>
                <a:gd name="adj1" fmla="val 319443"/>
                <a:gd name="adj2" fmla="val 6870139"/>
              </a:avLst>
            </a:prstGeom>
            <a:noFill/>
            <a:ln w="190500" cap="flat" cmpd="sng" algn="ctr">
              <a:gradFill>
                <a:gsLst>
                  <a:gs pos="0">
                    <a:srgbClr val="D9A96A"/>
                  </a:gs>
                  <a:gs pos="57000">
                    <a:srgbClr val="F4DEBE"/>
                  </a:gs>
                  <a:gs pos="100000">
                    <a:srgbClr val="F5E3C9"/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US" sz="135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43" name="Arc 13"/>
            <p:cNvSpPr/>
            <p:nvPr/>
          </p:nvSpPr>
          <p:spPr>
            <a:xfrm>
              <a:off x="1815418" y="2927457"/>
              <a:ext cx="2084832" cy="2084832"/>
            </a:xfrm>
            <a:prstGeom prst="arc">
              <a:avLst>
                <a:gd name="adj1" fmla="val 21238658"/>
                <a:gd name="adj2" fmla="val 7964625"/>
              </a:avLst>
            </a:prstGeom>
            <a:noFill/>
            <a:ln w="190500" cap="flat" cmpd="sng" algn="ctr">
              <a:gradFill>
                <a:gsLst>
                  <a:gs pos="0">
                    <a:srgbClr val="D9A96A"/>
                  </a:gs>
                  <a:gs pos="57000">
                    <a:srgbClr val="F4DEBE"/>
                  </a:gs>
                  <a:gs pos="100000">
                    <a:srgbClr val="F5E3C9"/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US" sz="135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44" name="Arc 14"/>
            <p:cNvSpPr/>
            <p:nvPr/>
          </p:nvSpPr>
          <p:spPr>
            <a:xfrm>
              <a:off x="2135458" y="3247497"/>
              <a:ext cx="1444752" cy="1444752"/>
            </a:xfrm>
            <a:prstGeom prst="arc">
              <a:avLst>
                <a:gd name="adj1" fmla="val 19805318"/>
                <a:gd name="adj2" fmla="val 9622851"/>
              </a:avLst>
            </a:prstGeom>
            <a:noFill/>
            <a:ln w="190500" cap="flat" cmpd="sng" algn="ctr">
              <a:gradFill>
                <a:gsLst>
                  <a:gs pos="0">
                    <a:srgbClr val="D9A96A"/>
                  </a:gs>
                  <a:gs pos="57000">
                    <a:srgbClr val="F4DEBE"/>
                  </a:gs>
                  <a:gs pos="100000">
                    <a:srgbClr val="F5E3C9"/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US" sz="135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96670" y="2171855"/>
              <a:ext cx="793380" cy="290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sz="75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rPr>
                <a:t>Section A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96670" y="2489240"/>
              <a:ext cx="793380" cy="290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sz="75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rPr>
                <a:t>Section B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96670" y="2806626"/>
              <a:ext cx="799792" cy="290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sz="75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rPr>
                <a:t>Section C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96670" y="3124010"/>
              <a:ext cx="799792" cy="290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sz="75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rPr>
                <a:t>Section D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785774" y="3414769"/>
            <a:ext cx="530915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en-US" sz="1350" b="1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rPr>
              <a:t>45%</a:t>
            </a:r>
          </a:p>
        </p:txBody>
      </p:sp>
      <p:sp>
        <p:nvSpPr>
          <p:cNvPr id="50" name="Rectangle 25"/>
          <p:cNvSpPr/>
          <p:nvPr/>
        </p:nvSpPr>
        <p:spPr>
          <a:xfrm>
            <a:off x="6267234" y="3455918"/>
            <a:ext cx="3002544" cy="383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825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此处添加详细文本描述，建议与标题相关并符合整体语言风格</a:t>
            </a:r>
            <a:endParaRPr lang="en-US" sz="825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85774" y="3913354"/>
            <a:ext cx="530915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en-US" sz="1350" b="1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rPr>
              <a:t>60%</a:t>
            </a:r>
          </a:p>
        </p:txBody>
      </p:sp>
      <p:sp>
        <p:nvSpPr>
          <p:cNvPr id="52" name="Rectangle 27"/>
          <p:cNvSpPr/>
          <p:nvPr/>
        </p:nvSpPr>
        <p:spPr>
          <a:xfrm>
            <a:off x="6267234" y="3961361"/>
            <a:ext cx="3002544" cy="23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825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此处添加详细文本描述，建议与标题相关并符合</a:t>
            </a:r>
            <a:endParaRPr lang="en-US" altLang="zh-CN" sz="825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85774" y="4411938"/>
            <a:ext cx="530915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en-US" sz="1350" b="1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rPr>
              <a:t>25%</a:t>
            </a:r>
          </a:p>
        </p:txBody>
      </p:sp>
      <p:sp>
        <p:nvSpPr>
          <p:cNvPr id="54" name="Rectangle 29"/>
          <p:cNvSpPr/>
          <p:nvPr/>
        </p:nvSpPr>
        <p:spPr>
          <a:xfrm>
            <a:off x="6267234" y="4453087"/>
            <a:ext cx="3002544" cy="383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825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此处添加详细文本描述，建议与标题相关并符合整体语言风格</a:t>
            </a:r>
            <a:endParaRPr lang="en-US" sz="825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85774" y="4910523"/>
            <a:ext cx="530915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en-US" sz="1350" b="1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rPr>
              <a:t>98%</a:t>
            </a:r>
          </a:p>
        </p:txBody>
      </p:sp>
      <p:sp>
        <p:nvSpPr>
          <p:cNvPr id="56" name="Rectangle 31"/>
          <p:cNvSpPr/>
          <p:nvPr/>
        </p:nvSpPr>
        <p:spPr>
          <a:xfrm>
            <a:off x="6267234" y="4951672"/>
            <a:ext cx="3002544" cy="23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825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此处添加详细文本描述，建议与标题相关并符合</a:t>
            </a:r>
            <a:endParaRPr lang="en-US" altLang="zh-CN" sz="825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7" name="Rectangle 164"/>
          <p:cNvSpPr/>
          <p:nvPr/>
        </p:nvSpPr>
        <p:spPr>
          <a:xfrm>
            <a:off x="5804269" y="2183177"/>
            <a:ext cx="3602669" cy="798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2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点击添加标题</a:t>
            </a:r>
            <a:endParaRPr lang="en-US" sz="1200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sym typeface="+mn-lt"/>
            </a:endParaRPr>
          </a:p>
          <a:p>
            <a:pPr defTabSz="914400">
              <a:lnSpc>
                <a:spcPct val="120000"/>
              </a:lnSpc>
            </a:pPr>
            <a:r>
              <a:rPr lang="zh-CN" altLang="en-US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此处添加详细文本描述，建议与标题相关并符合整体语言风格，语言描述尽量简洁生动，此处添加详细文本描述，建议与标题相关并符合整体语言风格，语言描述尽量简洁生动，</a:t>
            </a:r>
            <a:endParaRPr lang="en-US" sz="975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2957018" y="2258853"/>
            <a:ext cx="5562676" cy="2025717"/>
            <a:chOff x="1667027" y="1414103"/>
            <a:chExt cx="5562676" cy="2025717"/>
          </a:xfrm>
        </p:grpSpPr>
        <p:cxnSp>
          <p:nvCxnSpPr>
            <p:cNvPr id="51" name="Elbow Connector 49"/>
            <p:cNvCxnSpPr/>
            <p:nvPr/>
          </p:nvCxnSpPr>
          <p:spPr>
            <a:xfrm rot="10800000" flipV="1">
              <a:off x="3317177" y="1809237"/>
              <a:ext cx="584179" cy="490413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prstDash val="sysDash"/>
              <a:headEnd type="oval" w="med" len="med"/>
              <a:tailEnd type="oval" w="med" len="med"/>
            </a:ln>
            <a:effectLst/>
          </p:spPr>
        </p:cxnSp>
        <p:cxnSp>
          <p:nvCxnSpPr>
            <p:cNvPr id="56" name="Elbow Connector 50"/>
            <p:cNvCxnSpPr>
              <a:stCxn id="62" idx="1"/>
            </p:cNvCxnSpPr>
            <p:nvPr/>
          </p:nvCxnSpPr>
          <p:spPr>
            <a:xfrm rot="10800000">
              <a:off x="3324115" y="2562255"/>
              <a:ext cx="591416" cy="487326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prstDash val="sysDash"/>
              <a:headEnd type="oval" w="med" len="med"/>
              <a:tailEnd type="oval" w="med" len="med"/>
            </a:ln>
            <a:effectLst/>
          </p:spPr>
        </p:cxnSp>
        <p:cxnSp>
          <p:nvCxnSpPr>
            <p:cNvPr id="57" name="Elbow Connector 54"/>
            <p:cNvCxnSpPr>
              <a:stCxn id="60" idx="1"/>
              <a:endCxn id="64" idx="3"/>
            </p:cNvCxnSpPr>
            <p:nvPr/>
          </p:nvCxnSpPr>
          <p:spPr>
            <a:xfrm rot="10800000" flipV="1">
              <a:off x="3324113" y="2423093"/>
              <a:ext cx="591418" cy="3088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58" name="Rounded Rectangle 5"/>
            <p:cNvSpPr/>
            <p:nvPr/>
          </p:nvSpPr>
          <p:spPr>
            <a:xfrm>
              <a:off x="3915531" y="1582174"/>
              <a:ext cx="1361178" cy="428869"/>
            </a:xfrm>
            <a:prstGeom prst="roundRect">
              <a:avLst>
                <a:gd name="adj" fmla="val 7260"/>
              </a:avLst>
            </a:prstGeom>
            <a:gradFill>
              <a:gsLst>
                <a:gs pos="477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0"/>
            </a:gradFill>
            <a:ln w="9525" cap="flat" cmpd="sng" algn="ctr">
              <a:noFill/>
              <a:prstDash val="solid"/>
            </a:ln>
            <a:effectLst>
              <a:outerShdw blurRad="508000" dist="596900" dir="3600000" sx="89000" sy="89000" algn="tl" rotWithShape="0">
                <a:sysClr val="window" lastClr="FFFFFF">
                  <a:lumMod val="50000"/>
                  <a:alpha val="23000"/>
                </a:sysClr>
              </a:outerShdw>
            </a:effectLst>
          </p:spPr>
          <p:txBody>
            <a:bodyPr rot="0" spcFirstLastPara="0" vert="horz" wrap="square" lIns="68580" tIns="34291" rIns="68580" bIns="34291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bg-BG" sz="1100">
                <a:solidFill>
                  <a:srgbClr val="2C293D"/>
                </a:solidFill>
                <a:latin typeface="Arial" panose="020B0604020202020204"/>
                <a:sym typeface="+mn-lt"/>
              </a:endParaRPr>
            </a:p>
          </p:txBody>
        </p:sp>
        <p:sp>
          <p:nvSpPr>
            <p:cNvPr id="59" name="Rectangle 11"/>
            <p:cNvSpPr/>
            <p:nvPr/>
          </p:nvSpPr>
          <p:spPr>
            <a:xfrm>
              <a:off x="3965171" y="1633771"/>
              <a:ext cx="1261894" cy="328558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rgbClr val="2C293D"/>
                  </a:solidFill>
                  <a:latin typeface="Arial" panose="020B0604020202020204"/>
                  <a:cs typeface="+mn-ea"/>
                  <a:sym typeface="+mn-lt"/>
                </a:rPr>
                <a:t>添加标题文字</a:t>
              </a:r>
              <a:endParaRPr lang="bg-BG" sz="1400" dirty="0">
                <a:solidFill>
                  <a:srgbClr val="2C293D"/>
                </a:solidFill>
                <a:latin typeface="Arial" panose="020B0604020202020204"/>
                <a:sym typeface="+mn-lt"/>
              </a:endParaRPr>
            </a:p>
          </p:txBody>
        </p:sp>
        <p:sp>
          <p:nvSpPr>
            <p:cNvPr id="60" name="Rounded Rectangle 12"/>
            <p:cNvSpPr/>
            <p:nvPr/>
          </p:nvSpPr>
          <p:spPr>
            <a:xfrm>
              <a:off x="3915531" y="2208659"/>
              <a:ext cx="1361178" cy="428869"/>
            </a:xfrm>
            <a:prstGeom prst="roundRect">
              <a:avLst>
                <a:gd name="adj" fmla="val 7260"/>
              </a:avLst>
            </a:prstGeom>
            <a:gradFill>
              <a:gsLst>
                <a:gs pos="477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0"/>
            </a:gradFill>
            <a:ln w="9525" cap="flat" cmpd="sng" algn="ctr">
              <a:noFill/>
              <a:prstDash val="solid"/>
            </a:ln>
            <a:effectLst>
              <a:outerShdw blurRad="508000" dist="596900" dir="3600000" sx="89000" sy="89000" algn="tl" rotWithShape="0">
                <a:sysClr val="window" lastClr="FFFFFF">
                  <a:lumMod val="50000"/>
                  <a:alpha val="23000"/>
                </a:sysClr>
              </a:outerShdw>
            </a:effectLst>
          </p:spPr>
          <p:txBody>
            <a:bodyPr rot="0" spcFirstLastPara="0" vert="horz" wrap="square" lIns="68580" tIns="34291" rIns="68580" bIns="34291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bg-BG" sz="1100">
                <a:solidFill>
                  <a:srgbClr val="2C293D"/>
                </a:solidFill>
                <a:latin typeface="Arial" panose="020B0604020202020204"/>
                <a:sym typeface="+mn-lt"/>
              </a:endParaRPr>
            </a:p>
          </p:txBody>
        </p:sp>
        <p:sp>
          <p:nvSpPr>
            <p:cNvPr id="61" name="Rectangle 13"/>
            <p:cNvSpPr/>
            <p:nvPr/>
          </p:nvSpPr>
          <p:spPr>
            <a:xfrm>
              <a:off x="3965173" y="2281735"/>
              <a:ext cx="1261894" cy="328558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rgbClr val="2C293D"/>
                  </a:solidFill>
                  <a:latin typeface="Arial" panose="020B0604020202020204"/>
                  <a:cs typeface="+mn-ea"/>
                  <a:sym typeface="+mn-lt"/>
                </a:rPr>
                <a:t>添加标题文字</a:t>
              </a:r>
              <a:endParaRPr lang="bg-BG" altLang="zh-CN" sz="1400" dirty="0">
                <a:solidFill>
                  <a:srgbClr val="2C293D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2" name="Rounded Rectangle 14"/>
            <p:cNvSpPr/>
            <p:nvPr/>
          </p:nvSpPr>
          <p:spPr>
            <a:xfrm>
              <a:off x="3915531" y="2835144"/>
              <a:ext cx="1361178" cy="428869"/>
            </a:xfrm>
            <a:prstGeom prst="roundRect">
              <a:avLst>
                <a:gd name="adj" fmla="val 7260"/>
              </a:avLst>
            </a:prstGeom>
            <a:gradFill>
              <a:gsLst>
                <a:gs pos="477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0"/>
            </a:gradFill>
            <a:ln w="9525" cap="flat" cmpd="sng" algn="ctr">
              <a:noFill/>
              <a:prstDash val="solid"/>
            </a:ln>
            <a:effectLst>
              <a:outerShdw blurRad="508000" dist="596900" dir="3600000" sx="89000" sy="89000" algn="tl" rotWithShape="0">
                <a:sysClr val="window" lastClr="FFFFFF">
                  <a:lumMod val="50000"/>
                  <a:alpha val="23000"/>
                </a:sysClr>
              </a:outerShdw>
            </a:effectLst>
          </p:spPr>
          <p:txBody>
            <a:bodyPr rot="0" spcFirstLastPara="0" vert="horz" wrap="square" lIns="68580" tIns="34291" rIns="68580" bIns="34291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bg-BG" sz="1100">
                <a:solidFill>
                  <a:srgbClr val="2C293D"/>
                </a:solidFill>
                <a:latin typeface="Arial" panose="020B0604020202020204"/>
                <a:sym typeface="+mn-lt"/>
              </a:endParaRPr>
            </a:p>
          </p:txBody>
        </p:sp>
        <p:sp>
          <p:nvSpPr>
            <p:cNvPr id="63" name="Rectangle 15"/>
            <p:cNvSpPr/>
            <p:nvPr/>
          </p:nvSpPr>
          <p:spPr>
            <a:xfrm>
              <a:off x="3965173" y="2902850"/>
              <a:ext cx="1261894" cy="328558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rgbClr val="2C293D"/>
                  </a:solidFill>
                  <a:latin typeface="Arial" panose="020B0604020202020204"/>
                  <a:cs typeface="+mn-ea"/>
                  <a:sym typeface="+mn-lt"/>
                </a:rPr>
                <a:t>添加标题文字</a:t>
              </a:r>
              <a:endParaRPr lang="bg-BG" altLang="zh-CN" sz="1400" dirty="0">
                <a:solidFill>
                  <a:srgbClr val="2C293D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4" name="Rounded Rectangle 34"/>
            <p:cNvSpPr/>
            <p:nvPr/>
          </p:nvSpPr>
          <p:spPr>
            <a:xfrm>
              <a:off x="1667027" y="2161129"/>
              <a:ext cx="1657085" cy="530105"/>
            </a:xfrm>
            <a:prstGeom prst="roundRect">
              <a:avLst>
                <a:gd name="adj" fmla="val 7260"/>
              </a:avLst>
            </a:prstGeom>
            <a:gradFill>
              <a:gsLst>
                <a:gs pos="477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0"/>
            </a:gradFill>
            <a:ln w="9525" cap="flat" cmpd="sng" algn="ctr">
              <a:noFill/>
              <a:prstDash val="solid"/>
            </a:ln>
            <a:effectLst>
              <a:outerShdw blurRad="508000" dist="596900" dir="3600000" sx="89000" sy="89000" algn="tl" rotWithShape="0">
                <a:sysClr val="window" lastClr="FFFFFF">
                  <a:lumMod val="50000"/>
                  <a:alpha val="23000"/>
                </a:sysClr>
              </a:outerShdw>
            </a:effectLst>
          </p:spPr>
          <p:txBody>
            <a:bodyPr rot="0" spcFirstLastPara="0" vert="horz" wrap="square" lIns="68580" tIns="34291" rIns="68580" bIns="34291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bg-BG" sz="1100">
                <a:solidFill>
                  <a:srgbClr val="2C293D"/>
                </a:solidFill>
                <a:latin typeface="Arial" panose="020B0604020202020204"/>
                <a:sym typeface="+mn-lt"/>
              </a:endParaRPr>
            </a:p>
          </p:txBody>
        </p:sp>
        <p:sp>
          <p:nvSpPr>
            <p:cNvPr id="65" name="Rectangle 35"/>
            <p:cNvSpPr/>
            <p:nvPr/>
          </p:nvSpPr>
          <p:spPr>
            <a:xfrm>
              <a:off x="1805185" y="2253813"/>
              <a:ext cx="1415782" cy="362349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dirty="0">
                  <a:solidFill>
                    <a:srgbClr val="2C293D"/>
                  </a:solidFill>
                  <a:latin typeface="Arial" panose="020B0604020202020204"/>
                  <a:cs typeface="+mn-ea"/>
                  <a:sym typeface="+mn-lt"/>
                </a:rPr>
                <a:t>添加标题文字</a:t>
              </a:r>
              <a:endParaRPr lang="bg-BG" sz="1600" dirty="0">
                <a:solidFill>
                  <a:srgbClr val="2C293D"/>
                </a:solidFill>
                <a:latin typeface="Arial" panose="020B0604020202020204"/>
                <a:sym typeface="+mn-lt"/>
              </a:endParaRPr>
            </a:p>
          </p:txBody>
        </p:sp>
        <p:sp>
          <p:nvSpPr>
            <p:cNvPr id="66" name="Rounded Rectangle 36"/>
            <p:cNvSpPr/>
            <p:nvPr/>
          </p:nvSpPr>
          <p:spPr>
            <a:xfrm>
              <a:off x="5868525" y="1414103"/>
              <a:ext cx="1361178" cy="303582"/>
            </a:xfrm>
            <a:prstGeom prst="roundRect">
              <a:avLst>
                <a:gd name="adj" fmla="val 7260"/>
              </a:avLst>
            </a:prstGeom>
            <a:gradFill>
              <a:gsLst>
                <a:gs pos="477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0"/>
            </a:gradFill>
            <a:ln w="9525" cap="flat" cmpd="sng" algn="ctr">
              <a:noFill/>
              <a:prstDash val="solid"/>
            </a:ln>
            <a:effectLst>
              <a:outerShdw blurRad="508000" dist="596900" dir="3600000" sx="89000" sy="89000" algn="tl" rotWithShape="0">
                <a:sysClr val="window" lastClr="FFFFFF">
                  <a:lumMod val="50000"/>
                  <a:alpha val="23000"/>
                </a:sysClr>
              </a:outerShdw>
            </a:effectLst>
          </p:spPr>
          <p:txBody>
            <a:bodyPr rot="0" spcFirstLastPara="0" vert="horz" wrap="square" lIns="68580" tIns="34291" rIns="68580" bIns="34291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bg-BG" sz="1100">
                <a:solidFill>
                  <a:srgbClr val="2C293D"/>
                </a:solidFill>
                <a:latin typeface="Arial" panose="020B0604020202020204"/>
                <a:sym typeface="+mn-lt"/>
              </a:endParaRPr>
            </a:p>
          </p:txBody>
        </p:sp>
        <p:sp>
          <p:nvSpPr>
            <p:cNvPr id="67" name="Rectangle 37"/>
            <p:cNvSpPr/>
            <p:nvPr/>
          </p:nvSpPr>
          <p:spPr>
            <a:xfrm>
              <a:off x="5995111" y="1442182"/>
              <a:ext cx="1108006" cy="29483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rgbClr val="2C293D"/>
                  </a:solidFill>
                  <a:latin typeface="Arial" panose="020B0604020202020204"/>
                  <a:cs typeface="+mn-ea"/>
                  <a:sym typeface="+mn-lt"/>
                </a:rPr>
                <a:t>添加标题文字</a:t>
              </a:r>
              <a:endParaRPr lang="bg-BG" altLang="zh-CN" sz="1200" dirty="0">
                <a:solidFill>
                  <a:srgbClr val="2C293D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8" name="Rounded Rectangle 41"/>
            <p:cNvSpPr/>
            <p:nvPr/>
          </p:nvSpPr>
          <p:spPr>
            <a:xfrm>
              <a:off x="5868525" y="1873774"/>
              <a:ext cx="1361178" cy="303583"/>
            </a:xfrm>
            <a:prstGeom prst="roundRect">
              <a:avLst>
                <a:gd name="adj" fmla="val 7260"/>
              </a:avLst>
            </a:prstGeom>
            <a:gradFill>
              <a:gsLst>
                <a:gs pos="477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0"/>
            </a:gradFill>
            <a:ln w="9525" cap="flat" cmpd="sng" algn="ctr">
              <a:noFill/>
              <a:prstDash val="solid"/>
            </a:ln>
            <a:effectLst>
              <a:outerShdw blurRad="508000" dist="596900" dir="3600000" sx="89000" sy="89000" algn="tl" rotWithShape="0">
                <a:sysClr val="window" lastClr="FFFFFF">
                  <a:lumMod val="50000"/>
                  <a:alpha val="23000"/>
                </a:sysClr>
              </a:outerShdw>
            </a:effectLst>
          </p:spPr>
          <p:txBody>
            <a:bodyPr rot="0" spcFirstLastPara="0" vert="horz" wrap="square" lIns="68580" tIns="34291" rIns="68580" bIns="34291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bg-BG" sz="1100">
                <a:solidFill>
                  <a:srgbClr val="2C293D"/>
                </a:solidFill>
                <a:latin typeface="Arial" panose="020B0604020202020204"/>
                <a:sym typeface="+mn-lt"/>
              </a:endParaRPr>
            </a:p>
          </p:txBody>
        </p:sp>
        <p:sp>
          <p:nvSpPr>
            <p:cNvPr id="69" name="Rectangle 42"/>
            <p:cNvSpPr/>
            <p:nvPr/>
          </p:nvSpPr>
          <p:spPr>
            <a:xfrm>
              <a:off x="5995111" y="1901854"/>
              <a:ext cx="1108006" cy="29483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rgbClr val="2C293D"/>
                  </a:solidFill>
                  <a:latin typeface="Arial" panose="020B0604020202020204"/>
                  <a:cs typeface="+mn-ea"/>
                  <a:sym typeface="+mn-lt"/>
                </a:rPr>
                <a:t>添加标题文字</a:t>
              </a:r>
              <a:endParaRPr lang="bg-BG" altLang="zh-CN" sz="1200" dirty="0">
                <a:solidFill>
                  <a:srgbClr val="2C293D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0" name="Rounded Rectangle 44"/>
            <p:cNvSpPr/>
            <p:nvPr/>
          </p:nvSpPr>
          <p:spPr>
            <a:xfrm>
              <a:off x="5868525" y="2657241"/>
              <a:ext cx="1361178" cy="303582"/>
            </a:xfrm>
            <a:prstGeom prst="roundRect">
              <a:avLst>
                <a:gd name="adj" fmla="val 7260"/>
              </a:avLst>
            </a:prstGeom>
            <a:gradFill>
              <a:gsLst>
                <a:gs pos="477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0"/>
            </a:gradFill>
            <a:ln w="9525" cap="flat" cmpd="sng" algn="ctr">
              <a:noFill/>
              <a:prstDash val="solid"/>
            </a:ln>
            <a:effectLst>
              <a:outerShdw blurRad="508000" dist="596900" dir="3600000" sx="89000" sy="89000" algn="tl" rotWithShape="0">
                <a:sysClr val="window" lastClr="FFFFFF">
                  <a:lumMod val="50000"/>
                  <a:alpha val="23000"/>
                </a:sysClr>
              </a:outerShdw>
            </a:effectLst>
          </p:spPr>
          <p:txBody>
            <a:bodyPr rot="0" spcFirstLastPara="0" vert="horz" wrap="square" lIns="68580" tIns="34291" rIns="68580" bIns="34291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bg-BG" sz="1100">
                <a:solidFill>
                  <a:srgbClr val="2C293D"/>
                </a:solidFill>
                <a:latin typeface="Arial" panose="020B0604020202020204"/>
                <a:sym typeface="+mn-lt"/>
              </a:endParaRPr>
            </a:p>
          </p:txBody>
        </p:sp>
        <p:sp>
          <p:nvSpPr>
            <p:cNvPr id="71" name="Rectangle 45"/>
            <p:cNvSpPr/>
            <p:nvPr/>
          </p:nvSpPr>
          <p:spPr>
            <a:xfrm>
              <a:off x="5995112" y="2685321"/>
              <a:ext cx="1108006" cy="29483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rgbClr val="2C293D"/>
                  </a:solidFill>
                  <a:latin typeface="Arial" panose="020B0604020202020204"/>
                  <a:cs typeface="+mn-ea"/>
                  <a:sym typeface="+mn-lt"/>
                </a:rPr>
                <a:t>添加标题文字</a:t>
              </a:r>
              <a:endParaRPr lang="bg-BG" altLang="zh-CN" sz="1200" dirty="0">
                <a:solidFill>
                  <a:srgbClr val="2C293D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2" name="Rounded Rectangle 47"/>
            <p:cNvSpPr/>
            <p:nvPr/>
          </p:nvSpPr>
          <p:spPr>
            <a:xfrm>
              <a:off x="5868525" y="3116910"/>
              <a:ext cx="1361178" cy="303582"/>
            </a:xfrm>
            <a:prstGeom prst="roundRect">
              <a:avLst>
                <a:gd name="adj" fmla="val 7260"/>
              </a:avLst>
            </a:prstGeom>
            <a:gradFill>
              <a:gsLst>
                <a:gs pos="477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0"/>
            </a:gradFill>
            <a:ln w="9525" cap="flat" cmpd="sng" algn="ctr">
              <a:noFill/>
              <a:prstDash val="solid"/>
            </a:ln>
            <a:effectLst>
              <a:outerShdw blurRad="508000" dist="596900" dir="3600000" sx="89000" sy="89000" algn="tl" rotWithShape="0">
                <a:sysClr val="window" lastClr="FFFFFF">
                  <a:lumMod val="50000"/>
                  <a:alpha val="23000"/>
                </a:sysClr>
              </a:outerShdw>
            </a:effectLst>
          </p:spPr>
          <p:txBody>
            <a:bodyPr rot="0" spcFirstLastPara="0" vert="horz" wrap="square" lIns="68580" tIns="34291" rIns="68580" bIns="34291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bg-BG" sz="1100">
                <a:solidFill>
                  <a:srgbClr val="2C293D"/>
                </a:solidFill>
                <a:latin typeface="Arial" panose="020B0604020202020204"/>
                <a:sym typeface="+mn-lt"/>
              </a:endParaRPr>
            </a:p>
          </p:txBody>
        </p:sp>
        <p:sp>
          <p:nvSpPr>
            <p:cNvPr id="73" name="Rectangle 48"/>
            <p:cNvSpPr/>
            <p:nvPr/>
          </p:nvSpPr>
          <p:spPr>
            <a:xfrm>
              <a:off x="5995111" y="3144990"/>
              <a:ext cx="1108006" cy="29483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rgbClr val="2C293D"/>
                  </a:solidFill>
                  <a:latin typeface="Arial" panose="020B0604020202020204"/>
                  <a:cs typeface="+mn-ea"/>
                  <a:sym typeface="+mn-lt"/>
                </a:rPr>
                <a:t>添加标题文字</a:t>
              </a:r>
              <a:endParaRPr lang="bg-BG" altLang="zh-CN" sz="1200" dirty="0">
                <a:solidFill>
                  <a:srgbClr val="2C293D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cxnSp>
          <p:nvCxnSpPr>
            <p:cNvPr id="74" name="Elbow Connector 56"/>
            <p:cNvCxnSpPr>
              <a:stCxn id="66" idx="1"/>
              <a:endCxn id="58" idx="3"/>
            </p:cNvCxnSpPr>
            <p:nvPr/>
          </p:nvCxnSpPr>
          <p:spPr>
            <a:xfrm rot="10800000" flipV="1">
              <a:off x="5276709" y="1565894"/>
              <a:ext cx="591817" cy="23071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prstDash val="sysDash"/>
              <a:headEnd type="oval" w="med" len="med"/>
              <a:tailEnd type="oval" w="med" len="med"/>
            </a:ln>
            <a:effectLst/>
          </p:spPr>
        </p:cxnSp>
        <p:cxnSp>
          <p:nvCxnSpPr>
            <p:cNvPr id="75" name="Elbow Connector 59"/>
            <p:cNvCxnSpPr>
              <a:stCxn id="68" idx="1"/>
              <a:endCxn id="58" idx="3"/>
            </p:cNvCxnSpPr>
            <p:nvPr/>
          </p:nvCxnSpPr>
          <p:spPr>
            <a:xfrm rot="10800000">
              <a:off x="5276709" y="1796610"/>
              <a:ext cx="591817" cy="228954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prstDash val="sysDash"/>
              <a:headEnd type="oval" w="med" len="med"/>
              <a:tailEnd type="oval" w="med" len="med"/>
            </a:ln>
            <a:effectLst/>
          </p:spPr>
        </p:cxnSp>
        <p:cxnSp>
          <p:nvCxnSpPr>
            <p:cNvPr id="76" name="Elbow Connector 62"/>
            <p:cNvCxnSpPr>
              <a:stCxn id="70" idx="1"/>
              <a:endCxn id="62" idx="3"/>
            </p:cNvCxnSpPr>
            <p:nvPr/>
          </p:nvCxnSpPr>
          <p:spPr>
            <a:xfrm rot="10800000" flipV="1">
              <a:off x="5276709" y="2809032"/>
              <a:ext cx="591817" cy="240547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prstDash val="sysDash"/>
              <a:headEnd type="oval" w="med" len="med"/>
              <a:tailEnd type="oval" w="med" len="med"/>
            </a:ln>
            <a:effectLst/>
          </p:spPr>
        </p:cxnSp>
        <p:cxnSp>
          <p:nvCxnSpPr>
            <p:cNvPr id="77" name="Elbow Connector 63"/>
            <p:cNvCxnSpPr>
              <a:stCxn id="72" idx="1"/>
              <a:endCxn id="62" idx="3"/>
            </p:cNvCxnSpPr>
            <p:nvPr/>
          </p:nvCxnSpPr>
          <p:spPr>
            <a:xfrm rot="10800000">
              <a:off x="5276709" y="3049580"/>
              <a:ext cx="591817" cy="219123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prstDash val="sysDash"/>
              <a:headEnd type="oval" w="med" len="med"/>
              <a:tailEnd type="oval" w="med" len="med"/>
            </a:ln>
            <a:effectLst/>
          </p:spPr>
        </p:cxnSp>
      </p:grpSp>
      <p:sp>
        <p:nvSpPr>
          <p:cNvPr id="78" name="Rectangle 31"/>
          <p:cNvSpPr/>
          <p:nvPr/>
        </p:nvSpPr>
        <p:spPr>
          <a:xfrm>
            <a:off x="2078022" y="4527600"/>
            <a:ext cx="7960433" cy="84561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点击输入简要文字内容，文字内容概括精炼，不用多余的文字修饰，言短意赅的说明该项内容点击输入简要文字内容，文字内容概括精炼，不用多余的文字修饰，言短意赅的说明该项内容，点击输入简要文字内容，文字内容概括精炼，</a:t>
            </a:r>
            <a:endParaRPr lang="en-US" altLang="zh-CN" sz="1400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79" name="Content Placeholder 2"/>
          <p:cNvSpPr txBox="1"/>
          <p:nvPr/>
        </p:nvSpPr>
        <p:spPr>
          <a:xfrm>
            <a:off x="3009891" y="1831681"/>
            <a:ext cx="5682024" cy="3211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335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此处添加详细介绍，对主标题进行进一步阐述，此处添加详细介绍</a:t>
            </a:r>
            <a:endParaRPr lang="en-US" altLang="zh-CN" sz="1335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192019" y="3650883"/>
            <a:ext cx="9146778" cy="65399"/>
          </a:xfrm>
          <a:prstGeom prst="rect">
            <a:avLst/>
          </a:prstGeom>
          <a:gradFill>
            <a:gsLst>
              <a:gs pos="50000">
                <a:srgbClr val="F4DEBE"/>
              </a:gs>
              <a:gs pos="0">
                <a:srgbClr val="D9A96A"/>
              </a:gs>
              <a:gs pos="100000">
                <a:srgbClr val="F5E3C9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lIns="92343" tIns="46172" rIns="92343" bIns="46172" rtlCol="0" anchor="ctr"/>
          <a:lstStyle/>
          <a:p>
            <a:pPr algn="ctr" defTabSz="914400">
              <a:lnSpc>
                <a:spcPct val="120000"/>
              </a:lnSpc>
              <a:defRPr/>
            </a:pPr>
            <a:endParaRPr lang="zh-CN" altLang="en-US" kern="0" smtClean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221652" y="3276761"/>
            <a:ext cx="771965" cy="771739"/>
            <a:chOff x="1029635" y="2436396"/>
            <a:chExt cx="771965" cy="771739"/>
          </a:xfrm>
        </p:grpSpPr>
        <p:sp>
          <p:nvSpPr>
            <p:cNvPr id="59" name="椭圆 58"/>
            <p:cNvSpPr/>
            <p:nvPr/>
          </p:nvSpPr>
          <p:spPr>
            <a:xfrm>
              <a:off x="1029635" y="2436396"/>
              <a:ext cx="771965" cy="771739"/>
            </a:xfrm>
            <a:prstGeom prst="ellipse">
              <a:avLst/>
            </a:pr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0" name="TextBox 97"/>
            <p:cNvSpPr txBox="1"/>
            <p:nvPr/>
          </p:nvSpPr>
          <p:spPr>
            <a:xfrm>
              <a:off x="1071721" y="2652269"/>
              <a:ext cx="687790" cy="422274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1400" kern="0" dirty="0" smtClean="0">
                  <a:solidFill>
                    <a:sysClr val="windowText" lastClr="000000"/>
                  </a:solidFill>
                  <a:latin typeface="Arial" panose="020B0604020202020204"/>
                  <a:cs typeface="+mn-ea"/>
                  <a:sym typeface="+mn-lt"/>
                </a:rPr>
                <a:t>6</a:t>
              </a:r>
              <a:r>
                <a:rPr lang="zh-CN" altLang="en-US" sz="1400" kern="0" dirty="0" smtClean="0">
                  <a:solidFill>
                    <a:sysClr val="windowText" lastClr="000000"/>
                  </a:solidFill>
                  <a:latin typeface="Arial" panose="020B0604020202020204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296695" y="3394789"/>
            <a:ext cx="687792" cy="558158"/>
            <a:chOff x="2104678" y="2554424"/>
            <a:chExt cx="687792" cy="558158"/>
          </a:xfrm>
        </p:grpSpPr>
        <p:sp>
          <p:nvSpPr>
            <p:cNvPr id="62" name="椭圆 61"/>
            <p:cNvSpPr/>
            <p:nvPr/>
          </p:nvSpPr>
          <p:spPr>
            <a:xfrm>
              <a:off x="2134052" y="2554424"/>
              <a:ext cx="558323" cy="558158"/>
            </a:xfrm>
            <a:prstGeom prst="ellipse">
              <a:avLst/>
            </a:pr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solidFill>
                  <a:sysClr val="windowText" lastClr="000000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3" name="TextBox 104"/>
            <p:cNvSpPr txBox="1"/>
            <p:nvPr/>
          </p:nvSpPr>
          <p:spPr>
            <a:xfrm>
              <a:off x="2104678" y="2663028"/>
              <a:ext cx="687792" cy="422274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1400" kern="0" dirty="0" smtClean="0">
                  <a:solidFill>
                    <a:sysClr val="windowText" lastClr="000000"/>
                  </a:solidFill>
                  <a:latin typeface="Arial" panose="020B0604020202020204"/>
                  <a:cs typeface="+mn-ea"/>
                  <a:sym typeface="+mn-lt"/>
                </a:rPr>
                <a:t>7</a:t>
              </a:r>
              <a:r>
                <a:rPr lang="zh-CN" altLang="en-US" sz="1400" kern="0" dirty="0" smtClean="0">
                  <a:solidFill>
                    <a:sysClr val="windowText" lastClr="000000"/>
                  </a:solidFill>
                  <a:latin typeface="Arial" panose="020B0604020202020204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207861" y="3288156"/>
            <a:ext cx="782854" cy="782627"/>
            <a:chOff x="3015844" y="2447791"/>
            <a:chExt cx="782854" cy="782627"/>
          </a:xfrm>
        </p:grpSpPr>
        <p:sp>
          <p:nvSpPr>
            <p:cNvPr id="65" name="椭圆 64"/>
            <p:cNvSpPr/>
            <p:nvPr/>
          </p:nvSpPr>
          <p:spPr>
            <a:xfrm>
              <a:off x="3015844" y="2447791"/>
              <a:ext cx="782854" cy="782627"/>
            </a:xfrm>
            <a:prstGeom prst="ellipse">
              <a:avLst/>
            </a:pr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6" name="TextBox 111"/>
            <p:cNvSpPr txBox="1"/>
            <p:nvPr/>
          </p:nvSpPr>
          <p:spPr>
            <a:xfrm>
              <a:off x="3092123" y="2641222"/>
              <a:ext cx="687790" cy="439202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1500" kern="0" dirty="0" smtClean="0">
                  <a:solidFill>
                    <a:sysClr val="windowText" lastClr="000000"/>
                  </a:solidFill>
                  <a:latin typeface="Arial" panose="020B0604020202020204"/>
                  <a:cs typeface="+mn-ea"/>
                  <a:sym typeface="+mn-lt"/>
                </a:rPr>
                <a:t>8</a:t>
              </a:r>
              <a:r>
                <a:rPr lang="zh-CN" altLang="en-US" sz="1500" kern="0" dirty="0" smtClean="0">
                  <a:solidFill>
                    <a:sysClr val="windowText" lastClr="000000"/>
                  </a:solidFill>
                  <a:latin typeface="Arial" panose="020B0604020202020204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316639" y="3379122"/>
            <a:ext cx="687791" cy="589484"/>
            <a:chOff x="4124622" y="2538757"/>
            <a:chExt cx="687791" cy="589484"/>
          </a:xfrm>
        </p:grpSpPr>
        <p:sp>
          <p:nvSpPr>
            <p:cNvPr id="68" name="椭圆 67"/>
            <p:cNvSpPr/>
            <p:nvPr/>
          </p:nvSpPr>
          <p:spPr>
            <a:xfrm>
              <a:off x="4136787" y="2538757"/>
              <a:ext cx="589655" cy="589484"/>
            </a:xfrm>
            <a:prstGeom prst="ellipse">
              <a:avLst/>
            </a:pr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9" name="TextBox 118"/>
            <p:cNvSpPr txBox="1"/>
            <p:nvPr/>
          </p:nvSpPr>
          <p:spPr>
            <a:xfrm>
              <a:off x="4124622" y="2653502"/>
              <a:ext cx="687791" cy="422274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1400" kern="0" dirty="0" smtClean="0">
                  <a:solidFill>
                    <a:sysClr val="windowText" lastClr="000000"/>
                  </a:solidFill>
                  <a:latin typeface="Arial" panose="020B0604020202020204"/>
                  <a:cs typeface="+mn-ea"/>
                  <a:sym typeface="+mn-lt"/>
                </a:rPr>
                <a:t>9</a:t>
              </a:r>
              <a:r>
                <a:rPr lang="zh-CN" altLang="en-US" sz="1400" kern="0" dirty="0" smtClean="0">
                  <a:solidFill>
                    <a:sysClr val="windowText" lastClr="000000"/>
                  </a:solidFill>
                  <a:latin typeface="Arial" panose="020B0604020202020204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200833" y="3379178"/>
            <a:ext cx="675301" cy="589377"/>
            <a:chOff x="5008816" y="2538813"/>
            <a:chExt cx="675301" cy="589377"/>
          </a:xfrm>
        </p:grpSpPr>
        <p:sp>
          <p:nvSpPr>
            <p:cNvPr id="71" name="椭圆 70"/>
            <p:cNvSpPr/>
            <p:nvPr/>
          </p:nvSpPr>
          <p:spPr>
            <a:xfrm>
              <a:off x="5051124" y="2538813"/>
              <a:ext cx="589550" cy="589377"/>
            </a:xfrm>
            <a:prstGeom prst="ellipse">
              <a:avLst/>
            </a:pr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solidFill>
                  <a:sysClr val="windowText" lastClr="000000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2" name="TextBox 125"/>
            <p:cNvSpPr txBox="1"/>
            <p:nvPr/>
          </p:nvSpPr>
          <p:spPr>
            <a:xfrm>
              <a:off x="5008816" y="2675846"/>
              <a:ext cx="675301" cy="363283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en-US" altLang="zh-CN" sz="1050" kern="0" dirty="0" smtClean="0">
                  <a:solidFill>
                    <a:sysClr val="windowText" lastClr="000000"/>
                  </a:solidFill>
                  <a:latin typeface="Arial" panose="020B0604020202020204"/>
                  <a:cs typeface="+mn-ea"/>
                  <a:sym typeface="+mn-lt"/>
                </a:rPr>
                <a:t>10</a:t>
              </a:r>
              <a:r>
                <a:rPr lang="zh-CN" altLang="en-US" sz="1050" kern="0" dirty="0" smtClean="0">
                  <a:solidFill>
                    <a:sysClr val="windowText" lastClr="000000"/>
                  </a:solidFill>
                  <a:latin typeface="Arial" panose="020B0604020202020204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145253" y="3282318"/>
            <a:ext cx="821203" cy="787038"/>
            <a:chOff x="5953236" y="2441953"/>
            <a:chExt cx="821203" cy="787038"/>
          </a:xfrm>
        </p:grpSpPr>
        <p:sp>
          <p:nvSpPr>
            <p:cNvPr id="74" name="椭圆 73"/>
            <p:cNvSpPr/>
            <p:nvPr/>
          </p:nvSpPr>
          <p:spPr>
            <a:xfrm>
              <a:off x="5979491" y="2441953"/>
              <a:ext cx="787268" cy="787038"/>
            </a:xfrm>
            <a:prstGeom prst="ellipse">
              <a:avLst/>
            </a:pr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5" name="TextBox 132"/>
            <p:cNvSpPr txBox="1"/>
            <p:nvPr/>
          </p:nvSpPr>
          <p:spPr>
            <a:xfrm>
              <a:off x="5953236" y="2652272"/>
              <a:ext cx="821203" cy="422274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en-US" altLang="zh-CN" sz="1400" kern="0" dirty="0" smtClean="0">
                  <a:solidFill>
                    <a:sysClr val="windowText" lastClr="000000"/>
                  </a:solidFill>
                  <a:latin typeface="Arial" panose="020B0604020202020204"/>
                  <a:cs typeface="+mn-ea"/>
                  <a:sym typeface="+mn-lt"/>
                </a:rPr>
                <a:t>11</a:t>
              </a:r>
              <a:r>
                <a:rPr lang="zh-CN" altLang="en-US" sz="1400" kern="0" dirty="0" smtClean="0">
                  <a:solidFill>
                    <a:sysClr val="windowText" lastClr="000000"/>
                  </a:solidFill>
                  <a:latin typeface="Arial" panose="020B0604020202020204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317946" y="3150830"/>
            <a:ext cx="1053000" cy="1052693"/>
            <a:chOff x="7125929" y="2310465"/>
            <a:chExt cx="1053000" cy="1052693"/>
          </a:xfrm>
        </p:grpSpPr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7125929" y="2310465"/>
              <a:ext cx="1053000" cy="1052693"/>
            </a:xfrm>
            <a:prstGeom prst="ellipse">
              <a:avLst/>
            </a:pr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8" name="TextBox 139"/>
            <p:cNvSpPr txBox="1"/>
            <p:nvPr/>
          </p:nvSpPr>
          <p:spPr>
            <a:xfrm>
              <a:off x="7267224" y="2628061"/>
              <a:ext cx="806876" cy="439202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1500" kern="0" dirty="0" smtClean="0">
                  <a:solidFill>
                    <a:sysClr val="windowText" lastClr="000000"/>
                  </a:solidFill>
                  <a:latin typeface="Arial" panose="020B0604020202020204"/>
                  <a:cs typeface="+mn-ea"/>
                  <a:sym typeface="+mn-lt"/>
                </a:rPr>
                <a:t>12</a:t>
              </a:r>
              <a:r>
                <a:rPr lang="zh-CN" altLang="en-US" sz="1500" kern="0" dirty="0" smtClean="0">
                  <a:solidFill>
                    <a:sysClr val="windowText" lastClr="000000"/>
                  </a:solidFill>
                  <a:latin typeface="Arial" panose="020B0604020202020204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684934" y="1843323"/>
            <a:ext cx="1941851" cy="1211995"/>
            <a:chOff x="492917" y="1002958"/>
            <a:chExt cx="1941851" cy="1211995"/>
          </a:xfrm>
        </p:grpSpPr>
        <p:cxnSp>
          <p:nvCxnSpPr>
            <p:cNvPr id="80" name="直接连接符 79"/>
            <p:cNvCxnSpPr/>
            <p:nvPr/>
          </p:nvCxnSpPr>
          <p:spPr>
            <a:xfrm flipV="1">
              <a:off x="1425821" y="1987397"/>
              <a:ext cx="0" cy="227556"/>
            </a:xfrm>
            <a:prstGeom prst="line">
              <a:avLst/>
            </a:prstGeom>
            <a:noFill/>
            <a:ln w="9525" cap="flat" cmpd="sng" algn="ctr">
              <a:solidFill>
                <a:srgbClr val="F4DEBE"/>
              </a:solidFill>
              <a:prstDash val="solid"/>
              <a:headEnd type="oval" w="sm" len="sm"/>
            </a:ln>
            <a:effectLst/>
          </p:spPr>
        </p:cxnSp>
        <p:grpSp>
          <p:nvGrpSpPr>
            <p:cNvPr id="81" name="组合 80"/>
            <p:cNvGrpSpPr/>
            <p:nvPr/>
          </p:nvGrpSpPr>
          <p:grpSpPr>
            <a:xfrm>
              <a:off x="492917" y="1002958"/>
              <a:ext cx="1941851" cy="809452"/>
              <a:chOff x="657222" y="1530774"/>
              <a:chExt cx="2589135" cy="1079269"/>
            </a:xfrm>
          </p:grpSpPr>
          <p:sp>
            <p:nvSpPr>
              <p:cNvPr id="82" name="TextBox 145"/>
              <p:cNvSpPr txBox="1"/>
              <p:nvPr/>
            </p:nvSpPr>
            <p:spPr>
              <a:xfrm>
                <a:off x="748783" y="1800267"/>
                <a:ext cx="2406014" cy="809776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此处添加详细文本描述，建议与标题相关并符合整体语言风格，语言描述尽量简洁生动</a:t>
                </a:r>
                <a:endParaRPr lang="en-US" altLang="zh-CN" sz="9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3" name="TextBox 148"/>
              <p:cNvSpPr txBox="1"/>
              <p:nvPr/>
            </p:nvSpPr>
            <p:spPr>
              <a:xfrm>
                <a:off x="657222" y="1530774"/>
                <a:ext cx="2589135" cy="26998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2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3583583" y="1850181"/>
            <a:ext cx="1941851" cy="802594"/>
            <a:chOff x="657222" y="1539918"/>
            <a:chExt cx="2589135" cy="1070125"/>
          </a:xfrm>
        </p:grpSpPr>
        <p:sp>
          <p:nvSpPr>
            <p:cNvPr id="85" name="TextBox 145"/>
            <p:cNvSpPr txBox="1"/>
            <p:nvPr/>
          </p:nvSpPr>
          <p:spPr>
            <a:xfrm>
              <a:off x="748783" y="1800267"/>
              <a:ext cx="2406014" cy="809776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此处添加详细文本描述，建议与标题相关并符合整体语言风格，语言描述尽量简洁生动</a:t>
              </a:r>
              <a:endParaRPr lang="en-US" altLang="zh-CN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86" name="TextBox 148"/>
            <p:cNvSpPr txBox="1"/>
            <p:nvPr/>
          </p:nvSpPr>
          <p:spPr>
            <a:xfrm>
              <a:off x="657222" y="1539918"/>
              <a:ext cx="2589135" cy="269988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2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541745" y="1857039"/>
            <a:ext cx="1941851" cy="1198280"/>
            <a:chOff x="4349728" y="1016674"/>
            <a:chExt cx="1941851" cy="1198280"/>
          </a:xfrm>
        </p:grpSpPr>
        <p:cxnSp>
          <p:nvCxnSpPr>
            <p:cNvPr id="88" name="直接连接符 87"/>
            <p:cNvCxnSpPr/>
            <p:nvPr/>
          </p:nvCxnSpPr>
          <p:spPr>
            <a:xfrm flipV="1">
              <a:off x="5320654" y="1936132"/>
              <a:ext cx="0" cy="278822"/>
            </a:xfrm>
            <a:prstGeom prst="line">
              <a:avLst/>
            </a:prstGeom>
            <a:noFill/>
            <a:ln w="9525" cap="flat" cmpd="sng" algn="ctr">
              <a:solidFill>
                <a:srgbClr val="F4DEBE"/>
              </a:solidFill>
              <a:prstDash val="solid"/>
              <a:headEnd type="oval" w="sm" len="sm"/>
            </a:ln>
            <a:effectLst/>
          </p:spPr>
        </p:cxnSp>
        <p:grpSp>
          <p:nvGrpSpPr>
            <p:cNvPr id="89" name="组合 88"/>
            <p:cNvGrpSpPr/>
            <p:nvPr/>
          </p:nvGrpSpPr>
          <p:grpSpPr>
            <a:xfrm>
              <a:off x="4349728" y="1016674"/>
              <a:ext cx="1941851" cy="795736"/>
              <a:chOff x="657222" y="1549062"/>
              <a:chExt cx="2589135" cy="1060981"/>
            </a:xfrm>
          </p:grpSpPr>
          <p:sp>
            <p:nvSpPr>
              <p:cNvPr id="90" name="TextBox 145"/>
              <p:cNvSpPr txBox="1"/>
              <p:nvPr/>
            </p:nvSpPr>
            <p:spPr>
              <a:xfrm>
                <a:off x="748783" y="1800267"/>
                <a:ext cx="2406014" cy="809776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此处添加详细文本描述，建议与标题相关并符合整体语言风格，语言描述尽量简洁生动</a:t>
                </a:r>
                <a:endParaRPr lang="en-US" altLang="zh-CN" sz="9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1" name="TextBox 148"/>
              <p:cNvSpPr txBox="1"/>
              <p:nvPr/>
            </p:nvSpPr>
            <p:spPr>
              <a:xfrm>
                <a:off x="657222" y="1549062"/>
                <a:ext cx="2589135" cy="26998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2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7891753" y="1850181"/>
            <a:ext cx="1941851" cy="1205138"/>
            <a:chOff x="6699736" y="1009816"/>
            <a:chExt cx="1941851" cy="1205138"/>
          </a:xfrm>
        </p:grpSpPr>
        <p:cxnSp>
          <p:nvCxnSpPr>
            <p:cNvPr id="93" name="直接连接符 92"/>
            <p:cNvCxnSpPr/>
            <p:nvPr/>
          </p:nvCxnSpPr>
          <p:spPr>
            <a:xfrm flipV="1">
              <a:off x="7670662" y="1936132"/>
              <a:ext cx="0" cy="278822"/>
            </a:xfrm>
            <a:prstGeom prst="line">
              <a:avLst/>
            </a:prstGeom>
            <a:noFill/>
            <a:ln w="9525" cap="flat" cmpd="sng" algn="ctr">
              <a:solidFill>
                <a:srgbClr val="F4DEBE"/>
              </a:solidFill>
              <a:prstDash val="solid"/>
              <a:headEnd type="oval" w="sm" len="sm"/>
            </a:ln>
            <a:effectLst/>
          </p:spPr>
        </p:cxnSp>
        <p:grpSp>
          <p:nvGrpSpPr>
            <p:cNvPr id="94" name="组合 93"/>
            <p:cNvGrpSpPr/>
            <p:nvPr/>
          </p:nvGrpSpPr>
          <p:grpSpPr>
            <a:xfrm>
              <a:off x="6699736" y="1009816"/>
              <a:ext cx="1941851" cy="802594"/>
              <a:chOff x="657222" y="1539918"/>
              <a:chExt cx="2589135" cy="1070125"/>
            </a:xfrm>
          </p:grpSpPr>
          <p:sp>
            <p:nvSpPr>
              <p:cNvPr id="95" name="TextBox 145"/>
              <p:cNvSpPr txBox="1"/>
              <p:nvPr/>
            </p:nvSpPr>
            <p:spPr>
              <a:xfrm>
                <a:off x="748783" y="1800267"/>
                <a:ext cx="2406014" cy="809776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此处添加详细文本描述，建议与标题相关并符合整体语言风格，语言描述尽量简洁生动</a:t>
                </a:r>
                <a:endParaRPr lang="en-US" altLang="zh-CN" sz="9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6" name="TextBox 148"/>
              <p:cNvSpPr txBox="1"/>
              <p:nvPr/>
            </p:nvSpPr>
            <p:spPr>
              <a:xfrm>
                <a:off x="657222" y="1539918"/>
                <a:ext cx="2589135" cy="26998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2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2640808" y="4211794"/>
            <a:ext cx="1941851" cy="1089414"/>
            <a:chOff x="1448791" y="3371429"/>
            <a:chExt cx="1941851" cy="1089414"/>
          </a:xfrm>
        </p:grpSpPr>
        <p:cxnSp>
          <p:nvCxnSpPr>
            <p:cNvPr id="98" name="直接连接符 97"/>
            <p:cNvCxnSpPr/>
            <p:nvPr/>
          </p:nvCxnSpPr>
          <p:spPr>
            <a:xfrm>
              <a:off x="2406779" y="3371429"/>
              <a:ext cx="0" cy="217474"/>
            </a:xfrm>
            <a:prstGeom prst="line">
              <a:avLst/>
            </a:prstGeom>
            <a:noFill/>
            <a:ln w="9525" cap="flat" cmpd="sng" algn="ctr">
              <a:solidFill>
                <a:srgbClr val="F4DEBE"/>
              </a:solidFill>
              <a:prstDash val="solid"/>
              <a:headEnd type="oval" w="sm" len="sm"/>
            </a:ln>
            <a:effectLst/>
          </p:spPr>
        </p:cxnSp>
        <p:grpSp>
          <p:nvGrpSpPr>
            <p:cNvPr id="99" name="组合 98"/>
            <p:cNvGrpSpPr/>
            <p:nvPr/>
          </p:nvGrpSpPr>
          <p:grpSpPr>
            <a:xfrm>
              <a:off x="1448791" y="3651391"/>
              <a:ext cx="1941851" cy="809452"/>
              <a:chOff x="657222" y="1530774"/>
              <a:chExt cx="2589135" cy="1079269"/>
            </a:xfrm>
          </p:grpSpPr>
          <p:sp>
            <p:nvSpPr>
              <p:cNvPr id="100" name="TextBox 145"/>
              <p:cNvSpPr txBox="1"/>
              <p:nvPr/>
            </p:nvSpPr>
            <p:spPr>
              <a:xfrm>
                <a:off x="748783" y="1800267"/>
                <a:ext cx="2406014" cy="809776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此处添加详细文本描述，建议与标题相关并符合整体语言风格，语言描述尽量简洁生动</a:t>
                </a:r>
                <a:endParaRPr lang="en-US" altLang="zh-CN" sz="9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1" name="TextBox 148"/>
              <p:cNvSpPr txBox="1"/>
              <p:nvPr/>
            </p:nvSpPr>
            <p:spPr>
              <a:xfrm>
                <a:off x="657222" y="1530774"/>
                <a:ext cx="2589135" cy="26998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2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4621753" y="4211794"/>
            <a:ext cx="1941851" cy="1089414"/>
            <a:chOff x="3429736" y="3371429"/>
            <a:chExt cx="1941851" cy="1089414"/>
          </a:xfrm>
        </p:grpSpPr>
        <p:cxnSp>
          <p:nvCxnSpPr>
            <p:cNvPr id="103" name="直接连接符 102"/>
            <p:cNvCxnSpPr/>
            <p:nvPr/>
          </p:nvCxnSpPr>
          <p:spPr>
            <a:xfrm>
              <a:off x="4400127" y="3371429"/>
              <a:ext cx="0" cy="217474"/>
            </a:xfrm>
            <a:prstGeom prst="line">
              <a:avLst/>
            </a:prstGeom>
            <a:noFill/>
            <a:ln w="9525" cap="flat" cmpd="sng" algn="ctr">
              <a:solidFill>
                <a:srgbClr val="F4DEBE"/>
              </a:solidFill>
              <a:prstDash val="solid"/>
              <a:headEnd type="oval" w="sm" len="sm"/>
            </a:ln>
            <a:effectLst/>
          </p:spPr>
        </p:cxnSp>
        <p:grpSp>
          <p:nvGrpSpPr>
            <p:cNvPr id="104" name="组合 103"/>
            <p:cNvGrpSpPr/>
            <p:nvPr/>
          </p:nvGrpSpPr>
          <p:grpSpPr>
            <a:xfrm>
              <a:off x="3429736" y="3658249"/>
              <a:ext cx="1941851" cy="802594"/>
              <a:chOff x="657222" y="1539918"/>
              <a:chExt cx="2589135" cy="1070125"/>
            </a:xfrm>
          </p:grpSpPr>
          <p:sp>
            <p:nvSpPr>
              <p:cNvPr id="105" name="TextBox 145"/>
              <p:cNvSpPr txBox="1"/>
              <p:nvPr/>
            </p:nvSpPr>
            <p:spPr>
              <a:xfrm>
                <a:off x="748783" y="1800267"/>
                <a:ext cx="2406014" cy="809776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此处添加详细文本描述，建议与标题相关并符合整体语言风格，语言描述尽量简洁生动</a:t>
                </a:r>
                <a:endParaRPr lang="en-US" altLang="zh-CN" sz="9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6" name="TextBox 148"/>
              <p:cNvSpPr txBox="1"/>
              <p:nvPr/>
            </p:nvSpPr>
            <p:spPr>
              <a:xfrm>
                <a:off x="657222" y="1539918"/>
                <a:ext cx="2589135" cy="26998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2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6593631" y="4211794"/>
            <a:ext cx="1941851" cy="1089414"/>
            <a:chOff x="5401614" y="3371429"/>
            <a:chExt cx="1941851" cy="1089414"/>
          </a:xfrm>
        </p:grpSpPr>
        <p:cxnSp>
          <p:nvCxnSpPr>
            <p:cNvPr id="108" name="直接连接符 107"/>
            <p:cNvCxnSpPr/>
            <p:nvPr/>
          </p:nvCxnSpPr>
          <p:spPr>
            <a:xfrm>
              <a:off x="6387115" y="3371429"/>
              <a:ext cx="0" cy="217474"/>
            </a:xfrm>
            <a:prstGeom prst="line">
              <a:avLst/>
            </a:prstGeom>
            <a:noFill/>
            <a:ln w="9525" cap="flat" cmpd="sng" algn="ctr">
              <a:solidFill>
                <a:srgbClr val="F4DEBE"/>
              </a:solidFill>
              <a:prstDash val="solid"/>
              <a:headEnd type="oval" w="sm" len="sm"/>
            </a:ln>
            <a:effectLst/>
          </p:spPr>
        </p:cxnSp>
        <p:grpSp>
          <p:nvGrpSpPr>
            <p:cNvPr id="109" name="组合 108"/>
            <p:cNvGrpSpPr/>
            <p:nvPr/>
          </p:nvGrpSpPr>
          <p:grpSpPr>
            <a:xfrm>
              <a:off x="5401614" y="3665107"/>
              <a:ext cx="1941851" cy="795736"/>
              <a:chOff x="657222" y="1549062"/>
              <a:chExt cx="2589135" cy="1060981"/>
            </a:xfrm>
          </p:grpSpPr>
          <p:sp>
            <p:nvSpPr>
              <p:cNvPr id="110" name="TextBox 145"/>
              <p:cNvSpPr txBox="1"/>
              <p:nvPr/>
            </p:nvSpPr>
            <p:spPr>
              <a:xfrm>
                <a:off x="748783" y="1800267"/>
                <a:ext cx="2406014" cy="809776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此处添加详细文本描述，建议与标题相关并符</a:t>
                </a:r>
                <a:r>
                  <a:rPr lang="en-US" altLang="zh-CN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0.</a:t>
                </a:r>
                <a:r>
                  <a:rPr lang="zh-CN" altLang="en-US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合整体语言风格，语言描述尽量简洁生动</a:t>
                </a:r>
                <a:endParaRPr lang="en-US" altLang="zh-CN" sz="9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1" name="TextBox 148"/>
              <p:cNvSpPr txBox="1"/>
              <p:nvPr/>
            </p:nvSpPr>
            <p:spPr>
              <a:xfrm>
                <a:off x="657222" y="1549062"/>
                <a:ext cx="2589135" cy="26998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2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038325" y="2284781"/>
            <a:ext cx="2007972" cy="2007972"/>
            <a:chOff x="666689" y="1491630"/>
            <a:chExt cx="2007972" cy="2007972"/>
          </a:xfrm>
        </p:grpSpPr>
        <p:sp>
          <p:nvSpPr>
            <p:cNvPr id="22" name="Oval 4"/>
            <p:cNvSpPr/>
            <p:nvPr/>
          </p:nvSpPr>
          <p:spPr>
            <a:xfrm>
              <a:off x="666689" y="1491630"/>
              <a:ext cx="2007972" cy="2007972"/>
            </a:xfrm>
            <a:prstGeom prst="ellipse">
              <a:avLst/>
            </a:prstGeom>
            <a:noFill/>
            <a:ln w="76200" cap="flat" cmpd="sng" algn="ctr">
              <a:solidFill>
                <a:sysClr val="window" lastClr="FFFFFF">
                  <a:lumMod val="95000"/>
                  <a:alpha val="2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35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23" name="Arc 20"/>
            <p:cNvSpPr/>
            <p:nvPr/>
          </p:nvSpPr>
          <p:spPr>
            <a:xfrm>
              <a:off x="666689" y="1491630"/>
              <a:ext cx="2007972" cy="2007972"/>
            </a:xfrm>
            <a:prstGeom prst="arc">
              <a:avLst>
                <a:gd name="adj1" fmla="val 20172577"/>
                <a:gd name="adj2" fmla="val 16297434"/>
              </a:avLst>
            </a:prstGeom>
            <a:noFill/>
            <a:ln w="76200" cap="flat" cmpd="sng" algn="ctr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35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28717" y="1795608"/>
              <a:ext cx="1279516" cy="807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sz="4265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rPr>
                <a:t>80%</a:t>
              </a:r>
            </a:p>
          </p:txBody>
        </p:sp>
        <p:sp>
          <p:nvSpPr>
            <p:cNvPr id="25" name="Arc 37"/>
            <p:cNvSpPr/>
            <p:nvPr/>
          </p:nvSpPr>
          <p:spPr>
            <a:xfrm>
              <a:off x="777364" y="1603381"/>
              <a:ext cx="1782223" cy="1782224"/>
            </a:xfrm>
            <a:prstGeom prst="arc">
              <a:avLst>
                <a:gd name="adj1" fmla="val 20172577"/>
                <a:gd name="adj2" fmla="val 16297434"/>
              </a:avLst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35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26" name="Rectangle 37"/>
            <p:cNvSpPr/>
            <p:nvPr/>
          </p:nvSpPr>
          <p:spPr>
            <a:xfrm>
              <a:off x="746874" y="2464906"/>
              <a:ext cx="1815166" cy="5765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您的内容打在这里，或者通过复制您的文本后，在此框中选择粘贴，并选择只保留字您的</a:t>
              </a:r>
              <a:endParaRPr lang="en-US" altLang="zh-CN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946495" y="2284781"/>
            <a:ext cx="2007972" cy="2007972"/>
            <a:chOff x="3574859" y="1491630"/>
            <a:chExt cx="2007972" cy="2007972"/>
          </a:xfrm>
        </p:grpSpPr>
        <p:sp>
          <p:nvSpPr>
            <p:cNvPr id="28" name="Oval 4"/>
            <p:cNvSpPr/>
            <p:nvPr/>
          </p:nvSpPr>
          <p:spPr>
            <a:xfrm>
              <a:off x="3574859" y="1491630"/>
              <a:ext cx="2007972" cy="2007972"/>
            </a:xfrm>
            <a:prstGeom prst="ellipse">
              <a:avLst/>
            </a:prstGeom>
            <a:noFill/>
            <a:ln w="76200" cap="flat" cmpd="sng" algn="ctr">
              <a:solidFill>
                <a:sysClr val="window" lastClr="FFFFFF">
                  <a:lumMod val="95000"/>
                  <a:alpha val="2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35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29" name="Arc 20"/>
            <p:cNvSpPr/>
            <p:nvPr/>
          </p:nvSpPr>
          <p:spPr>
            <a:xfrm>
              <a:off x="3574859" y="1491630"/>
              <a:ext cx="2007972" cy="2007972"/>
            </a:xfrm>
            <a:prstGeom prst="arc">
              <a:avLst>
                <a:gd name="adj1" fmla="val 18273888"/>
                <a:gd name="adj2" fmla="val 16297434"/>
              </a:avLst>
            </a:prstGeom>
            <a:noFill/>
            <a:ln w="76200" cap="flat" cmpd="sng" algn="ctr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35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30" name="TextBox 24"/>
            <p:cNvSpPr txBox="1"/>
            <p:nvPr/>
          </p:nvSpPr>
          <p:spPr>
            <a:xfrm>
              <a:off x="3936885" y="1795608"/>
              <a:ext cx="1279516" cy="807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sz="4265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rPr>
                <a:t>95%</a:t>
              </a:r>
            </a:p>
          </p:txBody>
        </p:sp>
        <p:sp>
          <p:nvSpPr>
            <p:cNvPr id="31" name="Arc 37"/>
            <p:cNvSpPr/>
            <p:nvPr/>
          </p:nvSpPr>
          <p:spPr>
            <a:xfrm>
              <a:off x="3685534" y="1603381"/>
              <a:ext cx="1782223" cy="1782224"/>
            </a:xfrm>
            <a:prstGeom prst="arc">
              <a:avLst>
                <a:gd name="adj1" fmla="val 20172577"/>
                <a:gd name="adj2" fmla="val 16297434"/>
              </a:avLst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35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32" name="Rectangle 37"/>
            <p:cNvSpPr/>
            <p:nvPr/>
          </p:nvSpPr>
          <p:spPr>
            <a:xfrm>
              <a:off x="3683082" y="2425336"/>
              <a:ext cx="1815166" cy="5765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您的内容打在这里，或者通过复制您的文本后，在此框中选择粘贴，并选择只保留字您的</a:t>
              </a:r>
              <a:endParaRPr lang="en-US" altLang="zh-CN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854665" y="2284781"/>
            <a:ext cx="2007972" cy="2007972"/>
            <a:chOff x="6483029" y="1491630"/>
            <a:chExt cx="2007972" cy="2007972"/>
          </a:xfrm>
        </p:grpSpPr>
        <p:sp>
          <p:nvSpPr>
            <p:cNvPr id="34" name="Oval 4"/>
            <p:cNvSpPr/>
            <p:nvPr/>
          </p:nvSpPr>
          <p:spPr>
            <a:xfrm>
              <a:off x="6483029" y="1491630"/>
              <a:ext cx="2007972" cy="2007972"/>
            </a:xfrm>
            <a:prstGeom prst="ellipse">
              <a:avLst/>
            </a:prstGeom>
            <a:noFill/>
            <a:ln w="76200" cap="flat" cmpd="sng" algn="ctr">
              <a:solidFill>
                <a:sysClr val="window" lastClr="FFFFFF">
                  <a:lumMod val="95000"/>
                  <a:alpha val="2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35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35" name="Arc 20"/>
            <p:cNvSpPr/>
            <p:nvPr/>
          </p:nvSpPr>
          <p:spPr>
            <a:xfrm>
              <a:off x="6483029" y="1491630"/>
              <a:ext cx="2007972" cy="2007972"/>
            </a:xfrm>
            <a:prstGeom prst="arc">
              <a:avLst>
                <a:gd name="adj1" fmla="val 28201"/>
                <a:gd name="adj2" fmla="val 16297434"/>
              </a:avLst>
            </a:prstGeom>
            <a:noFill/>
            <a:ln w="76200" cap="flat" cmpd="sng" algn="ctr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35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36" name="TextBox 24"/>
            <p:cNvSpPr txBox="1"/>
            <p:nvPr/>
          </p:nvSpPr>
          <p:spPr>
            <a:xfrm>
              <a:off x="6845056" y="1795608"/>
              <a:ext cx="1279516" cy="807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sz="4265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rPr>
                <a:t>75%</a:t>
              </a:r>
            </a:p>
          </p:txBody>
        </p:sp>
        <p:sp>
          <p:nvSpPr>
            <p:cNvPr id="37" name="Arc 37"/>
            <p:cNvSpPr/>
            <p:nvPr/>
          </p:nvSpPr>
          <p:spPr>
            <a:xfrm>
              <a:off x="6593704" y="1603381"/>
              <a:ext cx="1782223" cy="1782224"/>
            </a:xfrm>
            <a:prstGeom prst="arc">
              <a:avLst>
                <a:gd name="adj1" fmla="val 20172577"/>
                <a:gd name="adj2" fmla="val 16297434"/>
              </a:avLst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35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77230" y="2464906"/>
              <a:ext cx="1815166" cy="5765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您的内容打在这里，或者通过复制您的文本后，在此框中选择粘贴，并选择只保留字您的</a:t>
              </a:r>
              <a:endParaRPr lang="en-US" altLang="zh-CN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39" name="Content Placeholder 2"/>
          <p:cNvSpPr txBox="1"/>
          <p:nvPr/>
        </p:nvSpPr>
        <p:spPr>
          <a:xfrm>
            <a:off x="1551148" y="4826712"/>
            <a:ext cx="8506594" cy="61851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您的内容打在这里，或者通过复制您的文本后，在此框中选择粘贴，并选择只保留字您的您的内容打在这里，或者通过复制您的文本后，在此框中选择粘贴，并选择只保留字您的您的内容打在这里，或者通过复制您的文本后，在此框中选择粘贴，并选择只保留字您的</a:t>
            </a:r>
            <a:endParaRPr lang="en-US" altLang="zh-CN" sz="1050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n-US" altLang="zh-CN" sz="1050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组合 94"/>
          <p:cNvGrpSpPr/>
          <p:nvPr/>
        </p:nvGrpSpPr>
        <p:grpSpPr>
          <a:xfrm>
            <a:off x="1895803" y="1859111"/>
            <a:ext cx="1941851" cy="2636149"/>
            <a:chOff x="589483" y="1059582"/>
            <a:chExt cx="1941851" cy="2636149"/>
          </a:xfrm>
        </p:grpSpPr>
        <p:sp>
          <p:nvSpPr>
            <p:cNvPr id="96" name="Flowchart: Decision 78"/>
            <p:cNvSpPr/>
            <p:nvPr/>
          </p:nvSpPr>
          <p:spPr>
            <a:xfrm>
              <a:off x="873787" y="2110172"/>
              <a:ext cx="1375279" cy="1375279"/>
            </a:xfrm>
            <a:prstGeom prst="flowChartDecision">
              <a:avLst/>
            </a:prstGeom>
            <a:solidFill>
              <a:srgbClr val="F5E3C9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GB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97" name="Flowchart: Decision 79"/>
            <p:cNvSpPr/>
            <p:nvPr/>
          </p:nvSpPr>
          <p:spPr>
            <a:xfrm>
              <a:off x="873787" y="2320452"/>
              <a:ext cx="1375279" cy="1375279"/>
            </a:xfrm>
            <a:prstGeom prst="flowChartDecision">
              <a:avLst/>
            </a:pr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GB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grpSp>
          <p:nvGrpSpPr>
            <p:cNvPr id="98" name="Group 75"/>
            <p:cNvGrpSpPr/>
            <p:nvPr/>
          </p:nvGrpSpPr>
          <p:grpSpPr>
            <a:xfrm>
              <a:off x="1422661" y="2823573"/>
              <a:ext cx="275519" cy="367778"/>
              <a:chOff x="2639233" y="3510742"/>
              <a:chExt cx="348458" cy="465136"/>
            </a:xfrm>
            <a:solidFill>
              <a:srgbClr val="1B1C27"/>
            </a:solidFill>
          </p:grpSpPr>
          <p:sp>
            <p:nvSpPr>
              <p:cNvPr id="102" name="AutoShape 115"/>
              <p:cNvSpPr/>
              <p:nvPr/>
            </p:nvSpPr>
            <p:spPr bwMode="auto">
              <a:xfrm>
                <a:off x="2639233" y="3510742"/>
                <a:ext cx="348458" cy="46513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03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589483" y="1059582"/>
              <a:ext cx="1941851" cy="809452"/>
              <a:chOff x="657222" y="1530774"/>
              <a:chExt cx="2589135" cy="1079269"/>
            </a:xfrm>
          </p:grpSpPr>
          <p:sp>
            <p:nvSpPr>
              <p:cNvPr id="100" name="TextBox 145"/>
              <p:cNvSpPr txBox="1"/>
              <p:nvPr/>
            </p:nvSpPr>
            <p:spPr>
              <a:xfrm>
                <a:off x="748783" y="1800267"/>
                <a:ext cx="2406014" cy="809776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此处添加详细文本描述，建议与标题相关并符合整体语言风格，语言描述尽量简洁生动</a:t>
                </a:r>
                <a:endParaRPr lang="en-US" altLang="zh-CN" sz="9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1" name="TextBox 148"/>
              <p:cNvSpPr txBox="1"/>
              <p:nvPr/>
            </p:nvSpPr>
            <p:spPr>
              <a:xfrm>
                <a:off x="657222" y="1530774"/>
                <a:ext cx="2589135" cy="26998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2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3438519" y="3172797"/>
            <a:ext cx="1941851" cy="2488451"/>
            <a:chOff x="2132199" y="2373268"/>
            <a:chExt cx="1941851" cy="2488451"/>
          </a:xfrm>
        </p:grpSpPr>
        <p:sp>
          <p:nvSpPr>
            <p:cNvPr id="105" name="Flowchart: Decision 71"/>
            <p:cNvSpPr/>
            <p:nvPr/>
          </p:nvSpPr>
          <p:spPr>
            <a:xfrm flipV="1">
              <a:off x="2415486" y="2583548"/>
              <a:ext cx="1375279" cy="1375279"/>
            </a:xfrm>
            <a:prstGeom prst="flowChartDecision">
              <a:avLst/>
            </a:prstGeom>
            <a:solidFill>
              <a:srgbClr val="F5E3C9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GB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106" name="Flowchart: Decision 72"/>
            <p:cNvSpPr/>
            <p:nvPr/>
          </p:nvSpPr>
          <p:spPr>
            <a:xfrm flipV="1">
              <a:off x="2415486" y="2373268"/>
              <a:ext cx="1375279" cy="1375279"/>
            </a:xfrm>
            <a:prstGeom prst="flowChartDecision">
              <a:avLst/>
            </a:pr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GB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grpSp>
          <p:nvGrpSpPr>
            <p:cNvPr id="107" name="Group 68"/>
            <p:cNvGrpSpPr/>
            <p:nvPr/>
          </p:nvGrpSpPr>
          <p:grpSpPr>
            <a:xfrm>
              <a:off x="2964364" y="2876392"/>
              <a:ext cx="277529" cy="367778"/>
              <a:chOff x="3583003" y="3510760"/>
              <a:chExt cx="319089" cy="465138"/>
            </a:xfrm>
            <a:solidFill>
              <a:srgbClr val="1B1C27"/>
            </a:solidFill>
          </p:grpSpPr>
          <p:sp>
            <p:nvSpPr>
              <p:cNvPr id="111" name="AutoShape 113"/>
              <p:cNvSpPr/>
              <p:nvPr/>
            </p:nvSpPr>
            <p:spPr bwMode="auto">
              <a:xfrm>
                <a:off x="3583003" y="3510760"/>
                <a:ext cx="319089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12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2132199" y="4052267"/>
              <a:ext cx="1941851" cy="809452"/>
              <a:chOff x="657222" y="1530774"/>
              <a:chExt cx="2589135" cy="1079269"/>
            </a:xfrm>
          </p:grpSpPr>
          <p:sp>
            <p:nvSpPr>
              <p:cNvPr id="109" name="TextBox 145"/>
              <p:cNvSpPr txBox="1"/>
              <p:nvPr/>
            </p:nvSpPr>
            <p:spPr>
              <a:xfrm>
                <a:off x="748783" y="1800267"/>
                <a:ext cx="2406014" cy="809776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此处添加详细文本描述，建议与标题相关并符合整体语言风格，语言描述尽量简洁生动</a:t>
                </a:r>
                <a:endParaRPr lang="en-US" altLang="zh-CN" sz="9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0" name="TextBox 148"/>
              <p:cNvSpPr txBox="1"/>
              <p:nvPr/>
            </p:nvSpPr>
            <p:spPr>
              <a:xfrm>
                <a:off x="657222" y="1530774"/>
                <a:ext cx="2589135" cy="26998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2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4934111" y="1859111"/>
            <a:ext cx="1941851" cy="2633764"/>
            <a:chOff x="3627791" y="1059582"/>
            <a:chExt cx="1941851" cy="2633764"/>
          </a:xfrm>
        </p:grpSpPr>
        <p:sp>
          <p:nvSpPr>
            <p:cNvPr id="114" name="Flowchart: Decision 86"/>
            <p:cNvSpPr/>
            <p:nvPr/>
          </p:nvSpPr>
          <p:spPr>
            <a:xfrm>
              <a:off x="3957184" y="2107787"/>
              <a:ext cx="1375279" cy="1375279"/>
            </a:xfrm>
            <a:prstGeom prst="flowChartDecision">
              <a:avLst/>
            </a:prstGeom>
            <a:solidFill>
              <a:srgbClr val="F5E3C9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GB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115" name="Flowchart: Decision 87"/>
            <p:cNvSpPr/>
            <p:nvPr/>
          </p:nvSpPr>
          <p:spPr>
            <a:xfrm>
              <a:off x="3957184" y="2318067"/>
              <a:ext cx="1375279" cy="1375279"/>
            </a:xfrm>
            <a:prstGeom prst="flowChartDecision">
              <a:avLst/>
            </a:pr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GB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grpSp>
          <p:nvGrpSpPr>
            <p:cNvPr id="116" name="Group 82"/>
            <p:cNvGrpSpPr/>
            <p:nvPr/>
          </p:nvGrpSpPr>
          <p:grpSpPr>
            <a:xfrm>
              <a:off x="4461252" y="2821820"/>
              <a:ext cx="367150" cy="367150"/>
              <a:chOff x="4439420" y="2582055"/>
              <a:chExt cx="464341" cy="464341"/>
            </a:xfrm>
            <a:solidFill>
              <a:srgbClr val="1B1C27"/>
            </a:solidFill>
          </p:grpSpPr>
          <p:sp>
            <p:nvSpPr>
              <p:cNvPr id="120" name="AutoShape 123"/>
              <p:cNvSpPr/>
              <p:nvPr/>
            </p:nvSpPr>
            <p:spPr bwMode="auto">
              <a:xfrm>
                <a:off x="4439420" y="2582055"/>
                <a:ext cx="464341" cy="4643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21" name="AutoShape 124"/>
              <p:cNvSpPr/>
              <p:nvPr/>
            </p:nvSpPr>
            <p:spPr bwMode="auto">
              <a:xfrm>
                <a:off x="4570398" y="2712235"/>
                <a:ext cx="203199" cy="2031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22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3627791" y="1059582"/>
              <a:ext cx="1941851" cy="809452"/>
              <a:chOff x="657222" y="1530774"/>
              <a:chExt cx="2589135" cy="1079269"/>
            </a:xfrm>
          </p:grpSpPr>
          <p:sp>
            <p:nvSpPr>
              <p:cNvPr id="118" name="TextBox 145"/>
              <p:cNvSpPr txBox="1"/>
              <p:nvPr/>
            </p:nvSpPr>
            <p:spPr>
              <a:xfrm>
                <a:off x="748783" y="1800267"/>
                <a:ext cx="2406014" cy="809776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此处添加详细文本描述，建议与标题相关并符合整体语言风格，语言描述尽量简洁生动</a:t>
                </a:r>
                <a:endParaRPr lang="en-US" altLang="zh-CN" sz="9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9" name="TextBox 148"/>
              <p:cNvSpPr txBox="1"/>
              <p:nvPr/>
            </p:nvSpPr>
            <p:spPr>
              <a:xfrm>
                <a:off x="657222" y="1530774"/>
                <a:ext cx="2589135" cy="26998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2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6521608" y="3176668"/>
            <a:ext cx="1941851" cy="2484580"/>
            <a:chOff x="5215288" y="2377139"/>
            <a:chExt cx="1941851" cy="2484580"/>
          </a:xfrm>
        </p:grpSpPr>
        <p:sp>
          <p:nvSpPr>
            <p:cNvPr id="124" name="Flowchart: Decision 64"/>
            <p:cNvSpPr/>
            <p:nvPr/>
          </p:nvSpPr>
          <p:spPr>
            <a:xfrm flipV="1">
              <a:off x="5498883" y="2587419"/>
              <a:ext cx="1375279" cy="1375279"/>
            </a:xfrm>
            <a:prstGeom prst="flowChartDecision">
              <a:avLst/>
            </a:prstGeom>
            <a:solidFill>
              <a:srgbClr val="F5E3C9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GB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125" name="Flowchart: Decision 65"/>
            <p:cNvSpPr/>
            <p:nvPr/>
          </p:nvSpPr>
          <p:spPr>
            <a:xfrm flipV="1">
              <a:off x="5498883" y="2377139"/>
              <a:ext cx="1375279" cy="1375279"/>
            </a:xfrm>
            <a:prstGeom prst="flowChartDecision">
              <a:avLst/>
            </a:pr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GB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grpSp>
          <p:nvGrpSpPr>
            <p:cNvPr id="126" name="Group 52"/>
            <p:cNvGrpSpPr/>
            <p:nvPr/>
          </p:nvGrpSpPr>
          <p:grpSpPr>
            <a:xfrm>
              <a:off x="6002954" y="2880886"/>
              <a:ext cx="367150" cy="367778"/>
              <a:chOff x="9145656" y="4435453"/>
              <a:chExt cx="464347" cy="465136"/>
            </a:xfrm>
            <a:solidFill>
              <a:srgbClr val="1B1C27"/>
            </a:solidFill>
          </p:grpSpPr>
          <p:sp>
            <p:nvSpPr>
              <p:cNvPr id="130" name="AutoShape 7"/>
              <p:cNvSpPr/>
              <p:nvPr/>
            </p:nvSpPr>
            <p:spPr bwMode="auto">
              <a:xfrm>
                <a:off x="9145656" y="4435453"/>
                <a:ext cx="464347" cy="46513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31" name="AutoShape 8"/>
              <p:cNvSpPr/>
              <p:nvPr/>
            </p:nvSpPr>
            <p:spPr bwMode="auto">
              <a:xfrm>
                <a:off x="9348857" y="4638651"/>
                <a:ext cx="57944" cy="57943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32" name="AutoShape 9"/>
              <p:cNvSpPr/>
              <p:nvPr/>
            </p:nvSpPr>
            <p:spPr bwMode="auto">
              <a:xfrm>
                <a:off x="9290119" y="4580709"/>
                <a:ext cx="174626" cy="174624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33" name="AutoShape 10"/>
              <p:cNvSpPr/>
              <p:nvPr/>
            </p:nvSpPr>
            <p:spPr bwMode="auto">
              <a:xfrm>
                <a:off x="9406801" y="4696596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34" name="AutoShape 11"/>
              <p:cNvSpPr/>
              <p:nvPr/>
            </p:nvSpPr>
            <p:spPr bwMode="auto">
              <a:xfrm>
                <a:off x="9435390" y="4725959"/>
                <a:ext cx="103982" cy="106362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35" name="AutoShape 12"/>
              <p:cNvSpPr/>
              <p:nvPr/>
            </p:nvSpPr>
            <p:spPr bwMode="auto">
              <a:xfrm>
                <a:off x="9421111" y="4711674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36" name="AutoShape 13"/>
              <p:cNvSpPr/>
              <p:nvPr/>
            </p:nvSpPr>
            <p:spPr bwMode="auto">
              <a:xfrm>
                <a:off x="9275843" y="4566423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37" name="AutoShape 14"/>
              <p:cNvSpPr/>
              <p:nvPr/>
            </p:nvSpPr>
            <p:spPr bwMode="auto">
              <a:xfrm>
                <a:off x="9217867" y="4508492"/>
                <a:ext cx="103982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3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5215288" y="4052267"/>
              <a:ext cx="1941851" cy="809452"/>
              <a:chOff x="657222" y="1530774"/>
              <a:chExt cx="2589135" cy="1079269"/>
            </a:xfrm>
          </p:grpSpPr>
          <p:sp>
            <p:nvSpPr>
              <p:cNvPr id="128" name="TextBox 145"/>
              <p:cNvSpPr txBox="1"/>
              <p:nvPr/>
            </p:nvSpPr>
            <p:spPr>
              <a:xfrm>
                <a:off x="748783" y="1800267"/>
                <a:ext cx="2406014" cy="809776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此处添加详细文本描述，建议与标题相关并符合整体语言风格，语言描述尽量简洁生动</a:t>
                </a:r>
                <a:endParaRPr lang="en-US" altLang="zh-CN" sz="9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9" name="TextBox 148"/>
              <p:cNvSpPr txBox="1"/>
              <p:nvPr/>
            </p:nvSpPr>
            <p:spPr>
              <a:xfrm>
                <a:off x="657222" y="1530774"/>
                <a:ext cx="2589135" cy="26998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2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</p:grpSp>
      <p:grpSp>
        <p:nvGrpSpPr>
          <p:cNvPr id="139" name="组合 138"/>
          <p:cNvGrpSpPr/>
          <p:nvPr/>
        </p:nvGrpSpPr>
        <p:grpSpPr>
          <a:xfrm>
            <a:off x="8061278" y="1859111"/>
            <a:ext cx="1941851" cy="2629051"/>
            <a:chOff x="6754958" y="1059582"/>
            <a:chExt cx="1941851" cy="2629051"/>
          </a:xfrm>
        </p:grpSpPr>
        <p:sp>
          <p:nvSpPr>
            <p:cNvPr id="140" name="Flowchart: Decision 106"/>
            <p:cNvSpPr/>
            <p:nvPr/>
          </p:nvSpPr>
          <p:spPr>
            <a:xfrm>
              <a:off x="7040580" y="2103074"/>
              <a:ext cx="1375279" cy="1375279"/>
            </a:xfrm>
            <a:prstGeom prst="flowChartDecision">
              <a:avLst/>
            </a:prstGeom>
            <a:solidFill>
              <a:srgbClr val="F5E3C9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GB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141" name="Flowchart: Decision 107"/>
            <p:cNvSpPr/>
            <p:nvPr/>
          </p:nvSpPr>
          <p:spPr>
            <a:xfrm>
              <a:off x="7040580" y="2313354"/>
              <a:ext cx="1375279" cy="1375279"/>
            </a:xfrm>
            <a:prstGeom prst="flowChartDecision">
              <a:avLst/>
            </a:pr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GB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grpSp>
          <p:nvGrpSpPr>
            <p:cNvPr id="142" name="Group 102"/>
            <p:cNvGrpSpPr/>
            <p:nvPr/>
          </p:nvGrpSpPr>
          <p:grpSpPr>
            <a:xfrm>
              <a:off x="7574169" y="2800867"/>
              <a:ext cx="303429" cy="333773"/>
              <a:chOff x="4439448" y="1652588"/>
              <a:chExt cx="464344" cy="464347"/>
            </a:xfrm>
            <a:solidFill>
              <a:srgbClr val="1B1C27"/>
            </a:solidFill>
          </p:grpSpPr>
          <p:sp>
            <p:nvSpPr>
              <p:cNvPr id="146" name="AutoShape 136"/>
              <p:cNvSpPr/>
              <p:nvPr/>
            </p:nvSpPr>
            <p:spPr bwMode="auto">
              <a:xfrm>
                <a:off x="4686301" y="1710536"/>
                <a:ext cx="152401" cy="1524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47" name="AutoShape 137"/>
              <p:cNvSpPr/>
              <p:nvPr/>
            </p:nvSpPr>
            <p:spPr bwMode="auto">
              <a:xfrm>
                <a:off x="4439448" y="1652590"/>
                <a:ext cx="464344" cy="464345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48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6754958" y="1059582"/>
              <a:ext cx="1941851" cy="809452"/>
              <a:chOff x="657222" y="1530774"/>
              <a:chExt cx="2589135" cy="1079269"/>
            </a:xfrm>
          </p:grpSpPr>
          <p:sp>
            <p:nvSpPr>
              <p:cNvPr id="144" name="TextBox 145"/>
              <p:cNvSpPr txBox="1"/>
              <p:nvPr/>
            </p:nvSpPr>
            <p:spPr>
              <a:xfrm>
                <a:off x="748783" y="1800267"/>
                <a:ext cx="2406014" cy="809776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此处添加详细文本描述，建议与标题相关并符合整体语言风格，语言描述尽量简洁生动</a:t>
                </a:r>
                <a:endParaRPr lang="en-US" altLang="zh-CN" sz="9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5" name="TextBox 148"/>
              <p:cNvSpPr txBox="1"/>
              <p:nvPr/>
            </p:nvSpPr>
            <p:spPr>
              <a:xfrm>
                <a:off x="657222" y="1530774"/>
                <a:ext cx="2589135" cy="26998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2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62" b="31839"/>
          <a:stretch>
            <a:fillRect/>
          </a:stretch>
        </p:blipFill>
        <p:spPr>
          <a:xfrm>
            <a:off x="-315018" y="0"/>
            <a:ext cx="12822036" cy="9356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8"/>
          <a:stretch>
            <a:fillRect/>
          </a:stretch>
        </p:blipFill>
        <p:spPr>
          <a:xfrm>
            <a:off x="-164983" y="4938136"/>
            <a:ext cx="12521966" cy="1929539"/>
          </a:xfrm>
          <a:prstGeom prst="rect">
            <a:avLst/>
          </a:prstGeom>
        </p:spPr>
      </p:pic>
      <p:sp>
        <p:nvSpPr>
          <p:cNvPr id="13" name="TextBox 19"/>
          <p:cNvSpPr txBox="1"/>
          <p:nvPr/>
        </p:nvSpPr>
        <p:spPr>
          <a:xfrm>
            <a:off x="6543431" y="1039880"/>
            <a:ext cx="2012684" cy="997196"/>
          </a:xfrm>
          <a:prstGeom prst="rect">
            <a:avLst/>
          </a:prstGeom>
          <a:noFill/>
        </p:spPr>
        <p:txBody>
          <a:bodyPr wrap="square" lIns="121908" tIns="0" rIns="121908" bIns="0" rtlCol="0" anchor="t">
            <a:spAutoFit/>
          </a:bodyPr>
          <a:lstStyle>
            <a:defPPr>
              <a:defRPr lang="zh-CN"/>
            </a:defPPr>
            <a:lvl1pPr marR="0" lvl="0" indent="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350" b="0" i="0" u="none" strike="noStrike" kern="0" cap="none" spc="0" normalizeH="0" baseline="0">
                <a:ln>
                  <a:noFill/>
                </a:ln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 dirty="0">
                <a:sym typeface="+mn-lt"/>
              </a:rPr>
              <a:t>目录</a:t>
            </a:r>
          </a:p>
        </p:txBody>
      </p:sp>
      <p:sp>
        <p:nvSpPr>
          <p:cNvPr id="14" name="TextBox 20"/>
          <p:cNvSpPr txBox="1"/>
          <p:nvPr/>
        </p:nvSpPr>
        <p:spPr>
          <a:xfrm rot="21560070">
            <a:off x="6545937" y="1879823"/>
            <a:ext cx="2010859" cy="443198"/>
          </a:xfrm>
          <a:prstGeom prst="rect">
            <a:avLst/>
          </a:prstGeom>
          <a:noFill/>
        </p:spPr>
        <p:txBody>
          <a:bodyPr wrap="square" lIns="121908" tIns="0" rIns="121908" bIns="0" rtlCol="0" anchor="t">
            <a:spAutoFit/>
          </a:bodyPr>
          <a:lstStyle>
            <a:defPPr>
              <a:defRPr lang="zh-CN"/>
            </a:defPPr>
            <a:lvl1pPr marR="0" lvl="0" indent="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350" b="0" i="0" u="none" strike="noStrike" kern="0" cap="none" spc="0" normalizeH="0" baseline="0">
                <a:ln>
                  <a:noFill/>
                </a:ln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4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4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4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4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ym typeface="+mn-lt"/>
              </a:rPr>
              <a:t>CONTENTS</a:t>
            </a:r>
          </a:p>
        </p:txBody>
      </p:sp>
      <p:sp>
        <p:nvSpPr>
          <p:cNvPr id="15" name="TextBox 25"/>
          <p:cNvSpPr txBox="1"/>
          <p:nvPr/>
        </p:nvSpPr>
        <p:spPr>
          <a:xfrm>
            <a:off x="6568937" y="2739651"/>
            <a:ext cx="827906" cy="517065"/>
          </a:xfrm>
          <a:prstGeom prst="rect">
            <a:avLst/>
          </a:prstGeom>
          <a:noFill/>
        </p:spPr>
        <p:txBody>
          <a:bodyPr wrap="square" lIns="121908" tIns="0" rIns="121908" bIns="0" rtlCol="0" anchor="t">
            <a:spAutoFit/>
          </a:bodyPr>
          <a:lstStyle>
            <a:defPPr>
              <a:defRPr lang="zh-CN"/>
            </a:defPPr>
            <a:lvl1pPr marR="0" lvl="0" indent="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350" b="0" i="0" u="none" strike="noStrike" kern="0" cap="none" spc="0" normalizeH="0" baseline="0">
                <a:ln>
                  <a:noFill/>
                </a:ln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ym typeface="+mn-lt"/>
              </a:rPr>
              <a:t>01</a:t>
            </a:r>
            <a:endParaRPr lang="zh-CN" altLang="en-US" sz="2800" dirty="0">
              <a:sym typeface="+mn-lt"/>
            </a:endParaRPr>
          </a:p>
        </p:txBody>
      </p:sp>
      <p:sp>
        <p:nvSpPr>
          <p:cNvPr id="16" name="TextBox 26"/>
          <p:cNvSpPr txBox="1"/>
          <p:nvPr/>
        </p:nvSpPr>
        <p:spPr>
          <a:xfrm>
            <a:off x="6568937" y="3520126"/>
            <a:ext cx="827906" cy="517065"/>
          </a:xfrm>
          <a:prstGeom prst="rect">
            <a:avLst/>
          </a:prstGeom>
          <a:noFill/>
        </p:spPr>
        <p:txBody>
          <a:bodyPr wrap="square" lIns="121908" tIns="0" rIns="121908" bIns="0" rtlCol="0" anchor="t">
            <a:spAutoFit/>
          </a:bodyPr>
          <a:lstStyle>
            <a:defPPr>
              <a:defRPr lang="zh-CN"/>
            </a:defPPr>
            <a:lvl1pPr marR="0" lvl="0" indent="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350" b="0" i="0" u="none" strike="noStrike" kern="0" cap="none" spc="0" normalizeH="0" baseline="0">
                <a:ln>
                  <a:noFill/>
                </a:ln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ym typeface="+mn-lt"/>
              </a:rPr>
              <a:t>02</a:t>
            </a:r>
            <a:endParaRPr lang="zh-CN" altLang="en-US" sz="2800" dirty="0">
              <a:sym typeface="+mn-lt"/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6568937" y="4288211"/>
            <a:ext cx="827906" cy="517065"/>
          </a:xfrm>
          <a:prstGeom prst="rect">
            <a:avLst/>
          </a:prstGeom>
          <a:noFill/>
        </p:spPr>
        <p:txBody>
          <a:bodyPr wrap="square" lIns="121908" tIns="0" rIns="121908" bIns="0" rtlCol="0" anchor="t">
            <a:spAutoFit/>
          </a:bodyPr>
          <a:lstStyle>
            <a:defPPr>
              <a:defRPr lang="zh-CN"/>
            </a:defPPr>
            <a:lvl1pPr marR="0" lvl="0" indent="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350" b="0" i="0" u="none" strike="noStrike" kern="0" cap="none" spc="0" normalizeH="0" baseline="0">
                <a:ln>
                  <a:noFill/>
                </a:ln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ym typeface="+mn-lt"/>
              </a:rPr>
              <a:t>03</a:t>
            </a:r>
            <a:endParaRPr lang="zh-CN" altLang="en-US" sz="2800" dirty="0">
              <a:sym typeface="+mn-lt"/>
            </a:endParaRPr>
          </a:p>
        </p:txBody>
      </p:sp>
      <p:sp>
        <p:nvSpPr>
          <p:cNvPr id="18" name="TextBox 28"/>
          <p:cNvSpPr txBox="1"/>
          <p:nvPr/>
        </p:nvSpPr>
        <p:spPr>
          <a:xfrm>
            <a:off x="6543430" y="5056296"/>
            <a:ext cx="827906" cy="517065"/>
          </a:xfrm>
          <a:prstGeom prst="rect">
            <a:avLst/>
          </a:prstGeom>
          <a:noFill/>
        </p:spPr>
        <p:txBody>
          <a:bodyPr wrap="square" lIns="121908" tIns="0" rIns="121908" bIns="0" rtlCol="0" anchor="t">
            <a:spAutoFit/>
          </a:bodyPr>
          <a:lstStyle>
            <a:defPPr>
              <a:defRPr lang="zh-CN"/>
            </a:defPPr>
            <a:lvl1pPr marR="0" lvl="0" indent="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350" b="0" i="0" u="none" strike="noStrike" kern="0" cap="none" spc="0" normalizeH="0" baseline="0">
                <a:ln>
                  <a:noFill/>
                </a:ln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ym typeface="+mn-lt"/>
              </a:rPr>
              <a:t>04</a:t>
            </a:r>
            <a:endParaRPr lang="zh-CN" altLang="en-US" sz="2800" dirty="0">
              <a:sym typeface="+mn-lt"/>
            </a:endParaRPr>
          </a:p>
        </p:txBody>
      </p:sp>
      <p:sp>
        <p:nvSpPr>
          <p:cNvPr id="19" name="TextBox 29"/>
          <p:cNvSpPr txBox="1"/>
          <p:nvPr/>
        </p:nvSpPr>
        <p:spPr>
          <a:xfrm>
            <a:off x="7575511" y="2760457"/>
            <a:ext cx="2606046" cy="472565"/>
          </a:xfrm>
          <a:prstGeom prst="rect">
            <a:avLst/>
          </a:prstGeom>
          <a:noFill/>
        </p:spPr>
        <p:txBody>
          <a:bodyPr wrap="square" lIns="121908" tIns="0" rIns="121908" bIns="0" rtlCol="0" anchor="t">
            <a:spAutoFit/>
          </a:bodyPr>
          <a:lstStyle>
            <a:defPPr>
              <a:defRPr lang="zh-CN"/>
            </a:defPPr>
            <a:lvl1pPr marR="0" lvl="0" indent="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350" b="0" i="0" u="none" strike="noStrike" kern="0" cap="none" spc="0" normalizeH="0" baseline="0">
                <a:ln>
                  <a:noFill/>
                </a:ln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ym typeface="+mn-lt"/>
              </a:rPr>
              <a:t>活动整体思路</a:t>
            </a:r>
          </a:p>
        </p:txBody>
      </p:sp>
      <p:sp>
        <p:nvSpPr>
          <p:cNvPr id="20" name="TextBox 30"/>
          <p:cNvSpPr txBox="1"/>
          <p:nvPr/>
        </p:nvSpPr>
        <p:spPr>
          <a:xfrm>
            <a:off x="7575511" y="3529319"/>
            <a:ext cx="2606046" cy="472565"/>
          </a:xfrm>
          <a:prstGeom prst="rect">
            <a:avLst/>
          </a:prstGeom>
          <a:noFill/>
        </p:spPr>
        <p:txBody>
          <a:bodyPr wrap="square" lIns="121908" tIns="0" rIns="121908" bIns="0" rtlCol="0" anchor="t">
            <a:spAutoFit/>
          </a:bodyPr>
          <a:lstStyle>
            <a:defPPr>
              <a:defRPr lang="zh-CN"/>
            </a:defPPr>
            <a:lvl1pPr marR="0" lvl="0" indent="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350" b="0" i="0" u="none" strike="noStrike" kern="0" cap="none" spc="0" normalizeH="0" baseline="0">
                <a:ln>
                  <a:noFill/>
                </a:ln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ym typeface="+mn-lt"/>
              </a:rPr>
              <a:t>现场执行策略</a:t>
            </a:r>
          </a:p>
        </p:txBody>
      </p:sp>
      <p:sp>
        <p:nvSpPr>
          <p:cNvPr id="21" name="TextBox 31"/>
          <p:cNvSpPr txBox="1"/>
          <p:nvPr/>
        </p:nvSpPr>
        <p:spPr>
          <a:xfrm>
            <a:off x="7575511" y="4298181"/>
            <a:ext cx="2606045" cy="472565"/>
          </a:xfrm>
          <a:prstGeom prst="rect">
            <a:avLst/>
          </a:prstGeom>
          <a:noFill/>
        </p:spPr>
        <p:txBody>
          <a:bodyPr wrap="square" lIns="121908" tIns="0" rIns="121908" bIns="0" rtlCol="0" anchor="t">
            <a:spAutoFit/>
          </a:bodyPr>
          <a:lstStyle>
            <a:defPPr>
              <a:defRPr lang="zh-CN"/>
            </a:defPPr>
            <a:lvl1pPr marR="0" lvl="0" indent="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350" b="0" i="0" u="none" strike="noStrike" kern="0" cap="none" spc="0" normalizeH="0" baseline="0">
                <a:ln>
                  <a:noFill/>
                </a:ln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ym typeface="+mn-lt"/>
              </a:rPr>
              <a:t>预算经费方案</a:t>
            </a:r>
          </a:p>
        </p:txBody>
      </p:sp>
      <p:sp>
        <p:nvSpPr>
          <p:cNvPr id="22" name="TextBox 32"/>
          <p:cNvSpPr txBox="1"/>
          <p:nvPr/>
        </p:nvSpPr>
        <p:spPr>
          <a:xfrm>
            <a:off x="7575512" y="5067043"/>
            <a:ext cx="2606044" cy="472565"/>
          </a:xfrm>
          <a:prstGeom prst="rect">
            <a:avLst/>
          </a:prstGeom>
          <a:noFill/>
        </p:spPr>
        <p:txBody>
          <a:bodyPr wrap="square" lIns="121908" tIns="0" rIns="121908" bIns="0" rtlCol="0" anchor="t">
            <a:spAutoFit/>
          </a:bodyPr>
          <a:lstStyle>
            <a:defPPr>
              <a:defRPr lang="zh-CN"/>
            </a:defPPr>
            <a:lvl1pPr marR="0" lvl="0" indent="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350" b="0" i="0" u="none" strike="noStrike" kern="0" cap="none" spc="0" normalizeH="0" baseline="0">
                <a:ln>
                  <a:noFill/>
                </a:ln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44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ym typeface="+mn-lt"/>
              </a:rPr>
              <a:t>活动效果预测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2" b="79532"/>
          <a:stretch>
            <a:fillRect/>
          </a:stretch>
        </p:blipFill>
        <p:spPr>
          <a:xfrm>
            <a:off x="0" y="1777090"/>
            <a:ext cx="6460159" cy="330381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 t="74400" r="16987" b="7351"/>
          <a:stretch>
            <a:fillRect/>
          </a:stretch>
        </p:blipFill>
        <p:spPr>
          <a:xfrm rot="16200000" flipH="1" flipV="1">
            <a:off x="9224441" y="3112855"/>
            <a:ext cx="3803602" cy="1028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09652" y="1302769"/>
            <a:ext cx="4797412" cy="2829814"/>
          </a:xfr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dirty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06047" y="4295030"/>
            <a:ext cx="5404621" cy="1159933"/>
          </a:xfr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CN" altLang="en-US" sz="66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活动效果预测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2" b="79532"/>
          <a:stretch>
            <a:fillRect/>
          </a:stretch>
        </p:blipFill>
        <p:spPr>
          <a:xfrm flipH="1">
            <a:off x="7113129" y="3369986"/>
            <a:ext cx="5078871" cy="25974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 t="74400" r="16987" b="7351"/>
          <a:stretch>
            <a:fillRect/>
          </a:stretch>
        </p:blipFill>
        <p:spPr>
          <a:xfrm rot="10800000" flipH="1" flipV="1">
            <a:off x="6187440" y="1965329"/>
            <a:ext cx="3803602" cy="1028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31915" y="2116700"/>
            <a:ext cx="1881367" cy="340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 34"/>
          <p:cNvSpPr/>
          <p:nvPr/>
        </p:nvSpPr>
        <p:spPr>
          <a:xfrm>
            <a:off x="5438535" y="2716934"/>
            <a:ext cx="1269000" cy="2241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lnSpc>
                <a:spcPct val="120000"/>
              </a:lnSpc>
              <a:defRPr/>
            </a:pPr>
            <a:endParaRPr lang="zh-CN" altLang="en-US" sz="1350" kern="0" smtClean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407282" y="2699608"/>
            <a:ext cx="2686315" cy="2424587"/>
            <a:chOff x="5872356" y="1736508"/>
            <a:chExt cx="2686315" cy="2424587"/>
          </a:xfrm>
        </p:grpSpPr>
        <p:sp>
          <p:nvSpPr>
            <p:cNvPr id="37" name="TextBox 36"/>
            <p:cNvSpPr txBox="1"/>
            <p:nvPr/>
          </p:nvSpPr>
          <p:spPr>
            <a:xfrm>
              <a:off x="5872356" y="1736508"/>
              <a:ext cx="1779394" cy="54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en-US" sz="2700" b="1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rPr>
                <a:t>10000000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15710" y="3120414"/>
              <a:ext cx="1736040" cy="54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en-US" sz="2700" b="1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rPr>
                <a:t>40000000</a:t>
              </a:r>
            </a:p>
          </p:txBody>
        </p:sp>
        <p:sp>
          <p:nvSpPr>
            <p:cNvPr id="39" name="Text Placeholder 2"/>
            <p:cNvSpPr txBox="1"/>
            <p:nvPr/>
          </p:nvSpPr>
          <p:spPr>
            <a:xfrm>
              <a:off x="5915710" y="2267073"/>
              <a:ext cx="2642961" cy="473762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点击输入简要文字内容，文字内容概括精炼，不用多余的文字修饰，言短意赅的说明该项内容</a:t>
              </a:r>
              <a:endParaRPr lang="en-US" altLang="zh-CN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0" name="Text Placeholder 2"/>
            <p:cNvSpPr txBox="1"/>
            <p:nvPr/>
          </p:nvSpPr>
          <p:spPr>
            <a:xfrm>
              <a:off x="5915710" y="3687333"/>
              <a:ext cx="2642961" cy="473762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点击输入简要文字内容，文字内容概括精炼，不用多余的文字修饰，言短意赅的说明该项内容</a:t>
              </a:r>
              <a:endParaRPr lang="en-US" altLang="zh-CN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976167" y="2296600"/>
            <a:ext cx="3010583" cy="2944419"/>
            <a:chOff x="441241" y="1333500"/>
            <a:chExt cx="3010583" cy="2944419"/>
          </a:xfrm>
        </p:grpSpPr>
        <p:grpSp>
          <p:nvGrpSpPr>
            <p:cNvPr id="42" name="组合 41"/>
            <p:cNvGrpSpPr/>
            <p:nvPr/>
          </p:nvGrpSpPr>
          <p:grpSpPr>
            <a:xfrm>
              <a:off x="560027" y="3362787"/>
              <a:ext cx="2711617" cy="915132"/>
              <a:chOff x="5560785" y="1795547"/>
              <a:chExt cx="3615489" cy="1220176"/>
            </a:xfrm>
          </p:grpSpPr>
          <p:sp>
            <p:nvSpPr>
              <p:cNvPr id="44" name="Text Placeholder 7"/>
              <p:cNvSpPr txBox="1"/>
              <p:nvPr/>
            </p:nvSpPr>
            <p:spPr>
              <a:xfrm>
                <a:off x="5560785" y="1795547"/>
                <a:ext cx="2095630" cy="338359"/>
              </a:xfrm>
              <a:prstGeom prst="rect">
                <a:avLst/>
              </a:prstGeom>
            </p:spPr>
            <p:txBody>
              <a:bodyPr vert="horz" lIns="0" tIns="77913" rIns="0" bIns="77913" anchor="ctr"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400" b="1" kern="1200">
                    <a:solidFill>
                      <a:schemeClr val="accent1"/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  <a:cs typeface="+mn-ea"/>
                    <a:sym typeface="+mn-lt"/>
                  </a:rPr>
                  <a:t>点击添加标题</a:t>
                </a:r>
                <a:endParaRPr kumimoji="0" lang="es-ES_tradnl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rial" panose="020B0604020202020204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Text Placeholder 2"/>
              <p:cNvSpPr txBox="1"/>
              <p:nvPr/>
            </p:nvSpPr>
            <p:spPr>
              <a:xfrm>
                <a:off x="5560785" y="2208244"/>
                <a:ext cx="3615489" cy="807479"/>
              </a:xfrm>
              <a:prstGeom prst="rect">
                <a:avLst/>
              </a:prstGeom>
            </p:spPr>
            <p:txBody>
              <a:bodyPr vert="horz" lIns="0" tIns="0" rIns="0" bIns="0"/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200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  <a:cs typeface="+mn-ea"/>
                    <a:sym typeface="+mn-lt"/>
                  </a:rPr>
                  <a:t>点击输入简要文字内容，文字内容概括精炼，不用多余的文字修饰，言短意赅的说明该项内容。点击输入简要文字内容</a:t>
                </a: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aphicFrame>
          <p:nvGraphicFramePr>
            <p:cNvPr id="43" name="Chart 1"/>
            <p:cNvGraphicFramePr/>
            <p:nvPr/>
          </p:nvGraphicFramePr>
          <p:xfrm>
            <a:off x="441241" y="1333500"/>
            <a:ext cx="3010583" cy="17512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853644" y="2183914"/>
            <a:ext cx="4147716" cy="2973278"/>
            <a:chOff x="498337" y="1347614"/>
            <a:chExt cx="4147716" cy="2973278"/>
          </a:xfrm>
        </p:grpSpPr>
        <p:graphicFrame>
          <p:nvGraphicFramePr>
            <p:cNvPr id="14" name="Chart 1"/>
            <p:cNvGraphicFramePr/>
            <p:nvPr/>
          </p:nvGraphicFramePr>
          <p:xfrm>
            <a:off x="498337" y="1347614"/>
            <a:ext cx="4147716" cy="24127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5" name="Group 4"/>
            <p:cNvGrpSpPr/>
            <p:nvPr/>
          </p:nvGrpSpPr>
          <p:grpSpPr>
            <a:xfrm>
              <a:off x="1301006" y="4026062"/>
              <a:ext cx="731260" cy="294824"/>
              <a:chOff x="8335317" y="3564894"/>
              <a:chExt cx="1066775" cy="430096"/>
            </a:xfrm>
          </p:grpSpPr>
          <p:sp>
            <p:nvSpPr>
              <p:cNvPr id="19" name="TextBox 13"/>
              <p:cNvSpPr txBox="1"/>
              <p:nvPr/>
            </p:nvSpPr>
            <p:spPr>
              <a:xfrm>
                <a:off x="8335317" y="3564894"/>
                <a:ext cx="942879" cy="430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  <a:cs typeface="+mn-ea"/>
                    <a:sym typeface="+mn-lt"/>
                  </a:rPr>
                  <a:t>类型一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0" name="Flowchart: Data 15"/>
              <p:cNvSpPr/>
              <p:nvPr/>
            </p:nvSpPr>
            <p:spPr>
              <a:xfrm>
                <a:off x="9059207" y="3655842"/>
                <a:ext cx="342885" cy="95103"/>
              </a:xfrm>
              <a:prstGeom prst="rect">
                <a:avLst/>
              </a:prstGeom>
              <a:solidFill>
                <a:sysClr val="window" lastClr="FFFFFF">
                  <a:lumMod val="95000"/>
                  <a:alpha val="4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6" name="Group 5"/>
            <p:cNvGrpSpPr/>
            <p:nvPr/>
          </p:nvGrpSpPr>
          <p:grpSpPr>
            <a:xfrm>
              <a:off x="2874296" y="4026068"/>
              <a:ext cx="681115" cy="294824"/>
              <a:chOff x="8408469" y="3891336"/>
              <a:chExt cx="993623" cy="430095"/>
            </a:xfrm>
          </p:grpSpPr>
          <p:sp>
            <p:nvSpPr>
              <p:cNvPr id="17" name="Flowchart: Data 8"/>
              <p:cNvSpPr/>
              <p:nvPr/>
            </p:nvSpPr>
            <p:spPr>
              <a:xfrm>
                <a:off x="9059207" y="3983385"/>
                <a:ext cx="342885" cy="95103"/>
              </a:xfrm>
              <a:prstGeom prst="rect">
                <a:avLst/>
              </a:prstGeom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8408469" y="3891336"/>
                <a:ext cx="942879" cy="430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  <a:cs typeface="+mn-ea"/>
                    <a:sym typeface="+mn-lt"/>
                  </a:rPr>
                  <a:t>类型二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233379" y="2300452"/>
            <a:ext cx="3603681" cy="2770665"/>
            <a:chOff x="4878072" y="1464152"/>
            <a:chExt cx="3603681" cy="2770665"/>
          </a:xfrm>
        </p:grpSpPr>
        <p:sp>
          <p:nvSpPr>
            <p:cNvPr id="22" name="Text Placeholder 7"/>
            <p:cNvSpPr txBox="1"/>
            <p:nvPr/>
          </p:nvSpPr>
          <p:spPr>
            <a:xfrm>
              <a:off x="4878072" y="1464152"/>
              <a:ext cx="3150312" cy="531534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b="1" kern="1200">
                  <a:solidFill>
                    <a:schemeClr val="accent1"/>
                  </a:solidFill>
                  <a:latin typeface="Lato Regular"/>
                  <a:ea typeface="+mn-ea"/>
                  <a:cs typeface="Lato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000" b="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点击添加标题</a:t>
              </a:r>
              <a:endParaRPr lang="es-ES_tradnl" sz="2000" b="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3" name="Text Placeholder 2"/>
            <p:cNvSpPr txBox="1"/>
            <p:nvPr/>
          </p:nvSpPr>
          <p:spPr>
            <a:xfrm>
              <a:off x="4878072" y="2139702"/>
              <a:ext cx="3603681" cy="2095115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不用多余的文字修饰，言短意赅的说明该项内容。点击输入简要文字内容，文字内容概括精炼，不用多余的文字修饰，言短意赅的说明该项内容。点击输入简要文字内容。点击输入简要文字内容，文字内容概括精炼，不用多余的文字修饰，言短意赅的说明该项内容。</a:t>
              </a:r>
              <a:endParaRPr lang="en-US" altLang="zh-CN" sz="10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  <a:p>
              <a:endParaRPr lang="en-US" sz="105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  <a:p>
              <a:r>
                <a:rPr lang="zh-CN" altLang="en-US" sz="10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点击输入简要文字内容，文字内容概括精炼，不用多余的文字修饰，言短意赅的说明该项内容。点击输入简要文字内容，文字内容概括精炼，不用多余的文字修饰</a:t>
              </a:r>
              <a:endParaRPr lang="en-US" sz="10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2015873" y="1790317"/>
            <a:ext cx="2133600" cy="97674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lnSpc>
                <a:spcPct val="120000"/>
              </a:lnSpc>
              <a:defRPr/>
            </a:pPr>
            <a:endParaRPr lang="zh-CN" altLang="en-US" kern="0" smtClean="0">
              <a:solidFill>
                <a:prstClr val="white"/>
              </a:solidFill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002019" y="2896472"/>
            <a:ext cx="2367199" cy="652714"/>
            <a:chOff x="630383" y="1951283"/>
            <a:chExt cx="2367199" cy="652714"/>
          </a:xfrm>
        </p:grpSpPr>
        <p:sp>
          <p:nvSpPr>
            <p:cNvPr id="37" name="椭圆 36"/>
            <p:cNvSpPr/>
            <p:nvPr/>
          </p:nvSpPr>
          <p:spPr>
            <a:xfrm>
              <a:off x="630383" y="1951283"/>
              <a:ext cx="415637" cy="415637"/>
            </a:xfrm>
            <a:prstGeom prst="ellipse">
              <a:avLst/>
            </a:prstGeom>
            <a:blipFill>
              <a:blip r:embed="rId3" cstate="screen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8" name="文本框 5"/>
            <p:cNvSpPr txBox="1"/>
            <p:nvPr/>
          </p:nvSpPr>
          <p:spPr>
            <a:xfrm>
              <a:off x="1046020" y="1993216"/>
              <a:ext cx="1662544" cy="269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示例一</a:t>
              </a:r>
            </a:p>
          </p:txBody>
        </p:sp>
        <p:sp>
          <p:nvSpPr>
            <p:cNvPr id="39" name="Content Placeholder 2"/>
            <p:cNvSpPr txBox="1"/>
            <p:nvPr/>
          </p:nvSpPr>
          <p:spPr>
            <a:xfrm>
              <a:off x="969821" y="2223142"/>
              <a:ext cx="2027761" cy="3808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087755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8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8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4630918" y="1790317"/>
            <a:ext cx="2133600" cy="97674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lnSpc>
                <a:spcPct val="120000"/>
              </a:lnSpc>
              <a:defRPr/>
            </a:pPr>
            <a:endParaRPr lang="zh-CN" altLang="en-US" kern="0" smtClean="0">
              <a:solidFill>
                <a:prstClr val="white"/>
              </a:solidFill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617064" y="2896472"/>
            <a:ext cx="2514600" cy="652714"/>
            <a:chOff x="3245428" y="1951283"/>
            <a:chExt cx="2514600" cy="652714"/>
          </a:xfrm>
        </p:grpSpPr>
        <p:sp>
          <p:nvSpPr>
            <p:cNvPr id="42" name="椭圆 41"/>
            <p:cNvSpPr/>
            <p:nvPr/>
          </p:nvSpPr>
          <p:spPr>
            <a:xfrm>
              <a:off x="3245428" y="1951283"/>
              <a:ext cx="415637" cy="415637"/>
            </a:xfrm>
            <a:prstGeom prst="ellipse">
              <a:avLst/>
            </a:prstGeom>
            <a:blipFill>
              <a:blip r:embed="rId5" cstate="screen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3" name="文本框 11"/>
            <p:cNvSpPr txBox="1"/>
            <p:nvPr/>
          </p:nvSpPr>
          <p:spPr>
            <a:xfrm>
              <a:off x="3661065" y="1979466"/>
              <a:ext cx="1662544" cy="269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示例二</a:t>
              </a:r>
            </a:p>
          </p:txBody>
        </p:sp>
        <p:sp>
          <p:nvSpPr>
            <p:cNvPr id="44" name="Content Placeholder 2"/>
            <p:cNvSpPr txBox="1"/>
            <p:nvPr/>
          </p:nvSpPr>
          <p:spPr>
            <a:xfrm>
              <a:off x="3584866" y="2223142"/>
              <a:ext cx="2175162" cy="3808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087755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8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8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2012411" y="3787752"/>
            <a:ext cx="2133600" cy="97674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lnSpc>
                <a:spcPct val="120000"/>
              </a:lnSpc>
              <a:defRPr/>
            </a:pPr>
            <a:endParaRPr lang="zh-CN" altLang="en-US" kern="0" smtClean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998557" y="4893907"/>
            <a:ext cx="2514600" cy="652714"/>
            <a:chOff x="626921" y="3948718"/>
            <a:chExt cx="2514600" cy="652714"/>
          </a:xfrm>
        </p:grpSpPr>
        <p:sp>
          <p:nvSpPr>
            <p:cNvPr id="47" name="椭圆 46"/>
            <p:cNvSpPr/>
            <p:nvPr/>
          </p:nvSpPr>
          <p:spPr>
            <a:xfrm>
              <a:off x="626921" y="3948718"/>
              <a:ext cx="415637" cy="415637"/>
            </a:xfrm>
            <a:prstGeom prst="ellipse">
              <a:avLst/>
            </a:prstGeom>
            <a:blipFill>
              <a:blip r:embed="rId7" cstate="screen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8" name="文本框 16"/>
            <p:cNvSpPr txBox="1"/>
            <p:nvPr/>
          </p:nvSpPr>
          <p:spPr>
            <a:xfrm>
              <a:off x="1042558" y="3990651"/>
              <a:ext cx="1662544" cy="269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示例三</a:t>
              </a:r>
            </a:p>
          </p:txBody>
        </p:sp>
        <p:sp>
          <p:nvSpPr>
            <p:cNvPr id="49" name="Content Placeholder 2"/>
            <p:cNvSpPr txBox="1"/>
            <p:nvPr/>
          </p:nvSpPr>
          <p:spPr>
            <a:xfrm>
              <a:off x="966359" y="4220577"/>
              <a:ext cx="2175162" cy="3808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087755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8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8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4644772" y="3782246"/>
            <a:ext cx="2133600" cy="97674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lnSpc>
                <a:spcPct val="120000"/>
              </a:lnSpc>
              <a:defRPr/>
            </a:pPr>
            <a:endParaRPr lang="zh-CN" altLang="en-US" kern="0" smtClean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630918" y="4888401"/>
            <a:ext cx="2514600" cy="700839"/>
            <a:chOff x="3259282" y="3943212"/>
            <a:chExt cx="2514600" cy="700839"/>
          </a:xfrm>
        </p:grpSpPr>
        <p:sp>
          <p:nvSpPr>
            <p:cNvPr id="52" name="椭圆 51"/>
            <p:cNvSpPr/>
            <p:nvPr/>
          </p:nvSpPr>
          <p:spPr>
            <a:xfrm>
              <a:off x="3259282" y="3943212"/>
              <a:ext cx="415637" cy="415637"/>
            </a:xfrm>
            <a:prstGeom prst="ellipse">
              <a:avLst/>
            </a:prstGeom>
            <a:blipFill>
              <a:blip r:embed="rId9" cstate="screen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3" name="文本框 21"/>
            <p:cNvSpPr txBox="1"/>
            <p:nvPr/>
          </p:nvSpPr>
          <p:spPr>
            <a:xfrm>
              <a:off x="3674919" y="4005770"/>
              <a:ext cx="1662544" cy="269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示例四</a:t>
              </a:r>
            </a:p>
          </p:txBody>
        </p:sp>
        <p:sp>
          <p:nvSpPr>
            <p:cNvPr id="54" name="Content Placeholder 2"/>
            <p:cNvSpPr txBox="1"/>
            <p:nvPr/>
          </p:nvSpPr>
          <p:spPr>
            <a:xfrm>
              <a:off x="3598720" y="4263196"/>
              <a:ext cx="2175162" cy="3808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087755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8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8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318698" y="1659512"/>
            <a:ext cx="2796885" cy="3929728"/>
            <a:chOff x="6190385" y="843558"/>
            <a:chExt cx="2796885" cy="3929728"/>
          </a:xfrm>
        </p:grpSpPr>
        <p:grpSp>
          <p:nvGrpSpPr>
            <p:cNvPr id="56" name="组合 55"/>
            <p:cNvGrpSpPr/>
            <p:nvPr/>
          </p:nvGrpSpPr>
          <p:grpSpPr>
            <a:xfrm>
              <a:off x="6190385" y="843558"/>
              <a:ext cx="2748394" cy="863184"/>
              <a:chOff x="6190385" y="714323"/>
              <a:chExt cx="2748394" cy="863184"/>
            </a:xfrm>
          </p:grpSpPr>
          <p:sp>
            <p:nvSpPr>
              <p:cNvPr id="66" name="Content Placeholder 2"/>
              <p:cNvSpPr txBox="1"/>
              <p:nvPr/>
            </p:nvSpPr>
            <p:spPr>
              <a:xfrm>
                <a:off x="6190385" y="902756"/>
                <a:ext cx="2748394" cy="6747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80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您的内容打在这里，或者通过复制您的文本后，在此框中选择粘贴，并选择只保留文字您的内容打在这里，您的内容打在这里或者通过复制您的文本后</a:t>
                </a:r>
              </a:p>
            </p:txBody>
          </p:sp>
          <p:sp>
            <p:nvSpPr>
              <p:cNvPr id="67" name="文本框 25"/>
              <p:cNvSpPr txBox="1"/>
              <p:nvPr/>
            </p:nvSpPr>
            <p:spPr>
              <a:xfrm>
                <a:off x="6190385" y="714323"/>
                <a:ext cx="1662544" cy="269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20000"/>
                  </a:lnSpc>
                </a:pPr>
                <a:r>
                  <a:rPr lang="zh-CN" altLang="en-US" sz="105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添加文字标题一</a:t>
                </a: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6190385" y="1892088"/>
              <a:ext cx="2748394" cy="863184"/>
              <a:chOff x="6190385" y="1762853"/>
              <a:chExt cx="2748394" cy="863184"/>
            </a:xfrm>
          </p:grpSpPr>
          <p:sp>
            <p:nvSpPr>
              <p:cNvPr id="64" name="Content Placeholder 2"/>
              <p:cNvSpPr txBox="1"/>
              <p:nvPr/>
            </p:nvSpPr>
            <p:spPr>
              <a:xfrm>
                <a:off x="6190385" y="1951286"/>
                <a:ext cx="2748394" cy="6747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80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您的内容打在这里，或者通过复制您的文本后，在此框中选择粘贴，并选择只保留文字您的内容打在这里，您的内容打在这里或者通过复制您的文本后</a:t>
                </a:r>
              </a:p>
            </p:txBody>
          </p:sp>
          <p:sp>
            <p:nvSpPr>
              <p:cNvPr id="65" name="文本框 27"/>
              <p:cNvSpPr txBox="1"/>
              <p:nvPr/>
            </p:nvSpPr>
            <p:spPr>
              <a:xfrm>
                <a:off x="6190385" y="1762853"/>
                <a:ext cx="1662544" cy="269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20000"/>
                  </a:lnSpc>
                </a:pPr>
                <a:r>
                  <a:rPr lang="zh-CN" altLang="en-US" sz="105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添加文字标题二</a:t>
                </a: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6238876" y="2928530"/>
              <a:ext cx="2748394" cy="863184"/>
              <a:chOff x="6238876" y="2799295"/>
              <a:chExt cx="2748394" cy="863184"/>
            </a:xfrm>
          </p:grpSpPr>
          <p:sp>
            <p:nvSpPr>
              <p:cNvPr id="62" name="Content Placeholder 2"/>
              <p:cNvSpPr txBox="1"/>
              <p:nvPr/>
            </p:nvSpPr>
            <p:spPr>
              <a:xfrm>
                <a:off x="6238876" y="2987728"/>
                <a:ext cx="2748394" cy="6747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80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您的内容打在这里，或者通过复制您的文本后，在此框中选择粘贴，并选择只保留文字您的内容打在这里，您的内容打在这里或者通过复制您的文本后</a:t>
                </a:r>
              </a:p>
            </p:txBody>
          </p:sp>
          <p:sp>
            <p:nvSpPr>
              <p:cNvPr id="63" name="文本框 29"/>
              <p:cNvSpPr txBox="1"/>
              <p:nvPr/>
            </p:nvSpPr>
            <p:spPr>
              <a:xfrm>
                <a:off x="6238876" y="2799295"/>
                <a:ext cx="1662544" cy="269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20000"/>
                  </a:lnSpc>
                </a:pPr>
                <a:r>
                  <a:rPr lang="zh-CN" altLang="en-US" sz="105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添加文字标题三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6238876" y="3910102"/>
              <a:ext cx="2748394" cy="863184"/>
              <a:chOff x="6238876" y="3780867"/>
              <a:chExt cx="2748394" cy="863184"/>
            </a:xfrm>
          </p:grpSpPr>
          <p:sp>
            <p:nvSpPr>
              <p:cNvPr id="60" name="Content Placeholder 2"/>
              <p:cNvSpPr txBox="1"/>
              <p:nvPr/>
            </p:nvSpPr>
            <p:spPr>
              <a:xfrm>
                <a:off x="6238876" y="3969300"/>
                <a:ext cx="2748394" cy="6747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80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您的内容打在这里，或者通过复制您的文本后，在此框中选择粘贴，并选择只保留文字您的内容打在这里，您的内容打在这里或者通过复制您的文本后</a:t>
                </a:r>
              </a:p>
            </p:txBody>
          </p:sp>
          <p:sp>
            <p:nvSpPr>
              <p:cNvPr id="61" name="文本框 31"/>
              <p:cNvSpPr txBox="1"/>
              <p:nvPr/>
            </p:nvSpPr>
            <p:spPr>
              <a:xfrm>
                <a:off x="6238876" y="3780867"/>
                <a:ext cx="1662544" cy="269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20000"/>
                  </a:lnSpc>
                </a:pPr>
                <a:r>
                  <a:rPr lang="zh-CN" altLang="en-US" sz="1050" dirty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添加文字标题四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8"/>
          <p:cNvSpPr>
            <a:spLocks noChangeArrowheads="1"/>
          </p:cNvSpPr>
          <p:nvPr/>
        </p:nvSpPr>
        <p:spPr bwMode="auto">
          <a:xfrm rot="1877475">
            <a:off x="4745860" y="1964471"/>
            <a:ext cx="1595438" cy="1594247"/>
          </a:xfrm>
          <a:custGeom>
            <a:avLst/>
            <a:gdLst>
              <a:gd name="T0" fmla="*/ 0 w 3340100"/>
              <a:gd name="T1" fmla="*/ 0 h 3340100"/>
              <a:gd name="T2" fmla="*/ 3340100 w 3340100"/>
              <a:gd name="T3" fmla="*/ 3340100 h 3340100"/>
            </a:gdLst>
            <a:ahLst/>
            <a:cxnLst/>
            <a:rect l="T0" t="T1" r="T2" b="T3"/>
            <a:pathLst>
              <a:path w="3340100" h="3340100">
                <a:moveTo>
                  <a:pt x="1670050" y="498475"/>
                </a:moveTo>
                <a:cubicBezTo>
                  <a:pt x="1023007" y="498475"/>
                  <a:pt x="498475" y="1023007"/>
                  <a:pt x="498475" y="1670050"/>
                </a:cubicBezTo>
                <a:cubicBezTo>
                  <a:pt x="498475" y="2317093"/>
                  <a:pt x="1023007" y="2841625"/>
                  <a:pt x="1670050" y="2841625"/>
                </a:cubicBezTo>
                <a:cubicBezTo>
                  <a:pt x="2317093" y="2841625"/>
                  <a:pt x="2841625" y="2317093"/>
                  <a:pt x="2841625" y="1670050"/>
                </a:cubicBezTo>
                <a:cubicBezTo>
                  <a:pt x="2841625" y="1023007"/>
                  <a:pt x="2317093" y="498475"/>
                  <a:pt x="1670050" y="498475"/>
                </a:cubicBezTo>
                <a:close/>
                <a:moveTo>
                  <a:pt x="1670050" y="0"/>
                </a:moveTo>
                <a:lnTo>
                  <a:pt x="1753194" y="4199"/>
                </a:lnTo>
                <a:lnTo>
                  <a:pt x="1859784" y="196816"/>
                </a:lnTo>
                <a:lnTo>
                  <a:pt x="1975233" y="214435"/>
                </a:lnTo>
                <a:lnTo>
                  <a:pt x="2059006" y="235975"/>
                </a:lnTo>
                <a:lnTo>
                  <a:pt x="2231291" y="98733"/>
                </a:lnTo>
                <a:lnTo>
                  <a:pt x="2320109" y="131241"/>
                </a:lnTo>
                <a:lnTo>
                  <a:pt x="2384278" y="162153"/>
                </a:lnTo>
                <a:lnTo>
                  <a:pt x="2408748" y="378280"/>
                </a:lnTo>
                <a:lnTo>
                  <a:pt x="2508255" y="438732"/>
                </a:lnTo>
                <a:lnTo>
                  <a:pt x="2581052" y="493168"/>
                </a:lnTo>
                <a:lnTo>
                  <a:pt x="2789449" y="433248"/>
                </a:lnTo>
                <a:lnTo>
                  <a:pt x="2850954" y="489147"/>
                </a:lnTo>
                <a:lnTo>
                  <a:pt x="2906853" y="550651"/>
                </a:lnTo>
                <a:lnTo>
                  <a:pt x="2847600" y="756729"/>
                </a:lnTo>
                <a:lnTo>
                  <a:pt x="2910892" y="841369"/>
                </a:lnTo>
                <a:lnTo>
                  <a:pt x="2965835" y="931807"/>
                </a:lnTo>
                <a:lnTo>
                  <a:pt x="3177947" y="955822"/>
                </a:lnTo>
                <a:lnTo>
                  <a:pt x="3208859" y="1019991"/>
                </a:lnTo>
                <a:lnTo>
                  <a:pt x="3241367" y="1108809"/>
                </a:lnTo>
                <a:lnTo>
                  <a:pt x="3109474" y="1274380"/>
                </a:lnTo>
                <a:lnTo>
                  <a:pt x="3135189" y="1374392"/>
                </a:lnTo>
                <a:lnTo>
                  <a:pt x="3152100" y="1485194"/>
                </a:lnTo>
                <a:lnTo>
                  <a:pt x="3335902" y="1586906"/>
                </a:lnTo>
                <a:lnTo>
                  <a:pt x="3340100" y="1670050"/>
                </a:lnTo>
                <a:lnTo>
                  <a:pt x="3335902" y="1753194"/>
                </a:lnTo>
                <a:lnTo>
                  <a:pt x="3153687" y="1854028"/>
                </a:lnTo>
                <a:lnTo>
                  <a:pt x="3135189" y="1975233"/>
                </a:lnTo>
                <a:lnTo>
                  <a:pt x="3111325" y="2068045"/>
                </a:lnTo>
                <a:lnTo>
                  <a:pt x="3241367" y="2231291"/>
                </a:lnTo>
                <a:lnTo>
                  <a:pt x="3208859" y="2320109"/>
                </a:lnTo>
                <a:lnTo>
                  <a:pt x="3177947" y="2384278"/>
                </a:lnTo>
                <a:lnTo>
                  <a:pt x="2972048" y="2407590"/>
                </a:lnTo>
                <a:lnTo>
                  <a:pt x="2910892" y="2508255"/>
                </a:lnTo>
                <a:lnTo>
                  <a:pt x="2849578" y="2590250"/>
                </a:lnTo>
                <a:lnTo>
                  <a:pt x="2906853" y="2789449"/>
                </a:lnTo>
                <a:lnTo>
                  <a:pt x="2850954" y="2850954"/>
                </a:lnTo>
                <a:lnTo>
                  <a:pt x="2789449" y="2906853"/>
                </a:lnTo>
                <a:lnTo>
                  <a:pt x="2590250" y="2849578"/>
                </a:lnTo>
                <a:lnTo>
                  <a:pt x="2508255" y="2910892"/>
                </a:lnTo>
                <a:lnTo>
                  <a:pt x="2407590" y="2972048"/>
                </a:lnTo>
                <a:lnTo>
                  <a:pt x="2384278" y="3177947"/>
                </a:lnTo>
                <a:lnTo>
                  <a:pt x="2320109" y="3208859"/>
                </a:lnTo>
                <a:lnTo>
                  <a:pt x="2231291" y="3241367"/>
                </a:lnTo>
                <a:lnTo>
                  <a:pt x="2068045" y="3111325"/>
                </a:lnTo>
                <a:lnTo>
                  <a:pt x="1975233" y="3135189"/>
                </a:lnTo>
                <a:lnTo>
                  <a:pt x="1854028" y="3153687"/>
                </a:lnTo>
                <a:lnTo>
                  <a:pt x="1753194" y="3335902"/>
                </a:lnTo>
                <a:lnTo>
                  <a:pt x="1670050" y="3340100"/>
                </a:lnTo>
                <a:lnTo>
                  <a:pt x="1586906" y="3335902"/>
                </a:lnTo>
                <a:lnTo>
                  <a:pt x="1485194" y="3152100"/>
                </a:lnTo>
                <a:lnTo>
                  <a:pt x="1374392" y="3135189"/>
                </a:lnTo>
                <a:lnTo>
                  <a:pt x="1274380" y="3109474"/>
                </a:lnTo>
                <a:lnTo>
                  <a:pt x="1108809" y="3241367"/>
                </a:lnTo>
                <a:lnTo>
                  <a:pt x="1019991" y="3208859"/>
                </a:lnTo>
                <a:lnTo>
                  <a:pt x="955822" y="3177947"/>
                </a:lnTo>
                <a:lnTo>
                  <a:pt x="931807" y="2965835"/>
                </a:lnTo>
                <a:lnTo>
                  <a:pt x="841369" y="2910892"/>
                </a:lnTo>
                <a:lnTo>
                  <a:pt x="756729" y="2847600"/>
                </a:lnTo>
                <a:lnTo>
                  <a:pt x="550651" y="2906853"/>
                </a:lnTo>
                <a:lnTo>
                  <a:pt x="489147" y="2850954"/>
                </a:lnTo>
                <a:lnTo>
                  <a:pt x="433248" y="2789449"/>
                </a:lnTo>
                <a:lnTo>
                  <a:pt x="493168" y="2581052"/>
                </a:lnTo>
                <a:lnTo>
                  <a:pt x="438732" y="2508255"/>
                </a:lnTo>
                <a:lnTo>
                  <a:pt x="378280" y="2408748"/>
                </a:lnTo>
                <a:lnTo>
                  <a:pt x="162153" y="2384278"/>
                </a:lnTo>
                <a:lnTo>
                  <a:pt x="131241" y="2320109"/>
                </a:lnTo>
                <a:lnTo>
                  <a:pt x="98733" y="2231291"/>
                </a:lnTo>
                <a:lnTo>
                  <a:pt x="235976" y="2059006"/>
                </a:lnTo>
                <a:lnTo>
                  <a:pt x="214435" y="1975233"/>
                </a:lnTo>
                <a:lnTo>
                  <a:pt x="196816" y="1859784"/>
                </a:lnTo>
                <a:lnTo>
                  <a:pt x="4199" y="1753194"/>
                </a:lnTo>
                <a:lnTo>
                  <a:pt x="0" y="1670050"/>
                </a:lnTo>
                <a:lnTo>
                  <a:pt x="4199" y="1586906"/>
                </a:lnTo>
                <a:lnTo>
                  <a:pt x="198403" y="1479437"/>
                </a:lnTo>
                <a:lnTo>
                  <a:pt x="214435" y="1374392"/>
                </a:lnTo>
                <a:lnTo>
                  <a:pt x="237827" y="1283418"/>
                </a:lnTo>
                <a:lnTo>
                  <a:pt x="98733" y="1108809"/>
                </a:lnTo>
                <a:lnTo>
                  <a:pt x="131241" y="1019991"/>
                </a:lnTo>
                <a:lnTo>
                  <a:pt x="162153" y="955822"/>
                </a:lnTo>
                <a:lnTo>
                  <a:pt x="384493" y="930649"/>
                </a:lnTo>
                <a:lnTo>
                  <a:pt x="438732" y="841369"/>
                </a:lnTo>
                <a:lnTo>
                  <a:pt x="495146" y="765928"/>
                </a:lnTo>
                <a:lnTo>
                  <a:pt x="433248" y="550651"/>
                </a:lnTo>
                <a:lnTo>
                  <a:pt x="489147" y="489147"/>
                </a:lnTo>
                <a:lnTo>
                  <a:pt x="550651" y="433248"/>
                </a:lnTo>
                <a:lnTo>
                  <a:pt x="765928" y="495146"/>
                </a:lnTo>
                <a:lnTo>
                  <a:pt x="841369" y="438732"/>
                </a:lnTo>
                <a:lnTo>
                  <a:pt x="930649" y="384493"/>
                </a:lnTo>
                <a:lnTo>
                  <a:pt x="955822" y="162153"/>
                </a:lnTo>
                <a:lnTo>
                  <a:pt x="1019991" y="131241"/>
                </a:lnTo>
                <a:lnTo>
                  <a:pt x="1108809" y="98733"/>
                </a:lnTo>
                <a:lnTo>
                  <a:pt x="1283418" y="237827"/>
                </a:lnTo>
                <a:lnTo>
                  <a:pt x="1374392" y="214435"/>
                </a:lnTo>
                <a:lnTo>
                  <a:pt x="1479437" y="198403"/>
                </a:lnTo>
                <a:lnTo>
                  <a:pt x="1586906" y="4199"/>
                </a:lnTo>
                <a:close/>
              </a:path>
            </a:pathLst>
          </a:custGeom>
          <a:gradFill>
            <a:gsLst>
              <a:gs pos="47700">
                <a:srgbClr val="F4DEBE"/>
              </a:gs>
              <a:gs pos="0">
                <a:srgbClr val="D9A96A"/>
              </a:gs>
              <a:gs pos="100000">
                <a:srgbClr val="F5E3C9"/>
              </a:gs>
            </a:gsLst>
            <a:lin ang="5400000" scaled="0"/>
          </a:gradFill>
          <a:ln w="9525" cap="flat" cmpd="sng" algn="ctr">
            <a:noFill/>
            <a:prstDash val="solid"/>
          </a:ln>
          <a:effectLst>
            <a:outerShdw blurRad="508000" dist="596900" dir="3600000" sx="89000" sy="89000" algn="tl" rotWithShape="0">
              <a:sysClr val="window" lastClr="FFFFFF">
                <a:lumMod val="50000"/>
                <a:alpha val="23000"/>
              </a:sysClr>
            </a:outerShdw>
          </a:effectLst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noAutofit/>
          </a:bodyPr>
          <a:lstStyle/>
          <a:p>
            <a:pPr algn="ctr" defTabSz="914400">
              <a:lnSpc>
                <a:spcPct val="120000"/>
              </a:lnSpc>
              <a:defRPr/>
            </a:pPr>
            <a:endParaRPr lang="zh-CN" altLang="zh-CN" sz="1015" kern="0" smtClean="0">
              <a:gradFill>
                <a:gsLst>
                  <a:gs pos="477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0"/>
              </a:gra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2" name="文本框 19"/>
          <p:cNvSpPr>
            <a:spLocks noChangeArrowheads="1"/>
          </p:cNvSpPr>
          <p:nvPr/>
        </p:nvSpPr>
        <p:spPr bwMode="auto">
          <a:xfrm>
            <a:off x="4969521" y="2469332"/>
            <a:ext cx="1075706" cy="62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08" tIns="34284" rIns="68308" bIns="34284">
            <a:spAutoFit/>
          </a:bodyPr>
          <a:lstStyle/>
          <a:p>
            <a:pPr algn="ctr" defTabSz="681990">
              <a:lnSpc>
                <a:spcPct val="120000"/>
              </a:lnSpc>
            </a:pPr>
            <a:r>
              <a:rPr lang="en-US" altLang="zh-CN" sz="33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200</a:t>
            </a:r>
            <a:r>
              <a:rPr lang="zh-CN" altLang="en-US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万</a:t>
            </a:r>
          </a:p>
        </p:txBody>
      </p:sp>
      <p:sp>
        <p:nvSpPr>
          <p:cNvPr id="13" name="任意多边形 12"/>
          <p:cNvSpPr>
            <a:spLocks noChangeArrowheads="1"/>
          </p:cNvSpPr>
          <p:nvPr/>
        </p:nvSpPr>
        <p:spPr bwMode="auto">
          <a:xfrm rot="2083007">
            <a:off x="6000781" y="3013274"/>
            <a:ext cx="1171575" cy="1170384"/>
          </a:xfrm>
          <a:custGeom>
            <a:avLst/>
            <a:gdLst>
              <a:gd name="T0" fmla="*/ 0 w 3340100"/>
              <a:gd name="T1" fmla="*/ 0 h 3340100"/>
              <a:gd name="T2" fmla="*/ 3340100 w 3340100"/>
              <a:gd name="T3" fmla="*/ 3340100 h 3340100"/>
            </a:gdLst>
            <a:ahLst/>
            <a:cxnLst/>
            <a:rect l="T0" t="T1" r="T2" b="T3"/>
            <a:pathLst>
              <a:path w="3340100" h="3340100">
                <a:moveTo>
                  <a:pt x="1670050" y="498475"/>
                </a:moveTo>
                <a:cubicBezTo>
                  <a:pt x="1023007" y="498475"/>
                  <a:pt x="498475" y="1023007"/>
                  <a:pt x="498475" y="1670050"/>
                </a:cubicBezTo>
                <a:cubicBezTo>
                  <a:pt x="498475" y="2317093"/>
                  <a:pt x="1023007" y="2841625"/>
                  <a:pt x="1670050" y="2841625"/>
                </a:cubicBezTo>
                <a:cubicBezTo>
                  <a:pt x="2317093" y="2841625"/>
                  <a:pt x="2841625" y="2317093"/>
                  <a:pt x="2841625" y="1670050"/>
                </a:cubicBezTo>
                <a:cubicBezTo>
                  <a:pt x="2841625" y="1023007"/>
                  <a:pt x="2317093" y="498475"/>
                  <a:pt x="1670050" y="498475"/>
                </a:cubicBezTo>
                <a:close/>
                <a:moveTo>
                  <a:pt x="1670050" y="0"/>
                </a:moveTo>
                <a:lnTo>
                  <a:pt x="1753194" y="4199"/>
                </a:lnTo>
                <a:lnTo>
                  <a:pt x="1859784" y="196816"/>
                </a:lnTo>
                <a:lnTo>
                  <a:pt x="1975233" y="214435"/>
                </a:lnTo>
                <a:lnTo>
                  <a:pt x="2059006" y="235975"/>
                </a:lnTo>
                <a:lnTo>
                  <a:pt x="2231291" y="98733"/>
                </a:lnTo>
                <a:lnTo>
                  <a:pt x="2320109" y="131241"/>
                </a:lnTo>
                <a:lnTo>
                  <a:pt x="2384278" y="162153"/>
                </a:lnTo>
                <a:lnTo>
                  <a:pt x="2408748" y="378280"/>
                </a:lnTo>
                <a:lnTo>
                  <a:pt x="2508255" y="438732"/>
                </a:lnTo>
                <a:lnTo>
                  <a:pt x="2581052" y="493168"/>
                </a:lnTo>
                <a:lnTo>
                  <a:pt x="2789449" y="433248"/>
                </a:lnTo>
                <a:lnTo>
                  <a:pt x="2850954" y="489147"/>
                </a:lnTo>
                <a:lnTo>
                  <a:pt x="2906853" y="550651"/>
                </a:lnTo>
                <a:lnTo>
                  <a:pt x="2847600" y="756729"/>
                </a:lnTo>
                <a:lnTo>
                  <a:pt x="2910892" y="841369"/>
                </a:lnTo>
                <a:lnTo>
                  <a:pt x="2965835" y="931807"/>
                </a:lnTo>
                <a:lnTo>
                  <a:pt x="3177947" y="955822"/>
                </a:lnTo>
                <a:lnTo>
                  <a:pt x="3208859" y="1019991"/>
                </a:lnTo>
                <a:lnTo>
                  <a:pt x="3241367" y="1108809"/>
                </a:lnTo>
                <a:lnTo>
                  <a:pt x="3109474" y="1274380"/>
                </a:lnTo>
                <a:lnTo>
                  <a:pt x="3135189" y="1374392"/>
                </a:lnTo>
                <a:lnTo>
                  <a:pt x="3152100" y="1485194"/>
                </a:lnTo>
                <a:lnTo>
                  <a:pt x="3335902" y="1586906"/>
                </a:lnTo>
                <a:lnTo>
                  <a:pt x="3340100" y="1670050"/>
                </a:lnTo>
                <a:lnTo>
                  <a:pt x="3335902" y="1753194"/>
                </a:lnTo>
                <a:lnTo>
                  <a:pt x="3153687" y="1854028"/>
                </a:lnTo>
                <a:lnTo>
                  <a:pt x="3135189" y="1975233"/>
                </a:lnTo>
                <a:lnTo>
                  <a:pt x="3111325" y="2068045"/>
                </a:lnTo>
                <a:lnTo>
                  <a:pt x="3241367" y="2231291"/>
                </a:lnTo>
                <a:lnTo>
                  <a:pt x="3208859" y="2320109"/>
                </a:lnTo>
                <a:lnTo>
                  <a:pt x="3177947" y="2384278"/>
                </a:lnTo>
                <a:lnTo>
                  <a:pt x="2972048" y="2407590"/>
                </a:lnTo>
                <a:lnTo>
                  <a:pt x="2910892" y="2508255"/>
                </a:lnTo>
                <a:lnTo>
                  <a:pt x="2849578" y="2590250"/>
                </a:lnTo>
                <a:lnTo>
                  <a:pt x="2906853" y="2789449"/>
                </a:lnTo>
                <a:lnTo>
                  <a:pt x="2850954" y="2850954"/>
                </a:lnTo>
                <a:lnTo>
                  <a:pt x="2789449" y="2906853"/>
                </a:lnTo>
                <a:lnTo>
                  <a:pt x="2590250" y="2849578"/>
                </a:lnTo>
                <a:lnTo>
                  <a:pt x="2508255" y="2910892"/>
                </a:lnTo>
                <a:lnTo>
                  <a:pt x="2407590" y="2972048"/>
                </a:lnTo>
                <a:lnTo>
                  <a:pt x="2384278" y="3177947"/>
                </a:lnTo>
                <a:lnTo>
                  <a:pt x="2320109" y="3208859"/>
                </a:lnTo>
                <a:lnTo>
                  <a:pt x="2231291" y="3241367"/>
                </a:lnTo>
                <a:lnTo>
                  <a:pt x="2068045" y="3111325"/>
                </a:lnTo>
                <a:lnTo>
                  <a:pt x="1975233" y="3135189"/>
                </a:lnTo>
                <a:lnTo>
                  <a:pt x="1854028" y="3153687"/>
                </a:lnTo>
                <a:lnTo>
                  <a:pt x="1753194" y="3335902"/>
                </a:lnTo>
                <a:lnTo>
                  <a:pt x="1670050" y="3340100"/>
                </a:lnTo>
                <a:lnTo>
                  <a:pt x="1586906" y="3335902"/>
                </a:lnTo>
                <a:lnTo>
                  <a:pt x="1485194" y="3152100"/>
                </a:lnTo>
                <a:lnTo>
                  <a:pt x="1374392" y="3135189"/>
                </a:lnTo>
                <a:lnTo>
                  <a:pt x="1274380" y="3109474"/>
                </a:lnTo>
                <a:lnTo>
                  <a:pt x="1108809" y="3241367"/>
                </a:lnTo>
                <a:lnTo>
                  <a:pt x="1019991" y="3208859"/>
                </a:lnTo>
                <a:lnTo>
                  <a:pt x="955822" y="3177947"/>
                </a:lnTo>
                <a:lnTo>
                  <a:pt x="931807" y="2965835"/>
                </a:lnTo>
                <a:lnTo>
                  <a:pt x="841369" y="2910892"/>
                </a:lnTo>
                <a:lnTo>
                  <a:pt x="756729" y="2847600"/>
                </a:lnTo>
                <a:lnTo>
                  <a:pt x="550651" y="2906853"/>
                </a:lnTo>
                <a:lnTo>
                  <a:pt x="489147" y="2850954"/>
                </a:lnTo>
                <a:lnTo>
                  <a:pt x="433248" y="2789449"/>
                </a:lnTo>
                <a:lnTo>
                  <a:pt x="493168" y="2581052"/>
                </a:lnTo>
                <a:lnTo>
                  <a:pt x="438732" y="2508255"/>
                </a:lnTo>
                <a:lnTo>
                  <a:pt x="378280" y="2408748"/>
                </a:lnTo>
                <a:lnTo>
                  <a:pt x="162153" y="2384278"/>
                </a:lnTo>
                <a:lnTo>
                  <a:pt x="131241" y="2320109"/>
                </a:lnTo>
                <a:lnTo>
                  <a:pt x="98733" y="2231291"/>
                </a:lnTo>
                <a:lnTo>
                  <a:pt x="235976" y="2059006"/>
                </a:lnTo>
                <a:lnTo>
                  <a:pt x="214435" y="1975233"/>
                </a:lnTo>
                <a:lnTo>
                  <a:pt x="196816" y="1859784"/>
                </a:lnTo>
                <a:lnTo>
                  <a:pt x="4199" y="1753194"/>
                </a:lnTo>
                <a:lnTo>
                  <a:pt x="0" y="1670050"/>
                </a:lnTo>
                <a:lnTo>
                  <a:pt x="4199" y="1586906"/>
                </a:lnTo>
                <a:lnTo>
                  <a:pt x="198403" y="1479437"/>
                </a:lnTo>
                <a:lnTo>
                  <a:pt x="214435" y="1374392"/>
                </a:lnTo>
                <a:lnTo>
                  <a:pt x="237827" y="1283418"/>
                </a:lnTo>
                <a:lnTo>
                  <a:pt x="98733" y="1108809"/>
                </a:lnTo>
                <a:lnTo>
                  <a:pt x="131241" y="1019991"/>
                </a:lnTo>
                <a:lnTo>
                  <a:pt x="162153" y="955822"/>
                </a:lnTo>
                <a:lnTo>
                  <a:pt x="384493" y="930649"/>
                </a:lnTo>
                <a:lnTo>
                  <a:pt x="438732" y="841369"/>
                </a:lnTo>
                <a:lnTo>
                  <a:pt x="495146" y="765928"/>
                </a:lnTo>
                <a:lnTo>
                  <a:pt x="433248" y="550651"/>
                </a:lnTo>
                <a:lnTo>
                  <a:pt x="489147" y="489147"/>
                </a:lnTo>
                <a:lnTo>
                  <a:pt x="550651" y="433248"/>
                </a:lnTo>
                <a:lnTo>
                  <a:pt x="765928" y="495146"/>
                </a:lnTo>
                <a:lnTo>
                  <a:pt x="841369" y="438732"/>
                </a:lnTo>
                <a:lnTo>
                  <a:pt x="930649" y="384493"/>
                </a:lnTo>
                <a:lnTo>
                  <a:pt x="955822" y="162153"/>
                </a:lnTo>
                <a:lnTo>
                  <a:pt x="1019991" y="131241"/>
                </a:lnTo>
                <a:lnTo>
                  <a:pt x="1108809" y="98733"/>
                </a:lnTo>
                <a:lnTo>
                  <a:pt x="1283418" y="237827"/>
                </a:lnTo>
                <a:lnTo>
                  <a:pt x="1374392" y="214435"/>
                </a:lnTo>
                <a:lnTo>
                  <a:pt x="1479437" y="198403"/>
                </a:lnTo>
                <a:lnTo>
                  <a:pt x="1586906" y="4199"/>
                </a:lnTo>
                <a:close/>
              </a:path>
            </a:pathLst>
          </a:custGeom>
          <a:gradFill>
            <a:gsLst>
              <a:gs pos="47700">
                <a:srgbClr val="F4DEBE"/>
              </a:gs>
              <a:gs pos="0">
                <a:srgbClr val="D9A96A"/>
              </a:gs>
              <a:gs pos="100000">
                <a:srgbClr val="F5E3C9"/>
              </a:gs>
            </a:gsLst>
            <a:lin ang="5400000" scaled="0"/>
          </a:gradFill>
          <a:ln w="9525" cap="flat" cmpd="sng" algn="ctr">
            <a:noFill/>
            <a:prstDash val="solid"/>
          </a:ln>
          <a:effectLst>
            <a:outerShdw blurRad="508000" dist="596900" dir="3600000" sx="89000" sy="89000" algn="tl" rotWithShape="0">
              <a:sysClr val="window" lastClr="FFFFFF">
                <a:lumMod val="50000"/>
                <a:alpha val="23000"/>
              </a:sysClr>
            </a:outerShdw>
          </a:effectLst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noAutofit/>
          </a:bodyPr>
          <a:lstStyle/>
          <a:p>
            <a:pPr algn="ctr" defTabSz="914400">
              <a:lnSpc>
                <a:spcPct val="120000"/>
              </a:lnSpc>
              <a:defRPr/>
            </a:pPr>
            <a:endParaRPr lang="zh-CN" altLang="zh-CN" sz="1015" kern="0" smtClean="0">
              <a:gradFill>
                <a:gsLst>
                  <a:gs pos="477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0"/>
              </a:gra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4" name="文本框 20"/>
          <p:cNvSpPr>
            <a:spLocks noChangeArrowheads="1"/>
          </p:cNvSpPr>
          <p:nvPr/>
        </p:nvSpPr>
        <p:spPr bwMode="auto">
          <a:xfrm>
            <a:off x="6095895" y="3356175"/>
            <a:ext cx="969909" cy="53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08" tIns="34284" rIns="68308" bIns="34284">
            <a:spAutoFit/>
          </a:bodyPr>
          <a:lstStyle/>
          <a:p>
            <a:pPr algn="ctr" defTabSz="681990">
              <a:lnSpc>
                <a:spcPct val="120000"/>
              </a:lnSpc>
            </a:pPr>
            <a:r>
              <a:rPr lang="en-US" altLang="zh-CN" sz="28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200</a:t>
            </a:r>
            <a:r>
              <a:rPr lang="zh-CN" altLang="en-US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万</a:t>
            </a:r>
          </a:p>
        </p:txBody>
      </p:sp>
      <p:sp>
        <p:nvSpPr>
          <p:cNvPr id="15" name="任意多边形 15"/>
          <p:cNvSpPr>
            <a:spLocks noChangeArrowheads="1"/>
          </p:cNvSpPr>
          <p:nvPr/>
        </p:nvSpPr>
        <p:spPr bwMode="auto">
          <a:xfrm rot="2535249">
            <a:off x="4831584" y="3794325"/>
            <a:ext cx="1607344" cy="1607344"/>
          </a:xfrm>
          <a:custGeom>
            <a:avLst/>
            <a:gdLst>
              <a:gd name="T0" fmla="*/ 0 w 3340100"/>
              <a:gd name="T1" fmla="*/ 0 h 3340100"/>
              <a:gd name="T2" fmla="*/ 3340100 w 3340100"/>
              <a:gd name="T3" fmla="*/ 3340100 h 3340100"/>
            </a:gdLst>
            <a:ahLst/>
            <a:cxnLst/>
            <a:rect l="T0" t="T1" r="T2" b="T3"/>
            <a:pathLst>
              <a:path w="3340100" h="3340100">
                <a:moveTo>
                  <a:pt x="1670050" y="498475"/>
                </a:moveTo>
                <a:cubicBezTo>
                  <a:pt x="1023007" y="498475"/>
                  <a:pt x="498475" y="1023007"/>
                  <a:pt x="498475" y="1670050"/>
                </a:cubicBezTo>
                <a:cubicBezTo>
                  <a:pt x="498475" y="2317093"/>
                  <a:pt x="1023007" y="2841625"/>
                  <a:pt x="1670050" y="2841625"/>
                </a:cubicBezTo>
                <a:cubicBezTo>
                  <a:pt x="2317093" y="2841625"/>
                  <a:pt x="2841625" y="2317093"/>
                  <a:pt x="2841625" y="1670050"/>
                </a:cubicBezTo>
                <a:cubicBezTo>
                  <a:pt x="2841625" y="1023007"/>
                  <a:pt x="2317093" y="498475"/>
                  <a:pt x="1670050" y="498475"/>
                </a:cubicBezTo>
                <a:close/>
                <a:moveTo>
                  <a:pt x="1670050" y="0"/>
                </a:moveTo>
                <a:lnTo>
                  <a:pt x="1753194" y="4199"/>
                </a:lnTo>
                <a:lnTo>
                  <a:pt x="1859784" y="196816"/>
                </a:lnTo>
                <a:lnTo>
                  <a:pt x="1975233" y="214435"/>
                </a:lnTo>
                <a:lnTo>
                  <a:pt x="2059006" y="235975"/>
                </a:lnTo>
                <a:lnTo>
                  <a:pt x="2231291" y="98733"/>
                </a:lnTo>
                <a:lnTo>
                  <a:pt x="2320109" y="131241"/>
                </a:lnTo>
                <a:lnTo>
                  <a:pt x="2384278" y="162153"/>
                </a:lnTo>
                <a:lnTo>
                  <a:pt x="2408748" y="378280"/>
                </a:lnTo>
                <a:lnTo>
                  <a:pt x="2508255" y="438732"/>
                </a:lnTo>
                <a:lnTo>
                  <a:pt x="2581052" y="493168"/>
                </a:lnTo>
                <a:lnTo>
                  <a:pt x="2789449" y="433248"/>
                </a:lnTo>
                <a:lnTo>
                  <a:pt x="2850954" y="489147"/>
                </a:lnTo>
                <a:lnTo>
                  <a:pt x="2906853" y="550651"/>
                </a:lnTo>
                <a:lnTo>
                  <a:pt x="2847600" y="756729"/>
                </a:lnTo>
                <a:lnTo>
                  <a:pt x="2910892" y="841369"/>
                </a:lnTo>
                <a:lnTo>
                  <a:pt x="2965835" y="931807"/>
                </a:lnTo>
                <a:lnTo>
                  <a:pt x="3177947" y="955822"/>
                </a:lnTo>
                <a:lnTo>
                  <a:pt x="3208859" y="1019991"/>
                </a:lnTo>
                <a:lnTo>
                  <a:pt x="3241367" y="1108809"/>
                </a:lnTo>
                <a:lnTo>
                  <a:pt x="3109474" y="1274380"/>
                </a:lnTo>
                <a:lnTo>
                  <a:pt x="3135189" y="1374392"/>
                </a:lnTo>
                <a:lnTo>
                  <a:pt x="3152100" y="1485194"/>
                </a:lnTo>
                <a:lnTo>
                  <a:pt x="3335902" y="1586906"/>
                </a:lnTo>
                <a:lnTo>
                  <a:pt x="3340100" y="1670050"/>
                </a:lnTo>
                <a:lnTo>
                  <a:pt x="3335902" y="1753194"/>
                </a:lnTo>
                <a:lnTo>
                  <a:pt x="3153687" y="1854028"/>
                </a:lnTo>
                <a:lnTo>
                  <a:pt x="3135189" y="1975233"/>
                </a:lnTo>
                <a:lnTo>
                  <a:pt x="3111325" y="2068045"/>
                </a:lnTo>
                <a:lnTo>
                  <a:pt x="3241367" y="2231291"/>
                </a:lnTo>
                <a:lnTo>
                  <a:pt x="3208859" y="2320109"/>
                </a:lnTo>
                <a:lnTo>
                  <a:pt x="3177947" y="2384278"/>
                </a:lnTo>
                <a:lnTo>
                  <a:pt x="2972048" y="2407590"/>
                </a:lnTo>
                <a:lnTo>
                  <a:pt x="2910892" y="2508255"/>
                </a:lnTo>
                <a:lnTo>
                  <a:pt x="2849578" y="2590250"/>
                </a:lnTo>
                <a:lnTo>
                  <a:pt x="2906853" y="2789449"/>
                </a:lnTo>
                <a:lnTo>
                  <a:pt x="2850954" y="2850954"/>
                </a:lnTo>
                <a:lnTo>
                  <a:pt x="2789449" y="2906853"/>
                </a:lnTo>
                <a:lnTo>
                  <a:pt x="2590250" y="2849578"/>
                </a:lnTo>
                <a:lnTo>
                  <a:pt x="2508255" y="2910892"/>
                </a:lnTo>
                <a:lnTo>
                  <a:pt x="2407590" y="2972048"/>
                </a:lnTo>
                <a:lnTo>
                  <a:pt x="2384278" y="3177947"/>
                </a:lnTo>
                <a:lnTo>
                  <a:pt x="2320109" y="3208859"/>
                </a:lnTo>
                <a:lnTo>
                  <a:pt x="2231291" y="3241367"/>
                </a:lnTo>
                <a:lnTo>
                  <a:pt x="2068045" y="3111325"/>
                </a:lnTo>
                <a:lnTo>
                  <a:pt x="1975233" y="3135189"/>
                </a:lnTo>
                <a:lnTo>
                  <a:pt x="1854028" y="3153687"/>
                </a:lnTo>
                <a:lnTo>
                  <a:pt x="1753194" y="3335902"/>
                </a:lnTo>
                <a:lnTo>
                  <a:pt x="1670050" y="3340100"/>
                </a:lnTo>
                <a:lnTo>
                  <a:pt x="1586906" y="3335902"/>
                </a:lnTo>
                <a:lnTo>
                  <a:pt x="1485194" y="3152100"/>
                </a:lnTo>
                <a:lnTo>
                  <a:pt x="1374392" y="3135189"/>
                </a:lnTo>
                <a:lnTo>
                  <a:pt x="1274380" y="3109474"/>
                </a:lnTo>
                <a:lnTo>
                  <a:pt x="1108809" y="3241367"/>
                </a:lnTo>
                <a:lnTo>
                  <a:pt x="1019991" y="3208859"/>
                </a:lnTo>
                <a:lnTo>
                  <a:pt x="955822" y="3177947"/>
                </a:lnTo>
                <a:lnTo>
                  <a:pt x="931807" y="2965835"/>
                </a:lnTo>
                <a:lnTo>
                  <a:pt x="841369" y="2910892"/>
                </a:lnTo>
                <a:lnTo>
                  <a:pt x="756729" y="2847600"/>
                </a:lnTo>
                <a:lnTo>
                  <a:pt x="550651" y="2906853"/>
                </a:lnTo>
                <a:lnTo>
                  <a:pt x="489147" y="2850954"/>
                </a:lnTo>
                <a:lnTo>
                  <a:pt x="433248" y="2789449"/>
                </a:lnTo>
                <a:lnTo>
                  <a:pt x="493168" y="2581052"/>
                </a:lnTo>
                <a:lnTo>
                  <a:pt x="438732" y="2508255"/>
                </a:lnTo>
                <a:lnTo>
                  <a:pt x="378280" y="2408748"/>
                </a:lnTo>
                <a:lnTo>
                  <a:pt x="162153" y="2384278"/>
                </a:lnTo>
                <a:lnTo>
                  <a:pt x="131241" y="2320109"/>
                </a:lnTo>
                <a:lnTo>
                  <a:pt x="98733" y="2231291"/>
                </a:lnTo>
                <a:lnTo>
                  <a:pt x="235976" y="2059006"/>
                </a:lnTo>
                <a:lnTo>
                  <a:pt x="214435" y="1975233"/>
                </a:lnTo>
                <a:lnTo>
                  <a:pt x="196816" y="1859784"/>
                </a:lnTo>
                <a:lnTo>
                  <a:pt x="4199" y="1753194"/>
                </a:lnTo>
                <a:lnTo>
                  <a:pt x="0" y="1670050"/>
                </a:lnTo>
                <a:lnTo>
                  <a:pt x="4199" y="1586906"/>
                </a:lnTo>
                <a:lnTo>
                  <a:pt x="198403" y="1479437"/>
                </a:lnTo>
                <a:lnTo>
                  <a:pt x="214435" y="1374392"/>
                </a:lnTo>
                <a:lnTo>
                  <a:pt x="237827" y="1283418"/>
                </a:lnTo>
                <a:lnTo>
                  <a:pt x="98733" y="1108809"/>
                </a:lnTo>
                <a:lnTo>
                  <a:pt x="131241" y="1019991"/>
                </a:lnTo>
                <a:lnTo>
                  <a:pt x="162153" y="955822"/>
                </a:lnTo>
                <a:lnTo>
                  <a:pt x="384493" y="930649"/>
                </a:lnTo>
                <a:lnTo>
                  <a:pt x="438732" y="841369"/>
                </a:lnTo>
                <a:lnTo>
                  <a:pt x="495146" y="765928"/>
                </a:lnTo>
                <a:lnTo>
                  <a:pt x="433248" y="550651"/>
                </a:lnTo>
                <a:lnTo>
                  <a:pt x="489147" y="489147"/>
                </a:lnTo>
                <a:lnTo>
                  <a:pt x="550651" y="433248"/>
                </a:lnTo>
                <a:lnTo>
                  <a:pt x="765928" y="495146"/>
                </a:lnTo>
                <a:lnTo>
                  <a:pt x="841369" y="438732"/>
                </a:lnTo>
                <a:lnTo>
                  <a:pt x="930649" y="384493"/>
                </a:lnTo>
                <a:lnTo>
                  <a:pt x="955822" y="162153"/>
                </a:lnTo>
                <a:lnTo>
                  <a:pt x="1019991" y="131241"/>
                </a:lnTo>
                <a:lnTo>
                  <a:pt x="1108809" y="98733"/>
                </a:lnTo>
                <a:lnTo>
                  <a:pt x="1283418" y="237827"/>
                </a:lnTo>
                <a:lnTo>
                  <a:pt x="1374392" y="214435"/>
                </a:lnTo>
                <a:lnTo>
                  <a:pt x="1479437" y="198403"/>
                </a:lnTo>
                <a:lnTo>
                  <a:pt x="1586906" y="4199"/>
                </a:lnTo>
                <a:close/>
              </a:path>
            </a:pathLst>
          </a:custGeom>
          <a:gradFill>
            <a:gsLst>
              <a:gs pos="47700">
                <a:srgbClr val="F4DEBE"/>
              </a:gs>
              <a:gs pos="0">
                <a:srgbClr val="D9A96A"/>
              </a:gs>
              <a:gs pos="100000">
                <a:srgbClr val="F5E3C9"/>
              </a:gs>
            </a:gsLst>
            <a:lin ang="5400000" scaled="0"/>
          </a:gradFill>
          <a:ln w="9525" cap="flat" cmpd="sng" algn="ctr">
            <a:noFill/>
            <a:prstDash val="solid"/>
          </a:ln>
          <a:effectLst>
            <a:outerShdw blurRad="508000" dist="596900" dir="3600000" sx="89000" sy="89000" algn="tl" rotWithShape="0">
              <a:sysClr val="window" lastClr="FFFFFF">
                <a:lumMod val="50000"/>
                <a:alpha val="23000"/>
              </a:sysClr>
            </a:outerShdw>
          </a:effectLst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noAutofit/>
          </a:bodyPr>
          <a:lstStyle/>
          <a:p>
            <a:pPr algn="ctr" defTabSz="914400">
              <a:lnSpc>
                <a:spcPct val="120000"/>
              </a:lnSpc>
              <a:defRPr/>
            </a:pPr>
            <a:endParaRPr lang="zh-CN" altLang="zh-CN" sz="1015" kern="0" smtClean="0">
              <a:gradFill>
                <a:gsLst>
                  <a:gs pos="477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0"/>
              </a:gra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6" name="文本框 21"/>
          <p:cNvSpPr>
            <a:spLocks noChangeArrowheads="1"/>
          </p:cNvSpPr>
          <p:nvPr/>
        </p:nvSpPr>
        <p:spPr bwMode="auto">
          <a:xfrm>
            <a:off x="4947061" y="4337471"/>
            <a:ext cx="1316483" cy="60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308" tIns="34284" rIns="68308" bIns="34284">
            <a:spAutoFit/>
          </a:bodyPr>
          <a:lstStyle/>
          <a:p>
            <a:pPr algn="ctr" defTabSz="681990">
              <a:lnSpc>
                <a:spcPct val="120000"/>
              </a:lnSpc>
            </a:pPr>
            <a:r>
              <a:rPr lang="en-US" altLang="zh-CN" sz="32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200</a:t>
            </a:r>
            <a:r>
              <a:rPr lang="zh-CN" altLang="en-US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万</a:t>
            </a:r>
          </a:p>
        </p:txBody>
      </p:sp>
      <p:sp>
        <p:nvSpPr>
          <p:cNvPr id="17" name="Rectangle 164"/>
          <p:cNvSpPr/>
          <p:nvPr/>
        </p:nvSpPr>
        <p:spPr>
          <a:xfrm>
            <a:off x="7303475" y="3082178"/>
            <a:ext cx="2619118" cy="65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35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点击添加标题</a:t>
            </a:r>
            <a:endParaRPr lang="en-US" sz="1350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sym typeface="+mn-lt"/>
            </a:endParaRPr>
          </a:p>
          <a:p>
            <a:pPr defTabSz="914400">
              <a:lnSpc>
                <a:spcPct val="120000"/>
              </a:lnSpc>
            </a:pPr>
            <a:r>
              <a:rPr lang="zh-CN" altLang="en-US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050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sym typeface="+mn-lt"/>
            </a:endParaRPr>
          </a:p>
        </p:txBody>
      </p:sp>
      <p:sp>
        <p:nvSpPr>
          <p:cNvPr id="18" name="Rectangle 164"/>
          <p:cNvSpPr/>
          <p:nvPr/>
        </p:nvSpPr>
        <p:spPr>
          <a:xfrm>
            <a:off x="1983814" y="2326915"/>
            <a:ext cx="2619118" cy="65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20000"/>
              </a:lnSpc>
            </a:pPr>
            <a:r>
              <a:rPr lang="zh-CN" altLang="en-US" sz="135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点击添加标题</a:t>
            </a:r>
            <a:endParaRPr lang="en-US" sz="1350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sym typeface="+mn-lt"/>
            </a:endParaRPr>
          </a:p>
          <a:p>
            <a:pPr algn="r" defTabSz="914400">
              <a:lnSpc>
                <a:spcPct val="120000"/>
              </a:lnSpc>
            </a:pPr>
            <a:r>
              <a:rPr lang="zh-CN" altLang="en-US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050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sym typeface="+mn-lt"/>
            </a:endParaRPr>
          </a:p>
        </p:txBody>
      </p:sp>
      <p:sp>
        <p:nvSpPr>
          <p:cNvPr id="19" name="Rectangle 164"/>
          <p:cNvSpPr/>
          <p:nvPr/>
        </p:nvSpPr>
        <p:spPr>
          <a:xfrm>
            <a:off x="1940985" y="4337472"/>
            <a:ext cx="2619118" cy="65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20000"/>
              </a:lnSpc>
            </a:pPr>
            <a:r>
              <a:rPr lang="zh-CN" altLang="en-US" sz="135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点击添加标题</a:t>
            </a:r>
            <a:endParaRPr lang="en-US" sz="1350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sym typeface="+mn-lt"/>
            </a:endParaRPr>
          </a:p>
          <a:p>
            <a:pPr algn="r" defTabSz="914400">
              <a:lnSpc>
                <a:spcPct val="120000"/>
              </a:lnSpc>
            </a:pPr>
            <a:r>
              <a:rPr lang="zh-CN" altLang="en-US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050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Arial" panose="020B0604020202020204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2173037" y="2121888"/>
            <a:ext cx="7792404" cy="3323336"/>
            <a:chOff x="572795" y="1280295"/>
            <a:chExt cx="7792404" cy="3323336"/>
          </a:xfrm>
        </p:grpSpPr>
        <p:grpSp>
          <p:nvGrpSpPr>
            <p:cNvPr id="43" name="组合 42"/>
            <p:cNvGrpSpPr/>
            <p:nvPr/>
          </p:nvGrpSpPr>
          <p:grpSpPr>
            <a:xfrm>
              <a:off x="6914932" y="3240062"/>
              <a:ext cx="468576" cy="472513"/>
              <a:chOff x="5715953" y="4268070"/>
              <a:chExt cx="566738" cy="571500"/>
            </a:xfrm>
            <a:solidFill>
              <a:srgbClr val="D9A96A"/>
            </a:solidFill>
          </p:grpSpPr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5715953" y="4325220"/>
                <a:ext cx="511175" cy="514350"/>
              </a:xfrm>
              <a:custGeom>
                <a:avLst/>
                <a:gdLst>
                  <a:gd name="T0" fmla="*/ 129 w 259"/>
                  <a:gd name="T1" fmla="*/ 260 h 260"/>
                  <a:gd name="T2" fmla="*/ 259 w 259"/>
                  <a:gd name="T3" fmla="*/ 130 h 260"/>
                  <a:gd name="T4" fmla="*/ 243 w 259"/>
                  <a:gd name="T5" fmla="*/ 69 h 260"/>
                  <a:gd name="T6" fmla="*/ 240 w 259"/>
                  <a:gd name="T7" fmla="*/ 69 h 260"/>
                  <a:gd name="T8" fmla="*/ 238 w 259"/>
                  <a:gd name="T9" fmla="*/ 69 h 260"/>
                  <a:gd name="T10" fmla="*/ 222 w 259"/>
                  <a:gd name="T11" fmla="*/ 68 h 260"/>
                  <a:gd name="T12" fmla="*/ 210 w 259"/>
                  <a:gd name="T13" fmla="*/ 80 h 260"/>
                  <a:gd name="T14" fmla="*/ 224 w 259"/>
                  <a:gd name="T15" fmla="*/ 130 h 260"/>
                  <a:gd name="T16" fmla="*/ 129 w 259"/>
                  <a:gd name="T17" fmla="*/ 225 h 260"/>
                  <a:gd name="T18" fmla="*/ 34 w 259"/>
                  <a:gd name="T19" fmla="*/ 130 h 260"/>
                  <a:gd name="T20" fmla="*/ 129 w 259"/>
                  <a:gd name="T21" fmla="*/ 35 h 260"/>
                  <a:gd name="T22" fmla="*/ 179 w 259"/>
                  <a:gd name="T23" fmla="*/ 49 h 260"/>
                  <a:gd name="T24" fmla="*/ 190 w 259"/>
                  <a:gd name="T25" fmla="*/ 38 h 260"/>
                  <a:gd name="T26" fmla="*/ 189 w 259"/>
                  <a:gd name="T27" fmla="*/ 19 h 260"/>
                  <a:gd name="T28" fmla="*/ 189 w 259"/>
                  <a:gd name="T29" fmla="*/ 15 h 260"/>
                  <a:gd name="T30" fmla="*/ 129 w 259"/>
                  <a:gd name="T31" fmla="*/ 0 h 260"/>
                  <a:gd name="T32" fmla="*/ 0 w 259"/>
                  <a:gd name="T33" fmla="*/ 130 h 260"/>
                  <a:gd name="T34" fmla="*/ 129 w 259"/>
                  <a:gd name="T35" fmla="*/ 260 h 260"/>
                  <a:gd name="T36" fmla="*/ 129 w 259"/>
                  <a:gd name="T37" fmla="*/ 260 h 260"/>
                  <a:gd name="T38" fmla="*/ 129 w 259"/>
                  <a:gd name="T3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9" h="260">
                    <a:moveTo>
                      <a:pt x="129" y="260"/>
                    </a:moveTo>
                    <a:cubicBezTo>
                      <a:pt x="201" y="260"/>
                      <a:pt x="259" y="202"/>
                      <a:pt x="259" y="130"/>
                    </a:cubicBezTo>
                    <a:cubicBezTo>
                      <a:pt x="259" y="108"/>
                      <a:pt x="253" y="87"/>
                      <a:pt x="243" y="69"/>
                    </a:cubicBezTo>
                    <a:cubicBezTo>
                      <a:pt x="242" y="69"/>
                      <a:pt x="241" y="69"/>
                      <a:pt x="240" y="69"/>
                    </a:cubicBezTo>
                    <a:cubicBezTo>
                      <a:pt x="240" y="69"/>
                      <a:pt x="239" y="69"/>
                      <a:pt x="238" y="69"/>
                    </a:cubicBezTo>
                    <a:cubicBezTo>
                      <a:pt x="222" y="68"/>
                      <a:pt x="222" y="68"/>
                      <a:pt x="222" y="68"/>
                    </a:cubicBezTo>
                    <a:cubicBezTo>
                      <a:pt x="210" y="80"/>
                      <a:pt x="210" y="80"/>
                      <a:pt x="210" y="80"/>
                    </a:cubicBezTo>
                    <a:cubicBezTo>
                      <a:pt x="219" y="94"/>
                      <a:pt x="224" y="112"/>
                      <a:pt x="224" y="130"/>
                    </a:cubicBezTo>
                    <a:cubicBezTo>
                      <a:pt x="224" y="183"/>
                      <a:pt x="182" y="225"/>
                      <a:pt x="129" y="225"/>
                    </a:cubicBezTo>
                    <a:cubicBezTo>
                      <a:pt x="77" y="225"/>
                      <a:pt x="34" y="183"/>
                      <a:pt x="34" y="130"/>
                    </a:cubicBezTo>
                    <a:cubicBezTo>
                      <a:pt x="34" y="77"/>
                      <a:pt x="76" y="35"/>
                      <a:pt x="129" y="35"/>
                    </a:cubicBezTo>
                    <a:cubicBezTo>
                      <a:pt x="147" y="35"/>
                      <a:pt x="165" y="40"/>
                      <a:pt x="179" y="49"/>
                    </a:cubicBezTo>
                    <a:cubicBezTo>
                      <a:pt x="190" y="38"/>
                      <a:pt x="190" y="38"/>
                      <a:pt x="190" y="38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8" y="18"/>
                      <a:pt x="188" y="16"/>
                      <a:pt x="189" y="15"/>
                    </a:cubicBezTo>
                    <a:cubicBezTo>
                      <a:pt x="171" y="6"/>
                      <a:pt x="151" y="0"/>
                      <a:pt x="129" y="0"/>
                    </a:cubicBezTo>
                    <a:cubicBezTo>
                      <a:pt x="58" y="0"/>
                      <a:pt x="0" y="58"/>
                      <a:pt x="0" y="130"/>
                    </a:cubicBezTo>
                    <a:cubicBezTo>
                      <a:pt x="0" y="202"/>
                      <a:pt x="58" y="260"/>
                      <a:pt x="129" y="260"/>
                    </a:cubicBezTo>
                    <a:close/>
                    <a:moveTo>
                      <a:pt x="129" y="260"/>
                    </a:moveTo>
                    <a:cubicBezTo>
                      <a:pt x="129" y="260"/>
                      <a:pt x="129" y="260"/>
                      <a:pt x="129" y="2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endParaRPr lang="zh-CN" altLang="en-US">
                  <a:solidFill>
                    <a:prstClr val="black"/>
                  </a:soli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5844540" y="4455395"/>
                <a:ext cx="252413" cy="254000"/>
              </a:xfrm>
              <a:custGeom>
                <a:avLst/>
                <a:gdLst>
                  <a:gd name="T0" fmla="*/ 64 w 128"/>
                  <a:gd name="T1" fmla="*/ 31 h 128"/>
                  <a:gd name="T2" fmla="*/ 67 w 128"/>
                  <a:gd name="T3" fmla="*/ 31 h 128"/>
                  <a:gd name="T4" fmla="*/ 91 w 128"/>
                  <a:gd name="T5" fmla="*/ 7 h 128"/>
                  <a:gd name="T6" fmla="*/ 91 w 128"/>
                  <a:gd name="T7" fmla="*/ 6 h 128"/>
                  <a:gd name="T8" fmla="*/ 64 w 128"/>
                  <a:gd name="T9" fmla="*/ 0 h 128"/>
                  <a:gd name="T10" fmla="*/ 0 w 128"/>
                  <a:gd name="T11" fmla="*/ 64 h 128"/>
                  <a:gd name="T12" fmla="*/ 64 w 128"/>
                  <a:gd name="T13" fmla="*/ 128 h 128"/>
                  <a:gd name="T14" fmla="*/ 128 w 128"/>
                  <a:gd name="T15" fmla="*/ 64 h 128"/>
                  <a:gd name="T16" fmla="*/ 122 w 128"/>
                  <a:gd name="T17" fmla="*/ 37 h 128"/>
                  <a:gd name="T18" fmla="*/ 121 w 128"/>
                  <a:gd name="T19" fmla="*/ 38 h 128"/>
                  <a:gd name="T20" fmla="*/ 97 w 128"/>
                  <a:gd name="T21" fmla="*/ 61 h 128"/>
                  <a:gd name="T22" fmla="*/ 98 w 128"/>
                  <a:gd name="T23" fmla="*/ 64 h 128"/>
                  <a:gd name="T24" fmla="*/ 64 w 128"/>
                  <a:gd name="T25" fmla="*/ 98 h 128"/>
                  <a:gd name="T26" fmla="*/ 31 w 128"/>
                  <a:gd name="T27" fmla="*/ 64 h 128"/>
                  <a:gd name="T28" fmla="*/ 64 w 128"/>
                  <a:gd name="T29" fmla="*/ 31 h 128"/>
                  <a:gd name="T30" fmla="*/ 64 w 128"/>
                  <a:gd name="T31" fmla="*/ 31 h 128"/>
                  <a:gd name="T32" fmla="*/ 64 w 128"/>
                  <a:gd name="T33" fmla="*/ 3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128">
                    <a:moveTo>
                      <a:pt x="64" y="31"/>
                    </a:moveTo>
                    <a:cubicBezTo>
                      <a:pt x="65" y="31"/>
                      <a:pt x="66" y="31"/>
                      <a:pt x="67" y="31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83" y="2"/>
                      <a:pt x="74" y="0"/>
                      <a:pt x="64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99"/>
                      <a:pt x="29" y="128"/>
                      <a:pt x="64" y="128"/>
                    </a:cubicBezTo>
                    <a:cubicBezTo>
                      <a:pt x="99" y="128"/>
                      <a:pt x="128" y="99"/>
                      <a:pt x="128" y="64"/>
                    </a:cubicBezTo>
                    <a:cubicBezTo>
                      <a:pt x="128" y="54"/>
                      <a:pt x="126" y="45"/>
                      <a:pt x="122" y="37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97" y="62"/>
                      <a:pt x="98" y="63"/>
                      <a:pt x="98" y="64"/>
                    </a:cubicBezTo>
                    <a:cubicBezTo>
                      <a:pt x="98" y="83"/>
                      <a:pt x="83" y="98"/>
                      <a:pt x="64" y="98"/>
                    </a:cubicBezTo>
                    <a:cubicBezTo>
                      <a:pt x="46" y="98"/>
                      <a:pt x="31" y="83"/>
                      <a:pt x="31" y="64"/>
                    </a:cubicBezTo>
                    <a:cubicBezTo>
                      <a:pt x="31" y="46"/>
                      <a:pt x="46" y="31"/>
                      <a:pt x="64" y="31"/>
                    </a:cubicBezTo>
                    <a:close/>
                    <a:moveTo>
                      <a:pt x="64" y="31"/>
                    </a:moveTo>
                    <a:cubicBezTo>
                      <a:pt x="64" y="31"/>
                      <a:pt x="64" y="31"/>
                      <a:pt x="6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endParaRPr lang="zh-CN" altLang="en-US">
                  <a:solidFill>
                    <a:prstClr val="black"/>
                  </a:soli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5969953" y="4268070"/>
                <a:ext cx="312738" cy="312738"/>
              </a:xfrm>
              <a:custGeom>
                <a:avLst/>
                <a:gdLst>
                  <a:gd name="T0" fmla="*/ 134 w 158"/>
                  <a:gd name="T1" fmla="*/ 43 h 158"/>
                  <a:gd name="T2" fmla="*/ 141 w 158"/>
                  <a:gd name="T3" fmla="*/ 36 h 158"/>
                  <a:gd name="T4" fmla="*/ 141 w 158"/>
                  <a:gd name="T5" fmla="*/ 23 h 158"/>
                  <a:gd name="T6" fmla="*/ 136 w 158"/>
                  <a:gd name="T7" fmla="*/ 18 h 158"/>
                  <a:gd name="T8" fmla="*/ 130 w 158"/>
                  <a:gd name="T9" fmla="*/ 15 h 158"/>
                  <a:gd name="T10" fmla="*/ 123 w 158"/>
                  <a:gd name="T11" fmla="*/ 18 h 158"/>
                  <a:gd name="T12" fmla="*/ 115 w 158"/>
                  <a:gd name="T13" fmla="*/ 27 h 158"/>
                  <a:gd name="T14" fmla="*/ 113 w 158"/>
                  <a:gd name="T15" fmla="*/ 3 h 158"/>
                  <a:gd name="T16" fmla="*/ 110 w 158"/>
                  <a:gd name="T17" fmla="*/ 0 h 158"/>
                  <a:gd name="T18" fmla="*/ 108 w 158"/>
                  <a:gd name="T19" fmla="*/ 1 h 158"/>
                  <a:gd name="T20" fmla="*/ 73 w 158"/>
                  <a:gd name="T21" fmla="*/ 36 h 158"/>
                  <a:gd name="T22" fmla="*/ 69 w 158"/>
                  <a:gd name="T23" fmla="*/ 48 h 158"/>
                  <a:gd name="T24" fmla="*/ 69 w 158"/>
                  <a:gd name="T25" fmla="*/ 49 h 158"/>
                  <a:gd name="T26" fmla="*/ 70 w 158"/>
                  <a:gd name="T27" fmla="*/ 71 h 158"/>
                  <a:gd name="T28" fmla="*/ 58 w 158"/>
                  <a:gd name="T29" fmla="*/ 83 h 158"/>
                  <a:gd name="T30" fmla="*/ 35 w 158"/>
                  <a:gd name="T31" fmla="*/ 106 h 158"/>
                  <a:gd name="T32" fmla="*/ 35 w 158"/>
                  <a:gd name="T33" fmla="*/ 106 h 158"/>
                  <a:gd name="T34" fmla="*/ 13 w 158"/>
                  <a:gd name="T35" fmla="*/ 128 h 158"/>
                  <a:gd name="T36" fmla="*/ 3 w 158"/>
                  <a:gd name="T37" fmla="*/ 138 h 158"/>
                  <a:gd name="T38" fmla="*/ 1 w 158"/>
                  <a:gd name="T39" fmla="*/ 143 h 158"/>
                  <a:gd name="T40" fmla="*/ 0 w 158"/>
                  <a:gd name="T41" fmla="*/ 150 h 158"/>
                  <a:gd name="T42" fmla="*/ 8 w 158"/>
                  <a:gd name="T43" fmla="*/ 158 h 158"/>
                  <a:gd name="T44" fmla="*/ 8 w 158"/>
                  <a:gd name="T45" fmla="*/ 158 h 158"/>
                  <a:gd name="T46" fmla="*/ 16 w 158"/>
                  <a:gd name="T47" fmla="*/ 158 h 158"/>
                  <a:gd name="T48" fmla="*/ 21 w 158"/>
                  <a:gd name="T49" fmla="*/ 156 h 158"/>
                  <a:gd name="T50" fmla="*/ 89 w 158"/>
                  <a:gd name="T51" fmla="*/ 88 h 158"/>
                  <a:gd name="T52" fmla="*/ 109 w 158"/>
                  <a:gd name="T53" fmla="*/ 89 h 158"/>
                  <a:gd name="T54" fmla="*/ 110 w 158"/>
                  <a:gd name="T55" fmla="*/ 89 h 158"/>
                  <a:gd name="T56" fmla="*/ 111 w 158"/>
                  <a:gd name="T57" fmla="*/ 89 h 158"/>
                  <a:gd name="T58" fmla="*/ 122 w 158"/>
                  <a:gd name="T59" fmla="*/ 85 h 158"/>
                  <a:gd name="T60" fmla="*/ 157 w 158"/>
                  <a:gd name="T61" fmla="*/ 50 h 158"/>
                  <a:gd name="T62" fmla="*/ 155 w 158"/>
                  <a:gd name="T63" fmla="*/ 45 h 158"/>
                  <a:gd name="T64" fmla="*/ 134 w 158"/>
                  <a:gd name="T65" fmla="*/ 43 h 158"/>
                  <a:gd name="T66" fmla="*/ 134 w 158"/>
                  <a:gd name="T67" fmla="*/ 43 h 158"/>
                  <a:gd name="T68" fmla="*/ 134 w 158"/>
                  <a:gd name="T69" fmla="*/ 4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8" h="158">
                    <a:moveTo>
                      <a:pt x="134" y="43"/>
                    </a:move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2"/>
                      <a:pt x="145" y="27"/>
                      <a:pt x="141" y="23"/>
                    </a:cubicBezTo>
                    <a:cubicBezTo>
                      <a:pt x="136" y="18"/>
                      <a:pt x="136" y="18"/>
                      <a:pt x="136" y="18"/>
                    </a:cubicBezTo>
                    <a:cubicBezTo>
                      <a:pt x="134" y="16"/>
                      <a:pt x="132" y="15"/>
                      <a:pt x="130" y="15"/>
                    </a:cubicBezTo>
                    <a:cubicBezTo>
                      <a:pt x="127" y="15"/>
                      <a:pt x="125" y="16"/>
                      <a:pt x="123" y="18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1"/>
                      <a:pt x="111" y="0"/>
                      <a:pt x="110" y="0"/>
                    </a:cubicBezTo>
                    <a:cubicBezTo>
                      <a:pt x="109" y="0"/>
                      <a:pt x="108" y="1"/>
                      <a:pt x="108" y="1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0" y="39"/>
                      <a:pt x="68" y="43"/>
                      <a:pt x="69" y="48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8" y="83"/>
                      <a:pt x="58" y="83"/>
                      <a:pt x="58" y="83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3" y="138"/>
                      <a:pt x="3" y="138"/>
                      <a:pt x="3" y="138"/>
                    </a:cubicBezTo>
                    <a:cubicBezTo>
                      <a:pt x="2" y="139"/>
                      <a:pt x="1" y="141"/>
                      <a:pt x="1" y="143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5"/>
                      <a:pt x="4" y="158"/>
                      <a:pt x="8" y="158"/>
                    </a:cubicBezTo>
                    <a:cubicBezTo>
                      <a:pt x="8" y="158"/>
                      <a:pt x="8" y="158"/>
                      <a:pt x="8" y="158"/>
                    </a:cubicBezTo>
                    <a:cubicBezTo>
                      <a:pt x="16" y="158"/>
                      <a:pt x="16" y="158"/>
                      <a:pt x="16" y="158"/>
                    </a:cubicBezTo>
                    <a:cubicBezTo>
                      <a:pt x="18" y="158"/>
                      <a:pt x="20" y="157"/>
                      <a:pt x="21" y="156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10" y="89"/>
                      <a:pt x="110" y="89"/>
                      <a:pt x="110" y="89"/>
                    </a:cubicBezTo>
                    <a:cubicBezTo>
                      <a:pt x="110" y="89"/>
                      <a:pt x="111" y="89"/>
                      <a:pt x="111" y="89"/>
                    </a:cubicBezTo>
                    <a:cubicBezTo>
                      <a:pt x="115" y="89"/>
                      <a:pt x="119" y="88"/>
                      <a:pt x="122" y="85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58" y="48"/>
                      <a:pt x="157" y="45"/>
                      <a:pt x="155" y="45"/>
                    </a:cubicBezTo>
                    <a:lnTo>
                      <a:pt x="134" y="43"/>
                    </a:lnTo>
                    <a:close/>
                    <a:moveTo>
                      <a:pt x="134" y="43"/>
                    </a:moveTo>
                    <a:cubicBezTo>
                      <a:pt x="134" y="43"/>
                      <a:pt x="134" y="43"/>
                      <a:pt x="134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endParaRPr lang="zh-CN" altLang="en-US">
                  <a:solidFill>
                    <a:prstClr val="black"/>
                  </a:solidFill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44" name="Freeform 20"/>
            <p:cNvSpPr/>
            <p:nvPr/>
          </p:nvSpPr>
          <p:spPr bwMode="auto">
            <a:xfrm>
              <a:off x="4365826" y="3645670"/>
              <a:ext cx="488950" cy="619125"/>
            </a:xfrm>
            <a:custGeom>
              <a:avLst/>
              <a:gdLst>
                <a:gd name="T0" fmla="*/ 148 w 248"/>
                <a:gd name="T1" fmla="*/ 313 h 313"/>
                <a:gd name="T2" fmla="*/ 100 w 248"/>
                <a:gd name="T3" fmla="*/ 313 h 313"/>
                <a:gd name="T4" fmla="*/ 0 w 248"/>
                <a:gd name="T5" fmla="*/ 213 h 313"/>
                <a:gd name="T6" fmla="*/ 0 w 248"/>
                <a:gd name="T7" fmla="*/ 100 h 313"/>
                <a:gd name="T8" fmla="*/ 100 w 248"/>
                <a:gd name="T9" fmla="*/ 0 h 313"/>
                <a:gd name="T10" fmla="*/ 148 w 248"/>
                <a:gd name="T11" fmla="*/ 0 h 313"/>
                <a:gd name="T12" fmla="*/ 248 w 248"/>
                <a:gd name="T13" fmla="*/ 100 h 313"/>
                <a:gd name="T14" fmla="*/ 248 w 248"/>
                <a:gd name="T15" fmla="*/ 213 h 313"/>
                <a:gd name="T16" fmla="*/ 148 w 248"/>
                <a:gd name="T1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313">
                  <a:moveTo>
                    <a:pt x="148" y="313"/>
                  </a:moveTo>
                  <a:cubicBezTo>
                    <a:pt x="100" y="313"/>
                    <a:pt x="100" y="313"/>
                    <a:pt x="100" y="313"/>
                  </a:cubicBezTo>
                  <a:cubicBezTo>
                    <a:pt x="45" y="313"/>
                    <a:pt x="0" y="268"/>
                    <a:pt x="0" y="213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203" y="0"/>
                    <a:pt x="248" y="45"/>
                    <a:pt x="248" y="100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68"/>
                    <a:pt x="203" y="313"/>
                    <a:pt x="148" y="313"/>
                  </a:cubicBezTo>
                  <a:close/>
                </a:path>
              </a:pathLst>
            </a:custGeom>
            <a:solidFill>
              <a:srgbClr val="9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4297563" y="3637732"/>
              <a:ext cx="625475" cy="149225"/>
            </a:xfrm>
            <a:custGeom>
              <a:avLst/>
              <a:gdLst>
                <a:gd name="T0" fmla="*/ 284 w 316"/>
                <a:gd name="T1" fmla="*/ 75 h 75"/>
                <a:gd name="T2" fmla="*/ 32 w 316"/>
                <a:gd name="T3" fmla="*/ 75 h 75"/>
                <a:gd name="T4" fmla="*/ 0 w 316"/>
                <a:gd name="T5" fmla="*/ 43 h 75"/>
                <a:gd name="T6" fmla="*/ 0 w 316"/>
                <a:gd name="T7" fmla="*/ 32 h 75"/>
                <a:gd name="T8" fmla="*/ 32 w 316"/>
                <a:gd name="T9" fmla="*/ 0 h 75"/>
                <a:gd name="T10" fmla="*/ 284 w 316"/>
                <a:gd name="T11" fmla="*/ 0 h 75"/>
                <a:gd name="T12" fmla="*/ 316 w 316"/>
                <a:gd name="T13" fmla="*/ 32 h 75"/>
                <a:gd name="T14" fmla="*/ 316 w 316"/>
                <a:gd name="T15" fmla="*/ 43 h 75"/>
                <a:gd name="T16" fmla="*/ 284 w 316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75">
                  <a:moveTo>
                    <a:pt x="284" y="75"/>
                  </a:moveTo>
                  <a:cubicBezTo>
                    <a:pt x="32" y="75"/>
                    <a:pt x="32" y="75"/>
                    <a:pt x="32" y="75"/>
                  </a:cubicBezTo>
                  <a:cubicBezTo>
                    <a:pt x="15" y="75"/>
                    <a:pt x="0" y="61"/>
                    <a:pt x="0" y="4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301" y="0"/>
                    <a:pt x="316" y="15"/>
                    <a:pt x="316" y="32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6" y="61"/>
                    <a:pt x="301" y="75"/>
                    <a:pt x="284" y="75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4297563" y="3842520"/>
              <a:ext cx="625475" cy="147638"/>
            </a:xfrm>
            <a:custGeom>
              <a:avLst/>
              <a:gdLst>
                <a:gd name="T0" fmla="*/ 284 w 316"/>
                <a:gd name="T1" fmla="*/ 75 h 75"/>
                <a:gd name="T2" fmla="*/ 32 w 316"/>
                <a:gd name="T3" fmla="*/ 75 h 75"/>
                <a:gd name="T4" fmla="*/ 0 w 316"/>
                <a:gd name="T5" fmla="*/ 43 h 75"/>
                <a:gd name="T6" fmla="*/ 0 w 316"/>
                <a:gd name="T7" fmla="*/ 32 h 75"/>
                <a:gd name="T8" fmla="*/ 32 w 316"/>
                <a:gd name="T9" fmla="*/ 0 h 75"/>
                <a:gd name="T10" fmla="*/ 284 w 316"/>
                <a:gd name="T11" fmla="*/ 0 h 75"/>
                <a:gd name="T12" fmla="*/ 316 w 316"/>
                <a:gd name="T13" fmla="*/ 32 h 75"/>
                <a:gd name="T14" fmla="*/ 316 w 316"/>
                <a:gd name="T15" fmla="*/ 43 h 75"/>
                <a:gd name="T16" fmla="*/ 284 w 316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75">
                  <a:moveTo>
                    <a:pt x="284" y="75"/>
                  </a:moveTo>
                  <a:cubicBezTo>
                    <a:pt x="32" y="75"/>
                    <a:pt x="32" y="75"/>
                    <a:pt x="32" y="75"/>
                  </a:cubicBezTo>
                  <a:cubicBezTo>
                    <a:pt x="15" y="75"/>
                    <a:pt x="0" y="61"/>
                    <a:pt x="0" y="4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301" y="0"/>
                    <a:pt x="316" y="15"/>
                    <a:pt x="316" y="32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6" y="61"/>
                    <a:pt x="301" y="75"/>
                    <a:pt x="284" y="75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4297563" y="4039370"/>
              <a:ext cx="625475" cy="149225"/>
            </a:xfrm>
            <a:custGeom>
              <a:avLst/>
              <a:gdLst>
                <a:gd name="T0" fmla="*/ 284 w 316"/>
                <a:gd name="T1" fmla="*/ 75 h 75"/>
                <a:gd name="T2" fmla="*/ 32 w 316"/>
                <a:gd name="T3" fmla="*/ 75 h 75"/>
                <a:gd name="T4" fmla="*/ 0 w 316"/>
                <a:gd name="T5" fmla="*/ 43 h 75"/>
                <a:gd name="T6" fmla="*/ 0 w 316"/>
                <a:gd name="T7" fmla="*/ 32 h 75"/>
                <a:gd name="T8" fmla="*/ 32 w 316"/>
                <a:gd name="T9" fmla="*/ 0 h 75"/>
                <a:gd name="T10" fmla="*/ 284 w 316"/>
                <a:gd name="T11" fmla="*/ 0 h 75"/>
                <a:gd name="T12" fmla="*/ 316 w 316"/>
                <a:gd name="T13" fmla="*/ 32 h 75"/>
                <a:gd name="T14" fmla="*/ 316 w 316"/>
                <a:gd name="T15" fmla="*/ 43 h 75"/>
                <a:gd name="T16" fmla="*/ 284 w 316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75">
                  <a:moveTo>
                    <a:pt x="284" y="75"/>
                  </a:moveTo>
                  <a:cubicBezTo>
                    <a:pt x="32" y="75"/>
                    <a:pt x="32" y="75"/>
                    <a:pt x="32" y="75"/>
                  </a:cubicBezTo>
                  <a:cubicBezTo>
                    <a:pt x="15" y="75"/>
                    <a:pt x="0" y="60"/>
                    <a:pt x="0" y="4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301" y="0"/>
                    <a:pt x="316" y="15"/>
                    <a:pt x="316" y="32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6" y="60"/>
                    <a:pt x="301" y="75"/>
                    <a:pt x="284" y="75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8" name="Freeform 24"/>
            <p:cNvSpPr/>
            <p:nvPr/>
          </p:nvSpPr>
          <p:spPr bwMode="auto">
            <a:xfrm>
              <a:off x="4553151" y="4264795"/>
              <a:ext cx="114300" cy="23813"/>
            </a:xfrm>
            <a:custGeom>
              <a:avLst/>
              <a:gdLst>
                <a:gd name="T0" fmla="*/ 0 w 58"/>
                <a:gd name="T1" fmla="*/ 0 h 12"/>
                <a:gd name="T2" fmla="*/ 29 w 58"/>
                <a:gd name="T3" fmla="*/ 12 h 12"/>
                <a:gd name="T4" fmla="*/ 58 w 58"/>
                <a:gd name="T5" fmla="*/ 0 h 12"/>
                <a:gd name="T6" fmla="*/ 0 w 5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2">
                  <a:moveTo>
                    <a:pt x="0" y="0"/>
                  </a:moveTo>
                  <a:cubicBezTo>
                    <a:pt x="4" y="7"/>
                    <a:pt x="15" y="12"/>
                    <a:pt x="29" y="12"/>
                  </a:cubicBezTo>
                  <a:cubicBezTo>
                    <a:pt x="43" y="12"/>
                    <a:pt x="54" y="7"/>
                    <a:pt x="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5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3841951" y="1708920"/>
              <a:ext cx="1536700" cy="733425"/>
            </a:xfrm>
            <a:custGeom>
              <a:avLst/>
              <a:gdLst>
                <a:gd name="T0" fmla="*/ 778 w 778"/>
                <a:gd name="T1" fmla="*/ 371 h 371"/>
                <a:gd name="T2" fmla="*/ 389 w 778"/>
                <a:gd name="T3" fmla="*/ 0 h 371"/>
                <a:gd name="T4" fmla="*/ 0 w 778"/>
                <a:gd name="T5" fmla="*/ 371 h 371"/>
                <a:gd name="T6" fmla="*/ 778 w 778"/>
                <a:gd name="T7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8" h="371">
                  <a:moveTo>
                    <a:pt x="778" y="371"/>
                  </a:moveTo>
                  <a:cubicBezTo>
                    <a:pt x="769" y="164"/>
                    <a:pt x="598" y="0"/>
                    <a:pt x="389" y="0"/>
                  </a:cubicBezTo>
                  <a:cubicBezTo>
                    <a:pt x="180" y="0"/>
                    <a:pt x="9" y="164"/>
                    <a:pt x="0" y="371"/>
                  </a:cubicBezTo>
                  <a:lnTo>
                    <a:pt x="778" y="371"/>
                  </a:lnTo>
                  <a:close/>
                </a:path>
              </a:pathLst>
            </a:custGeom>
            <a:solidFill>
              <a:srgbClr val="D9A9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0" name="Freeform 26"/>
            <p:cNvSpPr/>
            <p:nvPr/>
          </p:nvSpPr>
          <p:spPr bwMode="auto">
            <a:xfrm>
              <a:off x="4230888" y="3272607"/>
              <a:ext cx="758825" cy="365125"/>
            </a:xfrm>
            <a:custGeom>
              <a:avLst/>
              <a:gdLst>
                <a:gd name="T0" fmla="*/ 0 w 384"/>
                <a:gd name="T1" fmla="*/ 0 h 185"/>
                <a:gd name="T2" fmla="*/ 81 w 384"/>
                <a:gd name="T3" fmla="*/ 185 h 185"/>
                <a:gd name="T4" fmla="*/ 173 w 384"/>
                <a:gd name="T5" fmla="*/ 185 h 185"/>
                <a:gd name="T6" fmla="*/ 192 w 384"/>
                <a:gd name="T7" fmla="*/ 185 h 185"/>
                <a:gd name="T8" fmla="*/ 211 w 384"/>
                <a:gd name="T9" fmla="*/ 185 h 185"/>
                <a:gd name="T10" fmla="*/ 303 w 384"/>
                <a:gd name="T11" fmla="*/ 185 h 185"/>
                <a:gd name="T12" fmla="*/ 384 w 384"/>
                <a:gd name="T13" fmla="*/ 0 h 185"/>
                <a:gd name="T14" fmla="*/ 0 w 384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185">
                  <a:moveTo>
                    <a:pt x="0" y="0"/>
                  </a:moveTo>
                  <a:cubicBezTo>
                    <a:pt x="40" y="63"/>
                    <a:pt x="77" y="135"/>
                    <a:pt x="81" y="185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303" y="185"/>
                    <a:pt x="303" y="185"/>
                    <a:pt x="303" y="185"/>
                  </a:cubicBezTo>
                  <a:cubicBezTo>
                    <a:pt x="307" y="135"/>
                    <a:pt x="344" y="63"/>
                    <a:pt x="38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A9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4383288" y="1280295"/>
              <a:ext cx="100013" cy="342900"/>
            </a:xfrm>
            <a:custGeom>
              <a:avLst/>
              <a:gdLst>
                <a:gd name="T0" fmla="*/ 41 w 51"/>
                <a:gd name="T1" fmla="*/ 173 h 174"/>
                <a:gd name="T2" fmla="*/ 41 w 51"/>
                <a:gd name="T3" fmla="*/ 173 h 174"/>
                <a:gd name="T4" fmla="*/ 28 w 51"/>
                <a:gd name="T5" fmla="*/ 164 h 174"/>
                <a:gd name="T6" fmla="*/ 1 w 51"/>
                <a:gd name="T7" fmla="*/ 14 h 174"/>
                <a:gd name="T8" fmla="*/ 11 w 51"/>
                <a:gd name="T9" fmla="*/ 1 h 174"/>
                <a:gd name="T10" fmla="*/ 11 w 51"/>
                <a:gd name="T11" fmla="*/ 1 h 174"/>
                <a:gd name="T12" fmla="*/ 24 w 51"/>
                <a:gd name="T13" fmla="*/ 10 h 174"/>
                <a:gd name="T14" fmla="*/ 50 w 51"/>
                <a:gd name="T15" fmla="*/ 160 h 174"/>
                <a:gd name="T16" fmla="*/ 41 w 51"/>
                <a:gd name="T17" fmla="*/ 1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74">
                  <a:moveTo>
                    <a:pt x="41" y="173"/>
                  </a:moveTo>
                  <a:cubicBezTo>
                    <a:pt x="41" y="173"/>
                    <a:pt x="41" y="173"/>
                    <a:pt x="41" y="173"/>
                  </a:cubicBezTo>
                  <a:cubicBezTo>
                    <a:pt x="35" y="174"/>
                    <a:pt x="29" y="170"/>
                    <a:pt x="28" y="16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7" y="0"/>
                    <a:pt x="23" y="4"/>
                    <a:pt x="24" y="10"/>
                  </a:cubicBezTo>
                  <a:cubicBezTo>
                    <a:pt x="50" y="160"/>
                    <a:pt x="50" y="160"/>
                    <a:pt x="50" y="160"/>
                  </a:cubicBezTo>
                  <a:cubicBezTo>
                    <a:pt x="51" y="166"/>
                    <a:pt x="47" y="172"/>
                    <a:pt x="41" y="173"/>
                  </a:cubicBezTo>
                  <a:close/>
                </a:path>
              </a:pathLst>
            </a:custGeom>
            <a:solidFill>
              <a:srgbClr val="D9A9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4000701" y="1415232"/>
              <a:ext cx="201613" cy="312738"/>
            </a:xfrm>
            <a:custGeom>
              <a:avLst/>
              <a:gdLst>
                <a:gd name="T0" fmla="*/ 95 w 102"/>
                <a:gd name="T1" fmla="*/ 154 h 158"/>
                <a:gd name="T2" fmla="*/ 95 w 102"/>
                <a:gd name="T3" fmla="*/ 154 h 158"/>
                <a:gd name="T4" fmla="*/ 79 w 102"/>
                <a:gd name="T5" fmla="*/ 150 h 158"/>
                <a:gd name="T6" fmla="*/ 3 w 102"/>
                <a:gd name="T7" fmla="*/ 19 h 158"/>
                <a:gd name="T8" fmla="*/ 8 w 102"/>
                <a:gd name="T9" fmla="*/ 3 h 158"/>
                <a:gd name="T10" fmla="*/ 8 w 102"/>
                <a:gd name="T11" fmla="*/ 3 h 158"/>
                <a:gd name="T12" fmla="*/ 23 w 102"/>
                <a:gd name="T13" fmla="*/ 8 h 158"/>
                <a:gd name="T14" fmla="*/ 99 w 102"/>
                <a:gd name="T15" fmla="*/ 139 h 158"/>
                <a:gd name="T16" fmla="*/ 95 w 102"/>
                <a:gd name="T17" fmla="*/ 15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58">
                  <a:moveTo>
                    <a:pt x="95" y="154"/>
                  </a:moveTo>
                  <a:cubicBezTo>
                    <a:pt x="95" y="154"/>
                    <a:pt x="95" y="154"/>
                    <a:pt x="95" y="154"/>
                  </a:cubicBezTo>
                  <a:cubicBezTo>
                    <a:pt x="89" y="158"/>
                    <a:pt x="82" y="156"/>
                    <a:pt x="79" y="15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4"/>
                    <a:pt x="2" y="7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3" y="0"/>
                    <a:pt x="20" y="2"/>
                    <a:pt x="23" y="8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102" y="144"/>
                    <a:pt x="100" y="151"/>
                    <a:pt x="95" y="154"/>
                  </a:cubicBezTo>
                  <a:close/>
                </a:path>
              </a:pathLst>
            </a:custGeom>
            <a:solidFill>
              <a:srgbClr val="D9A9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3" name="Freeform 29"/>
            <p:cNvSpPr/>
            <p:nvPr/>
          </p:nvSpPr>
          <p:spPr bwMode="auto">
            <a:xfrm>
              <a:off x="4734126" y="1280295"/>
              <a:ext cx="101600" cy="342900"/>
            </a:xfrm>
            <a:custGeom>
              <a:avLst/>
              <a:gdLst>
                <a:gd name="T0" fmla="*/ 11 w 51"/>
                <a:gd name="T1" fmla="*/ 173 h 174"/>
                <a:gd name="T2" fmla="*/ 11 w 51"/>
                <a:gd name="T3" fmla="*/ 173 h 174"/>
                <a:gd name="T4" fmla="*/ 2 w 51"/>
                <a:gd name="T5" fmla="*/ 160 h 174"/>
                <a:gd name="T6" fmla="*/ 28 w 51"/>
                <a:gd name="T7" fmla="*/ 10 h 174"/>
                <a:gd name="T8" fmla="*/ 41 w 51"/>
                <a:gd name="T9" fmla="*/ 1 h 174"/>
                <a:gd name="T10" fmla="*/ 41 w 51"/>
                <a:gd name="T11" fmla="*/ 1 h 174"/>
                <a:gd name="T12" fmla="*/ 50 w 51"/>
                <a:gd name="T13" fmla="*/ 14 h 174"/>
                <a:gd name="T14" fmla="*/ 24 w 51"/>
                <a:gd name="T15" fmla="*/ 164 h 174"/>
                <a:gd name="T16" fmla="*/ 11 w 51"/>
                <a:gd name="T17" fmla="*/ 1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74">
                  <a:moveTo>
                    <a:pt x="11" y="173"/>
                  </a:moveTo>
                  <a:cubicBezTo>
                    <a:pt x="11" y="173"/>
                    <a:pt x="11" y="173"/>
                    <a:pt x="11" y="173"/>
                  </a:cubicBezTo>
                  <a:cubicBezTo>
                    <a:pt x="5" y="172"/>
                    <a:pt x="0" y="166"/>
                    <a:pt x="2" y="16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4"/>
                    <a:pt x="35" y="0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7" y="2"/>
                    <a:pt x="51" y="8"/>
                    <a:pt x="50" y="14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3" y="170"/>
                    <a:pt x="17" y="174"/>
                    <a:pt x="11" y="173"/>
                  </a:cubicBezTo>
                  <a:close/>
                </a:path>
              </a:pathLst>
            </a:custGeom>
            <a:solidFill>
              <a:srgbClr val="D9A9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4" name="Freeform 30"/>
            <p:cNvSpPr/>
            <p:nvPr/>
          </p:nvSpPr>
          <p:spPr bwMode="auto">
            <a:xfrm>
              <a:off x="5016701" y="1415232"/>
              <a:ext cx="200025" cy="312738"/>
            </a:xfrm>
            <a:custGeom>
              <a:avLst/>
              <a:gdLst>
                <a:gd name="T0" fmla="*/ 7 w 101"/>
                <a:gd name="T1" fmla="*/ 154 h 158"/>
                <a:gd name="T2" fmla="*/ 7 w 101"/>
                <a:gd name="T3" fmla="*/ 154 h 158"/>
                <a:gd name="T4" fmla="*/ 3 w 101"/>
                <a:gd name="T5" fmla="*/ 139 h 158"/>
                <a:gd name="T6" fmla="*/ 78 w 101"/>
                <a:gd name="T7" fmla="*/ 8 h 158"/>
                <a:gd name="T8" fmla="*/ 94 w 101"/>
                <a:gd name="T9" fmla="*/ 3 h 158"/>
                <a:gd name="T10" fmla="*/ 94 w 101"/>
                <a:gd name="T11" fmla="*/ 3 h 158"/>
                <a:gd name="T12" fmla="*/ 98 w 101"/>
                <a:gd name="T13" fmla="*/ 19 h 158"/>
                <a:gd name="T14" fmla="*/ 23 w 101"/>
                <a:gd name="T15" fmla="*/ 150 h 158"/>
                <a:gd name="T16" fmla="*/ 7 w 101"/>
                <a:gd name="T17" fmla="*/ 15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58">
                  <a:moveTo>
                    <a:pt x="7" y="154"/>
                  </a:moveTo>
                  <a:cubicBezTo>
                    <a:pt x="7" y="154"/>
                    <a:pt x="7" y="154"/>
                    <a:pt x="7" y="154"/>
                  </a:cubicBezTo>
                  <a:cubicBezTo>
                    <a:pt x="1" y="151"/>
                    <a:pt x="0" y="144"/>
                    <a:pt x="3" y="13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82" y="2"/>
                    <a:pt x="89" y="0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100" y="7"/>
                    <a:pt x="101" y="14"/>
                    <a:pt x="98" y="19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19" y="156"/>
                    <a:pt x="12" y="158"/>
                    <a:pt x="7" y="154"/>
                  </a:cubicBezTo>
                  <a:close/>
                </a:path>
              </a:pathLst>
            </a:custGeom>
            <a:solidFill>
              <a:srgbClr val="D9A9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5" name="Freeform 31"/>
            <p:cNvSpPr/>
            <p:nvPr/>
          </p:nvSpPr>
          <p:spPr bwMode="auto">
            <a:xfrm>
              <a:off x="5246888" y="1677170"/>
              <a:ext cx="280988" cy="242888"/>
            </a:xfrm>
            <a:custGeom>
              <a:avLst/>
              <a:gdLst>
                <a:gd name="T0" fmla="*/ 4 w 142"/>
                <a:gd name="T1" fmla="*/ 118 h 123"/>
                <a:gd name="T2" fmla="*/ 4 w 142"/>
                <a:gd name="T3" fmla="*/ 118 h 123"/>
                <a:gd name="T4" fmla="*/ 6 w 142"/>
                <a:gd name="T5" fmla="*/ 101 h 123"/>
                <a:gd name="T6" fmla="*/ 122 w 142"/>
                <a:gd name="T7" fmla="*/ 4 h 123"/>
                <a:gd name="T8" fmla="*/ 138 w 142"/>
                <a:gd name="T9" fmla="*/ 6 h 123"/>
                <a:gd name="T10" fmla="*/ 138 w 142"/>
                <a:gd name="T11" fmla="*/ 6 h 123"/>
                <a:gd name="T12" fmla="*/ 136 w 142"/>
                <a:gd name="T13" fmla="*/ 22 h 123"/>
                <a:gd name="T14" fmla="*/ 20 w 142"/>
                <a:gd name="T15" fmla="*/ 119 h 123"/>
                <a:gd name="T16" fmla="*/ 4 w 142"/>
                <a:gd name="T17" fmla="*/ 1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23">
                  <a:moveTo>
                    <a:pt x="4" y="118"/>
                  </a:moveTo>
                  <a:cubicBezTo>
                    <a:pt x="4" y="118"/>
                    <a:pt x="4" y="118"/>
                    <a:pt x="4" y="118"/>
                  </a:cubicBezTo>
                  <a:cubicBezTo>
                    <a:pt x="0" y="113"/>
                    <a:pt x="1" y="106"/>
                    <a:pt x="6" y="101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7" y="0"/>
                    <a:pt x="134" y="1"/>
                    <a:pt x="138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42" y="10"/>
                    <a:pt x="141" y="18"/>
                    <a:pt x="136" y="22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16" y="123"/>
                    <a:pt x="8" y="122"/>
                    <a:pt x="4" y="118"/>
                  </a:cubicBezTo>
                  <a:close/>
                </a:path>
              </a:pathLst>
            </a:custGeom>
            <a:solidFill>
              <a:srgbClr val="D9A9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3692726" y="1677170"/>
              <a:ext cx="279400" cy="242888"/>
            </a:xfrm>
            <a:custGeom>
              <a:avLst/>
              <a:gdLst>
                <a:gd name="T0" fmla="*/ 137 w 141"/>
                <a:gd name="T1" fmla="*/ 118 h 123"/>
                <a:gd name="T2" fmla="*/ 137 w 141"/>
                <a:gd name="T3" fmla="*/ 118 h 123"/>
                <a:gd name="T4" fmla="*/ 121 w 141"/>
                <a:gd name="T5" fmla="*/ 119 h 123"/>
                <a:gd name="T6" fmla="*/ 5 w 141"/>
                <a:gd name="T7" fmla="*/ 22 h 123"/>
                <a:gd name="T8" fmla="*/ 4 w 141"/>
                <a:gd name="T9" fmla="*/ 6 h 123"/>
                <a:gd name="T10" fmla="*/ 4 w 141"/>
                <a:gd name="T11" fmla="*/ 6 h 123"/>
                <a:gd name="T12" fmla="*/ 20 w 141"/>
                <a:gd name="T13" fmla="*/ 4 h 123"/>
                <a:gd name="T14" fmla="*/ 136 w 141"/>
                <a:gd name="T15" fmla="*/ 101 h 123"/>
                <a:gd name="T16" fmla="*/ 137 w 141"/>
                <a:gd name="T17" fmla="*/ 1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23">
                  <a:moveTo>
                    <a:pt x="137" y="118"/>
                  </a:moveTo>
                  <a:cubicBezTo>
                    <a:pt x="137" y="118"/>
                    <a:pt x="137" y="118"/>
                    <a:pt x="137" y="118"/>
                  </a:cubicBezTo>
                  <a:cubicBezTo>
                    <a:pt x="133" y="122"/>
                    <a:pt x="126" y="123"/>
                    <a:pt x="121" y="11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18"/>
                    <a:pt x="0" y="10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1"/>
                    <a:pt x="15" y="0"/>
                    <a:pt x="20" y="4"/>
                  </a:cubicBezTo>
                  <a:cubicBezTo>
                    <a:pt x="136" y="101"/>
                    <a:pt x="136" y="101"/>
                    <a:pt x="136" y="101"/>
                  </a:cubicBezTo>
                  <a:cubicBezTo>
                    <a:pt x="141" y="106"/>
                    <a:pt x="141" y="113"/>
                    <a:pt x="137" y="118"/>
                  </a:cubicBezTo>
                  <a:close/>
                </a:path>
              </a:pathLst>
            </a:custGeom>
            <a:solidFill>
              <a:srgbClr val="D9A9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7" name="TextBox 1"/>
            <p:cNvSpPr txBox="1"/>
            <p:nvPr/>
          </p:nvSpPr>
          <p:spPr>
            <a:xfrm>
              <a:off x="3831338" y="2524909"/>
              <a:ext cx="1557927" cy="656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20000"/>
                </a:lnSpc>
                <a:defRPr/>
              </a:pPr>
              <a:r>
                <a:rPr lang="vi-VN" sz="16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sym typeface="+mn-lt"/>
                </a:rPr>
                <a:t>INVESTMENT </a:t>
              </a:r>
              <a:endParaRPr lang="en-US" sz="1600" dirty="0">
                <a:gradFill>
                  <a:gsLst>
                    <a:gs pos="477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0"/>
                </a:gradFill>
                <a:latin typeface="Arial" panose="020B0604020202020204"/>
                <a:sym typeface="+mn-lt"/>
              </a:endParaRPr>
            </a:p>
            <a:p>
              <a:pPr algn="ctr" defTabSz="914400">
                <a:lnSpc>
                  <a:spcPct val="120000"/>
                </a:lnSpc>
                <a:defRPr/>
              </a:pPr>
              <a:r>
                <a:rPr lang="vi-VN" sz="16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sym typeface="+mn-lt"/>
                </a:rPr>
                <a:t>DEMAND</a:t>
              </a:r>
            </a:p>
          </p:txBody>
        </p:sp>
        <p:sp>
          <p:nvSpPr>
            <p:cNvPr id="58" name="矩形 57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  <p:cNvSpPr/>
            <p:nvPr/>
          </p:nvSpPr>
          <p:spPr>
            <a:xfrm>
              <a:off x="6821932" y="3946272"/>
              <a:ext cx="1504606" cy="65735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</a:t>
              </a:r>
              <a:endParaRPr lang="en-US" altLang="zh-CN" sz="1050" kern="0" dirty="0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9" name="矩形 58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  <p:cNvSpPr/>
            <p:nvPr/>
          </p:nvSpPr>
          <p:spPr>
            <a:xfrm>
              <a:off x="6860593" y="1875367"/>
              <a:ext cx="1504606" cy="4457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</a:t>
              </a:r>
              <a:endParaRPr lang="en-US" altLang="zh-CN" sz="1000" kern="0" dirty="0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0" name="TextBox 1"/>
            <p:cNvSpPr txBox="1"/>
            <p:nvPr/>
          </p:nvSpPr>
          <p:spPr>
            <a:xfrm>
              <a:off x="6802428" y="3716215"/>
              <a:ext cx="902811" cy="328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zh-CN" altLang="en-US" sz="1400" b="1" dirty="0">
                  <a:solidFill>
                    <a:srgbClr val="D9A96A"/>
                  </a:solidFill>
                  <a:latin typeface="Arial" panose="020B0604020202020204"/>
                  <a:sym typeface="+mn-lt"/>
                </a:rPr>
                <a:t>标题文字</a:t>
              </a:r>
              <a:endParaRPr lang="vi-VN" altLang="zh-CN" sz="1400" b="1" dirty="0">
                <a:solidFill>
                  <a:srgbClr val="D9A96A"/>
                </a:solidFill>
                <a:latin typeface="Arial" panose="020B0604020202020204"/>
                <a:sym typeface="+mn-lt"/>
              </a:endParaRPr>
            </a:p>
          </p:txBody>
        </p:sp>
        <p:sp>
          <p:nvSpPr>
            <p:cNvPr id="61" name="TextBox 1"/>
            <p:cNvSpPr txBox="1"/>
            <p:nvPr/>
          </p:nvSpPr>
          <p:spPr>
            <a:xfrm>
              <a:off x="6855116" y="1630428"/>
              <a:ext cx="902811" cy="328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zh-CN" altLang="en-US" sz="1400" b="1" dirty="0">
                  <a:solidFill>
                    <a:srgbClr val="D9A96A"/>
                  </a:solidFill>
                  <a:latin typeface="Arial" panose="020B0604020202020204"/>
                  <a:sym typeface="+mn-lt"/>
                </a:rPr>
                <a:t>标题文字</a:t>
              </a:r>
              <a:endParaRPr lang="vi-VN" altLang="zh-CN" sz="1400" b="1" dirty="0">
                <a:solidFill>
                  <a:srgbClr val="D9A96A"/>
                </a:solidFill>
                <a:latin typeface="Arial" panose="020B0604020202020204"/>
                <a:sym typeface="+mn-lt"/>
              </a:endParaRPr>
            </a:p>
          </p:txBody>
        </p:sp>
        <p:cxnSp>
          <p:nvCxnSpPr>
            <p:cNvPr id="62" name="直接连接符 61"/>
            <p:cNvCxnSpPr/>
            <p:nvPr/>
          </p:nvCxnSpPr>
          <p:spPr>
            <a:xfrm>
              <a:off x="6914932" y="4031270"/>
              <a:ext cx="361507" cy="0"/>
            </a:xfrm>
            <a:prstGeom prst="line">
              <a:avLst/>
            </a:prstGeom>
            <a:noFill/>
            <a:ln w="19050" cap="flat" cmpd="sng" algn="ctr">
              <a:solidFill>
                <a:srgbClr val="D9A96A"/>
              </a:solidFill>
              <a:prstDash val="solid"/>
            </a:ln>
            <a:effectLst/>
          </p:spPr>
        </p:cxnSp>
        <p:cxnSp>
          <p:nvCxnSpPr>
            <p:cNvPr id="63" name="直接连接符 62"/>
            <p:cNvCxnSpPr/>
            <p:nvPr/>
          </p:nvCxnSpPr>
          <p:spPr>
            <a:xfrm>
              <a:off x="6954280" y="1920058"/>
              <a:ext cx="361507" cy="0"/>
            </a:xfrm>
            <a:prstGeom prst="line">
              <a:avLst/>
            </a:prstGeom>
            <a:noFill/>
            <a:ln w="19050" cap="flat" cmpd="sng" algn="ctr">
              <a:solidFill>
                <a:srgbClr val="D9A96A"/>
              </a:solidFill>
              <a:prstDash val="solid"/>
            </a:ln>
            <a:effectLst/>
          </p:spPr>
        </p:cxnSp>
        <p:sp>
          <p:nvSpPr>
            <p:cNvPr id="64" name="矩形 63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  <p:cNvSpPr/>
            <p:nvPr/>
          </p:nvSpPr>
          <p:spPr>
            <a:xfrm>
              <a:off x="572795" y="1875367"/>
              <a:ext cx="1715375" cy="4634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</a:t>
              </a:r>
              <a:endParaRPr lang="en-US" altLang="zh-CN" sz="1050" kern="0" dirty="0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5" name="TextBox 1"/>
            <p:cNvSpPr txBox="1"/>
            <p:nvPr/>
          </p:nvSpPr>
          <p:spPr>
            <a:xfrm>
              <a:off x="1385359" y="1630428"/>
              <a:ext cx="902811" cy="328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zh-CN" altLang="en-US" sz="1400" b="1" dirty="0" smtClean="0">
                  <a:solidFill>
                    <a:srgbClr val="D9A96A"/>
                  </a:solidFill>
                  <a:latin typeface="Arial" panose="020B0604020202020204"/>
                  <a:sym typeface="+mn-lt"/>
                </a:rPr>
                <a:t>标题文字</a:t>
              </a:r>
              <a:endParaRPr lang="vi-VN" sz="1400" b="1" dirty="0">
                <a:solidFill>
                  <a:srgbClr val="D9A96A"/>
                </a:solidFill>
                <a:latin typeface="Arial" panose="020B0604020202020204"/>
                <a:sym typeface="+mn-lt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1811095" y="1941884"/>
              <a:ext cx="361507" cy="0"/>
            </a:xfrm>
            <a:prstGeom prst="line">
              <a:avLst/>
            </a:prstGeom>
            <a:noFill/>
            <a:ln w="19050" cap="flat" cmpd="sng" algn="ctr">
              <a:solidFill>
                <a:srgbClr val="D9A96A"/>
              </a:solidFill>
              <a:prstDash val="solid"/>
            </a:ln>
            <a:effectLst/>
          </p:spPr>
        </p:cxnSp>
        <p:sp>
          <p:nvSpPr>
            <p:cNvPr id="67" name="矩形 66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  <p:cNvSpPr/>
            <p:nvPr/>
          </p:nvSpPr>
          <p:spPr>
            <a:xfrm>
              <a:off x="572795" y="3959322"/>
              <a:ext cx="1710612" cy="4634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</a:t>
              </a:r>
              <a:endParaRPr lang="en-US" altLang="zh-CN" sz="1050" kern="0" dirty="0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8" name="TextBox 1"/>
            <p:cNvSpPr txBox="1"/>
            <p:nvPr/>
          </p:nvSpPr>
          <p:spPr>
            <a:xfrm>
              <a:off x="1380596" y="3714383"/>
              <a:ext cx="902811" cy="328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zh-CN" altLang="en-US" sz="1400" b="1" dirty="0">
                  <a:solidFill>
                    <a:srgbClr val="D9A96A"/>
                  </a:solidFill>
                  <a:latin typeface="Arial" panose="020B0604020202020204"/>
                  <a:sym typeface="+mn-lt"/>
                </a:rPr>
                <a:t>标题文字</a:t>
              </a:r>
              <a:endParaRPr lang="vi-VN" altLang="zh-CN" sz="1400" b="1" dirty="0">
                <a:solidFill>
                  <a:srgbClr val="D9A96A"/>
                </a:solidFill>
                <a:latin typeface="Arial" panose="020B0604020202020204"/>
                <a:sym typeface="+mn-lt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1806332" y="4025839"/>
              <a:ext cx="361507" cy="0"/>
            </a:xfrm>
            <a:prstGeom prst="line">
              <a:avLst/>
            </a:prstGeom>
            <a:noFill/>
            <a:ln w="19050" cap="flat" cmpd="sng" algn="ctr">
              <a:solidFill>
                <a:srgbClr val="D9A96A"/>
              </a:solidFill>
              <a:prstDash val="solid"/>
            </a:ln>
            <a:effectLst/>
          </p:spPr>
        </p:cxnSp>
        <p:sp>
          <p:nvSpPr>
            <p:cNvPr id="70" name="任意多边形 69"/>
            <p:cNvSpPr/>
            <p:nvPr/>
          </p:nvSpPr>
          <p:spPr>
            <a:xfrm>
              <a:off x="2335885" y="1763779"/>
              <a:ext cx="1349828" cy="278674"/>
            </a:xfrm>
            <a:custGeom>
              <a:avLst/>
              <a:gdLst>
                <a:gd name="connsiteX0" fmla="*/ 0 w 1349828"/>
                <a:gd name="connsiteY0" fmla="*/ 0 h 278674"/>
                <a:gd name="connsiteX1" fmla="*/ 0 w 1349828"/>
                <a:gd name="connsiteY1" fmla="*/ 278674 h 278674"/>
                <a:gd name="connsiteX2" fmla="*/ 1349828 w 1349828"/>
                <a:gd name="connsiteY2" fmla="*/ 278674 h 27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9828" h="278674">
                  <a:moveTo>
                    <a:pt x="0" y="0"/>
                  </a:moveTo>
                  <a:lnTo>
                    <a:pt x="0" y="278674"/>
                  </a:lnTo>
                  <a:lnTo>
                    <a:pt x="1349828" y="278674"/>
                  </a:lnTo>
                </a:path>
              </a:pathLst>
            </a:custGeom>
            <a:noFill/>
            <a:ln w="19050" cap="flat" cmpd="sng" algn="ctr">
              <a:solidFill>
                <a:srgbClr val="D9A96A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1" name="任意多边形 70"/>
            <p:cNvSpPr/>
            <p:nvPr/>
          </p:nvSpPr>
          <p:spPr>
            <a:xfrm flipV="1">
              <a:off x="2283407" y="3786957"/>
              <a:ext cx="1811382" cy="310249"/>
            </a:xfrm>
            <a:custGeom>
              <a:avLst/>
              <a:gdLst>
                <a:gd name="connsiteX0" fmla="*/ 0 w 1349828"/>
                <a:gd name="connsiteY0" fmla="*/ 0 h 278674"/>
                <a:gd name="connsiteX1" fmla="*/ 0 w 1349828"/>
                <a:gd name="connsiteY1" fmla="*/ 278674 h 278674"/>
                <a:gd name="connsiteX2" fmla="*/ 1349828 w 1349828"/>
                <a:gd name="connsiteY2" fmla="*/ 278674 h 278674"/>
                <a:gd name="connsiteX0-1" fmla="*/ 0 w 1811382"/>
                <a:gd name="connsiteY0-2" fmla="*/ 0 h 278674"/>
                <a:gd name="connsiteX1-3" fmla="*/ 0 w 1811382"/>
                <a:gd name="connsiteY1-4" fmla="*/ 278674 h 278674"/>
                <a:gd name="connsiteX2-5" fmla="*/ 1811382 w 1811382"/>
                <a:gd name="connsiteY2-6" fmla="*/ 261257 h 2786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811382" h="278674">
                  <a:moveTo>
                    <a:pt x="0" y="0"/>
                  </a:moveTo>
                  <a:lnTo>
                    <a:pt x="0" y="278674"/>
                  </a:lnTo>
                  <a:lnTo>
                    <a:pt x="1811382" y="261257"/>
                  </a:lnTo>
                </a:path>
              </a:pathLst>
            </a:custGeom>
            <a:noFill/>
            <a:ln w="19050" cap="flat" cmpd="sng" algn="ctr">
              <a:solidFill>
                <a:srgbClr val="D9A96A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 flipH="1">
              <a:off x="5505288" y="1766056"/>
              <a:ext cx="1349828" cy="278674"/>
            </a:xfrm>
            <a:custGeom>
              <a:avLst/>
              <a:gdLst>
                <a:gd name="connsiteX0" fmla="*/ 0 w 1349828"/>
                <a:gd name="connsiteY0" fmla="*/ 0 h 278674"/>
                <a:gd name="connsiteX1" fmla="*/ 0 w 1349828"/>
                <a:gd name="connsiteY1" fmla="*/ 278674 h 278674"/>
                <a:gd name="connsiteX2" fmla="*/ 1349828 w 1349828"/>
                <a:gd name="connsiteY2" fmla="*/ 278674 h 27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9828" h="278674">
                  <a:moveTo>
                    <a:pt x="0" y="0"/>
                  </a:moveTo>
                  <a:lnTo>
                    <a:pt x="0" y="278674"/>
                  </a:lnTo>
                  <a:lnTo>
                    <a:pt x="1349828" y="278674"/>
                  </a:lnTo>
                </a:path>
              </a:pathLst>
            </a:custGeom>
            <a:noFill/>
            <a:ln w="19050" cap="flat" cmpd="sng" algn="ctr">
              <a:solidFill>
                <a:srgbClr val="D9A96A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 flipH="1" flipV="1">
              <a:off x="4999964" y="3812099"/>
              <a:ext cx="1802674" cy="287383"/>
            </a:xfrm>
            <a:custGeom>
              <a:avLst/>
              <a:gdLst>
                <a:gd name="connsiteX0" fmla="*/ 0 w 1349828"/>
                <a:gd name="connsiteY0" fmla="*/ 0 h 278674"/>
                <a:gd name="connsiteX1" fmla="*/ 0 w 1349828"/>
                <a:gd name="connsiteY1" fmla="*/ 278674 h 278674"/>
                <a:gd name="connsiteX2" fmla="*/ 1349828 w 1349828"/>
                <a:gd name="connsiteY2" fmla="*/ 278674 h 278674"/>
                <a:gd name="connsiteX0-1" fmla="*/ 0 w 1802674"/>
                <a:gd name="connsiteY0-2" fmla="*/ 0 h 287383"/>
                <a:gd name="connsiteX1-3" fmla="*/ 0 w 1802674"/>
                <a:gd name="connsiteY1-4" fmla="*/ 278674 h 287383"/>
                <a:gd name="connsiteX2-5" fmla="*/ 1802674 w 1802674"/>
                <a:gd name="connsiteY2-6" fmla="*/ 287383 h 2873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802674" h="287383">
                  <a:moveTo>
                    <a:pt x="0" y="0"/>
                  </a:moveTo>
                  <a:lnTo>
                    <a:pt x="0" y="278674"/>
                  </a:lnTo>
                  <a:lnTo>
                    <a:pt x="1802674" y="287383"/>
                  </a:lnTo>
                </a:path>
              </a:pathLst>
            </a:custGeom>
            <a:noFill/>
            <a:ln w="19050" cap="flat" cmpd="sng" algn="ctr">
              <a:solidFill>
                <a:srgbClr val="D9A96A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4" name="AutoShape 28"/>
            <p:cNvSpPr/>
            <p:nvPr/>
          </p:nvSpPr>
          <p:spPr bwMode="auto">
            <a:xfrm>
              <a:off x="1875394" y="3352180"/>
              <a:ext cx="360362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rgbClr val="DAB96E"/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lnSpc>
                  <a:spcPct val="120000"/>
                </a:lnSpc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sym typeface="+mn-lt"/>
              </a:endParaRPr>
            </a:p>
          </p:txBody>
        </p:sp>
        <p:grpSp>
          <p:nvGrpSpPr>
            <p:cNvPr id="75" name="Group 112"/>
            <p:cNvGrpSpPr/>
            <p:nvPr/>
          </p:nvGrpSpPr>
          <p:grpSpPr>
            <a:xfrm>
              <a:off x="6936141" y="1299435"/>
              <a:ext cx="359778" cy="337063"/>
              <a:chOff x="5368132" y="3540125"/>
              <a:chExt cx="465138" cy="435769"/>
            </a:xfrm>
            <a:solidFill>
              <a:srgbClr val="DAB96E"/>
            </a:solidFill>
          </p:grpSpPr>
          <p:sp>
            <p:nvSpPr>
              <p:cNvPr id="77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>
                  <a:lnSpc>
                    <a:spcPct val="120000"/>
                  </a:lnSpc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78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>
                  <a:lnSpc>
                    <a:spcPct val="120000"/>
                  </a:lnSpc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</p:grpSp>
        <p:sp>
          <p:nvSpPr>
            <p:cNvPr id="76" name="AutoShape 130"/>
            <p:cNvSpPr/>
            <p:nvPr/>
          </p:nvSpPr>
          <p:spPr bwMode="auto">
            <a:xfrm>
              <a:off x="1843850" y="1280295"/>
              <a:ext cx="360363" cy="358775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solidFill>
              <a:srgbClr val="DAB96E"/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lnSpc>
                  <a:spcPct val="120000"/>
                </a:lnSpc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1" b="20426"/>
          <a:stretch>
            <a:fillRect/>
          </a:stretch>
        </p:blipFill>
        <p:spPr>
          <a:xfrm>
            <a:off x="2133503" y="941987"/>
            <a:ext cx="7924994" cy="447396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100101" y="4974831"/>
            <a:ext cx="3991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gradFill flip="none" rotWithShape="1">
                  <a:gsLst>
                    <a:gs pos="0">
                      <a:srgbClr val="EAD583"/>
                    </a:gs>
                    <a:gs pos="100000">
                      <a:srgbClr val="B38D2F"/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元旦开门红喜迎新年</a:t>
            </a:r>
          </a:p>
        </p:txBody>
      </p:sp>
      <p:sp>
        <p:nvSpPr>
          <p:cNvPr id="13" name="文本框 14"/>
          <p:cNvSpPr txBox="1"/>
          <p:nvPr/>
        </p:nvSpPr>
        <p:spPr>
          <a:xfrm>
            <a:off x="5080337" y="5671008"/>
            <a:ext cx="2792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gradFill flip="none" rotWithShape="1">
                  <a:gsLst>
                    <a:gs pos="0">
                      <a:srgbClr val="EAD583"/>
                    </a:gs>
                    <a:gs pos="100000">
                      <a:srgbClr val="B38D2F"/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汇报人： </a:t>
            </a:r>
            <a:r>
              <a:rPr lang="en-US" altLang="zh-CN" sz="1600" smtClean="0">
                <a:gradFill flip="none" rotWithShape="1">
                  <a:gsLst>
                    <a:gs pos="0">
                      <a:srgbClr val="EAD583"/>
                    </a:gs>
                    <a:gs pos="100000">
                      <a:srgbClr val="B38D2F"/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www.PPT818.com</a:t>
            </a:r>
            <a:endParaRPr lang="zh-CN" altLang="en-US" sz="1600" dirty="0">
              <a:gradFill flip="none" rotWithShape="1">
                <a:gsLst>
                  <a:gs pos="0">
                    <a:srgbClr val="EAD583"/>
                  </a:gs>
                  <a:gs pos="100000">
                    <a:srgbClr val="B38D2F"/>
                  </a:gs>
                </a:gsLst>
                <a:lin ang="54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09652" y="1302769"/>
            <a:ext cx="4797412" cy="2829814"/>
          </a:xfr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06047" y="4295030"/>
            <a:ext cx="5404621" cy="1159933"/>
          </a:xfr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CN" altLang="en-US" sz="66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活动整体思路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2" b="79532"/>
          <a:stretch>
            <a:fillRect/>
          </a:stretch>
        </p:blipFill>
        <p:spPr>
          <a:xfrm flipH="1">
            <a:off x="7113129" y="3369986"/>
            <a:ext cx="5078871" cy="25974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 t="74400" r="16987" b="7351"/>
          <a:stretch>
            <a:fillRect/>
          </a:stretch>
        </p:blipFill>
        <p:spPr>
          <a:xfrm rot="10800000" flipH="1" flipV="1">
            <a:off x="6187440" y="1965329"/>
            <a:ext cx="3803602" cy="1028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6480712" y="2205488"/>
            <a:ext cx="3328597" cy="670685"/>
            <a:chOff x="4955424" y="1420246"/>
            <a:chExt cx="3328597" cy="670685"/>
          </a:xfrm>
        </p:grpSpPr>
        <p:sp>
          <p:nvSpPr>
            <p:cNvPr id="25" name="椭圆 24"/>
            <p:cNvSpPr/>
            <p:nvPr/>
          </p:nvSpPr>
          <p:spPr>
            <a:xfrm>
              <a:off x="4955424" y="1461748"/>
              <a:ext cx="599448" cy="599448"/>
            </a:xfrm>
            <a:prstGeom prst="ellipse">
              <a:avLst/>
            </a:pr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5110341" y="1652267"/>
              <a:ext cx="289613" cy="227488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solidFill>
              <a:srgbClr val="1B1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lnSpc>
                  <a:spcPct val="120000"/>
                </a:lnSpc>
                <a:defRPr/>
              </a:pPr>
              <a:endParaRPr lang="zh-CN" altLang="en-US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601774" y="1420246"/>
              <a:ext cx="2682247" cy="670685"/>
              <a:chOff x="657222" y="1494198"/>
              <a:chExt cx="3576329" cy="894244"/>
            </a:xfrm>
          </p:grpSpPr>
          <p:sp>
            <p:nvSpPr>
              <p:cNvPr id="28" name="TextBox 145"/>
              <p:cNvSpPr txBox="1"/>
              <p:nvPr/>
            </p:nvSpPr>
            <p:spPr>
              <a:xfrm>
                <a:off x="657222" y="1800268"/>
                <a:ext cx="3576329" cy="588174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en-US" altLang="zh-CN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Office2010</a:t>
                </a:r>
                <a:r>
                  <a:rPr lang="zh-CN" altLang="en-US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及以上版本，单击选中图片，右键，设置图片格式，填充，图片或纹理填充</a:t>
                </a:r>
                <a:endParaRPr lang="en-US" altLang="zh-CN" sz="9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9" name="TextBox 148"/>
              <p:cNvSpPr txBox="1"/>
              <p:nvPr/>
            </p:nvSpPr>
            <p:spPr>
              <a:xfrm>
                <a:off x="657222" y="1494198"/>
                <a:ext cx="2589134" cy="30375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35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496142" y="3187268"/>
            <a:ext cx="3313167" cy="692207"/>
            <a:chOff x="4970854" y="2402026"/>
            <a:chExt cx="3313167" cy="692207"/>
          </a:xfrm>
        </p:grpSpPr>
        <p:sp>
          <p:nvSpPr>
            <p:cNvPr id="31" name="椭圆 30"/>
            <p:cNvSpPr/>
            <p:nvPr/>
          </p:nvSpPr>
          <p:spPr>
            <a:xfrm>
              <a:off x="4970854" y="2494785"/>
              <a:ext cx="599448" cy="599448"/>
            </a:xfrm>
            <a:prstGeom prst="ellipse">
              <a:avLst/>
            </a:pr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5110341" y="2623155"/>
              <a:ext cx="289614" cy="309707"/>
            </a:xfrm>
            <a:custGeom>
              <a:avLst/>
              <a:gdLst>
                <a:gd name="T0" fmla="*/ 224 w 593"/>
                <a:gd name="T1" fmla="*/ 394 h 633"/>
                <a:gd name="T2" fmla="*/ 213 w 593"/>
                <a:gd name="T3" fmla="*/ 358 h 633"/>
                <a:gd name="T4" fmla="*/ 259 w 593"/>
                <a:gd name="T5" fmla="*/ 173 h 633"/>
                <a:gd name="T6" fmla="*/ 307 w 593"/>
                <a:gd name="T7" fmla="*/ 323 h 633"/>
                <a:gd name="T8" fmla="*/ 367 w 593"/>
                <a:gd name="T9" fmla="*/ 149 h 633"/>
                <a:gd name="T10" fmla="*/ 234 w 593"/>
                <a:gd name="T11" fmla="*/ 296 h 633"/>
                <a:gd name="T12" fmla="*/ 223 w 593"/>
                <a:gd name="T13" fmla="*/ 315 h 633"/>
                <a:gd name="T14" fmla="*/ 304 w 593"/>
                <a:gd name="T15" fmla="*/ 363 h 633"/>
                <a:gd name="T16" fmla="*/ 391 w 593"/>
                <a:gd name="T17" fmla="*/ 127 h 633"/>
                <a:gd name="T18" fmla="*/ 395 w 593"/>
                <a:gd name="T19" fmla="*/ 81 h 633"/>
                <a:gd name="T20" fmla="*/ 391 w 593"/>
                <a:gd name="T21" fmla="*/ 127 h 633"/>
                <a:gd name="T22" fmla="*/ 463 w 593"/>
                <a:gd name="T23" fmla="*/ 149 h 633"/>
                <a:gd name="T24" fmla="*/ 417 w 593"/>
                <a:gd name="T25" fmla="*/ 154 h 633"/>
                <a:gd name="T26" fmla="*/ 338 w 593"/>
                <a:gd name="T27" fmla="*/ 107 h 633"/>
                <a:gd name="T28" fmla="*/ 319 w 593"/>
                <a:gd name="T29" fmla="*/ 65 h 633"/>
                <a:gd name="T30" fmla="*/ 338 w 593"/>
                <a:gd name="T31" fmla="*/ 107 h 633"/>
                <a:gd name="T32" fmla="*/ 261 w 593"/>
                <a:gd name="T33" fmla="*/ 79 h 633"/>
                <a:gd name="T34" fmla="*/ 266 w 593"/>
                <a:gd name="T35" fmla="*/ 125 h 633"/>
                <a:gd name="T36" fmla="*/ 435 w 593"/>
                <a:gd name="T37" fmla="*/ 226 h 633"/>
                <a:gd name="T38" fmla="*/ 477 w 593"/>
                <a:gd name="T39" fmla="*/ 207 h 633"/>
                <a:gd name="T40" fmla="*/ 435 w 593"/>
                <a:gd name="T41" fmla="*/ 226 h 633"/>
                <a:gd name="T42" fmla="*/ 218 w 593"/>
                <a:gd name="T43" fmla="*/ 324 h 633"/>
                <a:gd name="T44" fmla="*/ 206 w 593"/>
                <a:gd name="T45" fmla="*/ 344 h 633"/>
                <a:gd name="T46" fmla="*/ 288 w 593"/>
                <a:gd name="T47" fmla="*/ 391 h 633"/>
                <a:gd name="T48" fmla="*/ 216 w 593"/>
                <a:gd name="T49" fmla="*/ 633 h 633"/>
                <a:gd name="T50" fmla="*/ 231 w 593"/>
                <a:gd name="T51" fmla="*/ 37 h 633"/>
                <a:gd name="T52" fmla="*/ 564 w 593"/>
                <a:gd name="T53" fmla="*/ 180 h 633"/>
                <a:gd name="T54" fmla="*/ 569 w 593"/>
                <a:gd name="T55" fmla="*/ 276 h 633"/>
                <a:gd name="T56" fmla="*/ 586 w 593"/>
                <a:gd name="T57" fmla="*/ 396 h 633"/>
                <a:gd name="T58" fmla="*/ 565 w 593"/>
                <a:gd name="T59" fmla="*/ 498 h 633"/>
                <a:gd name="T60" fmla="*/ 442 w 593"/>
                <a:gd name="T61" fmla="*/ 526 h 633"/>
                <a:gd name="T62" fmla="*/ 216 w 593"/>
                <a:gd name="T6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3" h="63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solidFill>
              <a:srgbClr val="1B1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lnSpc>
                  <a:spcPct val="120000"/>
                </a:lnSpc>
                <a:defRPr/>
              </a:pPr>
              <a:endParaRPr lang="zh-CN" altLang="en-US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601774" y="2402026"/>
              <a:ext cx="2682247" cy="670685"/>
              <a:chOff x="657222" y="1494198"/>
              <a:chExt cx="3576329" cy="894244"/>
            </a:xfrm>
          </p:grpSpPr>
          <p:sp>
            <p:nvSpPr>
              <p:cNvPr id="34" name="TextBox 145"/>
              <p:cNvSpPr txBox="1"/>
              <p:nvPr/>
            </p:nvSpPr>
            <p:spPr>
              <a:xfrm>
                <a:off x="657222" y="1800268"/>
                <a:ext cx="3576329" cy="588174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en-US" altLang="zh-CN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Office2010</a:t>
                </a:r>
                <a:r>
                  <a:rPr lang="zh-CN" altLang="en-US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及以上版本，单击选中图片，右键，设置图片格式，填充，图片或纹理填充</a:t>
                </a:r>
                <a:endParaRPr lang="en-US" altLang="zh-CN" sz="9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5" name="TextBox 148"/>
              <p:cNvSpPr txBox="1"/>
              <p:nvPr/>
            </p:nvSpPr>
            <p:spPr>
              <a:xfrm>
                <a:off x="657222" y="1494198"/>
                <a:ext cx="2589134" cy="30375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35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6513897" y="4189392"/>
            <a:ext cx="3295412" cy="670685"/>
            <a:chOff x="4988609" y="3404150"/>
            <a:chExt cx="3295412" cy="670685"/>
          </a:xfrm>
        </p:grpSpPr>
        <p:sp>
          <p:nvSpPr>
            <p:cNvPr id="37" name="椭圆 36"/>
            <p:cNvSpPr/>
            <p:nvPr/>
          </p:nvSpPr>
          <p:spPr>
            <a:xfrm>
              <a:off x="4988609" y="3457874"/>
              <a:ext cx="599448" cy="599448"/>
            </a:xfrm>
            <a:prstGeom prst="ellipse">
              <a:avLst/>
            </a:prstGeom>
            <a:gradFill>
              <a:gsLst>
                <a:gs pos="500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1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40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8" name="Freeform 19"/>
            <p:cNvSpPr>
              <a:spLocks noEditPoints="1"/>
            </p:cNvSpPr>
            <p:nvPr/>
          </p:nvSpPr>
          <p:spPr bwMode="auto">
            <a:xfrm>
              <a:off x="5140570" y="3617672"/>
              <a:ext cx="295526" cy="279852"/>
            </a:xfrm>
            <a:custGeom>
              <a:avLst/>
              <a:gdLst>
                <a:gd name="T0" fmla="*/ 522 w 638"/>
                <a:gd name="T1" fmla="*/ 59 h 603"/>
                <a:gd name="T2" fmla="*/ 520 w 638"/>
                <a:gd name="T3" fmla="*/ 186 h 603"/>
                <a:gd name="T4" fmla="*/ 301 w 638"/>
                <a:gd name="T5" fmla="*/ 186 h 603"/>
                <a:gd name="T6" fmla="*/ 299 w 638"/>
                <a:gd name="T7" fmla="*/ 129 h 603"/>
                <a:gd name="T8" fmla="*/ 299 w 638"/>
                <a:gd name="T9" fmla="*/ 119 h 603"/>
                <a:gd name="T10" fmla="*/ 301 w 638"/>
                <a:gd name="T11" fmla="*/ 54 h 603"/>
                <a:gd name="T12" fmla="*/ 305 w 638"/>
                <a:gd name="T13" fmla="*/ 27 h 603"/>
                <a:gd name="T14" fmla="*/ 273 w 638"/>
                <a:gd name="T15" fmla="*/ 59 h 603"/>
                <a:gd name="T16" fmla="*/ 263 w 638"/>
                <a:gd name="T17" fmla="*/ 113 h 603"/>
                <a:gd name="T18" fmla="*/ 111 w 638"/>
                <a:gd name="T19" fmla="*/ 94 h 603"/>
                <a:gd name="T20" fmla="*/ 112 w 638"/>
                <a:gd name="T21" fmla="*/ 207 h 603"/>
                <a:gd name="T22" fmla="*/ 117 w 638"/>
                <a:gd name="T23" fmla="*/ 207 h 603"/>
                <a:gd name="T24" fmla="*/ 148 w 638"/>
                <a:gd name="T25" fmla="*/ 339 h 603"/>
                <a:gd name="T26" fmla="*/ 155 w 638"/>
                <a:gd name="T27" fmla="*/ 339 h 603"/>
                <a:gd name="T28" fmla="*/ 185 w 638"/>
                <a:gd name="T29" fmla="*/ 223 h 603"/>
                <a:gd name="T30" fmla="*/ 185 w 638"/>
                <a:gd name="T31" fmla="*/ 127 h 603"/>
                <a:gd name="T32" fmla="*/ 263 w 638"/>
                <a:gd name="T33" fmla="*/ 136 h 603"/>
                <a:gd name="T34" fmla="*/ 282 w 638"/>
                <a:gd name="T35" fmla="*/ 204 h 603"/>
                <a:gd name="T36" fmla="*/ 305 w 638"/>
                <a:gd name="T37" fmla="*/ 214 h 603"/>
                <a:gd name="T38" fmla="*/ 539 w 638"/>
                <a:gd name="T39" fmla="*/ 204 h 603"/>
                <a:gd name="T40" fmla="*/ 539 w 638"/>
                <a:gd name="T41" fmla="*/ 36 h 603"/>
                <a:gd name="T42" fmla="*/ 520 w 638"/>
                <a:gd name="T43" fmla="*/ 221 h 603"/>
                <a:gd name="T44" fmla="*/ 523 w 638"/>
                <a:gd name="T45" fmla="*/ 341 h 603"/>
                <a:gd name="T46" fmla="*/ 367 w 638"/>
                <a:gd name="T47" fmla="*/ 249 h 603"/>
                <a:gd name="T48" fmla="*/ 334 w 638"/>
                <a:gd name="T49" fmla="*/ 249 h 603"/>
                <a:gd name="T50" fmla="*/ 520 w 638"/>
                <a:gd name="T51" fmla="*/ 221 h 603"/>
                <a:gd name="T52" fmla="*/ 158 w 638"/>
                <a:gd name="T53" fmla="*/ 438 h 603"/>
                <a:gd name="T54" fmla="*/ 113 w 638"/>
                <a:gd name="T55" fmla="*/ 373 h 603"/>
                <a:gd name="T56" fmla="*/ 361 w 638"/>
                <a:gd name="T57" fmla="*/ 438 h 603"/>
                <a:gd name="T58" fmla="*/ 316 w 638"/>
                <a:gd name="T59" fmla="*/ 373 h 603"/>
                <a:gd name="T60" fmla="*/ 567 w 638"/>
                <a:gd name="T61" fmla="*/ 438 h 603"/>
                <a:gd name="T62" fmla="*/ 522 w 638"/>
                <a:gd name="T63" fmla="*/ 373 h 603"/>
                <a:gd name="T64" fmla="*/ 200 w 638"/>
                <a:gd name="T65" fmla="*/ 487 h 603"/>
                <a:gd name="T66" fmla="*/ 221 w 638"/>
                <a:gd name="T67" fmla="*/ 527 h 603"/>
                <a:gd name="T68" fmla="*/ 265 w 638"/>
                <a:gd name="T69" fmla="*/ 448 h 603"/>
                <a:gd name="T70" fmla="*/ 403 w 638"/>
                <a:gd name="T71" fmla="*/ 527 h 603"/>
                <a:gd name="T72" fmla="*/ 433 w 638"/>
                <a:gd name="T73" fmla="*/ 527 h 603"/>
                <a:gd name="T74" fmla="*/ 570 w 638"/>
                <a:gd name="T75" fmla="*/ 448 h 603"/>
                <a:gd name="T76" fmla="*/ 614 w 638"/>
                <a:gd name="T77" fmla="*/ 527 h 603"/>
                <a:gd name="T78" fmla="*/ 638 w 638"/>
                <a:gd name="T79" fmla="*/ 549 h 603"/>
                <a:gd name="T80" fmla="*/ 608 w 638"/>
                <a:gd name="T81" fmla="*/ 549 h 603"/>
                <a:gd name="T82" fmla="*/ 433 w 638"/>
                <a:gd name="T83" fmla="*/ 549 h 603"/>
                <a:gd name="T84" fmla="*/ 403 w 638"/>
                <a:gd name="T85" fmla="*/ 549 h 603"/>
                <a:gd name="T86" fmla="*/ 227 w 638"/>
                <a:gd name="T87" fmla="*/ 549 h 603"/>
                <a:gd name="T88" fmla="*/ 200 w 638"/>
                <a:gd name="T89" fmla="*/ 549 h 603"/>
                <a:gd name="T90" fmla="*/ 24 w 638"/>
                <a:gd name="T91" fmla="*/ 549 h 603"/>
                <a:gd name="T92" fmla="*/ 24 w 638"/>
                <a:gd name="T93" fmla="*/ 527 h 603"/>
                <a:gd name="T94" fmla="*/ 152 w 638"/>
                <a:gd name="T95" fmla="*/ 0 h 603"/>
                <a:gd name="T96" fmla="*/ 108 w 638"/>
                <a:gd name="T97" fmla="*/ 4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8" h="603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solidFill>
              <a:srgbClr val="1B1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lnSpc>
                  <a:spcPct val="120000"/>
                </a:lnSpc>
                <a:defRPr/>
              </a:pPr>
              <a:endParaRPr lang="zh-CN" altLang="en-US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601774" y="3404150"/>
              <a:ext cx="2682247" cy="670685"/>
              <a:chOff x="657222" y="1494198"/>
              <a:chExt cx="3576329" cy="894244"/>
            </a:xfrm>
          </p:grpSpPr>
          <p:sp>
            <p:nvSpPr>
              <p:cNvPr id="40" name="TextBox 145"/>
              <p:cNvSpPr txBox="1"/>
              <p:nvPr/>
            </p:nvSpPr>
            <p:spPr>
              <a:xfrm>
                <a:off x="657222" y="1800268"/>
                <a:ext cx="3576329" cy="588174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en-US" altLang="zh-CN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Office2010</a:t>
                </a:r>
                <a:r>
                  <a:rPr lang="zh-CN" altLang="en-US" sz="90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及以上版本，单击选中图片，右键，设置图片格式，填充，图片或纹理填充</a:t>
                </a:r>
                <a:endParaRPr lang="en-US" altLang="zh-CN" sz="9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1" name="TextBox 148"/>
              <p:cNvSpPr txBox="1"/>
              <p:nvPr/>
            </p:nvSpPr>
            <p:spPr>
              <a:xfrm>
                <a:off x="657222" y="1494198"/>
                <a:ext cx="2589134" cy="30375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350" kern="0" dirty="0" smtClean="0">
                    <a:gradFill>
                      <a:gsLst>
                        <a:gs pos="50000">
                          <a:srgbClr val="F4DEBE"/>
                        </a:gs>
                        <a:gs pos="0">
                          <a:srgbClr val="D9A96A"/>
                        </a:gs>
                        <a:gs pos="100000">
                          <a:srgbClr val="F5E3C9"/>
                        </a:gs>
                      </a:gsLst>
                      <a:lin ang="5400000" scaled="1"/>
                    </a:gradFill>
                    <a:latin typeface="Arial" panose="020B0604020202020204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</p:grpSp>
      <p:pic>
        <p:nvPicPr>
          <p:cNvPr id="42" name="Picture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15077" y="2094814"/>
            <a:ext cx="4005596" cy="3422418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2327675" y="2280286"/>
            <a:ext cx="3591000" cy="226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lnSpc>
                <a:spcPct val="120000"/>
              </a:lnSpc>
              <a:defRPr/>
            </a:pPr>
            <a:endParaRPr lang="zh-CN" altLang="en-US" sz="1350" kern="0" smtClean="0">
              <a:solidFill>
                <a:prstClr val="white"/>
              </a:solidFill>
              <a:latin typeface="Arial" panose="020B0604020202020204"/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522525" y="3039077"/>
            <a:ext cx="3319180" cy="0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dash"/>
          </a:ln>
          <a:effectLst/>
        </p:spPr>
      </p:cxnSp>
      <p:cxnSp>
        <p:nvCxnSpPr>
          <p:cNvPr id="45" name="直接连接符 44"/>
          <p:cNvCxnSpPr/>
          <p:nvPr/>
        </p:nvCxnSpPr>
        <p:spPr>
          <a:xfrm>
            <a:off x="6521913" y="4119197"/>
            <a:ext cx="3319791" cy="0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dash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82105" y="2276310"/>
            <a:ext cx="3857625" cy="1074170"/>
            <a:chOff x="473759" y="1419114"/>
            <a:chExt cx="3857625" cy="1074170"/>
          </a:xfrm>
        </p:grpSpPr>
        <p:sp>
          <p:nvSpPr>
            <p:cNvPr id="17" name="TextBox 16"/>
            <p:cNvSpPr txBox="1"/>
            <p:nvPr/>
          </p:nvSpPr>
          <p:spPr>
            <a:xfrm>
              <a:off x="518874" y="1419114"/>
              <a:ext cx="569387" cy="54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7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6903" y="1522988"/>
              <a:ext cx="1569660" cy="396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点击添加标题</a:t>
              </a:r>
              <a:endParaRPr lang="en-US" dirty="0">
                <a:gradFill>
                  <a:gsLst>
                    <a:gs pos="477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0"/>
                </a:gra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Rectangle 48"/>
            <p:cNvSpPr/>
            <p:nvPr/>
          </p:nvSpPr>
          <p:spPr>
            <a:xfrm>
              <a:off x="473759" y="1916716"/>
              <a:ext cx="3857625" cy="576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Office2010</a:t>
              </a:r>
              <a:r>
                <a:rPr lang="zh-CN" altLang="en-US" sz="9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及以上版本，单击选中图片，右键，设置图片格式，填充，图片或纹理填充，文件，选择你要得图片即可；</a:t>
              </a:r>
              <a:r>
                <a:rPr lang="en-US" altLang="zh-CN" sz="9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Office2010</a:t>
              </a:r>
              <a:r>
                <a:rPr lang="zh-CN" altLang="en-US" sz="9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及以上版本，单击选中图片，右键，设置图片格式，填充，图片或纹理填充</a:t>
              </a:r>
              <a:endParaRPr lang="en-US" altLang="zh-CN" sz="900" dirty="0">
                <a:gradFill>
                  <a:gsLst>
                    <a:gs pos="477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0"/>
                </a:gra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727220" y="3782784"/>
            <a:ext cx="3857625" cy="1074170"/>
            <a:chOff x="518874" y="2925588"/>
            <a:chExt cx="3857625" cy="1074170"/>
          </a:xfrm>
        </p:grpSpPr>
        <p:sp>
          <p:nvSpPr>
            <p:cNvPr id="21" name="TextBox 46"/>
            <p:cNvSpPr txBox="1"/>
            <p:nvPr/>
          </p:nvSpPr>
          <p:spPr>
            <a:xfrm>
              <a:off x="563989" y="2925588"/>
              <a:ext cx="569387" cy="54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7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2" name="TextBox 47"/>
            <p:cNvSpPr txBox="1"/>
            <p:nvPr/>
          </p:nvSpPr>
          <p:spPr>
            <a:xfrm>
              <a:off x="1092018" y="3029462"/>
              <a:ext cx="1569660" cy="396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点击添加标题</a:t>
              </a:r>
              <a:endParaRPr lang="en-US" dirty="0">
                <a:gradFill>
                  <a:gsLst>
                    <a:gs pos="477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0"/>
                </a:gra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Rectangle 48"/>
            <p:cNvSpPr/>
            <p:nvPr/>
          </p:nvSpPr>
          <p:spPr>
            <a:xfrm>
              <a:off x="518874" y="3423190"/>
              <a:ext cx="3857625" cy="576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Office2010</a:t>
              </a:r>
              <a:r>
                <a:rPr lang="zh-CN" altLang="en-US" sz="9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及以上版本，单击选中图片，右键，设置图片格式，填充，图片或纹理填充，文件，选择你要得图片即可；</a:t>
              </a:r>
              <a:r>
                <a:rPr lang="en-US" altLang="zh-CN" sz="9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Office2010</a:t>
              </a:r>
              <a:r>
                <a:rPr lang="zh-CN" altLang="en-US" sz="9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及以上版本，单击选中图片，右键，设置图片格式，填充，图片或纹理填充</a:t>
              </a:r>
              <a:endParaRPr lang="en-US" altLang="zh-CN" sz="900" dirty="0">
                <a:gradFill>
                  <a:gsLst>
                    <a:gs pos="477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0"/>
                </a:gra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46" y="2422474"/>
            <a:ext cx="4102453" cy="2590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1642057" y="2280702"/>
            <a:ext cx="1849163" cy="2948498"/>
            <a:chOff x="401053" y="1505455"/>
            <a:chExt cx="1849163" cy="2948498"/>
          </a:xfrm>
        </p:grpSpPr>
        <p:sp>
          <p:nvSpPr>
            <p:cNvPr id="42" name="椭圆 41"/>
            <p:cNvSpPr/>
            <p:nvPr/>
          </p:nvSpPr>
          <p:spPr>
            <a:xfrm>
              <a:off x="632026" y="1505455"/>
              <a:ext cx="1425375" cy="1425375"/>
            </a:xfrm>
            <a:prstGeom prst="ellipse">
              <a:avLst/>
            </a:prstGeom>
            <a:blipFill>
              <a:blip r:embed="rId3" cstate="screen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35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3" name="Text Placeholder 4"/>
            <p:cNvSpPr txBox="1"/>
            <p:nvPr/>
          </p:nvSpPr>
          <p:spPr>
            <a:xfrm>
              <a:off x="688134" y="3214207"/>
              <a:ext cx="1243944" cy="34006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添加名称一</a:t>
              </a:r>
              <a:endParaRPr lang="en-US" sz="12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44" name="Text Placeholder 5"/>
            <p:cNvSpPr txBox="1"/>
            <p:nvPr/>
          </p:nvSpPr>
          <p:spPr>
            <a:xfrm>
              <a:off x="401053" y="3551917"/>
              <a:ext cx="1849163" cy="90203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点击输入简要文字内容，文字内容概括精炼，不用多余的文字修饰，言短意赅的说明该项内容点击输入简要文字内容</a:t>
              </a:r>
              <a:endParaRPr lang="en-US" altLang="zh-CN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763750" y="2281662"/>
            <a:ext cx="1849163" cy="2945432"/>
            <a:chOff x="2522746" y="1506415"/>
            <a:chExt cx="1849163" cy="2945432"/>
          </a:xfrm>
        </p:grpSpPr>
        <p:sp>
          <p:nvSpPr>
            <p:cNvPr id="46" name="椭圆 45"/>
            <p:cNvSpPr/>
            <p:nvPr/>
          </p:nvSpPr>
          <p:spPr>
            <a:xfrm>
              <a:off x="2849830" y="1506415"/>
              <a:ext cx="1425375" cy="1425375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35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7" name="Text Placeholder 6"/>
            <p:cNvSpPr txBox="1"/>
            <p:nvPr/>
          </p:nvSpPr>
          <p:spPr>
            <a:xfrm>
              <a:off x="2809828" y="3214207"/>
              <a:ext cx="1243944" cy="34006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添加名称二</a:t>
              </a:r>
              <a:endParaRPr lang="en-US" altLang="zh-CN" sz="12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8" name="Text Placeholder 5"/>
            <p:cNvSpPr txBox="1"/>
            <p:nvPr/>
          </p:nvSpPr>
          <p:spPr>
            <a:xfrm>
              <a:off x="2522746" y="3549811"/>
              <a:ext cx="1849163" cy="90203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点击输入简要文字内容，文字内容概括精炼，不用多余的文字修饰，言短意赅的说明该项内容点击输入简要文字内容</a:t>
              </a:r>
              <a:endParaRPr lang="en-US" altLang="zh-CN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988092" y="2281662"/>
            <a:ext cx="1849163" cy="2945432"/>
            <a:chOff x="4747088" y="1506415"/>
            <a:chExt cx="1849163" cy="2945432"/>
          </a:xfrm>
        </p:grpSpPr>
        <p:sp>
          <p:nvSpPr>
            <p:cNvPr id="50" name="椭圆 49"/>
            <p:cNvSpPr/>
            <p:nvPr/>
          </p:nvSpPr>
          <p:spPr>
            <a:xfrm>
              <a:off x="5066528" y="1506415"/>
              <a:ext cx="1425375" cy="1425375"/>
            </a:xfrm>
            <a:prstGeom prst="ellipse">
              <a:avLst/>
            </a:prstGeom>
            <a:blipFill>
              <a:blip r:embed="rId3" cstate="screen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35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1" name="Text Placeholder 8"/>
            <p:cNvSpPr txBox="1"/>
            <p:nvPr/>
          </p:nvSpPr>
          <p:spPr>
            <a:xfrm>
              <a:off x="5034170" y="3214207"/>
              <a:ext cx="1243944" cy="34006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添加名称三</a:t>
              </a:r>
              <a:endParaRPr lang="en-US" altLang="zh-CN" sz="12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2" name="Text Placeholder 5"/>
            <p:cNvSpPr txBox="1"/>
            <p:nvPr/>
          </p:nvSpPr>
          <p:spPr>
            <a:xfrm>
              <a:off x="4747088" y="3549811"/>
              <a:ext cx="1849163" cy="90203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点击输入简要文字内容，文字内容概括精炼，不用多余的文字修饰，言短意赅的说明该项内容点击输入简要文字内容</a:t>
              </a:r>
              <a:endParaRPr lang="en-US" altLang="zh-CN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242609" y="2281662"/>
            <a:ext cx="1849163" cy="2945432"/>
            <a:chOff x="7001605" y="1506415"/>
            <a:chExt cx="1849163" cy="2945432"/>
          </a:xfrm>
        </p:grpSpPr>
        <p:sp>
          <p:nvSpPr>
            <p:cNvPr id="54" name="椭圆 53"/>
            <p:cNvSpPr/>
            <p:nvPr/>
          </p:nvSpPr>
          <p:spPr>
            <a:xfrm>
              <a:off x="7283226" y="1506415"/>
              <a:ext cx="1425375" cy="1425375"/>
            </a:xfrm>
            <a:prstGeom prst="ellipse">
              <a:avLst/>
            </a:prstGeom>
            <a:blipFill>
              <a:blip r:embed="rId5" cstate="screen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350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5" name="Text Placeholder 10"/>
            <p:cNvSpPr txBox="1"/>
            <p:nvPr/>
          </p:nvSpPr>
          <p:spPr>
            <a:xfrm>
              <a:off x="7288686" y="3214207"/>
              <a:ext cx="1243944" cy="34006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添加名称四</a:t>
              </a:r>
              <a:endParaRPr lang="en-US" sz="12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56" name="Text Placeholder 5"/>
            <p:cNvSpPr txBox="1"/>
            <p:nvPr/>
          </p:nvSpPr>
          <p:spPr>
            <a:xfrm>
              <a:off x="7001605" y="3549811"/>
              <a:ext cx="1849163" cy="90203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900" dirty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点击输入简要文字内容，文字内容概括精炼，不用多余的文字修饰，言短意赅的说明该项内容点击输入简要文字内容</a:t>
              </a:r>
              <a:endParaRPr lang="en-US" altLang="zh-CN" sz="9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2753892" y="2240678"/>
            <a:ext cx="2796504" cy="777632"/>
            <a:chOff x="1267953" y="1413803"/>
            <a:chExt cx="2796504" cy="777632"/>
          </a:xfrm>
        </p:grpSpPr>
        <p:sp>
          <p:nvSpPr>
            <p:cNvPr id="74" name="Rounded Rectangle 4"/>
            <p:cNvSpPr/>
            <p:nvPr/>
          </p:nvSpPr>
          <p:spPr>
            <a:xfrm>
              <a:off x="1267953" y="1413803"/>
              <a:ext cx="685800" cy="685800"/>
            </a:xfrm>
            <a:prstGeom prst="roundRect">
              <a:avLst/>
            </a:prstGeom>
            <a:gradFill>
              <a:gsLst>
                <a:gs pos="477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GB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grpSp>
          <p:nvGrpSpPr>
            <p:cNvPr id="75" name="Group 80"/>
            <p:cNvGrpSpPr/>
            <p:nvPr/>
          </p:nvGrpSpPr>
          <p:grpSpPr>
            <a:xfrm>
              <a:off x="1491195" y="1582574"/>
              <a:ext cx="239316" cy="348854"/>
              <a:chOff x="3582988" y="3510757"/>
              <a:chExt cx="319088" cy="465138"/>
            </a:xfrm>
            <a:solidFill>
              <a:srgbClr val="1B1C27"/>
            </a:solidFill>
          </p:grpSpPr>
          <p:sp>
            <p:nvSpPr>
              <p:cNvPr id="78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79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979712" y="1419623"/>
              <a:ext cx="1107996" cy="294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2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输入标题内容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979713" y="1655134"/>
              <a:ext cx="2084744" cy="53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825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点击输入简要文字内容，文字内容概括精炼，不用多余的文字修饰，言短意赅的说明该项内容</a:t>
              </a:r>
              <a:endParaRPr lang="en-US" altLang="zh-CN" sz="825" kern="0" dirty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753892" y="3277863"/>
            <a:ext cx="2796504" cy="771811"/>
            <a:chOff x="1267953" y="2450988"/>
            <a:chExt cx="2796504" cy="771811"/>
          </a:xfrm>
        </p:grpSpPr>
        <p:sp>
          <p:nvSpPr>
            <p:cNvPr id="81" name="Rounded Rectangle 5"/>
            <p:cNvSpPr/>
            <p:nvPr/>
          </p:nvSpPr>
          <p:spPr>
            <a:xfrm>
              <a:off x="1267953" y="2461286"/>
              <a:ext cx="685800" cy="685800"/>
            </a:xfrm>
            <a:prstGeom prst="roundRect">
              <a:avLst/>
            </a:prstGeom>
            <a:gradFill>
              <a:gsLst>
                <a:gs pos="477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GB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grpSp>
          <p:nvGrpSpPr>
            <p:cNvPr id="82" name="Group 59"/>
            <p:cNvGrpSpPr/>
            <p:nvPr/>
          </p:nvGrpSpPr>
          <p:grpSpPr>
            <a:xfrm>
              <a:off x="1436724" y="2640772"/>
              <a:ext cx="348258" cy="348854"/>
              <a:chOff x="9145588" y="4435475"/>
              <a:chExt cx="464344" cy="465138"/>
            </a:xfrm>
            <a:solidFill>
              <a:srgbClr val="1B1C27"/>
            </a:solidFill>
          </p:grpSpPr>
          <p:sp>
            <p:nvSpPr>
              <p:cNvPr id="85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86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87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88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89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90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91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92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93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1979712" y="2450988"/>
              <a:ext cx="1107996" cy="294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2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输入标题内容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79713" y="2686498"/>
              <a:ext cx="2084744" cy="53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825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点击输入简要文字内容，文字内容概括精炼，不用多余的文字修饰，言短意赅的说明该项内容</a:t>
              </a:r>
              <a:endParaRPr lang="en-US" altLang="zh-CN" sz="825" kern="0" dirty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753892" y="4313372"/>
            <a:ext cx="2796504" cy="771812"/>
            <a:chOff x="1267953" y="3486497"/>
            <a:chExt cx="2796504" cy="771812"/>
          </a:xfrm>
        </p:grpSpPr>
        <p:sp>
          <p:nvSpPr>
            <p:cNvPr id="95" name="Rounded Rectangle 6"/>
            <p:cNvSpPr/>
            <p:nvPr/>
          </p:nvSpPr>
          <p:spPr>
            <a:xfrm>
              <a:off x="1267953" y="3513166"/>
              <a:ext cx="685800" cy="685800"/>
            </a:xfrm>
            <a:prstGeom prst="roundRect">
              <a:avLst/>
            </a:prstGeom>
            <a:gradFill>
              <a:gsLst>
                <a:gs pos="477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GB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grpSp>
          <p:nvGrpSpPr>
            <p:cNvPr id="96" name="Group 86"/>
            <p:cNvGrpSpPr/>
            <p:nvPr/>
          </p:nvGrpSpPr>
          <p:grpSpPr>
            <a:xfrm>
              <a:off x="1442081" y="3681937"/>
              <a:ext cx="348258" cy="348258"/>
              <a:chOff x="4439444" y="1652588"/>
              <a:chExt cx="464344" cy="464344"/>
            </a:xfrm>
            <a:solidFill>
              <a:srgbClr val="1B1C27"/>
            </a:solidFill>
          </p:grpSpPr>
          <p:sp>
            <p:nvSpPr>
              <p:cNvPr id="99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00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01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1979712" y="3486497"/>
              <a:ext cx="1107996" cy="294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2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输入标题内容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79713" y="3722008"/>
              <a:ext cx="2084744" cy="53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825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点击输入简要文字内容，文字内容概括精炼，不用多余的文字修饰，言短意赅的说明该项内容</a:t>
              </a:r>
              <a:endParaRPr lang="en-US" altLang="zh-CN" sz="825" kern="0" dirty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457563" y="2236974"/>
            <a:ext cx="2863536" cy="771811"/>
            <a:chOff x="4971624" y="1410099"/>
            <a:chExt cx="2863536" cy="771811"/>
          </a:xfrm>
        </p:grpSpPr>
        <p:sp>
          <p:nvSpPr>
            <p:cNvPr id="103" name="Rounded Rectangle 7"/>
            <p:cNvSpPr/>
            <p:nvPr/>
          </p:nvSpPr>
          <p:spPr>
            <a:xfrm>
              <a:off x="4971624" y="1413803"/>
              <a:ext cx="685800" cy="685800"/>
            </a:xfrm>
            <a:prstGeom prst="roundRect">
              <a:avLst/>
            </a:prstGeom>
            <a:gradFill>
              <a:gsLst>
                <a:gs pos="477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GB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grpSp>
          <p:nvGrpSpPr>
            <p:cNvPr id="104" name="Group 83"/>
            <p:cNvGrpSpPr/>
            <p:nvPr/>
          </p:nvGrpSpPr>
          <p:grpSpPr>
            <a:xfrm>
              <a:off x="5144719" y="1582574"/>
              <a:ext cx="348854" cy="348258"/>
              <a:chOff x="2581275" y="2582069"/>
              <a:chExt cx="465138" cy="464344"/>
            </a:xfrm>
            <a:solidFill>
              <a:srgbClr val="1B1C27"/>
            </a:solidFill>
          </p:grpSpPr>
          <p:sp>
            <p:nvSpPr>
              <p:cNvPr id="107" name="AutoShape 128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08" name="AutoShape 129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5750416" y="1410099"/>
              <a:ext cx="1107996" cy="294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2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输入标题内容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750416" y="1645609"/>
              <a:ext cx="2084744" cy="53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825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点击输入简要文字内容，文字内容概括精炼，不用多余的文字修饰，言短意赅的说明该项内容</a:t>
              </a:r>
              <a:endParaRPr lang="en-US" altLang="zh-CN" sz="825" kern="0" dirty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457563" y="3268339"/>
            <a:ext cx="2863536" cy="771811"/>
            <a:chOff x="4971624" y="2441464"/>
            <a:chExt cx="2863536" cy="771811"/>
          </a:xfrm>
        </p:grpSpPr>
        <p:sp>
          <p:nvSpPr>
            <p:cNvPr id="110" name="Rounded Rectangle 8"/>
            <p:cNvSpPr/>
            <p:nvPr/>
          </p:nvSpPr>
          <p:spPr>
            <a:xfrm>
              <a:off x="4971624" y="2461286"/>
              <a:ext cx="685800" cy="685800"/>
            </a:xfrm>
            <a:prstGeom prst="roundRect">
              <a:avLst/>
            </a:prstGeom>
            <a:gradFill>
              <a:gsLst>
                <a:gs pos="477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GB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grpSp>
          <p:nvGrpSpPr>
            <p:cNvPr id="111" name="Group 69"/>
            <p:cNvGrpSpPr/>
            <p:nvPr/>
          </p:nvGrpSpPr>
          <p:grpSpPr>
            <a:xfrm>
              <a:off x="5145314" y="2629759"/>
              <a:ext cx="348258" cy="348854"/>
              <a:chOff x="7287419" y="3505994"/>
              <a:chExt cx="464344" cy="465138"/>
            </a:xfrm>
            <a:solidFill>
              <a:srgbClr val="1B1C27"/>
            </a:solidFill>
          </p:grpSpPr>
          <p:sp>
            <p:nvSpPr>
              <p:cNvPr id="114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15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16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17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18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19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sym typeface="+mn-lt"/>
                </a:endParaRP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5750416" y="2441464"/>
              <a:ext cx="1107996" cy="294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2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输入标题内容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750416" y="2676974"/>
              <a:ext cx="2084744" cy="53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825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点击输入简要文字内容，文字内容概括精炼，不用多余的文字修饰，言短意赅的说明该项内容</a:t>
              </a:r>
              <a:endParaRPr lang="en-US" altLang="zh-CN" sz="825" kern="0" dirty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6457563" y="4303848"/>
            <a:ext cx="2863536" cy="771811"/>
            <a:chOff x="4971624" y="3476973"/>
            <a:chExt cx="2863536" cy="771811"/>
          </a:xfrm>
        </p:grpSpPr>
        <p:sp>
          <p:nvSpPr>
            <p:cNvPr id="121" name="Rounded Rectangle 9"/>
            <p:cNvSpPr/>
            <p:nvPr/>
          </p:nvSpPr>
          <p:spPr>
            <a:xfrm>
              <a:off x="4971624" y="3513166"/>
              <a:ext cx="685800" cy="685800"/>
            </a:xfrm>
            <a:prstGeom prst="roundRect">
              <a:avLst/>
            </a:prstGeom>
            <a:gradFill>
              <a:gsLst>
                <a:gs pos="47700">
                  <a:srgbClr val="F4DEBE"/>
                </a:gs>
                <a:gs pos="0">
                  <a:srgbClr val="D9A96A"/>
                </a:gs>
                <a:gs pos="100000">
                  <a:srgbClr val="F5E3C9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en-GB" kern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sym typeface="+mn-lt"/>
              </a:endParaRPr>
            </a:p>
          </p:txBody>
        </p:sp>
        <p:grpSp>
          <p:nvGrpSpPr>
            <p:cNvPr id="122" name="Group 76"/>
            <p:cNvGrpSpPr/>
            <p:nvPr/>
          </p:nvGrpSpPr>
          <p:grpSpPr>
            <a:xfrm>
              <a:off x="5136785" y="3681937"/>
              <a:ext cx="348258" cy="348258"/>
              <a:chOff x="7287419" y="2577307"/>
              <a:chExt cx="464344" cy="464344"/>
            </a:xfrm>
            <a:solidFill>
              <a:srgbClr val="1B1C27"/>
            </a:solidFill>
          </p:grpSpPr>
          <p:sp>
            <p:nvSpPr>
              <p:cNvPr id="125" name="AutoShape 56"/>
              <p:cNvSpPr/>
              <p:nvPr/>
            </p:nvSpPr>
            <p:spPr bwMode="auto">
              <a:xfrm>
                <a:off x="7287419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26" name="AutoShape 57"/>
              <p:cNvSpPr/>
              <p:nvPr/>
            </p:nvSpPr>
            <p:spPr bwMode="auto">
              <a:xfrm>
                <a:off x="7606507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  <p:sp>
            <p:nvSpPr>
              <p:cNvPr id="127" name="AutoShape 58"/>
              <p:cNvSpPr/>
              <p:nvPr/>
            </p:nvSpPr>
            <p:spPr bwMode="auto">
              <a:xfrm>
                <a:off x="7446963" y="257730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0815" hangingPunct="0">
                  <a:lnSpc>
                    <a:spcPct val="120000"/>
                  </a:lnSpc>
                  <a:defRPr/>
                </a:pPr>
                <a:endParaRPr lang="en-US" sz="1100" kern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sym typeface="+mn-lt"/>
                </a:endParaRP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5750416" y="3476973"/>
              <a:ext cx="1107996" cy="294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200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输入标题内容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750416" y="3712483"/>
              <a:ext cx="2084744" cy="53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825" kern="0" dirty="0" smtClean="0">
                  <a:gradFill>
                    <a:gsLst>
                      <a:gs pos="500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1"/>
                  </a:gradFill>
                  <a:latin typeface="Arial" panose="020B0604020202020204"/>
                  <a:cs typeface="+mn-ea"/>
                  <a:sym typeface="+mn-lt"/>
                </a:rPr>
                <a:t>点击输入简要文字内容，文字内容概括精炼，不用多余的文字修饰，言短意赅的说明该项内容</a:t>
              </a:r>
              <a:endParaRPr lang="en-US" altLang="zh-CN" sz="825" kern="0" dirty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531639" y="2178692"/>
            <a:ext cx="3857625" cy="1074170"/>
            <a:chOff x="4502912" y="1315748"/>
            <a:chExt cx="3857625" cy="1074170"/>
          </a:xfrm>
        </p:grpSpPr>
        <p:sp>
          <p:nvSpPr>
            <p:cNvPr id="14" name="TextBox 13"/>
            <p:cNvSpPr txBox="1"/>
            <p:nvPr/>
          </p:nvSpPr>
          <p:spPr>
            <a:xfrm>
              <a:off x="4548027" y="1315748"/>
              <a:ext cx="569387" cy="54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en-US" sz="27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sym typeface="+mn-lt"/>
                </a:rPr>
                <a:t>01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6056" y="1419622"/>
              <a:ext cx="1569660" cy="396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cs typeface="+mn-ea"/>
                  <a:sym typeface="+mn-lt"/>
                </a:rPr>
                <a:t>点击添加标题</a:t>
              </a:r>
              <a:endParaRPr lang="en-US" dirty="0">
                <a:gradFill>
                  <a:gsLst>
                    <a:gs pos="477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0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16" name="Rectangle 48"/>
            <p:cNvSpPr/>
            <p:nvPr/>
          </p:nvSpPr>
          <p:spPr>
            <a:xfrm>
              <a:off x="4502912" y="1813350"/>
              <a:ext cx="3857625" cy="576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cs typeface="+mn-ea"/>
                  <a:sym typeface="+mn-lt"/>
                </a:rPr>
                <a:t>Office2010</a:t>
              </a:r>
              <a:r>
                <a:rPr lang="zh-CN" altLang="en-US" sz="9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cs typeface="+mn-ea"/>
                  <a:sym typeface="+mn-lt"/>
                </a:rPr>
                <a:t>及以上版本，单击选中图片，右键，设置图片格式，填充，图片或纹理填充，文件，选择你要得图片即可；</a:t>
              </a:r>
              <a:r>
                <a:rPr lang="en-US" altLang="zh-CN" sz="9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cs typeface="+mn-ea"/>
                  <a:sym typeface="+mn-lt"/>
                </a:rPr>
                <a:t>Office2010</a:t>
              </a:r>
              <a:r>
                <a:rPr lang="zh-CN" altLang="en-US" sz="9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cs typeface="+mn-ea"/>
                  <a:sym typeface="+mn-lt"/>
                </a:rPr>
                <a:t>及以上版本，单击选中图片，右键，设置图片格式，填充，图片或纹理填充</a:t>
              </a:r>
              <a:endParaRPr lang="en-US" altLang="zh-CN" sz="900" dirty="0">
                <a:gradFill>
                  <a:gsLst>
                    <a:gs pos="477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0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76754" y="3685166"/>
            <a:ext cx="3857625" cy="1074170"/>
            <a:chOff x="4548027" y="2822222"/>
            <a:chExt cx="3857625" cy="1074170"/>
          </a:xfrm>
        </p:grpSpPr>
        <p:sp>
          <p:nvSpPr>
            <p:cNvPr id="18" name="TextBox 46"/>
            <p:cNvSpPr txBox="1"/>
            <p:nvPr/>
          </p:nvSpPr>
          <p:spPr>
            <a:xfrm>
              <a:off x="4593142" y="2822222"/>
              <a:ext cx="569387" cy="54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en-US" sz="27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sym typeface="+mn-lt"/>
                </a:rPr>
                <a:t>02</a:t>
              </a:r>
            </a:p>
          </p:txBody>
        </p:sp>
        <p:sp>
          <p:nvSpPr>
            <p:cNvPr id="19" name="TextBox 47"/>
            <p:cNvSpPr txBox="1"/>
            <p:nvPr/>
          </p:nvSpPr>
          <p:spPr>
            <a:xfrm>
              <a:off x="5121171" y="2926096"/>
              <a:ext cx="1569660" cy="396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cs typeface="+mn-ea"/>
                  <a:sym typeface="+mn-lt"/>
                </a:rPr>
                <a:t>点击添加标题</a:t>
              </a:r>
              <a:endParaRPr lang="en-US" dirty="0">
                <a:gradFill>
                  <a:gsLst>
                    <a:gs pos="477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0"/>
                </a:gradFill>
                <a:latin typeface="Arial" panose="020B0604020202020204"/>
                <a:sym typeface="+mn-lt"/>
              </a:endParaRPr>
            </a:p>
          </p:txBody>
        </p:sp>
        <p:sp>
          <p:nvSpPr>
            <p:cNvPr id="20" name="Rectangle 48"/>
            <p:cNvSpPr/>
            <p:nvPr/>
          </p:nvSpPr>
          <p:spPr>
            <a:xfrm>
              <a:off x="4548027" y="3319824"/>
              <a:ext cx="3857625" cy="576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cs typeface="+mn-ea"/>
                  <a:sym typeface="+mn-lt"/>
                </a:rPr>
                <a:t>Office2010</a:t>
              </a:r>
              <a:r>
                <a:rPr lang="zh-CN" altLang="en-US" sz="9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cs typeface="+mn-ea"/>
                  <a:sym typeface="+mn-lt"/>
                </a:rPr>
                <a:t>及以上版本，单击选中图片，右键，设置图片格式，填充，图片或纹理填充，文件，选择你要得图片即可；</a:t>
              </a:r>
              <a:r>
                <a:rPr lang="en-US" altLang="zh-CN" sz="9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cs typeface="+mn-ea"/>
                  <a:sym typeface="+mn-lt"/>
                </a:rPr>
                <a:t>Office2010</a:t>
              </a:r>
              <a:r>
                <a:rPr lang="zh-CN" altLang="en-US" sz="900" dirty="0">
                  <a:gradFill>
                    <a:gsLst>
                      <a:gs pos="47700">
                        <a:srgbClr val="F4DEBE"/>
                      </a:gs>
                      <a:gs pos="0">
                        <a:srgbClr val="D9A96A"/>
                      </a:gs>
                      <a:gs pos="100000">
                        <a:srgbClr val="F5E3C9"/>
                      </a:gs>
                    </a:gsLst>
                    <a:lin ang="5400000" scaled="0"/>
                  </a:gradFill>
                  <a:latin typeface="Arial" panose="020B0604020202020204"/>
                  <a:cs typeface="+mn-ea"/>
                  <a:sym typeface="+mn-lt"/>
                </a:rPr>
                <a:t>及以上版本，单击选中图片，右键，设置图片格式，填充，图片或纹理填充</a:t>
              </a:r>
              <a:endParaRPr lang="en-US" altLang="zh-CN" sz="900" dirty="0">
                <a:gradFill>
                  <a:gsLst>
                    <a:gs pos="477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0"/>
                </a:gradFill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21" name="六边形 20"/>
          <p:cNvSpPr/>
          <p:nvPr/>
        </p:nvSpPr>
        <p:spPr>
          <a:xfrm>
            <a:off x="1810150" y="2420888"/>
            <a:ext cx="3174113" cy="2736304"/>
          </a:xfrm>
          <a:prstGeom prst="hexagon">
            <a:avLst/>
          </a:prstGeom>
          <a:blipFill>
            <a:blip r:embed="rId3" cstate="screen"/>
            <a:stretch>
              <a:fillRect/>
            </a:stretch>
          </a:blipFill>
          <a:ln w="25400" cap="flat" cmpd="sng" algn="ctr">
            <a:solidFill>
              <a:srgbClr val="D9A96A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lnSpc>
                <a:spcPct val="120000"/>
              </a:lnSpc>
              <a:defRPr/>
            </a:pPr>
            <a:endParaRPr lang="zh-CN" altLang="en-US" kern="0" smtClean="0">
              <a:solidFill>
                <a:prstClr val="white"/>
              </a:solidFill>
              <a:latin typeface="Arial" panose="020B0604020202020204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09652" y="1302769"/>
            <a:ext cx="4797412" cy="2829814"/>
          </a:xfr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dirty="0" smtClean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dirty="0">
              <a:gradFill>
                <a:gsLst>
                  <a:gs pos="50000">
                    <a:srgbClr val="F4DEBE"/>
                  </a:gs>
                  <a:gs pos="0">
                    <a:srgbClr val="D9A96A"/>
                  </a:gs>
                  <a:gs pos="100000">
                    <a:srgbClr val="F5E3C9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06047" y="4295030"/>
            <a:ext cx="5404621" cy="1159933"/>
          </a:xfr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CN" altLang="en-US" sz="6600" dirty="0">
                <a:gradFill>
                  <a:gsLst>
                    <a:gs pos="50000">
                      <a:srgbClr val="F4DEBE"/>
                    </a:gs>
                    <a:gs pos="0">
                      <a:srgbClr val="D9A96A"/>
                    </a:gs>
                    <a:gs pos="100000">
                      <a:srgbClr val="F5E3C9"/>
                    </a:gs>
                  </a:gsLst>
                  <a:lin ang="5400000" scaled="1"/>
                </a:gra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现场执行策略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2" b="79532"/>
          <a:stretch>
            <a:fillRect/>
          </a:stretch>
        </p:blipFill>
        <p:spPr>
          <a:xfrm flipH="1">
            <a:off x="7113129" y="3369986"/>
            <a:ext cx="5078871" cy="25974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 t="74400" r="16987" b="7351"/>
          <a:stretch>
            <a:fillRect/>
          </a:stretch>
        </p:blipFill>
        <p:spPr>
          <a:xfrm rot="10800000" flipH="1" flipV="1">
            <a:off x="6187440" y="1965329"/>
            <a:ext cx="3803602" cy="1028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1tl05a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2525</Words>
  <Application>Microsoft Office PowerPoint</Application>
  <PresentationFormat>宽屏</PresentationFormat>
  <Paragraphs>233</Paragraphs>
  <Slides>26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思源黑体 CN Medium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2022-03-07T06:08:47Z</dcterms:created>
  <dcterms:modified xsi:type="dcterms:W3CDTF">2023-01-11T02:17:48Z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D9AA9395CF7B424697DA7B3BACF784C7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