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2"/>
  </p:notesMasterIdLst>
  <p:handoutMasterIdLst>
    <p:handoutMasterId r:id="rId43"/>
  </p:handoutMasterIdLst>
  <p:sldIdLst>
    <p:sldId id="441" r:id="rId3"/>
    <p:sldId id="437" r:id="rId4"/>
    <p:sldId id="379" r:id="rId5"/>
    <p:sldId id="393" r:id="rId6"/>
    <p:sldId id="400" r:id="rId7"/>
    <p:sldId id="401" r:id="rId8"/>
    <p:sldId id="403" r:id="rId9"/>
    <p:sldId id="435" r:id="rId10"/>
    <p:sldId id="404" r:id="rId11"/>
    <p:sldId id="405" r:id="rId12"/>
    <p:sldId id="396" r:id="rId13"/>
    <p:sldId id="406" r:id="rId14"/>
    <p:sldId id="407" r:id="rId15"/>
    <p:sldId id="408" r:id="rId16"/>
    <p:sldId id="409" r:id="rId17"/>
    <p:sldId id="410" r:id="rId18"/>
    <p:sldId id="436" r:id="rId19"/>
    <p:sldId id="443" r:id="rId20"/>
    <p:sldId id="412" r:id="rId21"/>
    <p:sldId id="397" r:id="rId22"/>
    <p:sldId id="431" r:id="rId23"/>
    <p:sldId id="414" r:id="rId24"/>
    <p:sldId id="415" r:id="rId25"/>
    <p:sldId id="416" r:id="rId26"/>
    <p:sldId id="417" r:id="rId27"/>
    <p:sldId id="418" r:id="rId28"/>
    <p:sldId id="398" r:id="rId29"/>
    <p:sldId id="444" r:id="rId30"/>
    <p:sldId id="420" r:id="rId31"/>
    <p:sldId id="421" r:id="rId32"/>
    <p:sldId id="422" r:id="rId33"/>
    <p:sldId id="442" r:id="rId34"/>
    <p:sldId id="399" r:id="rId35"/>
    <p:sldId id="423" r:id="rId36"/>
    <p:sldId id="424" r:id="rId37"/>
    <p:sldId id="425" r:id="rId38"/>
    <p:sldId id="426" r:id="rId39"/>
    <p:sldId id="427" r:id="rId40"/>
    <p:sldId id="429" r:id="rId41"/>
  </p:sldIdLst>
  <p:sldSz cx="12190413" cy="6859588"/>
  <p:notesSz cx="6858000" cy="9144000"/>
  <p:custDataLst>
    <p:tags r:id="rId4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9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9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8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80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76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72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68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969"/>
    <a:srgbClr val="C00000"/>
    <a:srgbClr val="EE7650"/>
    <a:srgbClr val="EC5D52"/>
    <a:srgbClr val="E94236"/>
    <a:srgbClr val="E6241A"/>
    <a:srgbClr val="0070C0"/>
    <a:srgbClr val="EED56C"/>
    <a:srgbClr val="D43E01"/>
    <a:srgbClr val="E8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60"/>
  </p:normalViewPr>
  <p:slideViewPr>
    <p:cSldViewPr>
      <p:cViewPr varScale="1">
        <p:scale>
          <a:sx n="59" d="100"/>
          <a:sy n="59" d="100"/>
        </p:scale>
        <p:origin x="-90" y="-1110"/>
      </p:cViewPr>
      <p:guideLst>
        <p:guide orient="horz" pos="2161"/>
        <p:guide pos="384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openxmlformats.org/officeDocument/2006/relationships/image" Target="../media/image17.png"/><Relationship Id="rId1" Type="http://schemas.openxmlformats.org/officeDocument/2006/relationships/image" Target="../media/image16.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image" Target="../media/image29.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99624242187597E-2"/>
          <c:y val="4.0878899260288003E-2"/>
          <c:w val="0.927200375757812"/>
          <c:h val="0.91824220147942404"/>
        </c:manualLayout>
      </c:layout>
      <c:barChart>
        <c:barDir val="bar"/>
        <c:grouping val="clustered"/>
        <c:varyColors val="0"/>
        <c:ser>
          <c:idx val="0"/>
          <c:order val="0"/>
          <c:tx>
            <c:strRef>
              <c:f>Sheet1!$B$1</c:f>
              <c:strCache>
                <c:ptCount val="1"/>
                <c:pt idx="0">
                  <c:v>固定值</c:v>
                </c:pt>
              </c:strCache>
            </c:strRef>
          </c:tx>
          <c:spPr>
            <a:blipFill>
              <a:blip xmlns:r="http://schemas.openxmlformats.org/officeDocument/2006/relationships" r:embed="rId1"/>
              <a:stretch>
                <a:fillRect/>
              </a:stretch>
            </a:blipFill>
            <a:ln>
              <a:noFill/>
            </a:ln>
            <a:effectLst/>
          </c:spPr>
          <c:invertIfNegative val="0"/>
          <c:dPt>
            <c:idx val="0"/>
            <c:invertIfNegative val="0"/>
            <c:bubble3D val="0"/>
            <c:extLst>
              <c:ext xmlns:c16="http://schemas.microsoft.com/office/drawing/2014/chart" uri="{C3380CC4-5D6E-409C-BE32-E72D297353CC}">
                <c16:uniqueId val="{00000000-9754-4A7C-B587-71641563ECC9}"/>
              </c:ext>
            </c:extLst>
          </c:dPt>
          <c:dPt>
            <c:idx val="1"/>
            <c:invertIfNegative val="0"/>
            <c:bubble3D val="0"/>
            <c:extLst>
              <c:ext xmlns:c16="http://schemas.microsoft.com/office/drawing/2014/chart" uri="{C3380CC4-5D6E-409C-BE32-E72D297353CC}">
                <c16:uniqueId val="{00000001-9754-4A7C-B587-71641563ECC9}"/>
              </c:ext>
            </c:extLst>
          </c:dPt>
          <c:dPt>
            <c:idx val="2"/>
            <c:invertIfNegative val="0"/>
            <c:bubble3D val="0"/>
            <c:extLst>
              <c:ext xmlns:c16="http://schemas.microsoft.com/office/drawing/2014/chart" uri="{C3380CC4-5D6E-409C-BE32-E72D297353CC}">
                <c16:uniqueId val="{00000002-9754-4A7C-B587-71641563ECC9}"/>
              </c:ext>
            </c:extLst>
          </c:dPt>
          <c:cat>
            <c:strRef>
              <c:f>Sheet1!$A$2:$A$6</c:f>
              <c:strCache>
                <c:ptCount val="5"/>
                <c:pt idx="0">
                  <c:v>部门1</c:v>
                </c:pt>
                <c:pt idx="1">
                  <c:v>部门2</c:v>
                </c:pt>
                <c:pt idx="2">
                  <c:v>部门3</c:v>
                </c:pt>
                <c:pt idx="3">
                  <c:v>部门4</c:v>
                </c:pt>
                <c:pt idx="4">
                  <c:v>部门5</c:v>
                </c:pt>
              </c:strCache>
            </c:strRef>
          </c:cat>
          <c:val>
            <c:numRef>
              <c:f>Sheet1!$B$2:$B$6</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3-9754-4A7C-B587-71641563ECC9}"/>
            </c:ext>
          </c:extLst>
        </c:ser>
        <c:ser>
          <c:idx val="1"/>
          <c:order val="1"/>
          <c:tx>
            <c:strRef>
              <c:f>Sheet1!$C$1</c:f>
              <c:strCache>
                <c:ptCount val="1"/>
                <c:pt idx="0">
                  <c:v>数据填入2</c:v>
                </c:pt>
              </c:strCache>
            </c:strRef>
          </c:tx>
          <c:spPr>
            <a:blipFill>
              <a:blip xmlns:r="http://schemas.openxmlformats.org/officeDocument/2006/relationships" r:embed="rId2"/>
              <a:stretch>
                <a:fillRect/>
              </a:stretch>
            </a:blipFill>
            <a:ln>
              <a:noFill/>
            </a:ln>
            <a:effectLst/>
          </c:spPr>
          <c:invertIfNegative val="0"/>
          <c:pictureOptions>
            <c:pictureFormat val="stack"/>
          </c:pictureOptions>
          <c:dPt>
            <c:idx val="0"/>
            <c:invertIfNegative val="0"/>
            <c:bubble3D val="0"/>
            <c:spPr>
              <a:solidFill>
                <a:srgbClr val="C00000"/>
              </a:solidFill>
              <a:ln>
                <a:noFill/>
              </a:ln>
              <a:effectLst/>
            </c:spPr>
            <c:extLst>
              <c:ext xmlns:c16="http://schemas.microsoft.com/office/drawing/2014/chart" uri="{C3380CC4-5D6E-409C-BE32-E72D297353CC}">
                <c16:uniqueId val="{00000005-9754-4A7C-B587-71641563ECC9}"/>
              </c:ext>
            </c:extLst>
          </c:dPt>
          <c:dPt>
            <c:idx val="1"/>
            <c:invertIfNegative val="0"/>
            <c:bubble3D val="0"/>
            <c:spPr>
              <a:solidFill>
                <a:srgbClr val="E94236"/>
              </a:solidFill>
              <a:ln>
                <a:noFill/>
              </a:ln>
              <a:effectLst/>
            </c:spPr>
            <c:extLst>
              <c:ext xmlns:c16="http://schemas.microsoft.com/office/drawing/2014/chart" uri="{C3380CC4-5D6E-409C-BE32-E72D297353CC}">
                <c16:uniqueId val="{00000007-9754-4A7C-B587-71641563ECC9}"/>
              </c:ext>
            </c:extLst>
          </c:dPt>
          <c:dPt>
            <c:idx val="2"/>
            <c:invertIfNegative val="0"/>
            <c:bubble3D val="0"/>
            <c:spPr>
              <a:solidFill>
                <a:srgbClr val="C00000"/>
              </a:solidFill>
              <a:ln>
                <a:noFill/>
              </a:ln>
              <a:effectLst/>
            </c:spPr>
            <c:extLst>
              <c:ext xmlns:c16="http://schemas.microsoft.com/office/drawing/2014/chart" uri="{C3380CC4-5D6E-409C-BE32-E72D297353CC}">
                <c16:uniqueId val="{00000009-9754-4A7C-B587-71641563ECC9}"/>
              </c:ext>
            </c:extLst>
          </c:dPt>
          <c:dPt>
            <c:idx val="3"/>
            <c:invertIfNegative val="0"/>
            <c:bubble3D val="0"/>
            <c:spPr>
              <a:solidFill>
                <a:srgbClr val="E94236"/>
              </a:solidFill>
              <a:ln>
                <a:noFill/>
              </a:ln>
              <a:effectLst/>
            </c:spPr>
            <c:extLst>
              <c:ext xmlns:c16="http://schemas.microsoft.com/office/drawing/2014/chart" uri="{C3380CC4-5D6E-409C-BE32-E72D297353CC}">
                <c16:uniqueId val="{0000000B-9754-4A7C-B587-71641563ECC9}"/>
              </c:ext>
            </c:extLst>
          </c:dPt>
          <c:dPt>
            <c:idx val="4"/>
            <c:invertIfNegative val="0"/>
            <c:bubble3D val="0"/>
            <c:spPr>
              <a:solidFill>
                <a:srgbClr val="E94236"/>
              </a:solidFill>
              <a:ln>
                <a:noFill/>
              </a:ln>
              <a:effectLst/>
            </c:spPr>
            <c:extLst>
              <c:ext xmlns:c16="http://schemas.microsoft.com/office/drawing/2014/chart" uri="{C3380CC4-5D6E-409C-BE32-E72D297353CC}">
                <c16:uniqueId val="{0000000D-9754-4A7C-B587-71641563ECC9}"/>
              </c:ext>
            </c:extLst>
          </c:dPt>
          <c:dLbls>
            <c:dLbl>
              <c:idx val="0"/>
              <c:layout>
                <c:manualLayout>
                  <c:x val="-6.3115955191647699E-2"/>
                  <c:y val="3.71743404583179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5-9754-4A7C-B587-71641563ECC9}"/>
                </c:ext>
              </c:extLst>
            </c:dLbl>
            <c:dLbl>
              <c:idx val="1"/>
              <c:layout>
                <c:manualLayout>
                  <c:x val="-6.3115955191647602E-2"/>
                  <c:y val="3.71743404583178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7-9754-4A7C-B587-71641563ECC9}"/>
                </c:ext>
              </c:extLst>
            </c:dLbl>
            <c:dLbl>
              <c:idx val="2"/>
              <c:layout>
                <c:manualLayout>
                  <c:x val="-6.3115955191647602E-2"/>
                  <c:y val="3.7174340458318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9-9754-4A7C-B587-71641563ECC9}"/>
                </c:ext>
              </c:extLst>
            </c:dLbl>
            <c:dLbl>
              <c:idx val="3"/>
              <c:layout>
                <c:manualLayout>
                  <c:x val="-6.3115955191647699E-2"/>
                  <c:y val="3.7174340458319198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B-9754-4A7C-B587-71641563ECC9}"/>
                </c:ext>
              </c:extLst>
            </c:dLbl>
            <c:dLbl>
              <c:idx val="4"/>
              <c:layout>
                <c:manualLayout>
                  <c:x val="-6.3115955191647602E-2"/>
                  <c:y val="3.71743404583178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D-9754-4A7C-B587-71641563ECC9}"/>
                </c:ext>
              </c:extLst>
            </c:dLbl>
            <c:spPr>
              <a:solidFill>
                <a:srgbClr val="FFFFFF"/>
              </a:solidFill>
              <a:ln w="9525" cap="flat" cmpd="sng" algn="ctr">
                <a:noFill/>
                <a:prstDash val="solid"/>
                <a:round/>
                <a:headEnd type="none" w="med" len="med"/>
                <a:tailEnd type="none" w="med" len="med"/>
              </a:ln>
              <a:effectLst>
                <a:outerShdw blurRad="76200" dist="38100" dir="2700000" algn="tl" rotWithShape="0">
                  <a:prstClr val="black">
                    <a:alpha val="25000"/>
                  </a:prstClr>
                </a:outerShdw>
              </a:effectLst>
              <a:scene3d>
                <a:camera prst="orthographicFront"/>
                <a:lightRig rig="threePt" dir="t"/>
              </a:scene3d>
              <a:sp3d>
                <a:bevelT w="38100" h="19050" prst="angle"/>
              </a:sp3d>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gd name="adj" fmla="val 50000"/>
                    </a:avLst>
                  </a:prstGeom>
                </c15:spPr>
                <c15:showLeaderLines val="1"/>
                <c15:leaderLines>
                  <c:spPr>
                    <a:ln w="9525" cap="flat" cmpd="sng" algn="ctr">
                      <a:solidFill>
                        <a:schemeClr val="tx1">
                          <a:lumMod val="35000"/>
                          <a:lumOff val="65000"/>
                        </a:schemeClr>
                      </a:solidFill>
                      <a:prstDash val="solid"/>
                      <a:round/>
                    </a:ln>
                    <a:effectLst/>
                  </c:spPr>
                </c15:leaderLines>
              </c:ext>
            </c:extLst>
          </c:dLbls>
          <c:cat>
            <c:strRef>
              <c:f>Sheet1!$A$2:$A$6</c:f>
              <c:strCache>
                <c:ptCount val="5"/>
                <c:pt idx="0">
                  <c:v>部门1</c:v>
                </c:pt>
                <c:pt idx="1">
                  <c:v>部门2</c:v>
                </c:pt>
                <c:pt idx="2">
                  <c:v>部门3</c:v>
                </c:pt>
                <c:pt idx="3">
                  <c:v>部门4</c:v>
                </c:pt>
                <c:pt idx="4">
                  <c:v>部门5</c:v>
                </c:pt>
              </c:strCache>
            </c:strRef>
          </c:cat>
          <c:val>
            <c:numRef>
              <c:f>Sheet1!$C$2:$C$6</c:f>
              <c:numCache>
                <c:formatCode>0%</c:formatCode>
                <c:ptCount val="5"/>
                <c:pt idx="0">
                  <c:v>0.5</c:v>
                </c:pt>
                <c:pt idx="1">
                  <c:v>0.4</c:v>
                </c:pt>
                <c:pt idx="2">
                  <c:v>0.8</c:v>
                </c:pt>
                <c:pt idx="3">
                  <c:v>0.7</c:v>
                </c:pt>
                <c:pt idx="4">
                  <c:v>0.9</c:v>
                </c:pt>
              </c:numCache>
            </c:numRef>
          </c:val>
          <c:extLst>
            <c:ext xmlns:c16="http://schemas.microsoft.com/office/drawing/2014/chart" uri="{C3380CC4-5D6E-409C-BE32-E72D297353CC}">
              <c16:uniqueId val="{0000000E-9754-4A7C-B587-71641563ECC9}"/>
            </c:ext>
          </c:extLst>
        </c:ser>
        <c:dLbls>
          <c:showLegendKey val="0"/>
          <c:showVal val="0"/>
          <c:showCatName val="0"/>
          <c:showSerName val="0"/>
          <c:showPercent val="0"/>
          <c:showBubbleSize val="0"/>
        </c:dLbls>
        <c:gapWidth val="150"/>
        <c:overlap val="100"/>
        <c:axId val="673552640"/>
        <c:axId val="207704064"/>
      </c:barChart>
      <c:catAx>
        <c:axId val="673552640"/>
        <c:scaling>
          <c:orientation val="maxMin"/>
        </c:scaling>
        <c:delete val="0"/>
        <c:axPos val="l"/>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207704064"/>
        <c:crosses val="autoZero"/>
        <c:auto val="1"/>
        <c:lblAlgn val="ctr"/>
        <c:lblOffset val="100"/>
        <c:noMultiLvlLbl val="0"/>
      </c:catAx>
      <c:valAx>
        <c:axId val="207704064"/>
        <c:scaling>
          <c:orientation val="minMax"/>
          <c:max val="1"/>
          <c:min val="0"/>
        </c:scaling>
        <c:delete val="1"/>
        <c:axPos val="t"/>
        <c:numFmt formatCode="0%" sourceLinked="1"/>
        <c:majorTickMark val="out"/>
        <c:minorTickMark val="none"/>
        <c:tickLblPos val="nextTo"/>
        <c:crossAx val="67355264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55483182385199E-2"/>
          <c:y val="9.9201342072184506E-2"/>
          <c:w val="0.97588903363523005"/>
          <c:h val="0.79696118421907303"/>
        </c:manualLayout>
      </c:layout>
      <c:barChart>
        <c:barDir val="col"/>
        <c:grouping val="clustered"/>
        <c:varyColors val="0"/>
        <c:ser>
          <c:idx val="0"/>
          <c:order val="0"/>
          <c:tx>
            <c:strRef>
              <c:f>Sheet1!$B$1</c:f>
              <c:strCache>
                <c:ptCount val="1"/>
                <c:pt idx="0">
                  <c:v>系列 1</c:v>
                </c:pt>
              </c:strCache>
            </c:strRef>
          </c:tx>
          <c:spPr>
            <a:no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4270-4BD3-9B77-8147AA51A2C4}"/>
            </c:ext>
          </c:extLst>
        </c:ser>
        <c:ser>
          <c:idx val="2"/>
          <c:order val="2"/>
          <c:tx>
            <c:strRef>
              <c:f>Sheet1!$D$1</c:f>
              <c:strCache>
                <c:ptCount val="1"/>
                <c:pt idx="0">
                  <c:v>系列3</c:v>
                </c:pt>
              </c:strCache>
            </c:strRef>
          </c:tx>
          <c:spPr>
            <a:solidFill>
              <a:schemeClr val="accent3"/>
            </a:solidFill>
            <a:ln w="25400">
              <a:noFill/>
            </a:ln>
            <a:effectLst/>
          </c:spPr>
          <c:invertIfNegative val="0"/>
          <c:dPt>
            <c:idx val="0"/>
            <c:invertIfNegative val="0"/>
            <c:bubble3D val="0"/>
            <c:spPr>
              <a:solidFill>
                <a:srgbClr val="C00000"/>
              </a:solidFill>
              <a:ln w="25400">
                <a:noFill/>
              </a:ln>
              <a:effectLst/>
            </c:spPr>
            <c:extLst>
              <c:ext xmlns:c16="http://schemas.microsoft.com/office/drawing/2014/chart" uri="{C3380CC4-5D6E-409C-BE32-E72D297353CC}">
                <c16:uniqueId val="{00000002-4270-4BD3-9B77-8147AA51A2C4}"/>
              </c:ext>
            </c:extLst>
          </c:dPt>
          <c:dPt>
            <c:idx val="1"/>
            <c:invertIfNegative val="0"/>
            <c:bubble3D val="0"/>
            <c:spPr>
              <a:solidFill>
                <a:srgbClr val="E94236"/>
              </a:solidFill>
              <a:ln w="25400">
                <a:noFill/>
              </a:ln>
              <a:effectLst/>
            </c:spPr>
            <c:extLst>
              <c:ext xmlns:c16="http://schemas.microsoft.com/office/drawing/2014/chart" uri="{C3380CC4-5D6E-409C-BE32-E72D297353CC}">
                <c16:uniqueId val="{00000004-4270-4BD3-9B77-8147AA51A2C4}"/>
              </c:ext>
            </c:extLst>
          </c:dPt>
          <c:dPt>
            <c:idx val="2"/>
            <c:invertIfNegative val="0"/>
            <c:bubble3D val="0"/>
            <c:spPr>
              <a:solidFill>
                <a:srgbClr val="C00000"/>
              </a:solidFill>
              <a:ln w="25400">
                <a:noFill/>
              </a:ln>
              <a:effectLst/>
            </c:spPr>
            <c:extLst>
              <c:ext xmlns:c16="http://schemas.microsoft.com/office/drawing/2014/chart" uri="{C3380CC4-5D6E-409C-BE32-E72D297353CC}">
                <c16:uniqueId val="{00000006-4270-4BD3-9B77-8147AA51A2C4}"/>
              </c:ext>
            </c:extLst>
          </c:dPt>
          <c:dPt>
            <c:idx val="3"/>
            <c:invertIfNegative val="0"/>
            <c:bubble3D val="0"/>
            <c:spPr>
              <a:solidFill>
                <a:srgbClr val="E94236"/>
              </a:solidFill>
              <a:ln w="25400">
                <a:noFill/>
              </a:ln>
              <a:effectLst/>
            </c:spPr>
            <c:extLst>
              <c:ext xmlns:c16="http://schemas.microsoft.com/office/drawing/2014/chart" uri="{C3380CC4-5D6E-409C-BE32-E72D297353CC}">
                <c16:uniqueId val="{00000008-4270-4BD3-9B77-8147AA51A2C4}"/>
              </c:ext>
            </c:extLst>
          </c:dPt>
          <c:dPt>
            <c:idx val="4"/>
            <c:invertIfNegative val="0"/>
            <c:bubble3D val="0"/>
            <c:spPr>
              <a:solidFill>
                <a:srgbClr val="C00000"/>
              </a:solidFill>
              <a:ln w="25400">
                <a:noFill/>
              </a:ln>
              <a:effectLst/>
            </c:spPr>
            <c:extLst>
              <c:ext xmlns:c16="http://schemas.microsoft.com/office/drawing/2014/chart" uri="{C3380CC4-5D6E-409C-BE32-E72D297353CC}">
                <c16:uniqueId val="{0000000A-4270-4BD3-9B77-8147AA51A2C4}"/>
              </c:ext>
            </c:extLst>
          </c:dPt>
          <c:dPt>
            <c:idx val="5"/>
            <c:invertIfNegative val="0"/>
            <c:bubble3D val="0"/>
            <c:spPr>
              <a:solidFill>
                <a:srgbClr val="E94236"/>
              </a:solidFill>
              <a:ln w="25400">
                <a:noFill/>
              </a:ln>
              <a:effectLst/>
            </c:spPr>
            <c:extLst>
              <c:ext xmlns:c16="http://schemas.microsoft.com/office/drawing/2014/chart" uri="{C3380CC4-5D6E-409C-BE32-E72D297353CC}">
                <c16:uniqueId val="{0000000C-4270-4BD3-9B77-8147AA51A2C4}"/>
              </c:ext>
            </c:extLst>
          </c:dPt>
          <c:dPt>
            <c:idx val="6"/>
            <c:invertIfNegative val="0"/>
            <c:bubble3D val="0"/>
            <c:spPr>
              <a:solidFill>
                <a:srgbClr val="C00000"/>
              </a:solidFill>
              <a:ln w="25400">
                <a:noFill/>
              </a:ln>
              <a:effectLst/>
            </c:spPr>
            <c:extLst>
              <c:ext xmlns:c16="http://schemas.microsoft.com/office/drawing/2014/chart" uri="{C3380CC4-5D6E-409C-BE32-E72D297353CC}">
                <c16:uniqueId val="{0000000E-4270-4BD3-9B77-8147AA51A2C4}"/>
              </c:ext>
            </c:extLst>
          </c:dPt>
          <c:dPt>
            <c:idx val="7"/>
            <c:invertIfNegative val="0"/>
            <c:bubble3D val="0"/>
            <c:spPr>
              <a:solidFill>
                <a:srgbClr val="E94236"/>
              </a:solidFill>
              <a:ln w="25400">
                <a:noFill/>
              </a:ln>
              <a:effectLst/>
            </c:spPr>
            <c:extLst>
              <c:ext xmlns:c16="http://schemas.microsoft.com/office/drawing/2014/chart" uri="{C3380CC4-5D6E-409C-BE32-E72D297353CC}">
                <c16:uniqueId val="{00000010-4270-4BD3-9B77-8147AA51A2C4}"/>
              </c:ext>
            </c:extLst>
          </c:dPt>
          <c:dPt>
            <c:idx val="8"/>
            <c:invertIfNegative val="0"/>
            <c:bubble3D val="0"/>
            <c:spPr>
              <a:solidFill>
                <a:srgbClr val="C00000"/>
              </a:solidFill>
              <a:ln w="25400">
                <a:noFill/>
              </a:ln>
              <a:effectLst/>
            </c:spPr>
            <c:extLst>
              <c:ext xmlns:c16="http://schemas.microsoft.com/office/drawing/2014/chart" uri="{C3380CC4-5D6E-409C-BE32-E72D297353CC}">
                <c16:uniqueId val="{00000012-4270-4BD3-9B77-8147AA51A2C4}"/>
              </c:ext>
            </c:extLst>
          </c:dPt>
          <c:dPt>
            <c:idx val="9"/>
            <c:invertIfNegative val="0"/>
            <c:bubble3D val="0"/>
            <c:spPr>
              <a:solidFill>
                <a:srgbClr val="E94236"/>
              </a:solidFill>
              <a:ln w="25400">
                <a:noFill/>
              </a:ln>
              <a:effectLst/>
            </c:spPr>
            <c:extLst>
              <c:ext xmlns:c16="http://schemas.microsoft.com/office/drawing/2014/chart" uri="{C3380CC4-5D6E-409C-BE32-E72D297353CC}">
                <c16:uniqueId val="{00000014-4270-4BD3-9B77-8147AA51A2C4}"/>
              </c:ext>
            </c:extLst>
          </c:dPt>
          <c:dPt>
            <c:idx val="10"/>
            <c:invertIfNegative val="0"/>
            <c:bubble3D val="0"/>
            <c:spPr>
              <a:solidFill>
                <a:srgbClr val="C00000"/>
              </a:solidFill>
              <a:ln w="25400">
                <a:noFill/>
              </a:ln>
              <a:effectLst/>
            </c:spPr>
            <c:extLst>
              <c:ext xmlns:c16="http://schemas.microsoft.com/office/drawing/2014/chart" uri="{C3380CC4-5D6E-409C-BE32-E72D297353CC}">
                <c16:uniqueId val="{00000016-4270-4BD3-9B77-8147AA51A2C4}"/>
              </c:ext>
            </c:extLst>
          </c:dPt>
          <c:dPt>
            <c:idx val="11"/>
            <c:invertIfNegative val="0"/>
            <c:bubble3D val="0"/>
            <c:spPr>
              <a:solidFill>
                <a:srgbClr val="E94236"/>
              </a:solidFill>
              <a:ln w="25400">
                <a:noFill/>
              </a:ln>
              <a:effectLst/>
            </c:spPr>
            <c:extLst>
              <c:ext xmlns:c16="http://schemas.microsoft.com/office/drawing/2014/chart" uri="{C3380CC4-5D6E-409C-BE32-E72D297353CC}">
                <c16:uniqueId val="{00000018-4270-4BD3-9B77-8147AA51A2C4}"/>
              </c:ext>
            </c:extLst>
          </c:dPt>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Sheet1!$D$2:$D$13</c:f>
              <c:numCache>
                <c:formatCode>General</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extLst>
            <c:ext xmlns:c16="http://schemas.microsoft.com/office/drawing/2014/chart" uri="{C3380CC4-5D6E-409C-BE32-E72D297353CC}">
              <c16:uniqueId val="{00000019-4270-4BD3-9B77-8147AA51A2C4}"/>
            </c:ext>
          </c:extLst>
        </c:ser>
        <c:dLbls>
          <c:showLegendKey val="0"/>
          <c:showVal val="0"/>
          <c:showCatName val="0"/>
          <c:showSerName val="0"/>
          <c:showPercent val="0"/>
          <c:showBubbleSize val="0"/>
        </c:dLbls>
        <c:gapWidth val="141"/>
        <c:overlap val="100"/>
        <c:axId val="249371648"/>
        <c:axId val="249373440"/>
      </c:barChart>
      <c:lineChart>
        <c:grouping val="standard"/>
        <c:varyColors val="0"/>
        <c:ser>
          <c:idx val="1"/>
          <c:order val="1"/>
          <c:tx>
            <c:strRef>
              <c:f>Sheet1!$C$1</c:f>
              <c:strCache>
                <c:ptCount val="1"/>
                <c:pt idx="0">
                  <c:v>系列 2</c:v>
                </c:pt>
              </c:strCache>
            </c:strRef>
          </c:tx>
          <c:spPr>
            <a:ln w="19050" cap="rnd" cmpd="sng" algn="ctr">
              <a:solidFill>
                <a:schemeClr val="tx1">
                  <a:lumMod val="65000"/>
                  <a:lumOff val="35000"/>
                </a:schemeClr>
              </a:solidFill>
              <a:prstDash val="sysDot"/>
              <a:round/>
            </a:ln>
            <a:effectLst/>
          </c:spPr>
          <c:marker>
            <c:symbol val="square"/>
            <c:size val="49"/>
            <c:spPr>
              <a:blipFill>
                <a:blip xmlns:r="http://schemas.openxmlformats.org/officeDocument/2006/relationships" r:embed="rId1"/>
                <a:stretch>
                  <a:fillRect/>
                </a:stretch>
              </a:blipFill>
              <a:ln w="25400" cap="flat" cmpd="sng" algn="ctr">
                <a:no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mooth val="1"/>
          <c:extLst>
            <c:ext xmlns:c16="http://schemas.microsoft.com/office/drawing/2014/chart" uri="{C3380CC4-5D6E-409C-BE32-E72D297353CC}">
              <c16:uniqueId val="{0000001A-4270-4BD3-9B77-8147AA51A2C4}"/>
            </c:ext>
          </c:extLst>
        </c:ser>
        <c:dLbls>
          <c:showLegendKey val="0"/>
          <c:showVal val="0"/>
          <c:showCatName val="0"/>
          <c:showSerName val="0"/>
          <c:showPercent val="0"/>
          <c:showBubbleSize val="0"/>
        </c:dLbls>
        <c:marker val="1"/>
        <c:smooth val="0"/>
        <c:axId val="249371648"/>
        <c:axId val="249373440"/>
      </c:lineChart>
      <c:catAx>
        <c:axId val="249371648"/>
        <c:scaling>
          <c:orientation val="minMax"/>
        </c:scaling>
        <c:delete val="0"/>
        <c:axPos val="b"/>
        <c:numFmt formatCode="General" sourceLinked="1"/>
        <c:majorTickMark val="out"/>
        <c:minorTickMark val="none"/>
        <c:tickLblPos val="nextTo"/>
        <c:spPr>
          <a:noFill/>
          <a:ln w="3175"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249373440"/>
        <c:crosses val="autoZero"/>
        <c:auto val="1"/>
        <c:lblAlgn val="ctr"/>
        <c:lblOffset val="100"/>
        <c:noMultiLvlLbl val="0"/>
      </c:catAx>
      <c:valAx>
        <c:axId val="249373440"/>
        <c:scaling>
          <c:orientation val="minMax"/>
          <c:max val="1"/>
        </c:scaling>
        <c:delete val="1"/>
        <c:axPos val="l"/>
        <c:numFmt formatCode="0%" sourceLinked="1"/>
        <c:majorTickMark val="out"/>
        <c:minorTickMark val="none"/>
        <c:tickLblPos val="nextTo"/>
        <c:crossAx val="24937164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微软雅黑" panose="020B0503020204020204" pitchFamily="34" charset="-122"/>
        <a:cs typeface="+mn-cs"/>
      </a:defRPr>
    </a:lvl1pPr>
    <a:lvl2pPr marL="609600" algn="l" defTabSz="1219200" rtl="0" eaLnBrk="1" latinLnBrk="0" hangingPunct="1">
      <a:defRPr sz="1600" kern="1200">
        <a:solidFill>
          <a:schemeClr val="tx1"/>
        </a:solidFill>
        <a:latin typeface="+mn-lt"/>
        <a:ea typeface="微软雅黑" panose="020B0503020204020204" pitchFamily="34" charset="-122"/>
        <a:cs typeface="+mn-cs"/>
      </a:defRPr>
    </a:lvl2pPr>
    <a:lvl3pPr marL="1219200" algn="l" defTabSz="1219200" rtl="0" eaLnBrk="1" latinLnBrk="0" hangingPunct="1">
      <a:defRPr sz="1600" kern="1200">
        <a:solidFill>
          <a:schemeClr val="tx1"/>
        </a:solidFill>
        <a:latin typeface="+mn-lt"/>
        <a:ea typeface="微软雅黑" panose="020B0503020204020204" pitchFamily="34" charset="-122"/>
        <a:cs typeface="+mn-cs"/>
      </a:defRPr>
    </a:lvl3pPr>
    <a:lvl4pPr marL="1828800" algn="l" defTabSz="1219200" rtl="0" eaLnBrk="1" latinLnBrk="0" hangingPunct="1">
      <a:defRPr sz="1600" kern="1200">
        <a:solidFill>
          <a:schemeClr val="tx1"/>
        </a:solidFill>
        <a:latin typeface="+mn-lt"/>
        <a:ea typeface="微软雅黑" panose="020B0503020204020204" pitchFamily="34" charset="-122"/>
        <a:cs typeface="+mn-cs"/>
      </a:defRPr>
    </a:lvl4pPr>
    <a:lvl5pPr marL="2438400" algn="l" defTabSz="1219200" rtl="0" eaLnBrk="1" latinLnBrk="0" hangingPunct="1">
      <a:defRPr sz="1600" kern="1200">
        <a:solidFill>
          <a:schemeClr val="tx1"/>
        </a:solidFill>
        <a:latin typeface="+mn-lt"/>
        <a:ea typeface="微软雅黑" panose="020B0503020204020204" pitchFamily="34" charset="-122"/>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33</a:t>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34</a:t>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35</a:t>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36</a:t>
            </a:fld>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37</a:t>
            </a:fld>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38</a:t>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39</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414686" y="6454130"/>
            <a:ext cx="1440159" cy="12192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 www.2ppt.com/hangye/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390" fontAlgn="auto">
              <a:spcBef>
                <a:spcPts val="0"/>
              </a:spcBef>
              <a:spcAft>
                <a:spcPts val="0"/>
              </a:spcAft>
            </a:pPr>
            <a:fld id="{2E3AAC11-D570-4EA9-AFC0-30FB72BA45EB}" type="datetimeFigureOut">
              <a:rPr lang="zh-CN" altLang="en-US" sz="2100" smtClean="0">
                <a:solidFill>
                  <a:prstClr val="black"/>
                </a:solidFill>
                <a:latin typeface="Calibri" panose="020F0502020204030204"/>
                <a:ea typeface="宋体" panose="02010600030101010101" pitchFamily="2" charset="-122"/>
              </a:rPr>
              <a:t>2023-01-10</a:t>
            </a:fld>
            <a:endParaRPr lang="zh-CN" altLang="en-US" sz="210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fontAlgn="auto">
              <a:spcBef>
                <a:spcPts val="0"/>
              </a:spcBef>
              <a:spcAft>
                <a:spcPts val="0"/>
              </a:spcAft>
            </a:pPr>
            <a:endParaRPr lang="zh-CN" altLang="en-US" sz="210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fontAlgn="auto">
              <a:spcBef>
                <a:spcPts val="0"/>
              </a:spcBef>
              <a:spcAft>
                <a:spcPts val="0"/>
              </a:spcAft>
            </a:pPr>
            <a:fld id="{55ECCFAA-F4FB-487C-9F1E-C8836D0C3DC9}" type="slidenum">
              <a:rPr lang="zh-CN" altLang="en-US" sz="2100" smtClean="0">
                <a:solidFill>
                  <a:prstClr val="black"/>
                </a:solidFill>
                <a:latin typeface="Calibri" panose="020F0502020204030204"/>
                <a:ea typeface="宋体" panose="02010600030101010101" pitchFamily="2" charset="-122"/>
              </a:rPr>
              <a:t>‹#›</a:t>
            </a:fld>
            <a:endParaRPr lang="zh-CN" altLang="en-US" sz="210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390" fontAlgn="auto">
              <a:spcBef>
                <a:spcPts val="0"/>
              </a:spcBef>
              <a:spcAft>
                <a:spcPts val="0"/>
              </a:spcAft>
            </a:pPr>
            <a:fld id="{2E3AAC11-D570-4EA9-AFC0-30FB72BA45EB}" type="datetimeFigureOut">
              <a:rPr lang="zh-CN" altLang="en-US" sz="2100" smtClean="0">
                <a:solidFill>
                  <a:prstClr val="black"/>
                </a:solidFill>
                <a:latin typeface="Calibri" panose="020F0502020204030204"/>
                <a:ea typeface="宋体" panose="02010600030101010101" pitchFamily="2" charset="-122"/>
              </a:rPr>
              <a:t>2023-01-10</a:t>
            </a:fld>
            <a:endParaRPr lang="zh-CN" altLang="en-US" sz="210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fontAlgn="auto">
              <a:spcBef>
                <a:spcPts val="0"/>
              </a:spcBef>
              <a:spcAft>
                <a:spcPts val="0"/>
              </a:spcAft>
            </a:pPr>
            <a:endParaRPr lang="zh-CN" altLang="en-US" sz="210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fontAlgn="auto">
              <a:spcBef>
                <a:spcPts val="0"/>
              </a:spcBef>
              <a:spcAft>
                <a:spcPts val="0"/>
              </a:spcAft>
            </a:pPr>
            <a:fld id="{55ECCFAA-F4FB-487C-9F1E-C8836D0C3DC9}" type="slidenum">
              <a:rPr lang="zh-CN" altLang="en-US" sz="2100" smtClean="0">
                <a:solidFill>
                  <a:prstClr val="black"/>
                </a:solidFill>
                <a:latin typeface="Calibri" panose="020F0502020204030204"/>
                <a:ea typeface="宋体" panose="02010600030101010101" pitchFamily="2" charset="-122"/>
              </a:rPr>
              <a:t>‹#›</a:t>
            </a:fld>
            <a:endParaRPr lang="zh-CN" altLang="en-US" sz="210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8" name="标题 1"/>
          <p:cNvSpPr>
            <a:spLocks noGrp="1"/>
          </p:cNvSpPr>
          <p:nvPr>
            <p:ph type="title"/>
          </p:nvPr>
        </p:nvSpPr>
        <p:spPr>
          <a:xfrm>
            <a:off x="1579327" y="261442"/>
            <a:ext cx="4339650" cy="50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lvl1pPr>
              <a:defRPr lang="zh-CN" altLang="en-US" sz="2700" b="0">
                <a:solidFill>
                  <a:schemeClr val="tx1">
                    <a:lumMod val="85000"/>
                    <a:lumOff val="15000"/>
                  </a:schemeClr>
                </a:solidFill>
                <a:latin typeface="微软雅黑" panose="020B0503020204020204" pitchFamily="34" charset="-122"/>
                <a:cs typeface="+mn-cs"/>
              </a:defRPr>
            </a:lvl1pPr>
          </a:lstStyle>
          <a:p>
            <a:pPr lvl="0" algn="l"/>
            <a:r>
              <a:rPr lang="zh-CN" altLang="en-US" dirty="0" smtClean="0"/>
              <a:t>单击此处编辑母版标题样式</a:t>
            </a:r>
            <a:endParaRPr lang="zh-CN" altLang="en-US"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6204" y="343352"/>
            <a:ext cx="2081610" cy="4221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4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83"/>
            <a:ext cx="12191098" cy="6859205"/>
          </a:xfrm>
          <a:prstGeom prst="rect">
            <a:avLst/>
          </a:prstGeom>
        </p:spPr>
      </p:pic>
      <p:grpSp>
        <p:nvGrpSpPr>
          <p:cNvPr id="3" name="组合 2"/>
          <p:cNvGrpSpPr/>
          <p:nvPr userDrawn="1"/>
        </p:nvGrpSpPr>
        <p:grpSpPr>
          <a:xfrm flipH="1">
            <a:off x="-25474" y="6636938"/>
            <a:ext cx="12313368" cy="222650"/>
            <a:chOff x="-25474" y="-26590"/>
            <a:chExt cx="12313368" cy="222650"/>
          </a:xfrm>
        </p:grpSpPr>
        <p:sp>
          <p:nvSpPr>
            <p:cNvPr id="5" name="矩形 4"/>
            <p:cNvSpPr/>
            <p:nvPr/>
          </p:nvSpPr>
          <p:spPr>
            <a:xfrm>
              <a:off x="-25474" y="-26590"/>
              <a:ext cx="4248472" cy="222650"/>
            </a:xfrm>
            <a:prstGeom prst="rect">
              <a:avLst/>
            </a:prstGeom>
            <a:solidFill>
              <a:srgbClr val="F18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4006974" y="-26590"/>
              <a:ext cx="4248472" cy="222650"/>
            </a:xfrm>
            <a:prstGeom prst="rect">
              <a:avLst/>
            </a:pr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8039422" y="-26590"/>
              <a:ext cx="4248472" cy="2226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txStyles>
    <p:title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90600" indent="-381000"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32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
            <a:ext cx="12191098" cy="6859205"/>
          </a:xfrm>
          <a:prstGeom prst="rect">
            <a:avLst/>
          </a:prstGeom>
        </p:spPr>
      </p:pic>
      <p:grpSp>
        <p:nvGrpSpPr>
          <p:cNvPr id="126" name="组合 125"/>
          <p:cNvGrpSpPr/>
          <p:nvPr/>
        </p:nvGrpSpPr>
        <p:grpSpPr>
          <a:xfrm>
            <a:off x="4452903" y="3573810"/>
            <a:ext cx="644513" cy="644512"/>
            <a:chOff x="304800" y="673100"/>
            <a:chExt cx="4000500" cy="4000500"/>
          </a:xfrm>
          <a:effectLst>
            <a:outerShdw blurRad="444500" dist="254000" dir="8100000" algn="tr" rotWithShape="0">
              <a:prstClr val="black">
                <a:alpha val="40000"/>
              </a:prstClr>
            </a:outerShdw>
          </a:effectLst>
        </p:grpSpPr>
        <p:sp>
          <p:nvSpPr>
            <p:cNvPr id="129" name="同心圆 1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cs typeface="+mn-ea"/>
                <a:sym typeface="+mn-lt"/>
              </a:endParaRPr>
            </a:p>
          </p:txBody>
        </p:sp>
        <p:sp>
          <p:nvSpPr>
            <p:cNvPr id="130" name="椭圆 1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grpSp>
      <p:grpSp>
        <p:nvGrpSpPr>
          <p:cNvPr id="131" name="组合 130"/>
          <p:cNvGrpSpPr/>
          <p:nvPr/>
        </p:nvGrpSpPr>
        <p:grpSpPr>
          <a:xfrm>
            <a:off x="4807856" y="1244419"/>
            <a:ext cx="2576288" cy="2576286"/>
            <a:chOff x="304800" y="673100"/>
            <a:chExt cx="4000500" cy="4000500"/>
          </a:xfrm>
          <a:effectLst>
            <a:outerShdw blurRad="444500" dist="254000" dir="8100000" algn="tr" rotWithShape="0">
              <a:prstClr val="black">
                <a:alpha val="45000"/>
              </a:prstClr>
            </a:outerShdw>
          </a:effectLst>
        </p:grpSpPr>
        <p:sp>
          <p:nvSpPr>
            <p:cNvPr id="132"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cs typeface="+mn-ea"/>
                <a:sym typeface="+mn-lt"/>
              </a:endParaRPr>
            </a:p>
          </p:txBody>
        </p:sp>
        <p:sp>
          <p:nvSpPr>
            <p:cNvPr id="133" name="椭圆 1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grpSp>
      <p:grpSp>
        <p:nvGrpSpPr>
          <p:cNvPr id="134" name="组合 133"/>
          <p:cNvGrpSpPr/>
          <p:nvPr/>
        </p:nvGrpSpPr>
        <p:grpSpPr>
          <a:xfrm>
            <a:off x="4547354" y="786360"/>
            <a:ext cx="491574" cy="491573"/>
            <a:chOff x="304800" y="673100"/>
            <a:chExt cx="4000500" cy="4000500"/>
          </a:xfrm>
          <a:effectLst>
            <a:outerShdw blurRad="444500" dist="254000" dir="8100000" algn="tr" rotWithShape="0">
              <a:prstClr val="black">
                <a:alpha val="4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cs typeface="+mn-ea"/>
                <a:sym typeface="+mn-lt"/>
              </a:endParaRPr>
            </a:p>
          </p:txBody>
        </p:sp>
        <p:sp>
          <p:nvSpPr>
            <p:cNvPr id="136" name="椭圆 1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grpSp>
      <p:grpSp>
        <p:nvGrpSpPr>
          <p:cNvPr id="137" name="组合 136"/>
          <p:cNvGrpSpPr/>
          <p:nvPr/>
        </p:nvGrpSpPr>
        <p:grpSpPr>
          <a:xfrm>
            <a:off x="5346251" y="4056152"/>
            <a:ext cx="269046" cy="269046"/>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cs typeface="+mn-ea"/>
                <a:sym typeface="+mn-lt"/>
              </a:endParaRPr>
            </a:p>
          </p:txBody>
        </p:sp>
        <p:sp>
          <p:nvSpPr>
            <p:cNvPr id="139" name="椭圆 1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cs typeface="+mn-ea"/>
                <a:sym typeface="+mn-lt"/>
              </a:endParaRPr>
            </a:p>
          </p:txBody>
        </p:sp>
      </p:grpSp>
      <p:grpSp>
        <p:nvGrpSpPr>
          <p:cNvPr id="140" name="组合 139"/>
          <p:cNvGrpSpPr/>
          <p:nvPr/>
        </p:nvGrpSpPr>
        <p:grpSpPr>
          <a:xfrm>
            <a:off x="4496003" y="1523893"/>
            <a:ext cx="236060" cy="236059"/>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cs typeface="+mn-ea"/>
                <a:sym typeface="+mn-lt"/>
              </a:endParaRPr>
            </a:p>
          </p:txBody>
        </p:sp>
        <p:sp>
          <p:nvSpPr>
            <p:cNvPr id="142" name="椭圆 1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grpSp>
      <p:sp>
        <p:nvSpPr>
          <p:cNvPr id="143" name="Freeform 13"/>
          <p:cNvSpPr>
            <a:spLocks noChangeArrowheads="1"/>
          </p:cNvSpPr>
          <p:nvPr/>
        </p:nvSpPr>
        <p:spPr bwMode="auto">
          <a:xfrm rot="21210260">
            <a:off x="6083295" y="1394042"/>
            <a:ext cx="1772552" cy="2918309"/>
          </a:xfrm>
          <a:custGeom>
            <a:avLst/>
            <a:gdLst>
              <a:gd name="T0" fmla="*/ 1588363 w 184"/>
              <a:gd name="T1" fmla="*/ 0 h 303"/>
              <a:gd name="T2" fmla="*/ 2087562 w 184"/>
              <a:gd name="T3" fmla="*/ 1349820 h 303"/>
              <a:gd name="T4" fmla="*/ 0 w 184"/>
              <a:gd name="T5" fmla="*/ 3436937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60325" cap="rnd" cmpd="sng">
            <a:solidFill>
              <a:srgbClr val="E94236"/>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dirty="0">
              <a:latin typeface="+mn-lt"/>
              <a:ea typeface="+mn-ea"/>
              <a:cs typeface="+mn-ea"/>
              <a:sym typeface="+mn-lt"/>
            </a:endParaRPr>
          </a:p>
        </p:txBody>
      </p:sp>
      <p:grpSp>
        <p:nvGrpSpPr>
          <p:cNvPr id="144" name="组合 143"/>
          <p:cNvGrpSpPr/>
          <p:nvPr/>
        </p:nvGrpSpPr>
        <p:grpSpPr>
          <a:xfrm>
            <a:off x="7022484" y="726456"/>
            <a:ext cx="770000" cy="769999"/>
            <a:chOff x="304800" y="673100"/>
            <a:chExt cx="4000500" cy="4000500"/>
          </a:xfrm>
          <a:effectLst>
            <a:outerShdw blurRad="444500" dist="254000" dir="8100000" algn="tr" rotWithShape="0">
              <a:prstClr val="black">
                <a:alpha val="50000"/>
              </a:prstClr>
            </a:outerShdw>
          </a:effectLst>
        </p:grpSpPr>
        <p:sp>
          <p:nvSpPr>
            <p:cNvPr id="145" name="同心圆 1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cs typeface="+mn-ea"/>
                <a:sym typeface="+mn-lt"/>
              </a:endParaRPr>
            </a:p>
          </p:txBody>
        </p:sp>
        <p:sp>
          <p:nvSpPr>
            <p:cNvPr id="146" name="椭圆 1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grpSp>
      <p:grpSp>
        <p:nvGrpSpPr>
          <p:cNvPr id="147" name="组合 146"/>
          <p:cNvGrpSpPr/>
          <p:nvPr/>
        </p:nvGrpSpPr>
        <p:grpSpPr>
          <a:xfrm>
            <a:off x="5212564" y="679059"/>
            <a:ext cx="236060" cy="236059"/>
            <a:chOff x="304800" y="673100"/>
            <a:chExt cx="4000500" cy="4000500"/>
          </a:xfrm>
          <a:effectLst>
            <a:outerShdw blurRad="444500" dist="254000" dir="8100000" algn="tr" rotWithShape="0">
              <a:prstClr val="black">
                <a:alpha val="50000"/>
              </a:prstClr>
            </a:outerShdw>
          </a:effectLst>
        </p:grpSpPr>
        <p:sp>
          <p:nvSpPr>
            <p:cNvPr id="148" name="同心圆 1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cs typeface="+mn-ea"/>
                <a:sym typeface="+mn-lt"/>
              </a:endParaRPr>
            </a:p>
          </p:txBody>
        </p:sp>
        <p:sp>
          <p:nvSpPr>
            <p:cNvPr id="149" name="椭圆 1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grpSp>
      <p:grpSp>
        <p:nvGrpSpPr>
          <p:cNvPr id="150" name="组合 149"/>
          <p:cNvGrpSpPr/>
          <p:nvPr/>
        </p:nvGrpSpPr>
        <p:grpSpPr>
          <a:xfrm>
            <a:off x="6708486" y="567755"/>
            <a:ext cx="236060" cy="236059"/>
            <a:chOff x="304800" y="673100"/>
            <a:chExt cx="4000500" cy="4000500"/>
          </a:xfrm>
          <a:effectLst>
            <a:outerShdw blurRad="444500" dist="254000" dir="8100000" algn="tr" rotWithShape="0">
              <a:prstClr val="black">
                <a:alpha val="50000"/>
              </a:prstClr>
            </a:outerShdw>
          </a:effectLst>
        </p:grpSpPr>
        <p:sp>
          <p:nvSpPr>
            <p:cNvPr id="151" name="同心圆 1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cs typeface="+mn-ea"/>
                <a:sym typeface="+mn-lt"/>
              </a:endParaRPr>
            </a:p>
          </p:txBody>
        </p:sp>
        <p:sp>
          <p:nvSpPr>
            <p:cNvPr id="152" name="椭圆 1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cs typeface="+mn-ea"/>
                <a:sym typeface="+mn-lt"/>
              </a:endParaRPr>
            </a:p>
          </p:txBody>
        </p:sp>
      </p:grpSp>
      <p:grpSp>
        <p:nvGrpSpPr>
          <p:cNvPr id="154" name="组合 153"/>
          <p:cNvGrpSpPr/>
          <p:nvPr/>
        </p:nvGrpSpPr>
        <p:grpSpPr>
          <a:xfrm>
            <a:off x="1534158" y="2997746"/>
            <a:ext cx="375920" cy="375920"/>
            <a:chOff x="1534158" y="3352646"/>
            <a:chExt cx="375920" cy="375920"/>
          </a:xfrm>
        </p:grpSpPr>
        <p:sp>
          <p:nvSpPr>
            <p:cNvPr id="155" name="椭圆 154"/>
            <p:cNvSpPr/>
            <p:nvPr/>
          </p:nvSpPr>
          <p:spPr>
            <a:xfrm>
              <a:off x="1534158"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56" name="等腰三角形 155"/>
            <p:cNvSpPr/>
            <p:nvPr/>
          </p:nvSpPr>
          <p:spPr>
            <a:xfrm rot="16200000">
              <a:off x="1633052" y="3472583"/>
              <a:ext cx="157811" cy="13604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57" name="组合 156"/>
          <p:cNvGrpSpPr/>
          <p:nvPr/>
        </p:nvGrpSpPr>
        <p:grpSpPr>
          <a:xfrm>
            <a:off x="10302240" y="2997746"/>
            <a:ext cx="375920" cy="375920"/>
            <a:chOff x="10302240" y="3352646"/>
            <a:chExt cx="375920" cy="375920"/>
          </a:xfrm>
        </p:grpSpPr>
        <p:sp>
          <p:nvSpPr>
            <p:cNvPr id="158" name="椭圆 157"/>
            <p:cNvSpPr/>
            <p:nvPr/>
          </p:nvSpPr>
          <p:spPr>
            <a:xfrm>
              <a:off x="10302240"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59" name="等腰三角形 158"/>
            <p:cNvSpPr/>
            <p:nvPr/>
          </p:nvSpPr>
          <p:spPr>
            <a:xfrm rot="5400000" flipH="1">
              <a:off x="10441775" y="3472584"/>
              <a:ext cx="157811" cy="13604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160" name="直接连接符 27"/>
          <p:cNvSpPr>
            <a:spLocks noChangeShapeType="1"/>
          </p:cNvSpPr>
          <p:nvPr/>
        </p:nvSpPr>
        <p:spPr bwMode="auto">
          <a:xfrm>
            <a:off x="3781371" y="5755060"/>
            <a:ext cx="4627671" cy="0"/>
          </a:xfrm>
          <a:prstGeom prst="line">
            <a:avLst/>
          </a:prstGeom>
          <a:noFill/>
          <a:ln w="6350">
            <a:solidFill>
              <a:srgbClr val="E94236"/>
            </a:solidFill>
            <a:miter lim="800000"/>
          </a:ln>
          <a:extLst>
            <a:ext uri="{909E8E84-426E-40DD-AFC4-6F175D3DCCD1}">
              <a14:hiddenFill xmlns:a14="http://schemas.microsoft.com/office/drawing/2010/main">
                <a:noFill/>
              </a14:hiddenFill>
            </a:ext>
          </a:extLst>
        </p:spPr>
        <p:txBody>
          <a:bodyPr/>
          <a:lstStyle/>
          <a:p>
            <a:endParaRPr lang="zh-CN" altLang="en-US" dirty="0">
              <a:solidFill>
                <a:schemeClr val="bg1">
                  <a:lumMod val="50000"/>
                </a:schemeClr>
              </a:solidFill>
              <a:latin typeface="+mn-lt"/>
              <a:ea typeface="+mn-ea"/>
              <a:cs typeface="+mn-ea"/>
              <a:sym typeface="+mn-lt"/>
            </a:endParaRPr>
          </a:p>
        </p:txBody>
      </p:sp>
      <p:sp>
        <p:nvSpPr>
          <p:cNvPr id="162" name="矩形 161"/>
          <p:cNvSpPr/>
          <p:nvPr/>
        </p:nvSpPr>
        <p:spPr>
          <a:xfrm>
            <a:off x="2422798" y="5218205"/>
            <a:ext cx="7344816" cy="587853"/>
          </a:xfrm>
          <a:prstGeom prst="rect">
            <a:avLst/>
          </a:prstGeom>
        </p:spPr>
        <p:txBody>
          <a:bodyPr wrap="square">
            <a:spAutoFit/>
          </a:bodyPr>
          <a:lstStyle/>
          <a:p>
            <a:pPr algn="ctr">
              <a:lnSpc>
                <a:spcPct val="120000"/>
              </a:lnSpc>
            </a:pPr>
            <a:r>
              <a:rPr lang="zh-CN" altLang="en-US" sz="2800" dirty="0" smtClean="0">
                <a:latin typeface="方正正黑简体" panose="02000000000000000000" pitchFamily="2" charset="-122"/>
                <a:ea typeface="方正正黑简体" panose="02000000000000000000" pitchFamily="2" charset="-122"/>
                <a:cs typeface="+mn-ea"/>
                <a:sym typeface="+mn-lt"/>
              </a:rPr>
              <a:t>中国工商银行工作总结汇报</a:t>
            </a:r>
            <a:r>
              <a:rPr lang="en-US" altLang="zh-CN" sz="2800" dirty="0">
                <a:latin typeface="方正正黑简体" panose="02000000000000000000" pitchFamily="2" charset="-122"/>
                <a:ea typeface="方正正黑简体" panose="02000000000000000000" pitchFamily="2" charset="-122"/>
                <a:cs typeface="+mn-ea"/>
                <a:sym typeface="+mn-lt"/>
              </a:rPr>
              <a:t>PPT</a:t>
            </a:r>
            <a:r>
              <a:rPr lang="zh-CN" altLang="en-US" sz="2800" dirty="0" smtClean="0">
                <a:latin typeface="方正正黑简体" panose="02000000000000000000" pitchFamily="2" charset="-122"/>
                <a:ea typeface="方正正黑简体" panose="02000000000000000000" pitchFamily="2" charset="-122"/>
                <a:cs typeface="+mn-ea"/>
                <a:sym typeface="+mn-lt"/>
              </a:rPr>
              <a:t>模板</a:t>
            </a:r>
            <a:endParaRPr lang="en-US" altLang="zh-CN" sz="2800" dirty="0">
              <a:latin typeface="方正正黑简体" panose="02000000000000000000" pitchFamily="2" charset="-122"/>
              <a:ea typeface="方正正黑简体" panose="02000000000000000000" pitchFamily="2" charset="-122"/>
              <a:cs typeface="+mn-ea"/>
              <a:sym typeface="+mn-lt"/>
            </a:endParaRPr>
          </a:p>
        </p:txBody>
      </p:sp>
      <p:pic>
        <p:nvPicPr>
          <p:cNvPr id="164" name="图片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722" y="1571284"/>
            <a:ext cx="1922557" cy="1922557"/>
          </a:xfrm>
          <a:prstGeom prst="rect">
            <a:avLst/>
          </a:prstGeom>
          <a:effectLst>
            <a:outerShdw blurRad="50800" dist="50800" dir="6600000" algn="t" rotWithShape="0">
              <a:prstClr val="black">
                <a:alpha val="50000"/>
              </a:prstClr>
            </a:outerShdw>
          </a:effectLst>
        </p:spPr>
      </p:pic>
      <p:pic>
        <p:nvPicPr>
          <p:cNvPr id="40" name="图片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8377" y="4653930"/>
            <a:ext cx="2513658" cy="509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14:bounceEnd="40000">
                                          <p:cBhvr additive="base">
                                            <p:cTn id="7" dur="2000" fill="hold"/>
                                            <p:tgtEl>
                                              <p:spTgt spid="131"/>
                                            </p:tgtEl>
                                            <p:attrNameLst>
                                              <p:attrName>ppt_x</p:attrName>
                                            </p:attrNameLst>
                                          </p:cBhvr>
                                          <p:tavLst>
                                            <p:tav tm="0">
                                              <p:val>
                                                <p:strVal val="#ppt_x"/>
                                              </p:val>
                                            </p:tav>
                                            <p:tav tm="100000">
                                              <p:val>
                                                <p:strVal val="#ppt_x"/>
                                              </p:val>
                                            </p:tav>
                                          </p:tavLst>
                                        </p:anim>
                                        <p:anim calcmode="lin" valueType="num" p14:bounceEnd="40000">
                                          <p:cBhvr additive="base">
                                            <p:cTn id="8" dur="2000" fill="hold"/>
                                            <p:tgtEl>
                                              <p:spTgt spid="13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40000">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14:bounceEnd="40000">
                                          <p:cBhvr additive="base">
                                            <p:cTn id="11" dur="2000" fill="hold"/>
                                            <p:tgtEl>
                                              <p:spTgt spid="134"/>
                                            </p:tgtEl>
                                            <p:attrNameLst>
                                              <p:attrName>ppt_x</p:attrName>
                                            </p:attrNameLst>
                                          </p:cBhvr>
                                          <p:tavLst>
                                            <p:tav tm="0">
                                              <p:val>
                                                <p:strVal val="0-#ppt_w/2"/>
                                              </p:val>
                                            </p:tav>
                                            <p:tav tm="100000">
                                              <p:val>
                                                <p:strVal val="#ppt_x"/>
                                              </p:val>
                                            </p:tav>
                                          </p:tavLst>
                                        </p:anim>
                                        <p:anim calcmode="lin" valueType="num" p14:bounceEnd="40000">
                                          <p:cBhvr additive="base">
                                            <p:cTn id="12" dur="2000" fill="hold"/>
                                            <p:tgtEl>
                                              <p:spTgt spid="134"/>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14:presetBounceEnd="40000">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14:bounceEnd="40000">
                                          <p:cBhvr additive="base">
                                            <p:cTn id="15" dur="2000" fill="hold"/>
                                            <p:tgtEl>
                                              <p:spTgt spid="126"/>
                                            </p:tgtEl>
                                            <p:attrNameLst>
                                              <p:attrName>ppt_x</p:attrName>
                                            </p:attrNameLst>
                                          </p:cBhvr>
                                          <p:tavLst>
                                            <p:tav tm="0">
                                              <p:val>
                                                <p:strVal val="1+#ppt_w/2"/>
                                              </p:val>
                                            </p:tav>
                                            <p:tav tm="100000">
                                              <p:val>
                                                <p:strVal val="#ppt_x"/>
                                              </p:val>
                                            </p:tav>
                                          </p:tavLst>
                                        </p:anim>
                                        <p:anim calcmode="lin" valueType="num" p14:bounceEnd="40000">
                                          <p:cBhvr additive="base">
                                            <p:cTn id="16" dur="2000" fill="hold"/>
                                            <p:tgtEl>
                                              <p:spTgt spid="126"/>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14:presetBounceEnd="40000">
                                      <p:stCondLst>
                                        <p:cond delay="0"/>
                                      </p:stCondLst>
                                      <p:childTnLst>
                                        <p:set>
                                          <p:cBhvr>
                                            <p:cTn id="18" dur="1" fill="hold">
                                              <p:stCondLst>
                                                <p:cond delay="0"/>
                                              </p:stCondLst>
                                            </p:cTn>
                                            <p:tgtEl>
                                              <p:spTgt spid="144"/>
                                            </p:tgtEl>
                                            <p:attrNameLst>
                                              <p:attrName>style.visibility</p:attrName>
                                            </p:attrNameLst>
                                          </p:cBhvr>
                                          <p:to>
                                            <p:strVal val="visible"/>
                                          </p:to>
                                        </p:set>
                                        <p:anim calcmode="lin" valueType="num" p14:bounceEnd="40000">
                                          <p:cBhvr additive="base">
                                            <p:cTn id="19" dur="2000" fill="hold"/>
                                            <p:tgtEl>
                                              <p:spTgt spid="144"/>
                                            </p:tgtEl>
                                            <p:attrNameLst>
                                              <p:attrName>ppt_x</p:attrName>
                                            </p:attrNameLst>
                                          </p:cBhvr>
                                          <p:tavLst>
                                            <p:tav tm="0">
                                              <p:val>
                                                <p:strVal val="1+#ppt_w/2"/>
                                              </p:val>
                                            </p:tav>
                                            <p:tav tm="100000">
                                              <p:val>
                                                <p:strVal val="#ppt_x"/>
                                              </p:val>
                                            </p:tav>
                                          </p:tavLst>
                                        </p:anim>
                                        <p:anim calcmode="lin" valueType="num" p14:bounceEnd="40000">
                                          <p:cBhvr additive="base">
                                            <p:cTn id="20" dur="2000" fill="hold"/>
                                            <p:tgtEl>
                                              <p:spTgt spid="144"/>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14:presetBounceEnd="40000">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14:bounceEnd="40000">
                                          <p:cBhvr additive="base">
                                            <p:cTn id="23" dur="2000" fill="hold"/>
                                            <p:tgtEl>
                                              <p:spTgt spid="140"/>
                                            </p:tgtEl>
                                            <p:attrNameLst>
                                              <p:attrName>ppt_x</p:attrName>
                                            </p:attrNameLst>
                                          </p:cBhvr>
                                          <p:tavLst>
                                            <p:tav tm="0">
                                              <p:val>
                                                <p:strVal val="0-#ppt_w/2"/>
                                              </p:val>
                                            </p:tav>
                                            <p:tav tm="100000">
                                              <p:val>
                                                <p:strVal val="#ppt_x"/>
                                              </p:val>
                                            </p:tav>
                                          </p:tavLst>
                                        </p:anim>
                                        <p:anim calcmode="lin" valueType="num" p14:bounceEnd="40000">
                                          <p:cBhvr additive="base">
                                            <p:cTn id="24" dur="2000" fill="hold"/>
                                            <p:tgtEl>
                                              <p:spTgt spid="140"/>
                                            </p:tgtEl>
                                            <p:attrNameLst>
                                              <p:attrName>ppt_y</p:attrName>
                                            </p:attrNameLst>
                                          </p:cBhvr>
                                          <p:tavLst>
                                            <p:tav tm="0">
                                              <p:val>
                                                <p:strVal val="#ppt_y"/>
                                              </p:val>
                                            </p:tav>
                                            <p:tav tm="100000">
                                              <p:val>
                                                <p:strVal val="#ppt_y"/>
                                              </p:val>
                                            </p:tav>
                                          </p:tavLst>
                                        </p:anim>
                                      </p:childTnLst>
                                    </p:cTn>
                                  </p:par>
                                  <p:par>
                                    <p:cTn id="25" presetID="2" presetClass="entr" presetSubtype="12" fill="hold" nodeType="withEffect" p14:presetBounceEnd="40000">
                                      <p:stCondLst>
                                        <p:cond delay="0"/>
                                      </p:stCondLst>
                                      <p:childTnLst>
                                        <p:set>
                                          <p:cBhvr>
                                            <p:cTn id="26" dur="1" fill="hold">
                                              <p:stCondLst>
                                                <p:cond delay="0"/>
                                              </p:stCondLst>
                                            </p:cTn>
                                            <p:tgtEl>
                                              <p:spTgt spid="137"/>
                                            </p:tgtEl>
                                            <p:attrNameLst>
                                              <p:attrName>style.visibility</p:attrName>
                                            </p:attrNameLst>
                                          </p:cBhvr>
                                          <p:to>
                                            <p:strVal val="visible"/>
                                          </p:to>
                                        </p:set>
                                        <p:anim calcmode="lin" valueType="num" p14:bounceEnd="40000">
                                          <p:cBhvr additive="base">
                                            <p:cTn id="27" dur="2000" fill="hold"/>
                                            <p:tgtEl>
                                              <p:spTgt spid="137"/>
                                            </p:tgtEl>
                                            <p:attrNameLst>
                                              <p:attrName>ppt_x</p:attrName>
                                            </p:attrNameLst>
                                          </p:cBhvr>
                                          <p:tavLst>
                                            <p:tav tm="0">
                                              <p:val>
                                                <p:strVal val="0-#ppt_w/2"/>
                                              </p:val>
                                            </p:tav>
                                            <p:tav tm="100000">
                                              <p:val>
                                                <p:strVal val="#ppt_x"/>
                                              </p:val>
                                            </p:tav>
                                          </p:tavLst>
                                        </p:anim>
                                        <p:anim calcmode="lin" valueType="num" p14:bounceEnd="40000">
                                          <p:cBhvr additive="base">
                                            <p:cTn id="28" dur="2000" fill="hold"/>
                                            <p:tgtEl>
                                              <p:spTgt spid="137"/>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14:presetBounceEnd="40000">
                                      <p:stCondLst>
                                        <p:cond delay="0"/>
                                      </p:stCondLst>
                                      <p:childTnLst>
                                        <p:set>
                                          <p:cBhvr>
                                            <p:cTn id="30" dur="1" fill="hold">
                                              <p:stCondLst>
                                                <p:cond delay="0"/>
                                              </p:stCondLst>
                                            </p:cTn>
                                            <p:tgtEl>
                                              <p:spTgt spid="147"/>
                                            </p:tgtEl>
                                            <p:attrNameLst>
                                              <p:attrName>style.visibility</p:attrName>
                                            </p:attrNameLst>
                                          </p:cBhvr>
                                          <p:to>
                                            <p:strVal val="visible"/>
                                          </p:to>
                                        </p:set>
                                        <p:anim calcmode="lin" valueType="num" p14:bounceEnd="40000">
                                          <p:cBhvr additive="base">
                                            <p:cTn id="31" dur="2000" fill="hold"/>
                                            <p:tgtEl>
                                              <p:spTgt spid="147"/>
                                            </p:tgtEl>
                                            <p:attrNameLst>
                                              <p:attrName>ppt_x</p:attrName>
                                            </p:attrNameLst>
                                          </p:cBhvr>
                                          <p:tavLst>
                                            <p:tav tm="0">
                                              <p:val>
                                                <p:strVal val="0-#ppt_w/2"/>
                                              </p:val>
                                            </p:tav>
                                            <p:tav tm="100000">
                                              <p:val>
                                                <p:strVal val="#ppt_x"/>
                                              </p:val>
                                            </p:tav>
                                          </p:tavLst>
                                        </p:anim>
                                        <p:anim calcmode="lin" valueType="num" p14:bounceEnd="40000">
                                          <p:cBhvr additive="base">
                                            <p:cTn id="32" dur="2000" fill="hold"/>
                                            <p:tgtEl>
                                              <p:spTgt spid="14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14:presetBounceEnd="40000">
                                      <p:stCondLst>
                                        <p:cond delay="0"/>
                                      </p:stCondLst>
                                      <p:childTnLst>
                                        <p:set>
                                          <p:cBhvr>
                                            <p:cTn id="34" dur="1" fill="hold">
                                              <p:stCondLst>
                                                <p:cond delay="0"/>
                                              </p:stCondLst>
                                            </p:cTn>
                                            <p:tgtEl>
                                              <p:spTgt spid="150"/>
                                            </p:tgtEl>
                                            <p:attrNameLst>
                                              <p:attrName>style.visibility</p:attrName>
                                            </p:attrNameLst>
                                          </p:cBhvr>
                                          <p:to>
                                            <p:strVal val="visible"/>
                                          </p:to>
                                        </p:set>
                                        <p:anim calcmode="lin" valueType="num" p14:bounceEnd="40000">
                                          <p:cBhvr additive="base">
                                            <p:cTn id="35" dur="2000" fill="hold"/>
                                            <p:tgtEl>
                                              <p:spTgt spid="150"/>
                                            </p:tgtEl>
                                            <p:attrNameLst>
                                              <p:attrName>ppt_x</p:attrName>
                                            </p:attrNameLst>
                                          </p:cBhvr>
                                          <p:tavLst>
                                            <p:tav tm="0">
                                              <p:val>
                                                <p:strVal val="0-#ppt_w/2"/>
                                              </p:val>
                                            </p:tav>
                                            <p:tav tm="100000">
                                              <p:val>
                                                <p:strVal val="#ppt_x"/>
                                              </p:val>
                                            </p:tav>
                                          </p:tavLst>
                                        </p:anim>
                                        <p:anim calcmode="lin" valueType="num" p14:bounceEnd="40000">
                                          <p:cBhvr additive="base">
                                            <p:cTn id="36" dur="2000" fill="hold"/>
                                            <p:tgtEl>
                                              <p:spTgt spid="150"/>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wipe(up)">
                                          <p:cBhvr>
                                            <p:cTn id="40" dur="500"/>
                                            <p:tgtEl>
                                              <p:spTgt spid="143"/>
                                            </p:tgtEl>
                                          </p:cBhvr>
                                        </p:animEffect>
                                      </p:childTnLst>
                                    </p:cTn>
                                  </p:par>
                                </p:childTnLst>
                              </p:cTn>
                            </p:par>
                            <p:par>
                              <p:cTn id="41" fill="hold">
                                <p:stCondLst>
                                  <p:cond delay="2500"/>
                                </p:stCondLst>
                                <p:childTnLst>
                                  <p:par>
                                    <p:cTn id="42" presetID="5" presetClass="entr" presetSubtype="10" fill="hold" nodeType="afterEffect">
                                      <p:stCondLst>
                                        <p:cond delay="0"/>
                                      </p:stCondLst>
                                      <p:childTnLst>
                                        <p:set>
                                          <p:cBhvr>
                                            <p:cTn id="43" dur="1" fill="hold">
                                              <p:stCondLst>
                                                <p:cond delay="0"/>
                                              </p:stCondLst>
                                            </p:cTn>
                                            <p:tgtEl>
                                              <p:spTgt spid="164"/>
                                            </p:tgtEl>
                                            <p:attrNameLst>
                                              <p:attrName>style.visibility</p:attrName>
                                            </p:attrNameLst>
                                          </p:cBhvr>
                                          <p:to>
                                            <p:strVal val="visible"/>
                                          </p:to>
                                        </p:set>
                                        <p:animEffect transition="in" filter="checkerboard(across)">
                                          <p:cBhvr>
                                            <p:cTn id="44" dur="500"/>
                                            <p:tgtEl>
                                              <p:spTgt spid="164"/>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par>
                              <p:cTn id="49" fill="hold">
                                <p:stCondLst>
                                  <p:cond delay="3500"/>
                                </p:stCondLst>
                                <p:childTnLst>
                                  <p:par>
                                    <p:cTn id="50" presetID="16" presetClass="entr" presetSubtype="21" fill="hold" grpId="0" nodeType="after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barn(inVertical)">
                                          <p:cBhvr>
                                            <p:cTn id="52" dur="500"/>
                                            <p:tgtEl>
                                              <p:spTgt spid="160"/>
                                            </p:tgtEl>
                                          </p:cBhvr>
                                        </p:animEffect>
                                      </p:childTnLst>
                                    </p:cTn>
                                  </p:par>
                                </p:childTnLst>
                              </p:cTn>
                            </p:par>
                            <p:par>
                              <p:cTn id="53" fill="hold">
                                <p:stCondLst>
                                  <p:cond delay="4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62"/>
                                            </p:tgtEl>
                                            <p:attrNameLst>
                                              <p:attrName>style.visibility</p:attrName>
                                            </p:attrNameLst>
                                          </p:cBhvr>
                                          <p:to>
                                            <p:strVal val="visible"/>
                                          </p:to>
                                        </p:set>
                                        <p:anim calcmode="lin" valueType="num">
                                          <p:cBhvr>
                                            <p:cTn id="56" dur="500" fill="hold"/>
                                            <p:tgtEl>
                                              <p:spTgt spid="16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62"/>
                                            </p:tgtEl>
                                            <p:attrNameLst>
                                              <p:attrName>ppt_y</p:attrName>
                                            </p:attrNameLst>
                                          </p:cBhvr>
                                          <p:tavLst>
                                            <p:tav tm="0">
                                              <p:val>
                                                <p:strVal val="#ppt_y"/>
                                              </p:val>
                                            </p:tav>
                                            <p:tav tm="100000">
                                              <p:val>
                                                <p:strVal val="#ppt_y"/>
                                              </p:val>
                                            </p:tav>
                                          </p:tavLst>
                                        </p:anim>
                                        <p:anim calcmode="lin" valueType="num">
                                          <p:cBhvr>
                                            <p:cTn id="58" dur="500" fill="hold"/>
                                            <p:tgtEl>
                                              <p:spTgt spid="16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6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62"/>
                                            </p:tgtEl>
                                          </p:cBhvr>
                                        </p:animEffect>
                                      </p:childTnLst>
                                    </p:cTn>
                                  </p:par>
                                </p:childTnLst>
                              </p:cTn>
                            </p:par>
                            <p:par>
                              <p:cTn id="61" fill="hold">
                                <p:stCondLst>
                                  <p:cond delay="5300"/>
                                </p:stCondLst>
                                <p:childTnLst>
                                  <p:par>
                                    <p:cTn id="62" presetID="53" presetClass="entr" presetSubtype="16" fill="hold" nodeType="after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750" fill="hold"/>
                                            <p:tgtEl>
                                              <p:spTgt spid="154"/>
                                            </p:tgtEl>
                                            <p:attrNameLst>
                                              <p:attrName>ppt_w</p:attrName>
                                            </p:attrNameLst>
                                          </p:cBhvr>
                                          <p:tavLst>
                                            <p:tav tm="0">
                                              <p:val>
                                                <p:fltVal val="0"/>
                                              </p:val>
                                            </p:tav>
                                            <p:tav tm="100000">
                                              <p:val>
                                                <p:strVal val="#ppt_w"/>
                                              </p:val>
                                            </p:tav>
                                          </p:tavLst>
                                        </p:anim>
                                        <p:anim calcmode="lin" valueType="num">
                                          <p:cBhvr>
                                            <p:cTn id="65" dur="750" fill="hold"/>
                                            <p:tgtEl>
                                              <p:spTgt spid="154"/>
                                            </p:tgtEl>
                                            <p:attrNameLst>
                                              <p:attrName>ppt_h</p:attrName>
                                            </p:attrNameLst>
                                          </p:cBhvr>
                                          <p:tavLst>
                                            <p:tav tm="0">
                                              <p:val>
                                                <p:fltVal val="0"/>
                                              </p:val>
                                            </p:tav>
                                            <p:tav tm="100000">
                                              <p:val>
                                                <p:strVal val="#ppt_h"/>
                                              </p:val>
                                            </p:tav>
                                          </p:tavLst>
                                        </p:anim>
                                        <p:animEffect transition="in" filter="fade">
                                          <p:cBhvr>
                                            <p:cTn id="66" dur="750"/>
                                            <p:tgtEl>
                                              <p:spTgt spid="154"/>
                                            </p:tgtEl>
                                          </p:cBhvr>
                                        </p:animEffect>
                                      </p:childTnLst>
                                    </p:cTn>
                                  </p:par>
                                  <p:par>
                                    <p:cTn id="67" presetID="53" presetClass="entr" presetSubtype="16" fill="hold" nodeType="withEffect">
                                      <p:stCondLst>
                                        <p:cond delay="0"/>
                                      </p:stCondLst>
                                      <p:childTnLst>
                                        <p:set>
                                          <p:cBhvr>
                                            <p:cTn id="68" dur="1" fill="hold">
                                              <p:stCondLst>
                                                <p:cond delay="0"/>
                                              </p:stCondLst>
                                            </p:cTn>
                                            <p:tgtEl>
                                              <p:spTgt spid="157"/>
                                            </p:tgtEl>
                                            <p:attrNameLst>
                                              <p:attrName>style.visibility</p:attrName>
                                            </p:attrNameLst>
                                          </p:cBhvr>
                                          <p:to>
                                            <p:strVal val="visible"/>
                                          </p:to>
                                        </p:set>
                                        <p:anim calcmode="lin" valueType="num">
                                          <p:cBhvr>
                                            <p:cTn id="69" dur="750" fill="hold"/>
                                            <p:tgtEl>
                                              <p:spTgt spid="157"/>
                                            </p:tgtEl>
                                            <p:attrNameLst>
                                              <p:attrName>ppt_w</p:attrName>
                                            </p:attrNameLst>
                                          </p:cBhvr>
                                          <p:tavLst>
                                            <p:tav tm="0">
                                              <p:val>
                                                <p:fltVal val="0"/>
                                              </p:val>
                                            </p:tav>
                                            <p:tav tm="100000">
                                              <p:val>
                                                <p:strVal val="#ppt_w"/>
                                              </p:val>
                                            </p:tav>
                                          </p:tavLst>
                                        </p:anim>
                                        <p:anim calcmode="lin" valueType="num">
                                          <p:cBhvr>
                                            <p:cTn id="70" dur="750" fill="hold"/>
                                            <p:tgtEl>
                                              <p:spTgt spid="157"/>
                                            </p:tgtEl>
                                            <p:attrNameLst>
                                              <p:attrName>ppt_h</p:attrName>
                                            </p:attrNameLst>
                                          </p:cBhvr>
                                          <p:tavLst>
                                            <p:tav tm="0">
                                              <p:val>
                                                <p:fltVal val="0"/>
                                              </p:val>
                                            </p:tav>
                                            <p:tav tm="100000">
                                              <p:val>
                                                <p:strVal val="#ppt_h"/>
                                              </p:val>
                                            </p:tav>
                                          </p:tavLst>
                                        </p:anim>
                                        <p:animEffect transition="in" filter="fade">
                                          <p:cBhvr>
                                            <p:cTn id="71" dur="75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60" grpId="0" animBg="1"/>
          <p:bldP spid="1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2000" fill="hold"/>
                                            <p:tgtEl>
                                              <p:spTgt spid="131"/>
                                            </p:tgtEl>
                                            <p:attrNameLst>
                                              <p:attrName>ppt_x</p:attrName>
                                            </p:attrNameLst>
                                          </p:cBhvr>
                                          <p:tavLst>
                                            <p:tav tm="0">
                                              <p:val>
                                                <p:strVal val="#ppt_x"/>
                                              </p:val>
                                            </p:tav>
                                            <p:tav tm="100000">
                                              <p:val>
                                                <p:strVal val="#ppt_x"/>
                                              </p:val>
                                            </p:tav>
                                          </p:tavLst>
                                        </p:anim>
                                        <p:anim calcmode="lin" valueType="num">
                                          <p:cBhvr additive="base">
                                            <p:cTn id="8" dur="2000" fill="hold"/>
                                            <p:tgtEl>
                                              <p:spTgt spid="13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2000" fill="hold"/>
                                            <p:tgtEl>
                                              <p:spTgt spid="134"/>
                                            </p:tgtEl>
                                            <p:attrNameLst>
                                              <p:attrName>ppt_x</p:attrName>
                                            </p:attrNameLst>
                                          </p:cBhvr>
                                          <p:tavLst>
                                            <p:tav tm="0">
                                              <p:val>
                                                <p:strVal val="0-#ppt_w/2"/>
                                              </p:val>
                                            </p:tav>
                                            <p:tav tm="100000">
                                              <p:val>
                                                <p:strVal val="#ppt_x"/>
                                              </p:val>
                                            </p:tav>
                                          </p:tavLst>
                                        </p:anim>
                                        <p:anim calcmode="lin" valueType="num">
                                          <p:cBhvr additive="base">
                                            <p:cTn id="12" dur="2000" fill="hold"/>
                                            <p:tgtEl>
                                              <p:spTgt spid="134"/>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2000" fill="hold"/>
                                            <p:tgtEl>
                                              <p:spTgt spid="126"/>
                                            </p:tgtEl>
                                            <p:attrNameLst>
                                              <p:attrName>ppt_x</p:attrName>
                                            </p:attrNameLst>
                                          </p:cBhvr>
                                          <p:tavLst>
                                            <p:tav tm="0">
                                              <p:val>
                                                <p:strVal val="1+#ppt_w/2"/>
                                              </p:val>
                                            </p:tav>
                                            <p:tav tm="100000">
                                              <p:val>
                                                <p:strVal val="#ppt_x"/>
                                              </p:val>
                                            </p:tav>
                                          </p:tavLst>
                                        </p:anim>
                                        <p:anim calcmode="lin" valueType="num">
                                          <p:cBhvr additive="base">
                                            <p:cTn id="16" dur="2000" fill="hold"/>
                                            <p:tgtEl>
                                              <p:spTgt spid="126"/>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4"/>
                                            </p:tgtEl>
                                            <p:attrNameLst>
                                              <p:attrName>style.visibility</p:attrName>
                                            </p:attrNameLst>
                                          </p:cBhvr>
                                          <p:to>
                                            <p:strVal val="visible"/>
                                          </p:to>
                                        </p:set>
                                        <p:anim calcmode="lin" valueType="num">
                                          <p:cBhvr additive="base">
                                            <p:cTn id="19" dur="2000" fill="hold"/>
                                            <p:tgtEl>
                                              <p:spTgt spid="144"/>
                                            </p:tgtEl>
                                            <p:attrNameLst>
                                              <p:attrName>ppt_x</p:attrName>
                                            </p:attrNameLst>
                                          </p:cBhvr>
                                          <p:tavLst>
                                            <p:tav tm="0">
                                              <p:val>
                                                <p:strVal val="1+#ppt_w/2"/>
                                              </p:val>
                                            </p:tav>
                                            <p:tav tm="100000">
                                              <p:val>
                                                <p:strVal val="#ppt_x"/>
                                              </p:val>
                                            </p:tav>
                                          </p:tavLst>
                                        </p:anim>
                                        <p:anim calcmode="lin" valueType="num">
                                          <p:cBhvr additive="base">
                                            <p:cTn id="20" dur="2000" fill="hold"/>
                                            <p:tgtEl>
                                              <p:spTgt spid="144"/>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cBhvr additive="base">
                                            <p:cTn id="23" dur="2000" fill="hold"/>
                                            <p:tgtEl>
                                              <p:spTgt spid="140"/>
                                            </p:tgtEl>
                                            <p:attrNameLst>
                                              <p:attrName>ppt_x</p:attrName>
                                            </p:attrNameLst>
                                          </p:cBhvr>
                                          <p:tavLst>
                                            <p:tav tm="0">
                                              <p:val>
                                                <p:strVal val="0-#ppt_w/2"/>
                                              </p:val>
                                            </p:tav>
                                            <p:tav tm="100000">
                                              <p:val>
                                                <p:strVal val="#ppt_x"/>
                                              </p:val>
                                            </p:tav>
                                          </p:tavLst>
                                        </p:anim>
                                        <p:anim calcmode="lin" valueType="num">
                                          <p:cBhvr additive="base">
                                            <p:cTn id="24" dur="2000" fill="hold"/>
                                            <p:tgtEl>
                                              <p:spTgt spid="140"/>
                                            </p:tgtEl>
                                            <p:attrNameLst>
                                              <p:attrName>ppt_y</p:attrName>
                                            </p:attrNameLst>
                                          </p:cBhvr>
                                          <p:tavLst>
                                            <p:tav tm="0">
                                              <p:val>
                                                <p:strVal val="#ppt_y"/>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37"/>
                                            </p:tgtEl>
                                            <p:attrNameLst>
                                              <p:attrName>style.visibility</p:attrName>
                                            </p:attrNameLst>
                                          </p:cBhvr>
                                          <p:to>
                                            <p:strVal val="visible"/>
                                          </p:to>
                                        </p:set>
                                        <p:anim calcmode="lin" valueType="num">
                                          <p:cBhvr additive="base">
                                            <p:cTn id="27" dur="2000" fill="hold"/>
                                            <p:tgtEl>
                                              <p:spTgt spid="137"/>
                                            </p:tgtEl>
                                            <p:attrNameLst>
                                              <p:attrName>ppt_x</p:attrName>
                                            </p:attrNameLst>
                                          </p:cBhvr>
                                          <p:tavLst>
                                            <p:tav tm="0">
                                              <p:val>
                                                <p:strVal val="0-#ppt_w/2"/>
                                              </p:val>
                                            </p:tav>
                                            <p:tav tm="100000">
                                              <p:val>
                                                <p:strVal val="#ppt_x"/>
                                              </p:val>
                                            </p:tav>
                                          </p:tavLst>
                                        </p:anim>
                                        <p:anim calcmode="lin" valueType="num">
                                          <p:cBhvr additive="base">
                                            <p:cTn id="28" dur="2000" fill="hold"/>
                                            <p:tgtEl>
                                              <p:spTgt spid="137"/>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47"/>
                                            </p:tgtEl>
                                            <p:attrNameLst>
                                              <p:attrName>style.visibility</p:attrName>
                                            </p:attrNameLst>
                                          </p:cBhvr>
                                          <p:to>
                                            <p:strVal val="visible"/>
                                          </p:to>
                                        </p:set>
                                        <p:anim calcmode="lin" valueType="num">
                                          <p:cBhvr additive="base">
                                            <p:cTn id="31" dur="2000" fill="hold"/>
                                            <p:tgtEl>
                                              <p:spTgt spid="147"/>
                                            </p:tgtEl>
                                            <p:attrNameLst>
                                              <p:attrName>ppt_x</p:attrName>
                                            </p:attrNameLst>
                                          </p:cBhvr>
                                          <p:tavLst>
                                            <p:tav tm="0">
                                              <p:val>
                                                <p:strVal val="0-#ppt_w/2"/>
                                              </p:val>
                                            </p:tav>
                                            <p:tav tm="100000">
                                              <p:val>
                                                <p:strVal val="#ppt_x"/>
                                              </p:val>
                                            </p:tav>
                                          </p:tavLst>
                                        </p:anim>
                                        <p:anim calcmode="lin" valueType="num">
                                          <p:cBhvr additive="base">
                                            <p:cTn id="32" dur="2000" fill="hold"/>
                                            <p:tgtEl>
                                              <p:spTgt spid="14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50"/>
                                            </p:tgtEl>
                                            <p:attrNameLst>
                                              <p:attrName>style.visibility</p:attrName>
                                            </p:attrNameLst>
                                          </p:cBhvr>
                                          <p:to>
                                            <p:strVal val="visible"/>
                                          </p:to>
                                        </p:set>
                                        <p:anim calcmode="lin" valueType="num">
                                          <p:cBhvr additive="base">
                                            <p:cTn id="35" dur="2000" fill="hold"/>
                                            <p:tgtEl>
                                              <p:spTgt spid="150"/>
                                            </p:tgtEl>
                                            <p:attrNameLst>
                                              <p:attrName>ppt_x</p:attrName>
                                            </p:attrNameLst>
                                          </p:cBhvr>
                                          <p:tavLst>
                                            <p:tav tm="0">
                                              <p:val>
                                                <p:strVal val="0-#ppt_w/2"/>
                                              </p:val>
                                            </p:tav>
                                            <p:tav tm="100000">
                                              <p:val>
                                                <p:strVal val="#ppt_x"/>
                                              </p:val>
                                            </p:tav>
                                          </p:tavLst>
                                        </p:anim>
                                        <p:anim calcmode="lin" valueType="num">
                                          <p:cBhvr additive="base">
                                            <p:cTn id="36" dur="2000" fill="hold"/>
                                            <p:tgtEl>
                                              <p:spTgt spid="150"/>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wipe(up)">
                                          <p:cBhvr>
                                            <p:cTn id="40" dur="500"/>
                                            <p:tgtEl>
                                              <p:spTgt spid="143"/>
                                            </p:tgtEl>
                                          </p:cBhvr>
                                        </p:animEffect>
                                      </p:childTnLst>
                                    </p:cTn>
                                  </p:par>
                                </p:childTnLst>
                              </p:cTn>
                            </p:par>
                            <p:par>
                              <p:cTn id="41" fill="hold">
                                <p:stCondLst>
                                  <p:cond delay="2500"/>
                                </p:stCondLst>
                                <p:childTnLst>
                                  <p:par>
                                    <p:cTn id="42" presetID="5" presetClass="entr" presetSubtype="10" fill="hold" nodeType="afterEffect">
                                      <p:stCondLst>
                                        <p:cond delay="0"/>
                                      </p:stCondLst>
                                      <p:childTnLst>
                                        <p:set>
                                          <p:cBhvr>
                                            <p:cTn id="43" dur="1" fill="hold">
                                              <p:stCondLst>
                                                <p:cond delay="0"/>
                                              </p:stCondLst>
                                            </p:cTn>
                                            <p:tgtEl>
                                              <p:spTgt spid="164"/>
                                            </p:tgtEl>
                                            <p:attrNameLst>
                                              <p:attrName>style.visibility</p:attrName>
                                            </p:attrNameLst>
                                          </p:cBhvr>
                                          <p:to>
                                            <p:strVal val="visible"/>
                                          </p:to>
                                        </p:set>
                                        <p:animEffect transition="in" filter="checkerboard(across)">
                                          <p:cBhvr>
                                            <p:cTn id="44" dur="500"/>
                                            <p:tgtEl>
                                              <p:spTgt spid="164"/>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par>
                              <p:cTn id="49" fill="hold">
                                <p:stCondLst>
                                  <p:cond delay="3500"/>
                                </p:stCondLst>
                                <p:childTnLst>
                                  <p:par>
                                    <p:cTn id="50" presetID="16" presetClass="entr" presetSubtype="21" fill="hold" grpId="0" nodeType="after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barn(inVertical)">
                                          <p:cBhvr>
                                            <p:cTn id="52" dur="500"/>
                                            <p:tgtEl>
                                              <p:spTgt spid="160"/>
                                            </p:tgtEl>
                                          </p:cBhvr>
                                        </p:animEffect>
                                      </p:childTnLst>
                                    </p:cTn>
                                  </p:par>
                                </p:childTnLst>
                              </p:cTn>
                            </p:par>
                            <p:par>
                              <p:cTn id="53" fill="hold">
                                <p:stCondLst>
                                  <p:cond delay="4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62"/>
                                            </p:tgtEl>
                                            <p:attrNameLst>
                                              <p:attrName>style.visibility</p:attrName>
                                            </p:attrNameLst>
                                          </p:cBhvr>
                                          <p:to>
                                            <p:strVal val="visible"/>
                                          </p:to>
                                        </p:set>
                                        <p:anim calcmode="lin" valueType="num">
                                          <p:cBhvr>
                                            <p:cTn id="56" dur="500" fill="hold"/>
                                            <p:tgtEl>
                                              <p:spTgt spid="16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62"/>
                                            </p:tgtEl>
                                            <p:attrNameLst>
                                              <p:attrName>ppt_y</p:attrName>
                                            </p:attrNameLst>
                                          </p:cBhvr>
                                          <p:tavLst>
                                            <p:tav tm="0">
                                              <p:val>
                                                <p:strVal val="#ppt_y"/>
                                              </p:val>
                                            </p:tav>
                                            <p:tav tm="100000">
                                              <p:val>
                                                <p:strVal val="#ppt_y"/>
                                              </p:val>
                                            </p:tav>
                                          </p:tavLst>
                                        </p:anim>
                                        <p:anim calcmode="lin" valueType="num">
                                          <p:cBhvr>
                                            <p:cTn id="58" dur="500" fill="hold"/>
                                            <p:tgtEl>
                                              <p:spTgt spid="16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6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62"/>
                                            </p:tgtEl>
                                          </p:cBhvr>
                                        </p:animEffect>
                                      </p:childTnLst>
                                    </p:cTn>
                                  </p:par>
                                </p:childTnLst>
                              </p:cTn>
                            </p:par>
                            <p:par>
                              <p:cTn id="61" fill="hold">
                                <p:stCondLst>
                                  <p:cond delay="5300"/>
                                </p:stCondLst>
                                <p:childTnLst>
                                  <p:par>
                                    <p:cTn id="62" presetID="53" presetClass="entr" presetSubtype="16" fill="hold" nodeType="after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750" fill="hold"/>
                                            <p:tgtEl>
                                              <p:spTgt spid="154"/>
                                            </p:tgtEl>
                                            <p:attrNameLst>
                                              <p:attrName>ppt_w</p:attrName>
                                            </p:attrNameLst>
                                          </p:cBhvr>
                                          <p:tavLst>
                                            <p:tav tm="0">
                                              <p:val>
                                                <p:fltVal val="0"/>
                                              </p:val>
                                            </p:tav>
                                            <p:tav tm="100000">
                                              <p:val>
                                                <p:strVal val="#ppt_w"/>
                                              </p:val>
                                            </p:tav>
                                          </p:tavLst>
                                        </p:anim>
                                        <p:anim calcmode="lin" valueType="num">
                                          <p:cBhvr>
                                            <p:cTn id="65" dur="750" fill="hold"/>
                                            <p:tgtEl>
                                              <p:spTgt spid="154"/>
                                            </p:tgtEl>
                                            <p:attrNameLst>
                                              <p:attrName>ppt_h</p:attrName>
                                            </p:attrNameLst>
                                          </p:cBhvr>
                                          <p:tavLst>
                                            <p:tav tm="0">
                                              <p:val>
                                                <p:fltVal val="0"/>
                                              </p:val>
                                            </p:tav>
                                            <p:tav tm="100000">
                                              <p:val>
                                                <p:strVal val="#ppt_h"/>
                                              </p:val>
                                            </p:tav>
                                          </p:tavLst>
                                        </p:anim>
                                        <p:animEffect transition="in" filter="fade">
                                          <p:cBhvr>
                                            <p:cTn id="66" dur="750"/>
                                            <p:tgtEl>
                                              <p:spTgt spid="154"/>
                                            </p:tgtEl>
                                          </p:cBhvr>
                                        </p:animEffect>
                                      </p:childTnLst>
                                    </p:cTn>
                                  </p:par>
                                  <p:par>
                                    <p:cTn id="67" presetID="53" presetClass="entr" presetSubtype="16" fill="hold" nodeType="withEffect">
                                      <p:stCondLst>
                                        <p:cond delay="0"/>
                                      </p:stCondLst>
                                      <p:childTnLst>
                                        <p:set>
                                          <p:cBhvr>
                                            <p:cTn id="68" dur="1" fill="hold">
                                              <p:stCondLst>
                                                <p:cond delay="0"/>
                                              </p:stCondLst>
                                            </p:cTn>
                                            <p:tgtEl>
                                              <p:spTgt spid="157"/>
                                            </p:tgtEl>
                                            <p:attrNameLst>
                                              <p:attrName>style.visibility</p:attrName>
                                            </p:attrNameLst>
                                          </p:cBhvr>
                                          <p:to>
                                            <p:strVal val="visible"/>
                                          </p:to>
                                        </p:set>
                                        <p:anim calcmode="lin" valueType="num">
                                          <p:cBhvr>
                                            <p:cTn id="69" dur="750" fill="hold"/>
                                            <p:tgtEl>
                                              <p:spTgt spid="157"/>
                                            </p:tgtEl>
                                            <p:attrNameLst>
                                              <p:attrName>ppt_w</p:attrName>
                                            </p:attrNameLst>
                                          </p:cBhvr>
                                          <p:tavLst>
                                            <p:tav tm="0">
                                              <p:val>
                                                <p:fltVal val="0"/>
                                              </p:val>
                                            </p:tav>
                                            <p:tav tm="100000">
                                              <p:val>
                                                <p:strVal val="#ppt_w"/>
                                              </p:val>
                                            </p:tav>
                                          </p:tavLst>
                                        </p:anim>
                                        <p:anim calcmode="lin" valueType="num">
                                          <p:cBhvr>
                                            <p:cTn id="70" dur="750" fill="hold"/>
                                            <p:tgtEl>
                                              <p:spTgt spid="157"/>
                                            </p:tgtEl>
                                            <p:attrNameLst>
                                              <p:attrName>ppt_h</p:attrName>
                                            </p:attrNameLst>
                                          </p:cBhvr>
                                          <p:tavLst>
                                            <p:tav tm="0">
                                              <p:val>
                                                <p:fltVal val="0"/>
                                              </p:val>
                                            </p:tav>
                                            <p:tav tm="100000">
                                              <p:val>
                                                <p:strVal val="#ppt_h"/>
                                              </p:val>
                                            </p:tav>
                                          </p:tavLst>
                                        </p:anim>
                                        <p:animEffect transition="in" filter="fade">
                                          <p:cBhvr>
                                            <p:cTn id="71" dur="75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60" grpId="0" animBg="1"/>
          <p:bldP spid="16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79326" y="334083"/>
            <a:ext cx="1915909" cy="507835"/>
          </a:xfrm>
        </p:spPr>
        <p:txBody>
          <a:bodyPr/>
          <a:lstStyle/>
          <a:p>
            <a:pPr algn="l"/>
            <a:r>
              <a:rPr lang="zh-CN" altLang="en-US" dirty="0" smtClean="0">
                <a:latin typeface="+mn-lt"/>
                <a:ea typeface="+mn-ea"/>
                <a:cs typeface="+mn-ea"/>
                <a:sym typeface="+mn-lt"/>
              </a:rPr>
              <a:t>与去年相比</a:t>
            </a:r>
            <a:endParaRPr lang="zh-CN" altLang="en-US" dirty="0">
              <a:latin typeface="+mn-lt"/>
              <a:ea typeface="+mn-ea"/>
              <a:cs typeface="+mn-ea"/>
              <a:sym typeface="+mn-lt"/>
            </a:endParaRPr>
          </a:p>
        </p:txBody>
      </p:sp>
      <p:sp>
        <p:nvSpPr>
          <p:cNvPr id="22" name="圆角矩形 21"/>
          <p:cNvSpPr/>
          <p:nvPr/>
        </p:nvSpPr>
        <p:spPr>
          <a:xfrm>
            <a:off x="2396969" y="2051090"/>
            <a:ext cx="2480004" cy="445574"/>
          </a:xfrm>
          <a:prstGeom prst="roundRect">
            <a:avLst/>
          </a:prstGeom>
          <a:solidFill>
            <a:srgbClr val="C0000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9" rIns="81477" bIns="40739" rtlCol="0" anchor="ctr"/>
          <a:lstStyle/>
          <a:p>
            <a:pPr algn="ctr"/>
            <a:endParaRPr lang="zh-CN" altLang="en-US">
              <a:cs typeface="+mn-ea"/>
              <a:sym typeface="+mn-lt"/>
            </a:endParaRPr>
          </a:p>
        </p:txBody>
      </p:sp>
      <p:sp>
        <p:nvSpPr>
          <p:cNvPr id="23" name="圆角矩形 22"/>
          <p:cNvSpPr/>
          <p:nvPr/>
        </p:nvSpPr>
        <p:spPr>
          <a:xfrm>
            <a:off x="7187212" y="2044542"/>
            <a:ext cx="2480004" cy="452201"/>
          </a:xfrm>
          <a:prstGeom prst="roundRect">
            <a:avLst/>
          </a:prstGeom>
          <a:solidFill>
            <a:srgbClr val="E94236"/>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9" rIns="81477" bIns="40739" rtlCol="0" anchor="ctr"/>
          <a:lstStyle/>
          <a:p>
            <a:pPr algn="ctr"/>
            <a:endParaRPr lang="zh-CN" altLang="en-US">
              <a:cs typeface="+mn-ea"/>
              <a:sym typeface="+mn-lt"/>
            </a:endParaRPr>
          </a:p>
        </p:txBody>
      </p:sp>
      <p:cxnSp>
        <p:nvCxnSpPr>
          <p:cNvPr id="24" name="直接连接符 23"/>
          <p:cNvCxnSpPr/>
          <p:nvPr/>
        </p:nvCxnSpPr>
        <p:spPr bwMode="auto">
          <a:xfrm>
            <a:off x="6108565" y="1540245"/>
            <a:ext cx="0" cy="194514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6108565" y="4399107"/>
            <a:ext cx="0" cy="194514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椭圆 25"/>
          <p:cNvSpPr/>
          <p:nvPr/>
        </p:nvSpPr>
        <p:spPr bwMode="auto">
          <a:xfrm>
            <a:off x="5562560" y="3306386"/>
            <a:ext cx="1092010" cy="1092721"/>
          </a:xfrm>
          <a:prstGeom prst="ellipse">
            <a:avLst/>
          </a:prstGeom>
          <a:solidFill>
            <a:srgbClr val="E94236"/>
          </a:solidFill>
          <a:ln w="9525" cap="flat" cmpd="sng" algn="ctr">
            <a:solidFill>
              <a:srgbClr val="F8F8F8"/>
            </a:solidFill>
            <a:prstDash val="solid"/>
            <a:round/>
            <a:headEnd type="none" w="med" len="med"/>
            <a:tailEnd type="none" w="med" len="med"/>
          </a:ln>
          <a:effectLst/>
        </p:spPr>
        <p:txBody>
          <a:bodyPr vert="horz" wrap="square" lIns="121914" tIns="60957" rIns="121914" bIns="60957" numCol="1" rtlCol="0" anchor="t" anchorCtr="0" compatLnSpc="1"/>
          <a:lstStyle/>
          <a:p>
            <a:pPr defTabSz="1219200"/>
            <a:endParaRPr lang="zh-CN" altLang="en-US" sz="1600" dirty="0">
              <a:latin typeface="+mn-lt"/>
              <a:ea typeface="+mn-ea"/>
              <a:cs typeface="+mn-ea"/>
              <a:sym typeface="+mn-lt"/>
            </a:endParaRPr>
          </a:p>
        </p:txBody>
      </p:sp>
      <p:sp>
        <p:nvSpPr>
          <p:cNvPr id="27" name="TextBox 26"/>
          <p:cNvSpPr txBox="1"/>
          <p:nvPr/>
        </p:nvSpPr>
        <p:spPr>
          <a:xfrm>
            <a:off x="2362256" y="2050393"/>
            <a:ext cx="2528885" cy="446270"/>
          </a:xfrm>
          <a:prstGeom prst="rect">
            <a:avLst/>
          </a:prstGeom>
          <a:solidFill>
            <a:srgbClr val="C00000"/>
          </a:solidFill>
        </p:spPr>
        <p:txBody>
          <a:bodyPr wrap="none" lIns="121914" tIns="60957" rIns="121914" bIns="60957" rtlCol="0">
            <a:spAutoFit/>
          </a:bodyPr>
          <a:lstStyle/>
          <a:p>
            <a:pPr algn="r"/>
            <a:r>
              <a:rPr lang="en-US" altLang="zh-CN" sz="2100" b="1" dirty="0" smtClean="0">
                <a:solidFill>
                  <a:schemeClr val="bg1"/>
                </a:solidFill>
                <a:latin typeface="+mn-lt"/>
                <a:ea typeface="+mn-ea"/>
                <a:cs typeface="+mn-ea"/>
                <a:sym typeface="+mn-lt"/>
              </a:rPr>
              <a:t>2020</a:t>
            </a:r>
            <a:r>
              <a:rPr lang="zh-CN" altLang="en-US" sz="2100" b="1" dirty="0" smtClean="0">
                <a:solidFill>
                  <a:schemeClr val="bg1"/>
                </a:solidFill>
                <a:latin typeface="+mn-lt"/>
                <a:ea typeface="+mn-ea"/>
                <a:cs typeface="+mn-ea"/>
                <a:sym typeface="+mn-lt"/>
              </a:rPr>
              <a:t>年</a:t>
            </a:r>
            <a:r>
              <a:rPr lang="zh-CN" altLang="en-US" sz="2100" b="1" dirty="0">
                <a:solidFill>
                  <a:schemeClr val="bg1"/>
                </a:solidFill>
                <a:latin typeface="+mn-lt"/>
                <a:ea typeface="+mn-ea"/>
                <a:cs typeface="+mn-ea"/>
                <a:sym typeface="+mn-lt"/>
              </a:rPr>
              <a:t>上半年情况</a:t>
            </a:r>
          </a:p>
        </p:txBody>
      </p:sp>
      <p:sp>
        <p:nvSpPr>
          <p:cNvPr id="28" name="TextBox 27"/>
          <p:cNvSpPr txBox="1"/>
          <p:nvPr/>
        </p:nvSpPr>
        <p:spPr>
          <a:xfrm>
            <a:off x="7188424" y="2050393"/>
            <a:ext cx="2528885" cy="446270"/>
          </a:xfrm>
          <a:prstGeom prst="rect">
            <a:avLst/>
          </a:prstGeom>
          <a:solidFill>
            <a:srgbClr val="E94236"/>
          </a:solidFill>
        </p:spPr>
        <p:txBody>
          <a:bodyPr wrap="none" lIns="121914" tIns="60957" rIns="121914" bIns="60957" rtlCol="0">
            <a:spAutoFit/>
          </a:bodyPr>
          <a:lstStyle/>
          <a:p>
            <a:r>
              <a:rPr lang="en-US" altLang="zh-CN" sz="2100" b="1" dirty="0" smtClean="0">
                <a:solidFill>
                  <a:schemeClr val="bg1"/>
                </a:solidFill>
                <a:latin typeface="+mn-lt"/>
                <a:ea typeface="+mn-ea"/>
                <a:cs typeface="+mn-ea"/>
                <a:sym typeface="+mn-lt"/>
              </a:rPr>
              <a:t>2021</a:t>
            </a:r>
            <a:r>
              <a:rPr lang="zh-CN" altLang="en-US" sz="2100" b="1" dirty="0" smtClean="0">
                <a:solidFill>
                  <a:schemeClr val="bg1"/>
                </a:solidFill>
                <a:latin typeface="+mn-lt"/>
                <a:ea typeface="+mn-ea"/>
                <a:cs typeface="+mn-ea"/>
                <a:sym typeface="+mn-lt"/>
              </a:rPr>
              <a:t>年</a:t>
            </a:r>
            <a:r>
              <a:rPr lang="zh-CN" altLang="en-US" sz="2100" b="1" dirty="0">
                <a:solidFill>
                  <a:schemeClr val="bg1"/>
                </a:solidFill>
                <a:latin typeface="+mn-lt"/>
                <a:ea typeface="+mn-ea"/>
                <a:cs typeface="+mn-ea"/>
                <a:sym typeface="+mn-lt"/>
              </a:rPr>
              <a:t>上半年情况</a:t>
            </a:r>
          </a:p>
        </p:txBody>
      </p:sp>
      <p:sp>
        <p:nvSpPr>
          <p:cNvPr id="29" name="TextBox 28"/>
          <p:cNvSpPr txBox="1"/>
          <p:nvPr/>
        </p:nvSpPr>
        <p:spPr>
          <a:xfrm>
            <a:off x="1347441" y="2619677"/>
            <a:ext cx="3637472" cy="815602"/>
          </a:xfrm>
          <a:prstGeom prst="rect">
            <a:avLst/>
          </a:prstGeom>
          <a:noFill/>
        </p:spPr>
        <p:txBody>
          <a:bodyPr wrap="square" lIns="121914" tIns="60957" rIns="121914" bIns="60957" rtlCol="0">
            <a:spAutoFit/>
          </a:bodyPr>
          <a:lstStyle/>
          <a:p>
            <a:pPr algn="r"/>
            <a:r>
              <a:rPr lang="zh-CN" altLang="en-US" sz="1500" dirty="0">
                <a:solidFill>
                  <a:schemeClr val="bg2"/>
                </a:solidFill>
                <a:latin typeface="+mn-lt"/>
                <a:ea typeface="+mn-ea"/>
                <a:cs typeface="+mn-ea"/>
                <a:sym typeface="+mn-lt"/>
              </a:rPr>
              <a:t>这里输入简要文字说明这里输入简要文字说明这里输入简要文字说明</a:t>
            </a:r>
          </a:p>
          <a:p>
            <a:pPr algn="r"/>
            <a:r>
              <a:rPr lang="zh-CN" altLang="en-US" sz="1500" dirty="0">
                <a:solidFill>
                  <a:schemeClr val="bg2"/>
                </a:solidFill>
                <a:latin typeface="+mn-lt"/>
                <a:ea typeface="+mn-ea"/>
                <a:cs typeface="+mn-ea"/>
                <a:sym typeface="+mn-lt"/>
              </a:rPr>
              <a:t>这里输入简要文字说明</a:t>
            </a:r>
          </a:p>
        </p:txBody>
      </p:sp>
      <p:sp>
        <p:nvSpPr>
          <p:cNvPr id="30" name="TextBox 29"/>
          <p:cNvSpPr txBox="1"/>
          <p:nvPr/>
        </p:nvSpPr>
        <p:spPr>
          <a:xfrm>
            <a:off x="7058864" y="2619677"/>
            <a:ext cx="3637472" cy="815602"/>
          </a:xfrm>
          <a:prstGeom prst="rect">
            <a:avLst/>
          </a:prstGeom>
          <a:noFill/>
        </p:spPr>
        <p:txBody>
          <a:bodyPr wrap="square" lIns="121914" tIns="60957" rIns="121914" bIns="60957" rtlCol="0">
            <a:spAutoFit/>
          </a:bodyPr>
          <a:lstStyle/>
          <a:p>
            <a:r>
              <a:rPr lang="zh-CN" altLang="en-US" sz="1500" dirty="0">
                <a:solidFill>
                  <a:schemeClr val="bg2"/>
                </a:solidFill>
                <a:latin typeface="+mn-lt"/>
                <a:ea typeface="+mn-ea"/>
                <a:cs typeface="+mn-ea"/>
                <a:sym typeface="+mn-lt"/>
              </a:rPr>
              <a:t>这里输入简要文字说明这里输入简要文字说明这里输入简要文字说明</a:t>
            </a:r>
          </a:p>
          <a:p>
            <a:r>
              <a:rPr lang="zh-CN" altLang="en-US" sz="1500" dirty="0">
                <a:solidFill>
                  <a:schemeClr val="bg2"/>
                </a:solidFill>
                <a:latin typeface="+mn-lt"/>
                <a:ea typeface="+mn-ea"/>
                <a:cs typeface="+mn-ea"/>
                <a:sym typeface="+mn-lt"/>
              </a:rPr>
              <a:t>这里输入简要文字说明</a:t>
            </a:r>
          </a:p>
        </p:txBody>
      </p:sp>
      <p:sp>
        <p:nvSpPr>
          <p:cNvPr id="31" name="矩形 30"/>
          <p:cNvSpPr/>
          <p:nvPr/>
        </p:nvSpPr>
        <p:spPr bwMode="auto">
          <a:xfrm>
            <a:off x="2686803" y="3852746"/>
            <a:ext cx="2149446" cy="353064"/>
          </a:xfrm>
          <a:prstGeom prst="rect">
            <a:avLst/>
          </a:prstGeom>
          <a:solidFill>
            <a:srgbClr val="C0000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6" tIns="61568" rIns="123136" bIns="61568" spcCol="0" rtlCol="0" anchor="ctr"/>
          <a:lstStyle/>
          <a:p>
            <a:pPr algn="r"/>
            <a:r>
              <a:rPr lang="zh-CN" altLang="en-US" sz="1700" dirty="0">
                <a:cs typeface="+mn-ea"/>
                <a:sym typeface="+mn-lt"/>
              </a:rPr>
              <a:t>计划完成：</a:t>
            </a:r>
            <a:r>
              <a:rPr lang="en-US" altLang="zh-CN" sz="1700" dirty="0">
                <a:cs typeface="+mn-ea"/>
                <a:sym typeface="+mn-lt"/>
              </a:rPr>
              <a:t>60%</a:t>
            </a:r>
            <a:endParaRPr lang="zh-CN" altLang="en-US" sz="1700" dirty="0">
              <a:cs typeface="+mn-ea"/>
              <a:sym typeface="+mn-lt"/>
            </a:endParaRPr>
          </a:p>
        </p:txBody>
      </p:sp>
      <p:sp>
        <p:nvSpPr>
          <p:cNvPr id="32" name="矩形 31"/>
          <p:cNvSpPr/>
          <p:nvPr/>
        </p:nvSpPr>
        <p:spPr bwMode="auto">
          <a:xfrm>
            <a:off x="1817108" y="4297458"/>
            <a:ext cx="3019142" cy="353064"/>
          </a:xfrm>
          <a:prstGeom prst="rect">
            <a:avLst/>
          </a:prstGeom>
          <a:solidFill>
            <a:srgbClr val="E942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6" tIns="61568" rIns="123136" bIns="61568" spcCol="0" rtlCol="0" anchor="ctr"/>
          <a:lstStyle/>
          <a:p>
            <a:pPr algn="r"/>
            <a:r>
              <a:rPr lang="zh-CN" altLang="en-US" sz="1700" dirty="0">
                <a:cs typeface="+mn-ea"/>
                <a:sym typeface="+mn-lt"/>
              </a:rPr>
              <a:t>实际完成数：</a:t>
            </a:r>
            <a:r>
              <a:rPr lang="en-US" altLang="zh-CN" sz="1700" dirty="0">
                <a:cs typeface="+mn-ea"/>
                <a:sym typeface="+mn-lt"/>
              </a:rPr>
              <a:t>555</a:t>
            </a:r>
            <a:r>
              <a:rPr lang="zh-CN" altLang="en-US" sz="1700" dirty="0">
                <a:cs typeface="+mn-ea"/>
                <a:sym typeface="+mn-lt"/>
              </a:rPr>
              <a:t>万</a:t>
            </a:r>
          </a:p>
        </p:txBody>
      </p:sp>
      <p:sp>
        <p:nvSpPr>
          <p:cNvPr id="33" name="矩形 32"/>
          <p:cNvSpPr/>
          <p:nvPr/>
        </p:nvSpPr>
        <p:spPr bwMode="auto">
          <a:xfrm>
            <a:off x="2249083" y="4792993"/>
            <a:ext cx="2587170" cy="353064"/>
          </a:xfrm>
          <a:prstGeom prst="rect">
            <a:avLst/>
          </a:prstGeom>
          <a:solidFill>
            <a:srgbClr val="C0000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6" tIns="61568" rIns="123136" bIns="61568" spcCol="0" rtlCol="0" anchor="ctr"/>
          <a:lstStyle/>
          <a:p>
            <a:pPr algn="r"/>
            <a:r>
              <a:rPr lang="zh-CN" altLang="en-US" sz="1700" dirty="0">
                <a:cs typeface="+mn-ea"/>
                <a:sym typeface="+mn-lt"/>
              </a:rPr>
              <a:t>回款数：</a:t>
            </a:r>
            <a:r>
              <a:rPr lang="en-US" altLang="zh-CN" sz="1700" dirty="0">
                <a:cs typeface="+mn-ea"/>
                <a:sym typeface="+mn-lt"/>
              </a:rPr>
              <a:t>400</a:t>
            </a:r>
            <a:r>
              <a:rPr lang="zh-CN" altLang="en-US" sz="1700" dirty="0">
                <a:cs typeface="+mn-ea"/>
                <a:sym typeface="+mn-lt"/>
              </a:rPr>
              <a:t>万</a:t>
            </a:r>
          </a:p>
        </p:txBody>
      </p:sp>
      <p:sp>
        <p:nvSpPr>
          <p:cNvPr id="34" name="矩形 33"/>
          <p:cNvSpPr/>
          <p:nvPr/>
        </p:nvSpPr>
        <p:spPr bwMode="auto">
          <a:xfrm>
            <a:off x="2753051" y="5286446"/>
            <a:ext cx="2083201" cy="353064"/>
          </a:xfrm>
          <a:prstGeom prst="rect">
            <a:avLst/>
          </a:prstGeom>
          <a:solidFill>
            <a:srgbClr val="E942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6" tIns="61568" rIns="123136" bIns="61568" spcCol="0" rtlCol="0" anchor="ctr"/>
          <a:lstStyle/>
          <a:p>
            <a:pPr algn="r"/>
            <a:r>
              <a:rPr lang="zh-CN" altLang="en-US" sz="1700" dirty="0">
                <a:cs typeface="+mn-ea"/>
                <a:sym typeface="+mn-lt"/>
              </a:rPr>
              <a:t>您的文字</a:t>
            </a:r>
          </a:p>
        </p:txBody>
      </p:sp>
      <p:sp>
        <p:nvSpPr>
          <p:cNvPr id="35" name="矩形 34"/>
          <p:cNvSpPr/>
          <p:nvPr/>
        </p:nvSpPr>
        <p:spPr bwMode="auto">
          <a:xfrm>
            <a:off x="7328608" y="3852746"/>
            <a:ext cx="2336012" cy="353064"/>
          </a:xfrm>
          <a:prstGeom prst="rect">
            <a:avLst/>
          </a:prstGeom>
          <a:solidFill>
            <a:srgbClr val="C0000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6" tIns="61568" rIns="123136" bIns="61568" spcCol="0" rtlCol="0" anchor="ctr"/>
          <a:lstStyle/>
          <a:p>
            <a:r>
              <a:rPr lang="zh-CN" altLang="en-US" sz="1700" dirty="0">
                <a:cs typeface="+mn-ea"/>
                <a:sym typeface="+mn-lt"/>
              </a:rPr>
              <a:t>计划完成：</a:t>
            </a:r>
            <a:r>
              <a:rPr lang="en-US" altLang="zh-CN" sz="1700" dirty="0">
                <a:cs typeface="+mn-ea"/>
                <a:sym typeface="+mn-lt"/>
              </a:rPr>
              <a:t>80%</a:t>
            </a:r>
            <a:endParaRPr lang="zh-CN" altLang="en-US" sz="1700" dirty="0">
              <a:cs typeface="+mn-ea"/>
              <a:sym typeface="+mn-lt"/>
            </a:endParaRPr>
          </a:p>
        </p:txBody>
      </p:sp>
      <p:sp>
        <p:nvSpPr>
          <p:cNvPr id="36" name="矩形 35"/>
          <p:cNvSpPr/>
          <p:nvPr/>
        </p:nvSpPr>
        <p:spPr bwMode="auto">
          <a:xfrm>
            <a:off x="7340650" y="4297458"/>
            <a:ext cx="3485248" cy="353064"/>
          </a:xfrm>
          <a:prstGeom prst="rect">
            <a:avLst/>
          </a:prstGeom>
          <a:solidFill>
            <a:srgbClr val="E942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6" tIns="61568" rIns="123136" bIns="61568" spcCol="0" rtlCol="0" anchor="ctr"/>
          <a:lstStyle/>
          <a:p>
            <a:r>
              <a:rPr lang="zh-CN" altLang="en-US" sz="1700" dirty="0">
                <a:cs typeface="+mn-ea"/>
                <a:sym typeface="+mn-lt"/>
              </a:rPr>
              <a:t>实际完成数：</a:t>
            </a:r>
            <a:r>
              <a:rPr lang="en-US" altLang="zh-CN" sz="1700" dirty="0">
                <a:cs typeface="+mn-ea"/>
                <a:sym typeface="+mn-lt"/>
              </a:rPr>
              <a:t>800</a:t>
            </a:r>
            <a:r>
              <a:rPr lang="zh-CN" altLang="en-US" sz="1700" dirty="0">
                <a:cs typeface="+mn-ea"/>
                <a:sym typeface="+mn-lt"/>
              </a:rPr>
              <a:t>万</a:t>
            </a:r>
          </a:p>
        </p:txBody>
      </p:sp>
      <p:sp>
        <p:nvSpPr>
          <p:cNvPr id="37" name="矩形 36"/>
          <p:cNvSpPr/>
          <p:nvPr/>
        </p:nvSpPr>
        <p:spPr bwMode="auto">
          <a:xfrm>
            <a:off x="7340651" y="4792993"/>
            <a:ext cx="1820000" cy="353064"/>
          </a:xfrm>
          <a:prstGeom prst="rect">
            <a:avLst/>
          </a:prstGeom>
          <a:solidFill>
            <a:srgbClr val="C0000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6" tIns="61568" rIns="123136" bIns="61568" spcCol="0" rtlCol="0" anchor="ctr"/>
          <a:lstStyle/>
          <a:p>
            <a:r>
              <a:rPr lang="zh-CN" altLang="en-US" sz="1700" dirty="0">
                <a:cs typeface="+mn-ea"/>
                <a:sym typeface="+mn-lt"/>
              </a:rPr>
              <a:t>回款数：</a:t>
            </a:r>
            <a:r>
              <a:rPr lang="en-US" altLang="zh-CN" sz="1700" dirty="0">
                <a:cs typeface="+mn-ea"/>
                <a:sym typeface="+mn-lt"/>
              </a:rPr>
              <a:t>500</a:t>
            </a:r>
            <a:r>
              <a:rPr lang="zh-CN" altLang="en-US" sz="1700" dirty="0">
                <a:cs typeface="+mn-ea"/>
                <a:sym typeface="+mn-lt"/>
              </a:rPr>
              <a:t>万</a:t>
            </a:r>
          </a:p>
        </p:txBody>
      </p:sp>
      <p:sp>
        <p:nvSpPr>
          <p:cNvPr id="38" name="矩形 37"/>
          <p:cNvSpPr/>
          <p:nvPr/>
        </p:nvSpPr>
        <p:spPr bwMode="auto">
          <a:xfrm>
            <a:off x="7328607" y="5286446"/>
            <a:ext cx="2480004" cy="353064"/>
          </a:xfrm>
          <a:prstGeom prst="rect">
            <a:avLst/>
          </a:prstGeom>
          <a:solidFill>
            <a:srgbClr val="E942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6" tIns="61568" rIns="123136" bIns="61568" spcCol="0" rtlCol="0" anchor="ctr"/>
          <a:lstStyle/>
          <a:p>
            <a:r>
              <a:rPr lang="zh-CN" altLang="en-US" sz="1700" dirty="0">
                <a:cs typeface="+mn-ea"/>
                <a:sym typeface="+mn-lt"/>
              </a:rPr>
              <a:t>您的文字</a:t>
            </a:r>
          </a:p>
        </p:txBody>
      </p:sp>
      <p:sp>
        <p:nvSpPr>
          <p:cNvPr id="39" name="TextBox 38"/>
          <p:cNvSpPr txBox="1"/>
          <p:nvPr/>
        </p:nvSpPr>
        <p:spPr>
          <a:xfrm>
            <a:off x="5775399" y="3554182"/>
            <a:ext cx="754938" cy="615547"/>
          </a:xfrm>
          <a:prstGeom prst="rect">
            <a:avLst/>
          </a:prstGeom>
          <a:noFill/>
        </p:spPr>
        <p:txBody>
          <a:bodyPr wrap="none" lIns="121914" tIns="60957" rIns="121914" bIns="60957" rtlCol="0">
            <a:spAutoFit/>
          </a:bodyPr>
          <a:lstStyle/>
          <a:p>
            <a:r>
              <a:rPr lang="en-US" altLang="zh-CN" sz="3200" dirty="0">
                <a:solidFill>
                  <a:srgbClr val="F8F8F8"/>
                </a:solidFill>
                <a:latin typeface="+mn-lt"/>
                <a:ea typeface="+mn-ea"/>
                <a:cs typeface="+mn-ea"/>
                <a:sym typeface="+mn-lt"/>
              </a:rPr>
              <a:t>VS</a:t>
            </a:r>
            <a:endParaRPr lang="zh-CN" altLang="en-US" sz="3200" dirty="0">
              <a:solidFill>
                <a:srgbClr val="F8F8F8"/>
              </a:solidFill>
              <a:latin typeface="+mn-lt"/>
              <a:ea typeface="+mn-ea"/>
              <a:cs typeface="+mn-ea"/>
              <a:sym typeface="+mn-lt"/>
            </a:endParaRPr>
          </a:p>
        </p:txBody>
      </p:sp>
      <p:sp>
        <p:nvSpPr>
          <p:cNvPr id="40" name="TextBox 3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41" name="组合 40"/>
          <p:cNvGrpSpPr/>
          <p:nvPr/>
        </p:nvGrpSpPr>
        <p:grpSpPr>
          <a:xfrm>
            <a:off x="709536" y="225152"/>
            <a:ext cx="705150" cy="704208"/>
            <a:chOff x="730802" y="225152"/>
            <a:chExt cx="705150" cy="704208"/>
          </a:xfrm>
        </p:grpSpPr>
        <p:grpSp>
          <p:nvGrpSpPr>
            <p:cNvPr id="42" name="组合 41"/>
            <p:cNvGrpSpPr/>
            <p:nvPr/>
          </p:nvGrpSpPr>
          <p:grpSpPr>
            <a:xfrm>
              <a:off x="730802" y="225152"/>
              <a:ext cx="705150" cy="704208"/>
              <a:chOff x="2187816" y="1972391"/>
              <a:chExt cx="849600" cy="848465"/>
            </a:xfrm>
          </p:grpSpPr>
          <p:sp>
            <p:nvSpPr>
              <p:cNvPr id="44"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45" name="椭圆 44"/>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43" name="矩形 42"/>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1</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calcmode="lin" valueType="num" p14:bounceEnd="20000">
                                          <p:cBhvr additive="base">
                                            <p:cTn id="37" dur="500" fill="hold"/>
                                            <p:tgtEl>
                                              <p:spTgt spid="27"/>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27"/>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28"/>
                                            </p:tgtEl>
                                            <p:attrNameLst>
                                              <p:attrName>style.visibility</p:attrName>
                                            </p:attrNameLst>
                                          </p:cBhvr>
                                          <p:to>
                                            <p:strVal val="visible"/>
                                          </p:to>
                                        </p:set>
                                        <p:anim calcmode="lin" valueType="num" p14:bounceEnd="20000">
                                          <p:cBhvr additive="base">
                                            <p:cTn id="41" dur="500" fill="hold"/>
                                            <p:tgtEl>
                                              <p:spTgt spid="28"/>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28"/>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righ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500"/>
                                            <p:tgtEl>
                                              <p:spTgt spid="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left)">
                                          <p:cBhvr>
                                            <p:cTn id="70" dur="500"/>
                                            <p:tgtEl>
                                              <p:spTgt spid="37"/>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right)">
                                          <p:cBhvr>
                                            <p:cTn id="74" dur="500"/>
                                            <p:tgtEl>
                                              <p:spTgt spid="3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childTnLst>
                              </p:cTn>
                            </p:par>
                            <p:par>
                              <p:cTn id="78" fill="hold">
                                <p:stCondLst>
                                  <p:cond delay="6450"/>
                                </p:stCondLst>
                                <p:childTnLst>
                                  <p:par>
                                    <p:cTn id="79" presetID="10"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27" grpId="0" animBg="1"/>
          <p:bldP spid="28" grpId="0" animBg="1"/>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righ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500"/>
                                            <p:tgtEl>
                                              <p:spTgt spid="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left)">
                                          <p:cBhvr>
                                            <p:cTn id="70" dur="500"/>
                                            <p:tgtEl>
                                              <p:spTgt spid="37"/>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right)">
                                          <p:cBhvr>
                                            <p:cTn id="74" dur="500"/>
                                            <p:tgtEl>
                                              <p:spTgt spid="3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childTnLst>
                              </p:cTn>
                            </p:par>
                            <p:par>
                              <p:cTn id="78" fill="hold">
                                <p:stCondLst>
                                  <p:cond delay="6450"/>
                                </p:stCondLst>
                                <p:childTnLst>
                                  <p:par>
                                    <p:cTn id="79" presetID="10"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27" grpId="0" animBg="1"/>
          <p:bldP spid="28" grpId="0" animBg="1"/>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p:bldP spid="4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 name="图片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
            <a:ext cx="12191098" cy="6859205"/>
          </a:xfrm>
          <a:prstGeom prst="rect">
            <a:avLst/>
          </a:prstGeom>
        </p:spPr>
      </p:pic>
      <p:sp>
        <p:nvSpPr>
          <p:cNvPr id="88" name="TextBox 87"/>
          <p:cNvSpPr txBox="1"/>
          <p:nvPr/>
        </p:nvSpPr>
        <p:spPr>
          <a:xfrm>
            <a:off x="4377540" y="3429794"/>
            <a:ext cx="1370331"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完成概述</a:t>
            </a:r>
          </a:p>
        </p:txBody>
      </p:sp>
      <p:sp>
        <p:nvSpPr>
          <p:cNvPr id="89" name="TextBox 88"/>
          <p:cNvSpPr txBox="1"/>
          <p:nvPr/>
        </p:nvSpPr>
        <p:spPr>
          <a:xfrm>
            <a:off x="5781499" y="3429794"/>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完成阶段</a:t>
            </a:r>
          </a:p>
        </p:txBody>
      </p:sp>
      <p:sp>
        <p:nvSpPr>
          <p:cNvPr id="90" name="TextBox 89"/>
          <p:cNvSpPr txBox="1"/>
          <p:nvPr/>
        </p:nvSpPr>
        <p:spPr>
          <a:xfrm>
            <a:off x="7128605" y="3429794"/>
            <a:ext cx="1370331"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团队完成</a:t>
            </a:r>
          </a:p>
        </p:txBody>
      </p:sp>
      <p:sp>
        <p:nvSpPr>
          <p:cNvPr id="91" name="TextBox 90"/>
          <p:cNvSpPr txBox="1"/>
          <p:nvPr/>
        </p:nvSpPr>
        <p:spPr>
          <a:xfrm>
            <a:off x="4377540" y="3846966"/>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完成比例</a:t>
            </a:r>
          </a:p>
        </p:txBody>
      </p:sp>
      <p:sp>
        <p:nvSpPr>
          <p:cNvPr id="92" name="TextBox 91"/>
          <p:cNvSpPr txBox="1"/>
          <p:nvPr/>
        </p:nvSpPr>
        <p:spPr>
          <a:xfrm>
            <a:off x="5771225" y="3846966"/>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季度完成</a:t>
            </a:r>
          </a:p>
        </p:txBody>
      </p:sp>
      <p:sp>
        <p:nvSpPr>
          <p:cNvPr id="93" name="TextBox 92"/>
          <p:cNvSpPr txBox="1"/>
          <p:nvPr/>
        </p:nvSpPr>
        <p:spPr>
          <a:xfrm>
            <a:off x="7136396" y="3832618"/>
            <a:ext cx="1479090"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月计划完成</a:t>
            </a:r>
          </a:p>
        </p:txBody>
      </p:sp>
      <p:grpSp>
        <p:nvGrpSpPr>
          <p:cNvPr id="64" name="组合 63"/>
          <p:cNvGrpSpPr/>
          <p:nvPr/>
        </p:nvGrpSpPr>
        <p:grpSpPr>
          <a:xfrm>
            <a:off x="4184261" y="1997935"/>
            <a:ext cx="4315668" cy="1036308"/>
            <a:chOff x="903371" y="249943"/>
            <a:chExt cx="2831223" cy="679699"/>
          </a:xfrm>
        </p:grpSpPr>
        <p:sp>
          <p:nvSpPr>
            <p:cNvPr id="65" name="任意多边形 6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mn-lt"/>
                <a:ea typeface="+mn-ea"/>
                <a:cs typeface="+mn-ea"/>
                <a:sym typeface="+mn-lt"/>
              </a:endParaRPr>
            </a:p>
          </p:txBody>
        </p:sp>
        <p:sp>
          <p:nvSpPr>
            <p:cNvPr id="66" name="任意多边形 6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mn-lt"/>
                <a:ea typeface="+mn-ea"/>
                <a:cs typeface="+mn-ea"/>
                <a:sym typeface="+mn-lt"/>
              </a:endParaRPr>
            </a:p>
          </p:txBody>
        </p:sp>
      </p:grpSp>
      <p:sp>
        <p:nvSpPr>
          <p:cNvPr id="71" name="文本框 26"/>
          <p:cNvSpPr txBox="1"/>
          <p:nvPr/>
        </p:nvSpPr>
        <p:spPr>
          <a:xfrm>
            <a:off x="4961366" y="2259401"/>
            <a:ext cx="3083796" cy="553998"/>
          </a:xfrm>
          <a:prstGeom prst="rect">
            <a:avLst/>
          </a:prstGeom>
          <a:noFill/>
        </p:spPr>
        <p:txBody>
          <a:bodyPr wrap="square" rtlCol="0">
            <a:spAutoFit/>
          </a:bodyPr>
          <a:lstStyle/>
          <a:p>
            <a:pPr algn="ctr"/>
            <a:r>
              <a:rPr lang="zh-CN" altLang="en-US" sz="3000" dirty="0" smtClean="0">
                <a:latin typeface="+mn-lt"/>
                <a:ea typeface="+mn-ea"/>
                <a:cs typeface="+mn-ea"/>
                <a:sym typeface="+mn-lt"/>
              </a:rPr>
              <a:t>工作完成情况</a:t>
            </a:r>
            <a:endParaRPr lang="zh-CN" altLang="en-US" sz="3000" dirty="0">
              <a:latin typeface="+mn-lt"/>
              <a:ea typeface="+mn-ea"/>
              <a:cs typeface="+mn-ea"/>
              <a:sym typeface="+mn-lt"/>
            </a:endParaRPr>
          </a:p>
        </p:txBody>
      </p:sp>
      <p:grpSp>
        <p:nvGrpSpPr>
          <p:cNvPr id="62" name="组合 61"/>
          <p:cNvGrpSpPr/>
          <p:nvPr/>
        </p:nvGrpSpPr>
        <p:grpSpPr>
          <a:xfrm>
            <a:off x="3585446" y="1759701"/>
            <a:ext cx="1529719" cy="1527677"/>
            <a:chOff x="2187816" y="1972391"/>
            <a:chExt cx="849600" cy="848465"/>
          </a:xfrm>
        </p:grpSpPr>
        <p:sp>
          <p:nvSpPr>
            <p:cNvPr id="63"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70" name="椭圆 69"/>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224" name="KSO_Shape"/>
          <p:cNvSpPr/>
          <p:nvPr/>
        </p:nvSpPr>
        <p:spPr bwMode="auto">
          <a:xfrm>
            <a:off x="4022359" y="2259401"/>
            <a:ext cx="710361" cy="605203"/>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7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7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7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7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7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C00000"/>
              </a:solidFill>
              <a:latin typeface="+mn-lt"/>
              <a:ea typeface="+mn-ea"/>
              <a:cs typeface="+mn-ea"/>
              <a:sym typeface="+mn-lt"/>
            </a:endParaRPr>
          </a:p>
        </p:txBody>
      </p:sp>
      <p:sp>
        <p:nvSpPr>
          <p:cNvPr id="16" name="椭圆 15"/>
          <p:cNvSpPr/>
          <p:nvPr/>
        </p:nvSpPr>
        <p:spPr>
          <a:xfrm rot="6323845">
            <a:off x="-1306295" y="5629029"/>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7" name="椭圆 16"/>
          <p:cNvSpPr/>
          <p:nvPr/>
        </p:nvSpPr>
        <p:spPr>
          <a:xfrm rot="6323845">
            <a:off x="-2925222" y="5344443"/>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8" name="椭圆 17"/>
          <p:cNvSpPr/>
          <p:nvPr/>
        </p:nvSpPr>
        <p:spPr>
          <a:xfrm rot="6323845">
            <a:off x="1353494" y="5913615"/>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9" name="椭圆 18"/>
          <p:cNvSpPr/>
          <p:nvPr/>
        </p:nvSpPr>
        <p:spPr>
          <a:xfrm rot="6323845">
            <a:off x="5736777" y="5383961"/>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0" name="椭圆 19"/>
          <p:cNvSpPr/>
          <p:nvPr/>
        </p:nvSpPr>
        <p:spPr>
          <a:xfrm rot="6323845">
            <a:off x="3912269" y="5955021"/>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1" name="椭圆 20"/>
          <p:cNvSpPr/>
          <p:nvPr/>
        </p:nvSpPr>
        <p:spPr>
          <a:xfrm rot="6323845">
            <a:off x="8160870" y="5142169"/>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grpSp>
        <p:nvGrpSpPr>
          <p:cNvPr id="22" name="组合 21"/>
          <p:cNvGrpSpPr/>
          <p:nvPr/>
        </p:nvGrpSpPr>
        <p:grpSpPr>
          <a:xfrm>
            <a:off x="11164704" y="4515496"/>
            <a:ext cx="1810171" cy="1810582"/>
            <a:chOff x="304800" y="673100"/>
            <a:chExt cx="4000500" cy="4000500"/>
          </a:xfrm>
          <a:effectLst>
            <a:outerShdw blurRad="444500" dist="254000" dir="684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5" name="组合 24"/>
          <p:cNvGrpSpPr/>
          <p:nvPr/>
        </p:nvGrpSpPr>
        <p:grpSpPr>
          <a:xfrm>
            <a:off x="8306687" y="4875011"/>
            <a:ext cx="1733328" cy="1733721"/>
            <a:chOff x="304800" y="673100"/>
            <a:chExt cx="4000500" cy="4000500"/>
          </a:xfrm>
          <a:effectLst>
            <a:outerShdw blurRad="444500" dist="254000" dir="684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8" name="组合 27"/>
          <p:cNvGrpSpPr/>
          <p:nvPr/>
        </p:nvGrpSpPr>
        <p:grpSpPr>
          <a:xfrm>
            <a:off x="7284339" y="6052662"/>
            <a:ext cx="1142838" cy="1143097"/>
            <a:chOff x="304800" y="673100"/>
            <a:chExt cx="4000500" cy="4000500"/>
          </a:xfrm>
          <a:effectLst>
            <a:outerShdw blurRad="444500" dist="254000" dir="684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1" name="组合 30"/>
          <p:cNvGrpSpPr/>
          <p:nvPr/>
        </p:nvGrpSpPr>
        <p:grpSpPr>
          <a:xfrm>
            <a:off x="5276235" y="5667902"/>
            <a:ext cx="334750" cy="334826"/>
            <a:chOff x="304800" y="673100"/>
            <a:chExt cx="4000500" cy="4000500"/>
          </a:xfrm>
          <a:effectLst>
            <a:outerShdw blurRad="444500" dist="254000" dir="684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4" name="组合 33"/>
          <p:cNvGrpSpPr/>
          <p:nvPr/>
        </p:nvGrpSpPr>
        <p:grpSpPr>
          <a:xfrm>
            <a:off x="4253960" y="5488563"/>
            <a:ext cx="768533" cy="768707"/>
            <a:chOff x="304800" y="673100"/>
            <a:chExt cx="4000500" cy="4000500"/>
          </a:xfrm>
          <a:effectLst>
            <a:outerShdw blurRad="444500" dist="254000" dir="684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7" name="组合 36"/>
          <p:cNvGrpSpPr/>
          <p:nvPr/>
        </p:nvGrpSpPr>
        <p:grpSpPr>
          <a:xfrm>
            <a:off x="2503402" y="5757566"/>
            <a:ext cx="1690660" cy="1691043"/>
            <a:chOff x="304800" y="673100"/>
            <a:chExt cx="4000500" cy="4000500"/>
          </a:xfrm>
          <a:effectLst>
            <a:outerShdw blurRad="444500" dist="254000" dir="684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0" name="组合 39"/>
          <p:cNvGrpSpPr/>
          <p:nvPr/>
        </p:nvGrpSpPr>
        <p:grpSpPr>
          <a:xfrm>
            <a:off x="1697734" y="5447812"/>
            <a:ext cx="812549" cy="812733"/>
            <a:chOff x="304800" y="673100"/>
            <a:chExt cx="4000500" cy="4000500"/>
          </a:xfrm>
          <a:effectLst>
            <a:outerShdw blurRad="444500" dist="254000" dir="684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3" name="组合 42"/>
          <p:cNvGrpSpPr/>
          <p:nvPr/>
        </p:nvGrpSpPr>
        <p:grpSpPr>
          <a:xfrm>
            <a:off x="388345" y="5790793"/>
            <a:ext cx="446303" cy="446404"/>
            <a:chOff x="304800" y="673100"/>
            <a:chExt cx="4000500" cy="4000500"/>
          </a:xfrm>
          <a:effectLst>
            <a:outerShdw blurRad="444500" dist="254000" dir="684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6" name="组合 45"/>
          <p:cNvGrpSpPr/>
          <p:nvPr/>
        </p:nvGrpSpPr>
        <p:grpSpPr>
          <a:xfrm>
            <a:off x="19436" y="5266880"/>
            <a:ext cx="308345" cy="308415"/>
            <a:chOff x="304800" y="673100"/>
            <a:chExt cx="4000500" cy="4000500"/>
          </a:xfrm>
          <a:effectLst>
            <a:outerShdw blurRad="444500" dist="254000" dir="684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49" name="椭圆 48"/>
          <p:cNvSpPr/>
          <p:nvPr/>
        </p:nvSpPr>
        <p:spPr>
          <a:xfrm rot="5400000">
            <a:off x="10360752" y="5015288"/>
            <a:ext cx="428650" cy="428552"/>
          </a:xfrm>
          <a:prstGeom prst="ellipse">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0" name="椭圆 49"/>
          <p:cNvSpPr/>
          <p:nvPr/>
        </p:nvSpPr>
        <p:spPr>
          <a:xfrm rot="5400000">
            <a:off x="7854365" y="5763459"/>
            <a:ext cx="264542" cy="264482"/>
          </a:xfrm>
          <a:prstGeom prst="ellipse">
            <a:avLst/>
          </a:prstGeom>
          <a:gradFill>
            <a:gsLst>
              <a:gs pos="0">
                <a:srgbClr val="FF0000"/>
              </a:gs>
              <a:gs pos="55000">
                <a:srgbClr val="C00000"/>
              </a:gs>
              <a:gs pos="100000">
                <a:srgbClr val="A20000"/>
              </a:gs>
            </a:gsLst>
            <a:lin ang="81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1" name="椭圆 50"/>
          <p:cNvSpPr/>
          <p:nvPr/>
        </p:nvSpPr>
        <p:spPr>
          <a:xfrm rot="5400000">
            <a:off x="850205" y="5245955"/>
            <a:ext cx="323314" cy="323240"/>
          </a:xfrm>
          <a:prstGeom prst="ellipse">
            <a:avLst/>
          </a:prstGeom>
          <a:gradFill>
            <a:gsLst>
              <a:gs pos="0">
                <a:srgbClr val="FF0000"/>
              </a:gs>
              <a:gs pos="55000">
                <a:srgbClr val="C00000"/>
              </a:gs>
              <a:gs pos="100000">
                <a:srgbClr val="A20000"/>
              </a:gs>
            </a:gsLst>
            <a:lin ang="81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2" name="椭圆 51"/>
          <p:cNvSpPr/>
          <p:nvPr/>
        </p:nvSpPr>
        <p:spPr>
          <a:xfrm rot="7035122">
            <a:off x="2769812" y="5469813"/>
            <a:ext cx="303243" cy="303175"/>
          </a:xfrm>
          <a:prstGeom prst="ellipse">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grpSp>
        <p:nvGrpSpPr>
          <p:cNvPr id="53" name="组合 52"/>
          <p:cNvGrpSpPr/>
          <p:nvPr/>
        </p:nvGrpSpPr>
        <p:grpSpPr>
          <a:xfrm>
            <a:off x="6248521" y="5612467"/>
            <a:ext cx="953404" cy="953836"/>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55" name="椭圆 5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grpSp>
        <p:nvGrpSpPr>
          <p:cNvPr id="56" name="组合 55"/>
          <p:cNvGrpSpPr/>
          <p:nvPr/>
        </p:nvGrpSpPr>
        <p:grpSpPr>
          <a:xfrm>
            <a:off x="10369715" y="5794474"/>
            <a:ext cx="953404" cy="953836"/>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58" name="椭圆 5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grpSp>
        <p:nvGrpSpPr>
          <p:cNvPr id="59" name="组合 58"/>
          <p:cNvGrpSpPr/>
          <p:nvPr/>
        </p:nvGrpSpPr>
        <p:grpSpPr>
          <a:xfrm>
            <a:off x="919927" y="6048309"/>
            <a:ext cx="810912" cy="811280"/>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61" name="椭圆 6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750" fill="hold"/>
                                        <p:tgtEl>
                                          <p:spTgt spid="62"/>
                                        </p:tgtEl>
                                        <p:attrNameLst>
                                          <p:attrName>ppt_w</p:attrName>
                                        </p:attrNameLst>
                                      </p:cBhvr>
                                      <p:tavLst>
                                        <p:tav tm="0">
                                          <p:val>
                                            <p:fltVal val="0"/>
                                          </p:val>
                                        </p:tav>
                                        <p:tav tm="100000">
                                          <p:val>
                                            <p:strVal val="#ppt_w"/>
                                          </p:val>
                                        </p:tav>
                                      </p:tavLst>
                                    </p:anim>
                                    <p:anim calcmode="lin" valueType="num">
                                      <p:cBhvr>
                                        <p:cTn id="8" dur="750" fill="hold"/>
                                        <p:tgtEl>
                                          <p:spTgt spid="62"/>
                                        </p:tgtEl>
                                        <p:attrNameLst>
                                          <p:attrName>ppt_h</p:attrName>
                                        </p:attrNameLst>
                                      </p:cBhvr>
                                      <p:tavLst>
                                        <p:tav tm="0">
                                          <p:val>
                                            <p:fltVal val="0"/>
                                          </p:val>
                                        </p:tav>
                                        <p:tav tm="100000">
                                          <p:val>
                                            <p:strVal val="#ppt_h"/>
                                          </p:val>
                                        </p:tav>
                                      </p:tavLst>
                                    </p:anim>
                                    <p:animEffect transition="in" filter="fade">
                                      <p:cBhvr>
                                        <p:cTn id="9" dur="750"/>
                                        <p:tgtEl>
                                          <p:spTgt spid="62"/>
                                        </p:tgtEl>
                                      </p:cBhvr>
                                    </p:animEffect>
                                  </p:childTnLst>
                                </p:cTn>
                              </p:par>
                              <p:par>
                                <p:cTn id="10" presetID="10" presetClass="entr" presetSubtype="0" fill="hold" grpId="0" nodeType="withEffect">
                                  <p:stCondLst>
                                    <p:cond delay="70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500"/>
                                        <p:tgtEl>
                                          <p:spTgt spid="22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left)">
                                      <p:cBhvr>
                                        <p:cTn id="20" dur="500"/>
                                        <p:tgtEl>
                                          <p:spTgt spid="71"/>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p:cTn id="24" dur="500" fill="hold"/>
                                        <p:tgtEl>
                                          <p:spTgt spid="88"/>
                                        </p:tgtEl>
                                        <p:attrNameLst>
                                          <p:attrName>ppt_w</p:attrName>
                                        </p:attrNameLst>
                                      </p:cBhvr>
                                      <p:tavLst>
                                        <p:tav tm="0">
                                          <p:val>
                                            <p:strVal val="#ppt_w+.3"/>
                                          </p:val>
                                        </p:tav>
                                        <p:tav tm="100000">
                                          <p:val>
                                            <p:strVal val="#ppt_w"/>
                                          </p:val>
                                        </p:tav>
                                      </p:tavLst>
                                    </p:anim>
                                    <p:anim calcmode="lin" valueType="num">
                                      <p:cBhvr>
                                        <p:cTn id="25" dur="500" fill="hold"/>
                                        <p:tgtEl>
                                          <p:spTgt spid="88"/>
                                        </p:tgtEl>
                                        <p:attrNameLst>
                                          <p:attrName>ppt_h</p:attrName>
                                        </p:attrNameLst>
                                      </p:cBhvr>
                                      <p:tavLst>
                                        <p:tav tm="0">
                                          <p:val>
                                            <p:strVal val="#ppt_h"/>
                                          </p:val>
                                        </p:tav>
                                        <p:tav tm="100000">
                                          <p:val>
                                            <p:strVal val="#ppt_h"/>
                                          </p:val>
                                        </p:tav>
                                      </p:tavLst>
                                    </p:anim>
                                    <p:animEffect transition="in" filter="fade">
                                      <p:cBhvr>
                                        <p:cTn id="26" dur="500"/>
                                        <p:tgtEl>
                                          <p:spTgt spid="88"/>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500" fill="hold"/>
                                        <p:tgtEl>
                                          <p:spTgt spid="89"/>
                                        </p:tgtEl>
                                        <p:attrNameLst>
                                          <p:attrName>ppt_w</p:attrName>
                                        </p:attrNameLst>
                                      </p:cBhvr>
                                      <p:tavLst>
                                        <p:tav tm="0">
                                          <p:val>
                                            <p:strVal val="#ppt_w+.3"/>
                                          </p:val>
                                        </p:tav>
                                        <p:tav tm="100000">
                                          <p:val>
                                            <p:strVal val="#ppt_w"/>
                                          </p:val>
                                        </p:tav>
                                      </p:tavLst>
                                    </p:anim>
                                    <p:anim calcmode="lin" valueType="num">
                                      <p:cBhvr>
                                        <p:cTn id="31" dur="500" fill="hold"/>
                                        <p:tgtEl>
                                          <p:spTgt spid="89"/>
                                        </p:tgtEl>
                                        <p:attrNameLst>
                                          <p:attrName>ppt_h</p:attrName>
                                        </p:attrNameLst>
                                      </p:cBhvr>
                                      <p:tavLst>
                                        <p:tav tm="0">
                                          <p:val>
                                            <p:strVal val="#ppt_h"/>
                                          </p:val>
                                        </p:tav>
                                        <p:tav tm="100000">
                                          <p:val>
                                            <p:strVal val="#ppt_h"/>
                                          </p:val>
                                        </p:tav>
                                      </p:tavLst>
                                    </p:anim>
                                    <p:animEffect transition="in" filter="fade">
                                      <p:cBhvr>
                                        <p:cTn id="32" dur="500"/>
                                        <p:tgtEl>
                                          <p:spTgt spid="89"/>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p:cTn id="36" dur="500" fill="hold"/>
                                        <p:tgtEl>
                                          <p:spTgt spid="90"/>
                                        </p:tgtEl>
                                        <p:attrNameLst>
                                          <p:attrName>ppt_w</p:attrName>
                                        </p:attrNameLst>
                                      </p:cBhvr>
                                      <p:tavLst>
                                        <p:tav tm="0">
                                          <p:val>
                                            <p:strVal val="#ppt_w+.3"/>
                                          </p:val>
                                        </p:tav>
                                        <p:tav tm="100000">
                                          <p:val>
                                            <p:strVal val="#ppt_w"/>
                                          </p:val>
                                        </p:tav>
                                      </p:tavLst>
                                    </p:anim>
                                    <p:anim calcmode="lin" valueType="num">
                                      <p:cBhvr>
                                        <p:cTn id="37" dur="500" fill="hold"/>
                                        <p:tgtEl>
                                          <p:spTgt spid="90"/>
                                        </p:tgtEl>
                                        <p:attrNameLst>
                                          <p:attrName>ppt_h</p:attrName>
                                        </p:attrNameLst>
                                      </p:cBhvr>
                                      <p:tavLst>
                                        <p:tav tm="0">
                                          <p:val>
                                            <p:strVal val="#ppt_h"/>
                                          </p:val>
                                        </p:tav>
                                        <p:tav tm="100000">
                                          <p:val>
                                            <p:strVal val="#ppt_h"/>
                                          </p:val>
                                        </p:tav>
                                      </p:tavLst>
                                    </p:anim>
                                    <p:animEffect transition="in" filter="fade">
                                      <p:cBhvr>
                                        <p:cTn id="38" dur="500"/>
                                        <p:tgtEl>
                                          <p:spTgt spid="90"/>
                                        </p:tgtEl>
                                      </p:cBhvr>
                                    </p:animEffect>
                                  </p:childTnLst>
                                </p:cTn>
                              </p:par>
                            </p:childTnLst>
                          </p:cTn>
                        </p:par>
                        <p:par>
                          <p:cTn id="39" fill="hold">
                            <p:stCondLst>
                              <p:cond delay="3500"/>
                            </p:stCondLst>
                            <p:childTnLst>
                              <p:par>
                                <p:cTn id="40" presetID="50" presetClass="entr" presetSubtype="0" decel="100000" fill="hold" grpId="0" nodeType="afterEffect">
                                  <p:stCondLst>
                                    <p:cond delay="0"/>
                                  </p:stCondLst>
                                  <p:childTnLst>
                                    <p:set>
                                      <p:cBhvr>
                                        <p:cTn id="41" dur="1" fill="hold">
                                          <p:stCondLst>
                                            <p:cond delay="0"/>
                                          </p:stCondLst>
                                        </p:cTn>
                                        <p:tgtEl>
                                          <p:spTgt spid="91"/>
                                        </p:tgtEl>
                                        <p:attrNameLst>
                                          <p:attrName>style.visibility</p:attrName>
                                        </p:attrNameLst>
                                      </p:cBhvr>
                                      <p:to>
                                        <p:strVal val="visible"/>
                                      </p:to>
                                    </p:set>
                                    <p:anim calcmode="lin" valueType="num">
                                      <p:cBhvr>
                                        <p:cTn id="42" dur="500" fill="hold"/>
                                        <p:tgtEl>
                                          <p:spTgt spid="91"/>
                                        </p:tgtEl>
                                        <p:attrNameLst>
                                          <p:attrName>ppt_w</p:attrName>
                                        </p:attrNameLst>
                                      </p:cBhvr>
                                      <p:tavLst>
                                        <p:tav tm="0">
                                          <p:val>
                                            <p:strVal val="#ppt_w+.3"/>
                                          </p:val>
                                        </p:tav>
                                        <p:tav tm="100000">
                                          <p:val>
                                            <p:strVal val="#ppt_w"/>
                                          </p:val>
                                        </p:tav>
                                      </p:tavLst>
                                    </p:anim>
                                    <p:anim calcmode="lin" valueType="num">
                                      <p:cBhvr>
                                        <p:cTn id="43" dur="500" fill="hold"/>
                                        <p:tgtEl>
                                          <p:spTgt spid="91"/>
                                        </p:tgtEl>
                                        <p:attrNameLst>
                                          <p:attrName>ppt_h</p:attrName>
                                        </p:attrNameLst>
                                      </p:cBhvr>
                                      <p:tavLst>
                                        <p:tav tm="0">
                                          <p:val>
                                            <p:strVal val="#ppt_h"/>
                                          </p:val>
                                        </p:tav>
                                        <p:tav tm="100000">
                                          <p:val>
                                            <p:strVal val="#ppt_h"/>
                                          </p:val>
                                        </p:tav>
                                      </p:tavLst>
                                    </p:anim>
                                    <p:animEffect transition="in" filter="fade">
                                      <p:cBhvr>
                                        <p:cTn id="44" dur="500"/>
                                        <p:tgtEl>
                                          <p:spTgt spid="91"/>
                                        </p:tgtEl>
                                      </p:cBhvr>
                                    </p:animEffect>
                                  </p:childTnLst>
                                </p:cTn>
                              </p:par>
                            </p:childTnLst>
                          </p:cTn>
                        </p:par>
                        <p:par>
                          <p:cTn id="45" fill="hold">
                            <p:stCondLst>
                              <p:cond delay="4000"/>
                            </p:stCondLst>
                            <p:childTnLst>
                              <p:par>
                                <p:cTn id="46" presetID="50" presetClass="entr" presetSubtype="0" decel="100000"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500" fill="hold"/>
                                        <p:tgtEl>
                                          <p:spTgt spid="92"/>
                                        </p:tgtEl>
                                        <p:attrNameLst>
                                          <p:attrName>ppt_w</p:attrName>
                                        </p:attrNameLst>
                                      </p:cBhvr>
                                      <p:tavLst>
                                        <p:tav tm="0">
                                          <p:val>
                                            <p:strVal val="#ppt_w+.3"/>
                                          </p:val>
                                        </p:tav>
                                        <p:tav tm="100000">
                                          <p:val>
                                            <p:strVal val="#ppt_w"/>
                                          </p:val>
                                        </p:tav>
                                      </p:tavLst>
                                    </p:anim>
                                    <p:anim calcmode="lin" valueType="num">
                                      <p:cBhvr>
                                        <p:cTn id="49" dur="500" fill="hold"/>
                                        <p:tgtEl>
                                          <p:spTgt spid="92"/>
                                        </p:tgtEl>
                                        <p:attrNameLst>
                                          <p:attrName>ppt_h</p:attrName>
                                        </p:attrNameLst>
                                      </p:cBhvr>
                                      <p:tavLst>
                                        <p:tav tm="0">
                                          <p:val>
                                            <p:strVal val="#ppt_h"/>
                                          </p:val>
                                        </p:tav>
                                        <p:tav tm="100000">
                                          <p:val>
                                            <p:strVal val="#ppt_h"/>
                                          </p:val>
                                        </p:tav>
                                      </p:tavLst>
                                    </p:anim>
                                    <p:animEffect transition="in" filter="fade">
                                      <p:cBhvr>
                                        <p:cTn id="50" dur="500"/>
                                        <p:tgtEl>
                                          <p:spTgt spid="92"/>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500" fill="hold"/>
                                        <p:tgtEl>
                                          <p:spTgt spid="93"/>
                                        </p:tgtEl>
                                        <p:attrNameLst>
                                          <p:attrName>ppt_w</p:attrName>
                                        </p:attrNameLst>
                                      </p:cBhvr>
                                      <p:tavLst>
                                        <p:tav tm="0">
                                          <p:val>
                                            <p:strVal val="#ppt_w+.3"/>
                                          </p:val>
                                        </p:tav>
                                        <p:tav tm="100000">
                                          <p:val>
                                            <p:strVal val="#ppt_w"/>
                                          </p:val>
                                        </p:tav>
                                      </p:tavLst>
                                    </p:anim>
                                    <p:anim calcmode="lin" valueType="num">
                                      <p:cBhvr>
                                        <p:cTn id="55" dur="500" fill="hold"/>
                                        <p:tgtEl>
                                          <p:spTgt spid="93"/>
                                        </p:tgtEl>
                                        <p:attrNameLst>
                                          <p:attrName>ppt_h</p:attrName>
                                        </p:attrNameLst>
                                      </p:cBhvr>
                                      <p:tavLst>
                                        <p:tav tm="0">
                                          <p:val>
                                            <p:strVal val="#ppt_h"/>
                                          </p:val>
                                        </p:tav>
                                        <p:tav tm="100000">
                                          <p:val>
                                            <p:strVal val="#ppt_h"/>
                                          </p:val>
                                        </p:tav>
                                      </p:tavLst>
                                    </p:anim>
                                    <p:animEffect transition="in" filter="fade">
                                      <p:cBhvr>
                                        <p:cTn id="56" dur="500"/>
                                        <p:tgtEl>
                                          <p:spTgt spid="93"/>
                                        </p:tgtEl>
                                      </p:cBhvr>
                                    </p:animEffect>
                                  </p:childTnLst>
                                </p:cTn>
                              </p:par>
                              <p:par>
                                <p:cTn id="57" presetID="23" presetClass="entr" presetSubtype="16"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20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4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20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4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childTnLst>
                                </p:cTn>
                              </p:par>
                            </p:childTnLst>
                          </p:cTn>
                        </p:par>
                        <p:par>
                          <p:cTn id="81" fill="hold">
                            <p:stCondLst>
                              <p:cond delay="5000"/>
                            </p:stCondLst>
                            <p:childTnLst>
                              <p:par>
                                <p:cTn id="82" presetID="23" presetClass="entr" presetSubtype="528"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 calcmode="lin" valueType="num">
                                      <p:cBhvr>
                                        <p:cTn id="86" dur="500" fill="hold"/>
                                        <p:tgtEl>
                                          <p:spTgt spid="25"/>
                                        </p:tgtEl>
                                        <p:attrNameLst>
                                          <p:attrName>ppt_x</p:attrName>
                                        </p:attrNameLst>
                                      </p:cBhvr>
                                      <p:tavLst>
                                        <p:tav tm="0">
                                          <p:val>
                                            <p:fltVal val="0.5"/>
                                          </p:val>
                                        </p:tav>
                                        <p:tav tm="100000">
                                          <p:val>
                                            <p:strVal val="#ppt_x"/>
                                          </p:val>
                                        </p:tav>
                                      </p:tavLst>
                                    </p:anim>
                                    <p:anim calcmode="lin" valueType="num">
                                      <p:cBhvr>
                                        <p:cTn id="87" dur="500" fill="hold"/>
                                        <p:tgtEl>
                                          <p:spTgt spid="25"/>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53"/>
                                        </p:tgtEl>
                                        <p:attrNameLst>
                                          <p:attrName>style.visibility</p:attrName>
                                        </p:attrNameLst>
                                      </p:cBhvr>
                                      <p:to>
                                        <p:strVal val="visible"/>
                                      </p:to>
                                    </p:set>
                                    <p:anim calcmode="lin" valueType="num">
                                      <p:cBhvr>
                                        <p:cTn id="90" dur="500" fill="hold"/>
                                        <p:tgtEl>
                                          <p:spTgt spid="53"/>
                                        </p:tgtEl>
                                        <p:attrNameLst>
                                          <p:attrName>ppt_w</p:attrName>
                                        </p:attrNameLst>
                                      </p:cBhvr>
                                      <p:tavLst>
                                        <p:tav tm="0">
                                          <p:val>
                                            <p:fltVal val="0"/>
                                          </p:val>
                                        </p:tav>
                                        <p:tav tm="100000">
                                          <p:val>
                                            <p:strVal val="#ppt_w"/>
                                          </p:val>
                                        </p:tav>
                                      </p:tavLst>
                                    </p:anim>
                                    <p:anim calcmode="lin" valueType="num">
                                      <p:cBhvr>
                                        <p:cTn id="91" dur="500" fill="hold"/>
                                        <p:tgtEl>
                                          <p:spTgt spid="53"/>
                                        </p:tgtEl>
                                        <p:attrNameLst>
                                          <p:attrName>ppt_h</p:attrName>
                                        </p:attrNameLst>
                                      </p:cBhvr>
                                      <p:tavLst>
                                        <p:tav tm="0">
                                          <p:val>
                                            <p:fltVal val="0"/>
                                          </p:val>
                                        </p:tav>
                                        <p:tav tm="100000">
                                          <p:val>
                                            <p:strVal val="#ppt_h"/>
                                          </p:val>
                                        </p:tav>
                                      </p:tavLst>
                                    </p:anim>
                                    <p:anim calcmode="lin" valueType="num">
                                      <p:cBhvr>
                                        <p:cTn id="92" dur="500" fill="hold"/>
                                        <p:tgtEl>
                                          <p:spTgt spid="53"/>
                                        </p:tgtEl>
                                        <p:attrNameLst>
                                          <p:attrName>ppt_x</p:attrName>
                                        </p:attrNameLst>
                                      </p:cBhvr>
                                      <p:tavLst>
                                        <p:tav tm="0">
                                          <p:val>
                                            <p:fltVal val="0.5"/>
                                          </p:val>
                                        </p:tav>
                                        <p:tav tm="100000">
                                          <p:val>
                                            <p:strVal val="#ppt_x"/>
                                          </p:val>
                                        </p:tav>
                                      </p:tavLst>
                                    </p:anim>
                                    <p:anim calcmode="lin" valueType="num">
                                      <p:cBhvr>
                                        <p:cTn id="93" dur="500" fill="hold"/>
                                        <p:tgtEl>
                                          <p:spTgt spid="53"/>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70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 calcmode="lin" valueType="num">
                                      <p:cBhvr>
                                        <p:cTn id="98" dur="500" fill="hold"/>
                                        <p:tgtEl>
                                          <p:spTgt spid="28"/>
                                        </p:tgtEl>
                                        <p:attrNameLst>
                                          <p:attrName>ppt_x</p:attrName>
                                        </p:attrNameLst>
                                      </p:cBhvr>
                                      <p:tavLst>
                                        <p:tav tm="0">
                                          <p:val>
                                            <p:fltVal val="0.5"/>
                                          </p:val>
                                        </p:tav>
                                        <p:tav tm="100000">
                                          <p:val>
                                            <p:strVal val="#ppt_x"/>
                                          </p:val>
                                        </p:tav>
                                      </p:tavLst>
                                    </p:anim>
                                    <p:anim calcmode="lin" valueType="num">
                                      <p:cBhvr>
                                        <p:cTn id="99" dur="500" fill="hold"/>
                                        <p:tgtEl>
                                          <p:spTgt spid="28"/>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anim calcmode="lin" valueType="num">
                                      <p:cBhvr>
                                        <p:cTn id="104" dur="500" fill="hold"/>
                                        <p:tgtEl>
                                          <p:spTgt spid="56"/>
                                        </p:tgtEl>
                                        <p:attrNameLst>
                                          <p:attrName>ppt_x</p:attrName>
                                        </p:attrNameLst>
                                      </p:cBhvr>
                                      <p:tavLst>
                                        <p:tav tm="0">
                                          <p:val>
                                            <p:fltVal val="0.5"/>
                                          </p:val>
                                        </p:tav>
                                        <p:tav tm="100000">
                                          <p:val>
                                            <p:strVal val="#ppt_x"/>
                                          </p:val>
                                        </p:tav>
                                      </p:tavLst>
                                    </p:anim>
                                    <p:anim calcmode="lin" valueType="num">
                                      <p:cBhvr>
                                        <p:cTn id="105" dur="500" fill="hold"/>
                                        <p:tgtEl>
                                          <p:spTgt spid="56"/>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100"/>
                                  </p:stCondLst>
                                  <p:childTnLst>
                                    <p:set>
                                      <p:cBhvr>
                                        <p:cTn id="107" dur="1" fill="hold">
                                          <p:stCondLst>
                                            <p:cond delay="0"/>
                                          </p:stCondLst>
                                        </p:cTn>
                                        <p:tgtEl>
                                          <p:spTgt spid="59"/>
                                        </p:tgtEl>
                                        <p:attrNameLst>
                                          <p:attrName>style.visibility</p:attrName>
                                        </p:attrNameLst>
                                      </p:cBhvr>
                                      <p:to>
                                        <p:strVal val="visible"/>
                                      </p:to>
                                    </p:set>
                                    <p:anim calcmode="lin" valueType="num">
                                      <p:cBhvr>
                                        <p:cTn id="108" dur="500" fill="hold"/>
                                        <p:tgtEl>
                                          <p:spTgt spid="59"/>
                                        </p:tgtEl>
                                        <p:attrNameLst>
                                          <p:attrName>ppt_w</p:attrName>
                                        </p:attrNameLst>
                                      </p:cBhvr>
                                      <p:tavLst>
                                        <p:tav tm="0">
                                          <p:val>
                                            <p:fltVal val="0"/>
                                          </p:val>
                                        </p:tav>
                                        <p:tav tm="100000">
                                          <p:val>
                                            <p:strVal val="#ppt_w"/>
                                          </p:val>
                                        </p:tav>
                                      </p:tavLst>
                                    </p:anim>
                                    <p:anim calcmode="lin" valueType="num">
                                      <p:cBhvr>
                                        <p:cTn id="109" dur="500" fill="hold"/>
                                        <p:tgtEl>
                                          <p:spTgt spid="59"/>
                                        </p:tgtEl>
                                        <p:attrNameLst>
                                          <p:attrName>ppt_h</p:attrName>
                                        </p:attrNameLst>
                                      </p:cBhvr>
                                      <p:tavLst>
                                        <p:tav tm="0">
                                          <p:val>
                                            <p:fltVal val="0"/>
                                          </p:val>
                                        </p:tav>
                                        <p:tav tm="100000">
                                          <p:val>
                                            <p:strVal val="#ppt_h"/>
                                          </p:val>
                                        </p:tav>
                                      </p:tavLst>
                                    </p:anim>
                                    <p:anim calcmode="lin" valueType="num">
                                      <p:cBhvr>
                                        <p:cTn id="110" dur="500" fill="hold"/>
                                        <p:tgtEl>
                                          <p:spTgt spid="59"/>
                                        </p:tgtEl>
                                        <p:attrNameLst>
                                          <p:attrName>ppt_x</p:attrName>
                                        </p:attrNameLst>
                                      </p:cBhvr>
                                      <p:tavLst>
                                        <p:tav tm="0">
                                          <p:val>
                                            <p:fltVal val="0.5"/>
                                          </p:val>
                                        </p:tav>
                                        <p:tav tm="100000">
                                          <p:val>
                                            <p:strVal val="#ppt_x"/>
                                          </p:val>
                                        </p:tav>
                                      </p:tavLst>
                                    </p:anim>
                                    <p:anim calcmode="lin" valueType="num">
                                      <p:cBhvr>
                                        <p:cTn id="111" dur="500" fill="hold"/>
                                        <p:tgtEl>
                                          <p:spTgt spid="59"/>
                                        </p:tgtEl>
                                        <p:attrNameLst>
                                          <p:attrName>ppt_y</p:attrName>
                                        </p:attrNameLst>
                                      </p:cBhvr>
                                      <p:tavLst>
                                        <p:tav tm="0">
                                          <p:val>
                                            <p:fltVal val="0.5"/>
                                          </p:val>
                                        </p:tav>
                                        <p:tav tm="100000">
                                          <p:val>
                                            <p:strVal val="#ppt_y"/>
                                          </p:val>
                                        </p:tav>
                                      </p:tavLst>
                                    </p:anim>
                                  </p:childTnLst>
                                </p:cTn>
                              </p:par>
                              <p:par>
                                <p:cTn id="112" presetID="23" presetClass="entr" presetSubtype="528" fill="hold" nodeType="withEffect">
                                  <p:stCondLst>
                                    <p:cond delay="60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500" fill="hold"/>
                                        <p:tgtEl>
                                          <p:spTgt spid="31"/>
                                        </p:tgtEl>
                                        <p:attrNameLst>
                                          <p:attrName>ppt_w</p:attrName>
                                        </p:attrNameLst>
                                      </p:cBhvr>
                                      <p:tavLst>
                                        <p:tav tm="0">
                                          <p:val>
                                            <p:fltVal val="0"/>
                                          </p:val>
                                        </p:tav>
                                        <p:tav tm="100000">
                                          <p:val>
                                            <p:strVal val="#ppt_w"/>
                                          </p:val>
                                        </p:tav>
                                      </p:tavLst>
                                    </p:anim>
                                    <p:anim calcmode="lin" valueType="num">
                                      <p:cBhvr>
                                        <p:cTn id="115" dur="500" fill="hold"/>
                                        <p:tgtEl>
                                          <p:spTgt spid="31"/>
                                        </p:tgtEl>
                                        <p:attrNameLst>
                                          <p:attrName>ppt_h</p:attrName>
                                        </p:attrNameLst>
                                      </p:cBhvr>
                                      <p:tavLst>
                                        <p:tav tm="0">
                                          <p:val>
                                            <p:fltVal val="0"/>
                                          </p:val>
                                        </p:tav>
                                        <p:tav tm="100000">
                                          <p:val>
                                            <p:strVal val="#ppt_h"/>
                                          </p:val>
                                        </p:tav>
                                      </p:tavLst>
                                    </p:anim>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par>
                                <p:cTn id="118" presetID="23" presetClass="entr" presetSubtype="528" fill="hold" nodeType="withEffect">
                                  <p:stCondLst>
                                    <p:cond delay="30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fltVal val="0"/>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fltVal val="0.5"/>
                                          </p:val>
                                        </p:tav>
                                        <p:tav tm="100000">
                                          <p:val>
                                            <p:strVal val="#ppt_y"/>
                                          </p:val>
                                        </p:tav>
                                      </p:tavLst>
                                    </p:anim>
                                  </p:childTnLst>
                                </p:cTn>
                              </p:par>
                              <p:par>
                                <p:cTn id="124" presetID="23" presetClass="entr" presetSubtype="528" fill="hold" nodeType="withEffect">
                                  <p:stCondLst>
                                    <p:cond delay="300"/>
                                  </p:stCondLst>
                                  <p:childTnLst>
                                    <p:set>
                                      <p:cBhvr>
                                        <p:cTn id="125" dur="1" fill="hold">
                                          <p:stCondLst>
                                            <p:cond delay="0"/>
                                          </p:stCondLst>
                                        </p:cTn>
                                        <p:tgtEl>
                                          <p:spTgt spid="22"/>
                                        </p:tgtEl>
                                        <p:attrNameLst>
                                          <p:attrName>style.visibility</p:attrName>
                                        </p:attrNameLst>
                                      </p:cBhvr>
                                      <p:to>
                                        <p:strVal val="visible"/>
                                      </p:to>
                                    </p:set>
                                    <p:anim calcmode="lin" valueType="num">
                                      <p:cBhvr>
                                        <p:cTn id="126" dur="500" fill="hold"/>
                                        <p:tgtEl>
                                          <p:spTgt spid="22"/>
                                        </p:tgtEl>
                                        <p:attrNameLst>
                                          <p:attrName>ppt_w</p:attrName>
                                        </p:attrNameLst>
                                      </p:cBhvr>
                                      <p:tavLst>
                                        <p:tav tm="0">
                                          <p:val>
                                            <p:fltVal val="0"/>
                                          </p:val>
                                        </p:tav>
                                        <p:tav tm="100000">
                                          <p:val>
                                            <p:strVal val="#ppt_w"/>
                                          </p:val>
                                        </p:tav>
                                      </p:tavLst>
                                    </p:anim>
                                    <p:anim calcmode="lin" valueType="num">
                                      <p:cBhvr>
                                        <p:cTn id="127" dur="500" fill="hold"/>
                                        <p:tgtEl>
                                          <p:spTgt spid="22"/>
                                        </p:tgtEl>
                                        <p:attrNameLst>
                                          <p:attrName>ppt_h</p:attrName>
                                        </p:attrNameLst>
                                      </p:cBhvr>
                                      <p:tavLst>
                                        <p:tav tm="0">
                                          <p:val>
                                            <p:fltVal val="0"/>
                                          </p:val>
                                        </p:tav>
                                        <p:tav tm="100000">
                                          <p:val>
                                            <p:strVal val="#ppt_h"/>
                                          </p:val>
                                        </p:tav>
                                      </p:tavLst>
                                    </p:anim>
                                    <p:anim calcmode="lin" valueType="num">
                                      <p:cBhvr>
                                        <p:cTn id="128" dur="500" fill="hold"/>
                                        <p:tgtEl>
                                          <p:spTgt spid="22"/>
                                        </p:tgtEl>
                                        <p:attrNameLst>
                                          <p:attrName>ppt_x</p:attrName>
                                        </p:attrNameLst>
                                      </p:cBhvr>
                                      <p:tavLst>
                                        <p:tav tm="0">
                                          <p:val>
                                            <p:fltVal val="0.5"/>
                                          </p:val>
                                        </p:tav>
                                        <p:tav tm="100000">
                                          <p:val>
                                            <p:strVal val="#ppt_x"/>
                                          </p:val>
                                        </p:tav>
                                      </p:tavLst>
                                    </p:anim>
                                    <p:anim calcmode="lin" valueType="num">
                                      <p:cBhvr>
                                        <p:cTn id="129" dur="500" fill="hold"/>
                                        <p:tgtEl>
                                          <p:spTgt spid="22"/>
                                        </p:tgtEl>
                                        <p:attrNameLst>
                                          <p:attrName>ppt_y</p:attrName>
                                        </p:attrNameLst>
                                      </p:cBhvr>
                                      <p:tavLst>
                                        <p:tav tm="0">
                                          <p:val>
                                            <p:fltVal val="0.5"/>
                                          </p:val>
                                        </p:tav>
                                        <p:tav tm="100000">
                                          <p:val>
                                            <p:strVal val="#ppt_y"/>
                                          </p:val>
                                        </p:tav>
                                      </p:tavLst>
                                    </p:anim>
                                  </p:childTnLst>
                                </p:cTn>
                              </p:par>
                              <p:par>
                                <p:cTn id="130" presetID="23" presetClass="entr" presetSubtype="528" fill="hold" nodeType="withEffect">
                                  <p:stCondLst>
                                    <p:cond delay="60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 calcmode="lin" valueType="num">
                                      <p:cBhvr>
                                        <p:cTn id="134" dur="500" fill="hold"/>
                                        <p:tgtEl>
                                          <p:spTgt spid="37"/>
                                        </p:tgtEl>
                                        <p:attrNameLst>
                                          <p:attrName>ppt_x</p:attrName>
                                        </p:attrNameLst>
                                      </p:cBhvr>
                                      <p:tavLst>
                                        <p:tav tm="0">
                                          <p:val>
                                            <p:fltVal val="0.5"/>
                                          </p:val>
                                        </p:tav>
                                        <p:tav tm="100000">
                                          <p:val>
                                            <p:strVal val="#ppt_x"/>
                                          </p:val>
                                        </p:tav>
                                      </p:tavLst>
                                    </p:anim>
                                    <p:anim calcmode="lin" valueType="num">
                                      <p:cBhvr>
                                        <p:cTn id="135" dur="500" fill="hold"/>
                                        <p:tgtEl>
                                          <p:spTgt spid="37"/>
                                        </p:tgtEl>
                                        <p:attrNameLst>
                                          <p:attrName>ppt_y</p:attrName>
                                        </p:attrNameLst>
                                      </p:cBhvr>
                                      <p:tavLst>
                                        <p:tav tm="0">
                                          <p:val>
                                            <p:fltVal val="0.5"/>
                                          </p:val>
                                        </p:tav>
                                        <p:tav tm="100000">
                                          <p:val>
                                            <p:strVal val="#ppt_y"/>
                                          </p:val>
                                        </p:tav>
                                      </p:tavLst>
                                    </p:anim>
                                  </p:childTnLst>
                                </p:cTn>
                              </p:par>
                              <p:par>
                                <p:cTn id="136" presetID="23" presetClass="entr" presetSubtype="528" fill="hold" nodeType="withEffect">
                                  <p:stCondLst>
                                    <p:cond delay="300"/>
                                  </p:stCondLst>
                                  <p:childTnLst>
                                    <p:set>
                                      <p:cBhvr>
                                        <p:cTn id="137" dur="1" fill="hold">
                                          <p:stCondLst>
                                            <p:cond delay="0"/>
                                          </p:stCondLst>
                                        </p:cTn>
                                        <p:tgtEl>
                                          <p:spTgt spid="40"/>
                                        </p:tgtEl>
                                        <p:attrNameLst>
                                          <p:attrName>style.visibility</p:attrName>
                                        </p:attrNameLst>
                                      </p:cBhvr>
                                      <p:to>
                                        <p:strVal val="visible"/>
                                      </p:to>
                                    </p:set>
                                    <p:anim calcmode="lin" valueType="num">
                                      <p:cBhvr>
                                        <p:cTn id="138" dur="500" fill="hold"/>
                                        <p:tgtEl>
                                          <p:spTgt spid="40"/>
                                        </p:tgtEl>
                                        <p:attrNameLst>
                                          <p:attrName>ppt_w</p:attrName>
                                        </p:attrNameLst>
                                      </p:cBhvr>
                                      <p:tavLst>
                                        <p:tav tm="0">
                                          <p:val>
                                            <p:fltVal val="0"/>
                                          </p:val>
                                        </p:tav>
                                        <p:tav tm="100000">
                                          <p:val>
                                            <p:strVal val="#ppt_w"/>
                                          </p:val>
                                        </p:tav>
                                      </p:tavLst>
                                    </p:anim>
                                    <p:anim calcmode="lin" valueType="num">
                                      <p:cBhvr>
                                        <p:cTn id="139" dur="500" fill="hold"/>
                                        <p:tgtEl>
                                          <p:spTgt spid="40"/>
                                        </p:tgtEl>
                                        <p:attrNameLst>
                                          <p:attrName>ppt_h</p:attrName>
                                        </p:attrNameLst>
                                      </p:cBhvr>
                                      <p:tavLst>
                                        <p:tav tm="0">
                                          <p:val>
                                            <p:fltVal val="0"/>
                                          </p:val>
                                        </p:tav>
                                        <p:tav tm="100000">
                                          <p:val>
                                            <p:strVal val="#ppt_h"/>
                                          </p:val>
                                        </p:tav>
                                      </p:tavLst>
                                    </p:anim>
                                    <p:anim calcmode="lin" valueType="num">
                                      <p:cBhvr>
                                        <p:cTn id="140" dur="500" fill="hold"/>
                                        <p:tgtEl>
                                          <p:spTgt spid="40"/>
                                        </p:tgtEl>
                                        <p:attrNameLst>
                                          <p:attrName>ppt_x</p:attrName>
                                        </p:attrNameLst>
                                      </p:cBhvr>
                                      <p:tavLst>
                                        <p:tav tm="0">
                                          <p:val>
                                            <p:fltVal val="0.5"/>
                                          </p:val>
                                        </p:tav>
                                        <p:tav tm="100000">
                                          <p:val>
                                            <p:strVal val="#ppt_x"/>
                                          </p:val>
                                        </p:tav>
                                      </p:tavLst>
                                    </p:anim>
                                    <p:anim calcmode="lin" valueType="num">
                                      <p:cBhvr>
                                        <p:cTn id="141" dur="500" fill="hold"/>
                                        <p:tgtEl>
                                          <p:spTgt spid="40"/>
                                        </p:tgtEl>
                                        <p:attrNameLst>
                                          <p:attrName>ppt_y</p:attrName>
                                        </p:attrNameLst>
                                      </p:cBhvr>
                                      <p:tavLst>
                                        <p:tav tm="0">
                                          <p:val>
                                            <p:fltVal val="0.5"/>
                                          </p:val>
                                        </p:tav>
                                        <p:tav tm="100000">
                                          <p:val>
                                            <p:strVal val="#ppt_y"/>
                                          </p:val>
                                        </p:tav>
                                      </p:tavLst>
                                    </p:anim>
                                  </p:childTnLst>
                                </p:cTn>
                              </p:par>
                              <p:par>
                                <p:cTn id="142" presetID="23" presetClass="entr" presetSubtype="528" fill="hold" nodeType="withEffect">
                                  <p:stCondLst>
                                    <p:cond delay="600"/>
                                  </p:stCondLst>
                                  <p:childTnLst>
                                    <p:set>
                                      <p:cBhvr>
                                        <p:cTn id="143" dur="1" fill="hold">
                                          <p:stCondLst>
                                            <p:cond delay="0"/>
                                          </p:stCondLst>
                                        </p:cTn>
                                        <p:tgtEl>
                                          <p:spTgt spid="43"/>
                                        </p:tgtEl>
                                        <p:attrNameLst>
                                          <p:attrName>style.visibility</p:attrName>
                                        </p:attrNameLst>
                                      </p:cBhvr>
                                      <p:to>
                                        <p:strVal val="visible"/>
                                      </p:to>
                                    </p:set>
                                    <p:anim calcmode="lin" valueType="num">
                                      <p:cBhvr>
                                        <p:cTn id="144" dur="500" fill="hold"/>
                                        <p:tgtEl>
                                          <p:spTgt spid="43"/>
                                        </p:tgtEl>
                                        <p:attrNameLst>
                                          <p:attrName>ppt_w</p:attrName>
                                        </p:attrNameLst>
                                      </p:cBhvr>
                                      <p:tavLst>
                                        <p:tav tm="0">
                                          <p:val>
                                            <p:fltVal val="0"/>
                                          </p:val>
                                        </p:tav>
                                        <p:tav tm="100000">
                                          <p:val>
                                            <p:strVal val="#ppt_w"/>
                                          </p:val>
                                        </p:tav>
                                      </p:tavLst>
                                    </p:anim>
                                    <p:anim calcmode="lin" valueType="num">
                                      <p:cBhvr>
                                        <p:cTn id="145" dur="500" fill="hold"/>
                                        <p:tgtEl>
                                          <p:spTgt spid="43"/>
                                        </p:tgtEl>
                                        <p:attrNameLst>
                                          <p:attrName>ppt_h</p:attrName>
                                        </p:attrNameLst>
                                      </p:cBhvr>
                                      <p:tavLst>
                                        <p:tav tm="0">
                                          <p:val>
                                            <p:fltVal val="0"/>
                                          </p:val>
                                        </p:tav>
                                        <p:tav tm="100000">
                                          <p:val>
                                            <p:strVal val="#ppt_h"/>
                                          </p:val>
                                        </p:tav>
                                      </p:tavLst>
                                    </p:anim>
                                    <p:anim calcmode="lin" valueType="num">
                                      <p:cBhvr>
                                        <p:cTn id="146" dur="500" fill="hold"/>
                                        <p:tgtEl>
                                          <p:spTgt spid="43"/>
                                        </p:tgtEl>
                                        <p:attrNameLst>
                                          <p:attrName>ppt_x</p:attrName>
                                        </p:attrNameLst>
                                      </p:cBhvr>
                                      <p:tavLst>
                                        <p:tav tm="0">
                                          <p:val>
                                            <p:fltVal val="0.5"/>
                                          </p:val>
                                        </p:tav>
                                        <p:tav tm="100000">
                                          <p:val>
                                            <p:strVal val="#ppt_x"/>
                                          </p:val>
                                        </p:tav>
                                      </p:tavLst>
                                    </p:anim>
                                    <p:anim calcmode="lin" valueType="num">
                                      <p:cBhvr>
                                        <p:cTn id="147" dur="500" fill="hold"/>
                                        <p:tgtEl>
                                          <p:spTgt spid="43"/>
                                        </p:tgtEl>
                                        <p:attrNameLst>
                                          <p:attrName>ppt_y</p:attrName>
                                        </p:attrNameLst>
                                      </p:cBhvr>
                                      <p:tavLst>
                                        <p:tav tm="0">
                                          <p:val>
                                            <p:fltVal val="0.5"/>
                                          </p:val>
                                        </p:tav>
                                        <p:tav tm="100000">
                                          <p:val>
                                            <p:strVal val="#ppt_y"/>
                                          </p:val>
                                        </p:tav>
                                      </p:tavLst>
                                    </p:anim>
                                  </p:childTnLst>
                                </p:cTn>
                              </p:par>
                              <p:par>
                                <p:cTn id="148" presetID="23" presetClass="entr" presetSubtype="528" fill="hold" nodeType="withEffect">
                                  <p:stCondLst>
                                    <p:cond delay="600"/>
                                  </p:stCondLst>
                                  <p:childTnLst>
                                    <p:set>
                                      <p:cBhvr>
                                        <p:cTn id="149" dur="1" fill="hold">
                                          <p:stCondLst>
                                            <p:cond delay="0"/>
                                          </p:stCondLst>
                                        </p:cTn>
                                        <p:tgtEl>
                                          <p:spTgt spid="46"/>
                                        </p:tgtEl>
                                        <p:attrNameLst>
                                          <p:attrName>style.visibility</p:attrName>
                                        </p:attrNameLst>
                                      </p:cBhvr>
                                      <p:to>
                                        <p:strVal val="visible"/>
                                      </p:to>
                                    </p:set>
                                    <p:anim calcmode="lin" valueType="num">
                                      <p:cBhvr>
                                        <p:cTn id="150" dur="500" fill="hold"/>
                                        <p:tgtEl>
                                          <p:spTgt spid="46"/>
                                        </p:tgtEl>
                                        <p:attrNameLst>
                                          <p:attrName>ppt_w</p:attrName>
                                        </p:attrNameLst>
                                      </p:cBhvr>
                                      <p:tavLst>
                                        <p:tav tm="0">
                                          <p:val>
                                            <p:fltVal val="0"/>
                                          </p:val>
                                        </p:tav>
                                        <p:tav tm="100000">
                                          <p:val>
                                            <p:strVal val="#ppt_w"/>
                                          </p:val>
                                        </p:tav>
                                      </p:tavLst>
                                    </p:anim>
                                    <p:anim calcmode="lin" valueType="num">
                                      <p:cBhvr>
                                        <p:cTn id="151" dur="500" fill="hold"/>
                                        <p:tgtEl>
                                          <p:spTgt spid="46"/>
                                        </p:tgtEl>
                                        <p:attrNameLst>
                                          <p:attrName>ppt_h</p:attrName>
                                        </p:attrNameLst>
                                      </p:cBhvr>
                                      <p:tavLst>
                                        <p:tav tm="0">
                                          <p:val>
                                            <p:fltVal val="0"/>
                                          </p:val>
                                        </p:tav>
                                        <p:tav tm="100000">
                                          <p:val>
                                            <p:strVal val="#ppt_h"/>
                                          </p:val>
                                        </p:tav>
                                      </p:tavLst>
                                    </p:anim>
                                    <p:anim calcmode="lin" valueType="num">
                                      <p:cBhvr>
                                        <p:cTn id="152" dur="500" fill="hold"/>
                                        <p:tgtEl>
                                          <p:spTgt spid="46"/>
                                        </p:tgtEl>
                                        <p:attrNameLst>
                                          <p:attrName>ppt_x</p:attrName>
                                        </p:attrNameLst>
                                      </p:cBhvr>
                                      <p:tavLst>
                                        <p:tav tm="0">
                                          <p:val>
                                            <p:fltVal val="0.5"/>
                                          </p:val>
                                        </p:tav>
                                        <p:tav tm="100000">
                                          <p:val>
                                            <p:strVal val="#ppt_x"/>
                                          </p:val>
                                        </p:tav>
                                      </p:tavLst>
                                    </p:anim>
                                    <p:anim calcmode="lin" valueType="num">
                                      <p:cBhvr>
                                        <p:cTn id="153" dur="500" fill="hold"/>
                                        <p:tgtEl>
                                          <p:spTgt spid="46"/>
                                        </p:tgtEl>
                                        <p:attrNameLst>
                                          <p:attrName>ppt_y</p:attrName>
                                        </p:attrNameLst>
                                      </p:cBhvr>
                                      <p:tavLst>
                                        <p:tav tm="0">
                                          <p:val>
                                            <p:fltVal val="0.5"/>
                                          </p:val>
                                        </p:tav>
                                        <p:tav tm="100000">
                                          <p:val>
                                            <p:strVal val="#ppt_y"/>
                                          </p:val>
                                        </p:tav>
                                      </p:tavLst>
                                    </p:anim>
                                  </p:childTnLst>
                                </p:cTn>
                              </p:par>
                              <p:par>
                                <p:cTn id="154" presetID="53" presetClass="entr" presetSubtype="16" fill="hold" grpId="0" nodeType="withEffect">
                                  <p:stCondLst>
                                    <p:cond delay="400"/>
                                  </p:stCondLst>
                                  <p:childTnLst>
                                    <p:set>
                                      <p:cBhvr>
                                        <p:cTn id="155" dur="1" fill="hold">
                                          <p:stCondLst>
                                            <p:cond delay="0"/>
                                          </p:stCondLst>
                                        </p:cTn>
                                        <p:tgtEl>
                                          <p:spTgt spid="49"/>
                                        </p:tgtEl>
                                        <p:attrNameLst>
                                          <p:attrName>style.visibility</p:attrName>
                                        </p:attrNameLst>
                                      </p:cBhvr>
                                      <p:to>
                                        <p:strVal val="visible"/>
                                      </p:to>
                                    </p:set>
                                    <p:anim calcmode="lin" valueType="num">
                                      <p:cBhvr>
                                        <p:cTn id="156" dur="500" fill="hold"/>
                                        <p:tgtEl>
                                          <p:spTgt spid="49"/>
                                        </p:tgtEl>
                                        <p:attrNameLst>
                                          <p:attrName>ppt_w</p:attrName>
                                        </p:attrNameLst>
                                      </p:cBhvr>
                                      <p:tavLst>
                                        <p:tav tm="0">
                                          <p:val>
                                            <p:fltVal val="0"/>
                                          </p:val>
                                        </p:tav>
                                        <p:tav tm="100000">
                                          <p:val>
                                            <p:strVal val="#ppt_w"/>
                                          </p:val>
                                        </p:tav>
                                      </p:tavLst>
                                    </p:anim>
                                    <p:anim calcmode="lin" valueType="num">
                                      <p:cBhvr>
                                        <p:cTn id="157" dur="500" fill="hold"/>
                                        <p:tgtEl>
                                          <p:spTgt spid="49"/>
                                        </p:tgtEl>
                                        <p:attrNameLst>
                                          <p:attrName>ppt_h</p:attrName>
                                        </p:attrNameLst>
                                      </p:cBhvr>
                                      <p:tavLst>
                                        <p:tav tm="0">
                                          <p:val>
                                            <p:fltVal val="0"/>
                                          </p:val>
                                        </p:tav>
                                        <p:tav tm="100000">
                                          <p:val>
                                            <p:strVal val="#ppt_h"/>
                                          </p:val>
                                        </p:tav>
                                      </p:tavLst>
                                    </p:anim>
                                    <p:animEffect transition="in" filter="fade">
                                      <p:cBhvr>
                                        <p:cTn id="158" dur="500"/>
                                        <p:tgtEl>
                                          <p:spTgt spid="49"/>
                                        </p:tgtEl>
                                      </p:cBhvr>
                                    </p:animEffect>
                                  </p:childTnLst>
                                </p:cTn>
                              </p:par>
                              <p:par>
                                <p:cTn id="159" presetID="53" presetClass="entr" presetSubtype="16" fill="hold" grpId="0" nodeType="withEffect">
                                  <p:stCondLst>
                                    <p:cond delay="400"/>
                                  </p:stCondLst>
                                  <p:childTnLst>
                                    <p:set>
                                      <p:cBhvr>
                                        <p:cTn id="160" dur="1" fill="hold">
                                          <p:stCondLst>
                                            <p:cond delay="0"/>
                                          </p:stCondLst>
                                        </p:cTn>
                                        <p:tgtEl>
                                          <p:spTgt spid="50"/>
                                        </p:tgtEl>
                                        <p:attrNameLst>
                                          <p:attrName>style.visibility</p:attrName>
                                        </p:attrNameLst>
                                      </p:cBhvr>
                                      <p:to>
                                        <p:strVal val="visible"/>
                                      </p:to>
                                    </p:set>
                                    <p:anim calcmode="lin" valueType="num">
                                      <p:cBhvr>
                                        <p:cTn id="161" dur="500" fill="hold"/>
                                        <p:tgtEl>
                                          <p:spTgt spid="50"/>
                                        </p:tgtEl>
                                        <p:attrNameLst>
                                          <p:attrName>ppt_w</p:attrName>
                                        </p:attrNameLst>
                                      </p:cBhvr>
                                      <p:tavLst>
                                        <p:tav tm="0">
                                          <p:val>
                                            <p:fltVal val="0"/>
                                          </p:val>
                                        </p:tav>
                                        <p:tav tm="100000">
                                          <p:val>
                                            <p:strVal val="#ppt_w"/>
                                          </p:val>
                                        </p:tav>
                                      </p:tavLst>
                                    </p:anim>
                                    <p:anim calcmode="lin" valueType="num">
                                      <p:cBhvr>
                                        <p:cTn id="162" dur="500" fill="hold"/>
                                        <p:tgtEl>
                                          <p:spTgt spid="50"/>
                                        </p:tgtEl>
                                        <p:attrNameLst>
                                          <p:attrName>ppt_h</p:attrName>
                                        </p:attrNameLst>
                                      </p:cBhvr>
                                      <p:tavLst>
                                        <p:tav tm="0">
                                          <p:val>
                                            <p:fltVal val="0"/>
                                          </p:val>
                                        </p:tav>
                                        <p:tav tm="100000">
                                          <p:val>
                                            <p:strVal val="#ppt_h"/>
                                          </p:val>
                                        </p:tav>
                                      </p:tavLst>
                                    </p:anim>
                                    <p:animEffect transition="in" filter="fade">
                                      <p:cBhvr>
                                        <p:cTn id="163" dur="500"/>
                                        <p:tgtEl>
                                          <p:spTgt spid="50"/>
                                        </p:tgtEl>
                                      </p:cBhvr>
                                    </p:animEffect>
                                  </p:childTnLst>
                                </p:cTn>
                              </p:par>
                              <p:par>
                                <p:cTn id="164" presetID="53" presetClass="entr" presetSubtype="16" fill="hold" grpId="0" nodeType="withEffect">
                                  <p:stCondLst>
                                    <p:cond delay="400"/>
                                  </p:stCondLst>
                                  <p:childTnLst>
                                    <p:set>
                                      <p:cBhvr>
                                        <p:cTn id="165" dur="1" fill="hold">
                                          <p:stCondLst>
                                            <p:cond delay="0"/>
                                          </p:stCondLst>
                                        </p:cTn>
                                        <p:tgtEl>
                                          <p:spTgt spid="51"/>
                                        </p:tgtEl>
                                        <p:attrNameLst>
                                          <p:attrName>style.visibility</p:attrName>
                                        </p:attrNameLst>
                                      </p:cBhvr>
                                      <p:to>
                                        <p:strVal val="visible"/>
                                      </p:to>
                                    </p:set>
                                    <p:anim calcmode="lin" valueType="num">
                                      <p:cBhvr>
                                        <p:cTn id="166" dur="500" fill="hold"/>
                                        <p:tgtEl>
                                          <p:spTgt spid="51"/>
                                        </p:tgtEl>
                                        <p:attrNameLst>
                                          <p:attrName>ppt_w</p:attrName>
                                        </p:attrNameLst>
                                      </p:cBhvr>
                                      <p:tavLst>
                                        <p:tav tm="0">
                                          <p:val>
                                            <p:fltVal val="0"/>
                                          </p:val>
                                        </p:tav>
                                        <p:tav tm="100000">
                                          <p:val>
                                            <p:strVal val="#ppt_w"/>
                                          </p:val>
                                        </p:tav>
                                      </p:tavLst>
                                    </p:anim>
                                    <p:anim calcmode="lin" valueType="num">
                                      <p:cBhvr>
                                        <p:cTn id="167" dur="500" fill="hold"/>
                                        <p:tgtEl>
                                          <p:spTgt spid="51"/>
                                        </p:tgtEl>
                                        <p:attrNameLst>
                                          <p:attrName>ppt_h</p:attrName>
                                        </p:attrNameLst>
                                      </p:cBhvr>
                                      <p:tavLst>
                                        <p:tav tm="0">
                                          <p:val>
                                            <p:fltVal val="0"/>
                                          </p:val>
                                        </p:tav>
                                        <p:tav tm="100000">
                                          <p:val>
                                            <p:strVal val="#ppt_h"/>
                                          </p:val>
                                        </p:tav>
                                      </p:tavLst>
                                    </p:anim>
                                    <p:animEffect transition="in" filter="fade">
                                      <p:cBhvr>
                                        <p:cTn id="168" dur="500"/>
                                        <p:tgtEl>
                                          <p:spTgt spid="51"/>
                                        </p:tgtEl>
                                      </p:cBhvr>
                                    </p:animEffect>
                                  </p:childTnLst>
                                </p:cTn>
                              </p:par>
                              <p:par>
                                <p:cTn id="169" presetID="53" presetClass="entr" presetSubtype="16" fill="hold" grpId="0" nodeType="withEffect">
                                  <p:stCondLst>
                                    <p:cond delay="700"/>
                                  </p:stCondLst>
                                  <p:childTnLst>
                                    <p:set>
                                      <p:cBhvr>
                                        <p:cTn id="170" dur="1" fill="hold">
                                          <p:stCondLst>
                                            <p:cond delay="0"/>
                                          </p:stCondLst>
                                        </p:cTn>
                                        <p:tgtEl>
                                          <p:spTgt spid="52"/>
                                        </p:tgtEl>
                                        <p:attrNameLst>
                                          <p:attrName>style.visibility</p:attrName>
                                        </p:attrNameLst>
                                      </p:cBhvr>
                                      <p:to>
                                        <p:strVal val="visible"/>
                                      </p:to>
                                    </p:set>
                                    <p:anim calcmode="lin" valueType="num">
                                      <p:cBhvr>
                                        <p:cTn id="171" dur="500" fill="hold"/>
                                        <p:tgtEl>
                                          <p:spTgt spid="52"/>
                                        </p:tgtEl>
                                        <p:attrNameLst>
                                          <p:attrName>ppt_w</p:attrName>
                                        </p:attrNameLst>
                                      </p:cBhvr>
                                      <p:tavLst>
                                        <p:tav tm="0">
                                          <p:val>
                                            <p:fltVal val="0"/>
                                          </p:val>
                                        </p:tav>
                                        <p:tav tm="100000">
                                          <p:val>
                                            <p:strVal val="#ppt_w"/>
                                          </p:val>
                                        </p:tav>
                                      </p:tavLst>
                                    </p:anim>
                                    <p:anim calcmode="lin" valueType="num">
                                      <p:cBhvr>
                                        <p:cTn id="172" dur="500" fill="hold"/>
                                        <p:tgtEl>
                                          <p:spTgt spid="52"/>
                                        </p:tgtEl>
                                        <p:attrNameLst>
                                          <p:attrName>ppt_h</p:attrName>
                                        </p:attrNameLst>
                                      </p:cBhvr>
                                      <p:tavLst>
                                        <p:tav tm="0">
                                          <p:val>
                                            <p:fltVal val="0"/>
                                          </p:val>
                                        </p:tav>
                                        <p:tav tm="100000">
                                          <p:val>
                                            <p:strVal val="#ppt_h"/>
                                          </p:val>
                                        </p:tav>
                                      </p:tavLst>
                                    </p:anim>
                                    <p:animEffect transition="in" filter="fade">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71" grpId="0"/>
      <p:bldP spid="224" grpId="0" animBg="1"/>
      <p:bldP spid="16" grpId="0" animBg="1"/>
      <p:bldP spid="17" grpId="0" animBg="1"/>
      <p:bldP spid="18" grpId="0" animBg="1"/>
      <p:bldP spid="19" grpId="0" animBg="1"/>
      <p:bldP spid="20" grpId="0" animBg="1"/>
      <p:bldP spid="21" grpId="0" animBg="1"/>
      <p:bldP spid="49"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工作完成概述</a:t>
            </a:r>
            <a:endParaRPr lang="zh-CN" altLang="en-US" dirty="0">
              <a:latin typeface="+mn-lt"/>
              <a:ea typeface="+mn-ea"/>
              <a:cs typeface="+mn-ea"/>
              <a:sym typeface="+mn-lt"/>
            </a:endParaRPr>
          </a:p>
        </p:txBody>
      </p:sp>
      <p:sp>
        <p:nvSpPr>
          <p:cNvPr id="3" name="Freeform 7"/>
          <p:cNvSpPr/>
          <p:nvPr/>
        </p:nvSpPr>
        <p:spPr>
          <a:xfrm>
            <a:off x="0" y="2806427"/>
            <a:ext cx="8050752" cy="1634370"/>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lIns="121917" tIns="60958" rIns="121917" bIns="60958" rtlCol="0" anchor="ctr"/>
          <a:lstStyle/>
          <a:p>
            <a:pPr algn="ctr"/>
            <a:endParaRPr lang="en-US" dirty="0">
              <a:cs typeface="+mn-ea"/>
              <a:sym typeface="+mn-lt"/>
            </a:endParaRPr>
          </a:p>
        </p:txBody>
      </p:sp>
      <p:grpSp>
        <p:nvGrpSpPr>
          <p:cNvPr id="4" name="组合 3"/>
          <p:cNvGrpSpPr/>
          <p:nvPr/>
        </p:nvGrpSpPr>
        <p:grpSpPr>
          <a:xfrm>
            <a:off x="8071526" y="3365739"/>
            <a:ext cx="1132949" cy="847504"/>
            <a:chOff x="6054436" y="2405136"/>
            <a:chExt cx="849823" cy="635481"/>
          </a:xfrm>
          <a:effectLst>
            <a:outerShdw blurRad="50800" dist="38100" dir="5400000" algn="t" rotWithShape="0">
              <a:prstClr val="black">
                <a:alpha val="40000"/>
              </a:prstClr>
            </a:outerShdw>
          </a:effectLst>
        </p:grpSpPr>
        <p:sp>
          <p:nvSpPr>
            <p:cNvPr id="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n-lt"/>
                <a:ea typeface="+mn-ea"/>
                <a:cs typeface="+mn-ea"/>
                <a:sym typeface="+mn-lt"/>
              </a:endParaRPr>
            </a:p>
          </p:txBody>
        </p:sp>
        <p:sp>
          <p:nvSpPr>
            <p:cNvPr id="6"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n-lt"/>
                <a:ea typeface="+mn-ea"/>
                <a:cs typeface="+mn-ea"/>
                <a:sym typeface="+mn-lt"/>
              </a:endParaRPr>
            </a:p>
          </p:txBody>
        </p:sp>
        <p:sp>
          <p:nvSpPr>
            <p:cNvPr id="7"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n-lt"/>
                <a:ea typeface="+mn-ea"/>
                <a:cs typeface="+mn-ea"/>
                <a:sym typeface="+mn-lt"/>
              </a:endParaRPr>
            </a:p>
          </p:txBody>
        </p:sp>
        <p:sp>
          <p:nvSpPr>
            <p:cNvPr id="8"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E94236">
                <a:alpha val="73000"/>
              </a:srgbClr>
            </a:solidFill>
            <a:ln>
              <a:noFill/>
            </a:ln>
          </p:spPr>
          <p:txBody>
            <a:bodyPr/>
            <a:lstStyle/>
            <a:p>
              <a:endParaRPr lang="en-US" dirty="0">
                <a:latin typeface="+mn-lt"/>
                <a:ea typeface="+mn-ea"/>
                <a:cs typeface="+mn-ea"/>
                <a:sym typeface="+mn-lt"/>
              </a:endParaRPr>
            </a:p>
          </p:txBody>
        </p:sp>
        <p:sp>
          <p:nvSpPr>
            <p:cNvPr id="9"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E94236">
                <a:alpha val="73000"/>
              </a:srgbClr>
            </a:solidFill>
            <a:ln>
              <a:noFill/>
            </a:ln>
          </p:spPr>
          <p:txBody>
            <a:bodyPr/>
            <a:lstStyle/>
            <a:p>
              <a:endParaRPr lang="en-US" dirty="0">
                <a:latin typeface="+mn-lt"/>
                <a:ea typeface="+mn-ea"/>
                <a:cs typeface="+mn-ea"/>
                <a:sym typeface="+mn-lt"/>
              </a:endParaRPr>
            </a:p>
          </p:txBody>
        </p:sp>
        <p:sp>
          <p:nvSpPr>
            <p:cNvPr id="10" name="Freeform 108"/>
            <p:cNvSpPr/>
            <p:nvPr/>
          </p:nvSpPr>
          <p:spPr bwMode="auto">
            <a:xfrm rot="2700000">
              <a:off x="6407805"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C00000"/>
            </a:solidFill>
            <a:ln>
              <a:noFill/>
            </a:ln>
          </p:spPr>
          <p:txBody>
            <a:bodyPr/>
            <a:lstStyle/>
            <a:p>
              <a:endParaRPr lang="en-US" dirty="0">
                <a:latin typeface="+mn-lt"/>
                <a:ea typeface="+mn-ea"/>
                <a:cs typeface="+mn-ea"/>
                <a:sym typeface="+mn-lt"/>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cs typeface="+mn-ea"/>
                <a:sym typeface="+mn-lt"/>
              </a:endParaRPr>
            </a:p>
          </p:txBody>
        </p:sp>
      </p:grpSp>
      <p:grpSp>
        <p:nvGrpSpPr>
          <p:cNvPr id="18" name="Group 30"/>
          <p:cNvGrpSpPr/>
          <p:nvPr/>
        </p:nvGrpSpPr>
        <p:grpSpPr>
          <a:xfrm>
            <a:off x="6401026" y="5113354"/>
            <a:ext cx="423088" cy="371191"/>
            <a:chOff x="3175" y="-1587"/>
            <a:chExt cx="490538" cy="430212"/>
          </a:xfrm>
          <a:solidFill>
            <a:srgbClr val="C00000"/>
          </a:solidFill>
        </p:grpSpPr>
        <p:sp>
          <p:nvSpPr>
            <p:cNvPr id="1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mn-lt"/>
                <a:ea typeface="+mn-ea"/>
                <a:cs typeface="+mn-ea"/>
                <a:sym typeface="+mn-lt"/>
              </a:endParaRPr>
            </a:p>
          </p:txBody>
        </p:sp>
        <p:sp>
          <p:nvSpPr>
            <p:cNvPr id="2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mn-lt"/>
                <a:ea typeface="+mn-ea"/>
                <a:cs typeface="+mn-ea"/>
                <a:sym typeface="+mn-lt"/>
              </a:endParaRPr>
            </a:p>
          </p:txBody>
        </p:sp>
      </p:grpSp>
      <p:sp>
        <p:nvSpPr>
          <p:cNvPr id="21" name="Freeform 50"/>
          <p:cNvSpPr>
            <a:spLocks noEditPoints="1"/>
          </p:cNvSpPr>
          <p:nvPr/>
        </p:nvSpPr>
        <p:spPr bwMode="auto">
          <a:xfrm>
            <a:off x="1407232" y="3860564"/>
            <a:ext cx="349052" cy="439802"/>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C00000"/>
          </a:solidFill>
          <a:ln w="9525">
            <a:noFill/>
            <a:round/>
          </a:ln>
        </p:spPr>
        <p:txBody>
          <a:bodyPr vert="horz" wrap="square" lIns="121917" tIns="60958" rIns="121917" bIns="60958" numCol="1" anchor="t" anchorCtr="0" compatLnSpc="1"/>
          <a:lstStyle/>
          <a:p>
            <a:endParaRPr lang="ko-KR" altLang="en-US" dirty="0">
              <a:latin typeface="+mn-lt"/>
              <a:ea typeface="+mn-ea"/>
              <a:cs typeface="+mn-ea"/>
              <a:sym typeface="+mn-lt"/>
            </a:endParaRPr>
          </a:p>
        </p:txBody>
      </p:sp>
      <p:sp>
        <p:nvSpPr>
          <p:cNvPr id="22" name="Freeform 48"/>
          <p:cNvSpPr>
            <a:spLocks noEditPoints="1"/>
          </p:cNvSpPr>
          <p:nvPr/>
        </p:nvSpPr>
        <p:spPr bwMode="auto">
          <a:xfrm>
            <a:off x="3977643" y="4300365"/>
            <a:ext cx="322791" cy="472483"/>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C00000"/>
          </a:solidFill>
          <a:ln w="9525">
            <a:noFill/>
            <a:round/>
          </a:ln>
        </p:spPr>
        <p:txBody>
          <a:bodyPr vert="horz" wrap="square" lIns="121917" tIns="60958" rIns="121917" bIns="60958" numCol="1" anchor="t" anchorCtr="0" compatLnSpc="1"/>
          <a:lstStyle/>
          <a:p>
            <a:endParaRPr lang="ko-KR" altLang="en-US" dirty="0">
              <a:latin typeface="+mn-lt"/>
              <a:ea typeface="+mn-ea"/>
              <a:cs typeface="+mn-ea"/>
              <a:sym typeface="+mn-lt"/>
            </a:endParaRPr>
          </a:p>
        </p:txBody>
      </p:sp>
      <p:grpSp>
        <p:nvGrpSpPr>
          <p:cNvPr id="23" name="Group 18"/>
          <p:cNvGrpSpPr/>
          <p:nvPr/>
        </p:nvGrpSpPr>
        <p:grpSpPr>
          <a:xfrm>
            <a:off x="9904091" y="4243841"/>
            <a:ext cx="416303" cy="416454"/>
            <a:chOff x="6350" y="4763"/>
            <a:chExt cx="492125" cy="492125"/>
          </a:xfrm>
          <a:solidFill>
            <a:srgbClr val="C00000"/>
          </a:solidFill>
        </p:grpSpPr>
        <p:sp>
          <p:nvSpPr>
            <p:cNvPr id="24"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mn-lt"/>
                <a:ea typeface="+mn-ea"/>
                <a:cs typeface="+mn-ea"/>
                <a:sym typeface="+mn-lt"/>
              </a:endParaRPr>
            </a:p>
          </p:txBody>
        </p:sp>
        <p:sp>
          <p:nvSpPr>
            <p:cNvPr id="25"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mn-lt"/>
                <a:ea typeface="+mn-ea"/>
                <a:cs typeface="+mn-ea"/>
                <a:sym typeface="+mn-lt"/>
              </a:endParaRPr>
            </a:p>
          </p:txBody>
        </p:sp>
        <p:sp>
          <p:nvSpPr>
            <p:cNvPr id="26"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mn-lt"/>
                <a:ea typeface="+mn-ea"/>
                <a:cs typeface="+mn-ea"/>
                <a:sym typeface="+mn-lt"/>
              </a:endParaRPr>
            </a:p>
          </p:txBody>
        </p:sp>
      </p:grpSp>
      <p:sp>
        <p:nvSpPr>
          <p:cNvPr id="27" name="TextBox 26"/>
          <p:cNvSpPr txBox="1"/>
          <p:nvPr/>
        </p:nvSpPr>
        <p:spPr>
          <a:xfrm>
            <a:off x="305819" y="4405832"/>
            <a:ext cx="2554166" cy="932585"/>
          </a:xfrm>
          <a:prstGeom prst="rect">
            <a:avLst/>
          </a:prstGeom>
          <a:noFill/>
        </p:spPr>
        <p:txBody>
          <a:bodyPr wrap="square" lIns="91462" tIns="45731" rIns="91462" bIns="45731" rtlCol="0">
            <a:spAutoFit/>
          </a:bodyPr>
          <a:lstStyle/>
          <a:p>
            <a:pPr defTabSz="1219200" fontAlgn="auto">
              <a:lnSpc>
                <a:spcPct val="130000"/>
              </a:lnSpc>
              <a:spcBef>
                <a:spcPts val="0"/>
              </a:spcBef>
              <a:spcAft>
                <a:spcPts val="0"/>
              </a:spcAft>
              <a:defRPr/>
            </a:pPr>
            <a:r>
              <a:rPr lang="zh-CN" altLang="en-US" sz="1400" kern="0" dirty="0">
                <a:solidFill>
                  <a:schemeClr val="tx1">
                    <a:lumMod val="85000"/>
                    <a:lumOff val="15000"/>
                  </a:schemeClr>
                </a:solidFill>
                <a:latin typeface="+mn-lt"/>
                <a:ea typeface="+mn-ea"/>
                <a:cs typeface="+mn-ea"/>
                <a:sym typeface="+mn-lt"/>
              </a:rPr>
              <a:t>您的内容打在这里，或者通过复制您的文本后，在此框中选择粘贴</a:t>
            </a:r>
          </a:p>
        </p:txBody>
      </p:sp>
      <p:sp>
        <p:nvSpPr>
          <p:cNvPr id="28" name="TextBox 27"/>
          <p:cNvSpPr txBox="1"/>
          <p:nvPr/>
        </p:nvSpPr>
        <p:spPr>
          <a:xfrm>
            <a:off x="2827181" y="4878834"/>
            <a:ext cx="2554166" cy="932585"/>
          </a:xfrm>
          <a:prstGeom prst="rect">
            <a:avLst/>
          </a:prstGeom>
          <a:noFill/>
        </p:spPr>
        <p:txBody>
          <a:bodyPr wrap="square" lIns="91462" tIns="45731" rIns="91462" bIns="45731" rtlCol="0">
            <a:spAutoFit/>
          </a:bodyPr>
          <a:lstStyle/>
          <a:p>
            <a:pPr defTabSz="1219200" fontAlgn="auto">
              <a:lnSpc>
                <a:spcPct val="130000"/>
              </a:lnSpc>
              <a:spcBef>
                <a:spcPts val="0"/>
              </a:spcBef>
              <a:spcAft>
                <a:spcPts val="0"/>
              </a:spcAft>
              <a:defRPr/>
            </a:pPr>
            <a:r>
              <a:rPr lang="zh-CN" altLang="en-US" sz="1400" kern="0" dirty="0">
                <a:solidFill>
                  <a:schemeClr val="tx1">
                    <a:lumMod val="85000"/>
                    <a:lumOff val="15000"/>
                  </a:schemeClr>
                </a:solidFill>
                <a:latin typeface="+mn-lt"/>
                <a:ea typeface="+mn-ea"/>
                <a:cs typeface="+mn-ea"/>
                <a:sym typeface="+mn-lt"/>
              </a:rPr>
              <a:t>您的内容打在这里，或者通过复制您的文本后，在此框中选择粘贴</a:t>
            </a:r>
          </a:p>
        </p:txBody>
      </p:sp>
      <p:sp>
        <p:nvSpPr>
          <p:cNvPr id="29" name="TextBox 28"/>
          <p:cNvSpPr txBox="1"/>
          <p:nvPr/>
        </p:nvSpPr>
        <p:spPr>
          <a:xfrm>
            <a:off x="5365006" y="5621471"/>
            <a:ext cx="2554166" cy="932585"/>
          </a:xfrm>
          <a:prstGeom prst="rect">
            <a:avLst/>
          </a:prstGeom>
          <a:noFill/>
        </p:spPr>
        <p:txBody>
          <a:bodyPr wrap="square" lIns="91462" tIns="45731" rIns="91462" bIns="45731" rtlCol="0">
            <a:spAutoFit/>
          </a:bodyPr>
          <a:lstStyle/>
          <a:p>
            <a:pPr defTabSz="1219200" fontAlgn="auto">
              <a:lnSpc>
                <a:spcPct val="130000"/>
              </a:lnSpc>
              <a:spcBef>
                <a:spcPts val="0"/>
              </a:spcBef>
              <a:spcAft>
                <a:spcPts val="0"/>
              </a:spcAft>
              <a:defRPr/>
            </a:pPr>
            <a:r>
              <a:rPr lang="zh-CN" altLang="en-US" sz="1400" kern="0" dirty="0">
                <a:solidFill>
                  <a:schemeClr val="tx1">
                    <a:lumMod val="85000"/>
                    <a:lumOff val="15000"/>
                  </a:schemeClr>
                </a:solidFill>
                <a:latin typeface="+mn-lt"/>
                <a:ea typeface="+mn-ea"/>
                <a:cs typeface="+mn-ea"/>
                <a:sym typeface="+mn-lt"/>
              </a:rPr>
              <a:t>您的内容打在这里，或者通过复制您的文本后，在此框中选择粘贴</a:t>
            </a:r>
          </a:p>
        </p:txBody>
      </p:sp>
      <p:sp>
        <p:nvSpPr>
          <p:cNvPr id="30" name="TextBox 29"/>
          <p:cNvSpPr txBox="1"/>
          <p:nvPr/>
        </p:nvSpPr>
        <p:spPr>
          <a:xfrm>
            <a:off x="8916938" y="4853828"/>
            <a:ext cx="2554166" cy="932585"/>
          </a:xfrm>
          <a:prstGeom prst="rect">
            <a:avLst/>
          </a:prstGeom>
          <a:noFill/>
        </p:spPr>
        <p:txBody>
          <a:bodyPr wrap="square" lIns="91462" tIns="45731" rIns="91462" bIns="45731" rtlCol="0">
            <a:spAutoFit/>
          </a:bodyPr>
          <a:lstStyle/>
          <a:p>
            <a:pPr defTabSz="1219200" fontAlgn="auto">
              <a:lnSpc>
                <a:spcPct val="130000"/>
              </a:lnSpc>
              <a:spcBef>
                <a:spcPts val="0"/>
              </a:spcBef>
              <a:spcAft>
                <a:spcPts val="0"/>
              </a:spcAft>
              <a:defRPr/>
            </a:pPr>
            <a:r>
              <a:rPr lang="zh-CN" altLang="en-US" sz="1400" kern="0" dirty="0">
                <a:solidFill>
                  <a:schemeClr val="tx1">
                    <a:lumMod val="85000"/>
                    <a:lumOff val="15000"/>
                  </a:schemeClr>
                </a:solidFill>
                <a:latin typeface="+mn-lt"/>
                <a:ea typeface="+mn-ea"/>
                <a:cs typeface="+mn-ea"/>
                <a:sym typeface="+mn-lt"/>
              </a:rPr>
              <a:t>您的内容打在这里，或者通过复制您的文本后，在此框中选择粘贴</a:t>
            </a:r>
          </a:p>
        </p:txBody>
      </p:sp>
      <p:pic>
        <p:nvPicPr>
          <p:cNvPr id="37" name="Picture 2" descr="C:\Users\Administrator\Desktop\微立体创业计划\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108" y="1601630"/>
            <a:ext cx="2385668" cy="238653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8"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590" y="1277678"/>
            <a:ext cx="2704959" cy="270593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39" name="矩形 38"/>
          <p:cNvSpPr/>
          <p:nvPr/>
        </p:nvSpPr>
        <p:spPr>
          <a:xfrm>
            <a:off x="9647139" y="2317928"/>
            <a:ext cx="1452447" cy="396596"/>
          </a:xfrm>
          <a:prstGeom prst="rect">
            <a:avLst/>
          </a:prstGeom>
        </p:spPr>
        <p:txBody>
          <a:bodyPr wrap="square" lIns="91450" tIns="45726" rIns="91450" bIns="45726">
            <a:spAutoFit/>
          </a:bodyPr>
          <a:lstStyle/>
          <a:p>
            <a:pPr>
              <a:lnSpc>
                <a:spcPct val="120000"/>
              </a:lnSpc>
            </a:pPr>
            <a:r>
              <a:rPr lang="zh-CN" altLang="en-US" b="0" dirty="0" smtClean="0">
                <a:solidFill>
                  <a:schemeClr val="tx1">
                    <a:lumMod val="65000"/>
                    <a:lumOff val="35000"/>
                  </a:schemeClr>
                </a:solidFill>
                <a:latin typeface="+mn-lt"/>
                <a:ea typeface="+mn-ea"/>
                <a:cs typeface="+mn-ea"/>
                <a:sym typeface="+mn-lt"/>
              </a:rPr>
              <a:t>完成概述</a:t>
            </a:r>
            <a:endParaRPr lang="zh-CN" altLang="en-US" b="0" dirty="0">
              <a:solidFill>
                <a:schemeClr val="tx1">
                  <a:lumMod val="65000"/>
                  <a:lumOff val="35000"/>
                </a:schemeClr>
              </a:solidFill>
              <a:latin typeface="+mn-lt"/>
              <a:ea typeface="+mn-ea"/>
              <a:cs typeface="+mn-ea"/>
              <a:sym typeface="+mn-lt"/>
            </a:endParaRPr>
          </a:p>
        </p:txBody>
      </p:sp>
      <p:sp>
        <p:nvSpPr>
          <p:cNvPr id="40" name="TextBox 3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41" name="组合 40"/>
          <p:cNvGrpSpPr/>
          <p:nvPr/>
        </p:nvGrpSpPr>
        <p:grpSpPr>
          <a:xfrm>
            <a:off x="843358" y="2317928"/>
            <a:ext cx="1087849" cy="1087849"/>
            <a:chOff x="6138561" y="494302"/>
            <a:chExt cx="1514369" cy="1514369"/>
          </a:xfrm>
          <a:effectLst>
            <a:outerShdw blurRad="444500" dist="254000" dir="8100000" algn="ctr" rotWithShape="0">
              <a:srgbClr val="000000">
                <a:alpha val="50000"/>
              </a:srgbClr>
            </a:outerShdw>
          </a:effectLst>
        </p:grpSpPr>
        <p:sp>
          <p:nvSpPr>
            <p:cNvPr id="42" name="椭圆 41"/>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43" name="椭圆 42"/>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44" name="组合 43"/>
          <p:cNvGrpSpPr/>
          <p:nvPr/>
        </p:nvGrpSpPr>
        <p:grpSpPr>
          <a:xfrm>
            <a:off x="6215464" y="3523697"/>
            <a:ext cx="1087849" cy="1087849"/>
            <a:chOff x="6138561" y="494302"/>
            <a:chExt cx="1514369" cy="1514369"/>
          </a:xfrm>
          <a:effectLst>
            <a:outerShdw blurRad="444500" dist="254000" dir="8100000" algn="ctr" rotWithShape="0">
              <a:srgbClr val="000000">
                <a:alpha val="50000"/>
              </a:srgbClr>
            </a:outerShdw>
          </a:effectLst>
        </p:grpSpPr>
        <p:sp>
          <p:nvSpPr>
            <p:cNvPr id="45" name="椭圆 44"/>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46" name="椭圆 45"/>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15" name="组合 14"/>
          <p:cNvGrpSpPr/>
          <p:nvPr/>
        </p:nvGrpSpPr>
        <p:grpSpPr>
          <a:xfrm>
            <a:off x="3701462" y="2311195"/>
            <a:ext cx="1277348" cy="1277806"/>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47" name="组合 46"/>
          <p:cNvGrpSpPr/>
          <p:nvPr/>
        </p:nvGrpSpPr>
        <p:grpSpPr>
          <a:xfrm>
            <a:off x="709536" y="225152"/>
            <a:ext cx="705150" cy="704208"/>
            <a:chOff x="730802" y="225152"/>
            <a:chExt cx="705150" cy="704208"/>
          </a:xfrm>
        </p:grpSpPr>
        <p:grpSp>
          <p:nvGrpSpPr>
            <p:cNvPr id="48" name="组合 47"/>
            <p:cNvGrpSpPr/>
            <p:nvPr/>
          </p:nvGrpSpPr>
          <p:grpSpPr>
            <a:xfrm>
              <a:off x="730802" y="225152"/>
              <a:ext cx="705150" cy="704208"/>
              <a:chOff x="2187816" y="1972391"/>
              <a:chExt cx="849600" cy="848465"/>
            </a:xfrm>
          </p:grpSpPr>
          <p:sp>
            <p:nvSpPr>
              <p:cNvPr id="50"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51" name="椭圆 50"/>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49" name="矩形 48"/>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2</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4"/>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par>
                                    <p:cTn id="18" presetID="42" presetClass="entr" presetSubtype="0" fill="hold" nodeType="withEffect">
                                      <p:stCondLst>
                                        <p:cond delay="16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anim calcmode="lin" valueType="num">
                                          <p:cBhvr>
                                            <p:cTn id="21" dur="500" fill="hold"/>
                                            <p:tgtEl>
                                              <p:spTgt spid="38"/>
                                            </p:tgtEl>
                                            <p:attrNameLst>
                                              <p:attrName>ppt_x</p:attrName>
                                            </p:attrNameLst>
                                          </p:cBhvr>
                                          <p:tavLst>
                                            <p:tav tm="0">
                                              <p:val>
                                                <p:strVal val="#ppt_x"/>
                                              </p:val>
                                            </p:tav>
                                            <p:tav tm="100000">
                                              <p:val>
                                                <p:strVal val="#ppt_x"/>
                                              </p:val>
                                            </p:tav>
                                          </p:tavLst>
                                        </p:anim>
                                        <p:anim calcmode="lin" valueType="num">
                                          <p:cBhvr>
                                            <p:cTn id="22" dur="50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14:bounceEnd="54000">
                                          <p:cBhvr additive="base">
                                            <p:cTn id="30" dur="1200" fill="hold"/>
                                            <p:tgtEl>
                                              <p:spTgt spid="41"/>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41"/>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5"/>
                                            </p:tgtEl>
                                            <p:attrNameLst>
                                              <p:attrName>style.visibility</p:attrName>
                                            </p:attrNameLst>
                                          </p:cBhvr>
                                          <p:to>
                                            <p:strVal val="visible"/>
                                          </p:to>
                                        </p:set>
                                        <p:anim calcmode="lin" valueType="num" p14:bounceEnd="54000">
                                          <p:cBhvr additive="base">
                                            <p:cTn id="34" dur="1200" fill="hold"/>
                                            <p:tgtEl>
                                              <p:spTgt spid="15"/>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5"/>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44"/>
                                            </p:tgtEl>
                                            <p:attrNameLst>
                                              <p:attrName>style.visibility</p:attrName>
                                            </p:attrNameLst>
                                          </p:cBhvr>
                                          <p:to>
                                            <p:strVal val="visible"/>
                                          </p:to>
                                        </p:set>
                                        <p:anim calcmode="lin" valueType="num" p14:bounceEnd="54000">
                                          <p:cBhvr additive="base">
                                            <p:cTn id="38" dur="1200" fill="hold"/>
                                            <p:tgtEl>
                                              <p:spTgt spid="44"/>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44"/>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randombar(horizontal)">
                                          <p:cBhvr>
                                            <p:cTn id="64" dur="500"/>
                                            <p:tgtEl>
                                              <p:spTgt spid="27"/>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randombar(horizontal)">
                                          <p:cBhvr>
                                            <p:cTn id="70" dur="500"/>
                                            <p:tgtEl>
                                              <p:spTgt spid="2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randombar(horizontal)">
                                          <p:cBhvr>
                                            <p:cTn id="73" dur="500"/>
                                            <p:tgtEl>
                                              <p:spTgt spid="30"/>
                                            </p:tgtEl>
                                          </p:cBhvr>
                                        </p:animEffec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7" grpId="0"/>
          <p:bldP spid="28" grpId="0"/>
          <p:bldP spid="29" grpId="0"/>
          <p:bldP spid="30"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4"/>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par>
                                    <p:cTn id="18" presetID="42" presetClass="entr" presetSubtype="0" fill="hold" nodeType="withEffect">
                                      <p:stCondLst>
                                        <p:cond delay="16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anim calcmode="lin" valueType="num">
                                          <p:cBhvr>
                                            <p:cTn id="21" dur="500" fill="hold"/>
                                            <p:tgtEl>
                                              <p:spTgt spid="38"/>
                                            </p:tgtEl>
                                            <p:attrNameLst>
                                              <p:attrName>ppt_x</p:attrName>
                                            </p:attrNameLst>
                                          </p:cBhvr>
                                          <p:tavLst>
                                            <p:tav tm="0">
                                              <p:val>
                                                <p:strVal val="#ppt_x"/>
                                              </p:val>
                                            </p:tav>
                                            <p:tav tm="100000">
                                              <p:val>
                                                <p:strVal val="#ppt_x"/>
                                              </p:val>
                                            </p:tav>
                                          </p:tavLst>
                                        </p:anim>
                                        <p:anim calcmode="lin" valueType="num">
                                          <p:cBhvr>
                                            <p:cTn id="22" dur="50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1200" fill="hold"/>
                                            <p:tgtEl>
                                              <p:spTgt spid="41"/>
                                            </p:tgtEl>
                                            <p:attrNameLst>
                                              <p:attrName>ppt_x</p:attrName>
                                            </p:attrNameLst>
                                          </p:cBhvr>
                                          <p:tavLst>
                                            <p:tav tm="0">
                                              <p:val>
                                                <p:strVal val="0-#ppt_w/2"/>
                                              </p:val>
                                            </p:tav>
                                            <p:tav tm="100000">
                                              <p:val>
                                                <p:strVal val="#ppt_x"/>
                                              </p:val>
                                            </p:tav>
                                          </p:tavLst>
                                        </p:anim>
                                        <p:anim calcmode="lin" valueType="num">
                                          <p:cBhvr additive="base">
                                            <p:cTn id="31" dur="1200" fill="hold"/>
                                            <p:tgtEl>
                                              <p:spTgt spid="41"/>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200" fill="hold"/>
                                            <p:tgtEl>
                                              <p:spTgt spid="15"/>
                                            </p:tgtEl>
                                            <p:attrNameLst>
                                              <p:attrName>ppt_x</p:attrName>
                                            </p:attrNameLst>
                                          </p:cBhvr>
                                          <p:tavLst>
                                            <p:tav tm="0">
                                              <p:val>
                                                <p:strVal val="1+#ppt_w/2"/>
                                              </p:val>
                                            </p:tav>
                                            <p:tav tm="100000">
                                              <p:val>
                                                <p:strVal val="#ppt_x"/>
                                              </p:val>
                                            </p:tav>
                                          </p:tavLst>
                                        </p:anim>
                                        <p:anim calcmode="lin" valueType="num">
                                          <p:cBhvr additive="base">
                                            <p:cTn id="35" dur="1200" fill="hold"/>
                                            <p:tgtEl>
                                              <p:spTgt spid="15"/>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1200" fill="hold"/>
                                            <p:tgtEl>
                                              <p:spTgt spid="44"/>
                                            </p:tgtEl>
                                            <p:attrNameLst>
                                              <p:attrName>ppt_x</p:attrName>
                                            </p:attrNameLst>
                                          </p:cBhvr>
                                          <p:tavLst>
                                            <p:tav tm="0">
                                              <p:val>
                                                <p:strVal val="1+#ppt_w/2"/>
                                              </p:val>
                                            </p:tav>
                                            <p:tav tm="100000">
                                              <p:val>
                                                <p:strVal val="#ppt_x"/>
                                              </p:val>
                                            </p:tav>
                                          </p:tavLst>
                                        </p:anim>
                                        <p:anim calcmode="lin" valueType="num">
                                          <p:cBhvr additive="base">
                                            <p:cTn id="39" dur="1200" fill="hold"/>
                                            <p:tgtEl>
                                              <p:spTgt spid="44"/>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randombar(horizontal)">
                                          <p:cBhvr>
                                            <p:cTn id="64" dur="500"/>
                                            <p:tgtEl>
                                              <p:spTgt spid="27"/>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randombar(horizontal)">
                                          <p:cBhvr>
                                            <p:cTn id="70" dur="500"/>
                                            <p:tgtEl>
                                              <p:spTgt spid="2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randombar(horizontal)">
                                          <p:cBhvr>
                                            <p:cTn id="73" dur="500"/>
                                            <p:tgtEl>
                                              <p:spTgt spid="30"/>
                                            </p:tgtEl>
                                          </p:cBhvr>
                                        </p:animEffec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7" grpId="0"/>
          <p:bldP spid="28" grpId="0"/>
          <p:bldP spid="29" grpId="0"/>
          <p:bldP spid="30" grpId="0"/>
          <p:bldP spid="39" grpId="0"/>
          <p:bldP spid="4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重点任务完成</a:t>
            </a:r>
            <a:endParaRPr lang="zh-CN" altLang="en-US" dirty="0">
              <a:latin typeface="+mn-lt"/>
              <a:ea typeface="+mn-ea"/>
              <a:cs typeface="+mn-ea"/>
              <a:sym typeface="+mn-lt"/>
            </a:endParaRPr>
          </a:p>
        </p:txBody>
      </p:sp>
      <p:sp>
        <p:nvSpPr>
          <p:cNvPr id="3" name="Freeform 7"/>
          <p:cNvSpPr/>
          <p:nvPr/>
        </p:nvSpPr>
        <p:spPr bwMode="auto">
          <a:xfrm>
            <a:off x="4181823" y="1608353"/>
            <a:ext cx="1340584" cy="423408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121917" tIns="60958" rIns="121917" bIns="60958" numCol="1" anchor="t" anchorCtr="0" compatLnSpc="1"/>
          <a:lstStyle/>
          <a:p>
            <a:endParaRPr lang="zh-CN" altLang="en-US" dirty="0">
              <a:latin typeface="+mn-lt"/>
              <a:ea typeface="+mn-ea"/>
              <a:cs typeface="+mn-ea"/>
              <a:sym typeface="+mn-lt"/>
            </a:endParaRPr>
          </a:p>
        </p:txBody>
      </p:sp>
      <p:grpSp>
        <p:nvGrpSpPr>
          <p:cNvPr id="4" name="组合 3"/>
          <p:cNvGrpSpPr/>
          <p:nvPr/>
        </p:nvGrpSpPr>
        <p:grpSpPr>
          <a:xfrm>
            <a:off x="4181610" y="1290633"/>
            <a:ext cx="1532787" cy="1533342"/>
            <a:chOff x="2342140" y="893355"/>
            <a:chExt cx="1149740" cy="1149740"/>
          </a:xfrm>
        </p:grpSpPr>
        <p:grpSp>
          <p:nvGrpSpPr>
            <p:cNvPr id="5" name="组合 4"/>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E94236"/>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grpSp>
        <p:nvGrpSpPr>
          <p:cNvPr id="9" name="组合 8"/>
          <p:cNvGrpSpPr/>
          <p:nvPr/>
        </p:nvGrpSpPr>
        <p:grpSpPr>
          <a:xfrm>
            <a:off x="3506440" y="3048844"/>
            <a:ext cx="1532787" cy="1533342"/>
            <a:chOff x="1835696" y="2211710"/>
            <a:chExt cx="1149740" cy="1149740"/>
          </a:xfrm>
        </p:grpSpPr>
        <p:grpSp>
          <p:nvGrpSpPr>
            <p:cNvPr id="10" name="组合 9"/>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11"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E94236"/>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mn-lt"/>
                <a:ea typeface="+mn-ea"/>
                <a:cs typeface="+mn-ea"/>
                <a:sym typeface="+mn-lt"/>
              </a:endParaRPr>
            </a:p>
          </p:txBody>
        </p:sp>
      </p:grpSp>
      <p:grpSp>
        <p:nvGrpSpPr>
          <p:cNvPr id="14" name="组合 13"/>
          <p:cNvGrpSpPr/>
          <p:nvPr/>
        </p:nvGrpSpPr>
        <p:grpSpPr>
          <a:xfrm>
            <a:off x="4370423" y="4681406"/>
            <a:ext cx="1532787" cy="1533342"/>
            <a:chOff x="2483768" y="3435846"/>
            <a:chExt cx="1149740" cy="1149740"/>
          </a:xfrm>
        </p:grpSpPr>
        <p:grpSp>
          <p:nvGrpSpPr>
            <p:cNvPr id="15" name="组合 14"/>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7"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E94236"/>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sp>
        <p:nvSpPr>
          <p:cNvPr id="19" name="TextBox 18"/>
          <p:cNvSpPr txBox="1"/>
          <p:nvPr/>
        </p:nvSpPr>
        <p:spPr>
          <a:xfrm>
            <a:off x="1940974" y="1770795"/>
            <a:ext cx="1382309" cy="292388"/>
          </a:xfrm>
          <a:prstGeom prst="rect">
            <a:avLst/>
          </a:prstGeom>
          <a:noFill/>
        </p:spPr>
        <p:txBody>
          <a:bodyPr wrap="square" lIns="0" tIns="0" rIns="0" bIns="0" rtlCol="0">
            <a:spAutoFit/>
          </a:bodyPr>
          <a:lstStyle/>
          <a:p>
            <a:pPr algn="ctr"/>
            <a:r>
              <a:rPr lang="zh-CN" altLang="en-US" sz="1900" b="1" dirty="0">
                <a:solidFill>
                  <a:schemeClr val="tx1">
                    <a:lumMod val="75000"/>
                    <a:lumOff val="25000"/>
                  </a:schemeClr>
                </a:solidFill>
                <a:latin typeface="+mn-lt"/>
                <a:ea typeface="+mn-ea"/>
                <a:cs typeface="+mn-ea"/>
                <a:sym typeface="+mn-lt"/>
              </a:rPr>
              <a:t>填加标题</a:t>
            </a:r>
          </a:p>
        </p:txBody>
      </p:sp>
      <p:sp>
        <p:nvSpPr>
          <p:cNvPr id="20" name="TextBox 19"/>
          <p:cNvSpPr txBox="1"/>
          <p:nvPr/>
        </p:nvSpPr>
        <p:spPr>
          <a:xfrm>
            <a:off x="1940968" y="2187920"/>
            <a:ext cx="1604212" cy="230832"/>
          </a:xfrm>
          <a:prstGeom prst="rect">
            <a:avLst/>
          </a:prstGeom>
          <a:noFill/>
        </p:spPr>
        <p:txBody>
          <a:bodyPr wrap="square" lIns="0" tIns="0" rIns="0" bIns="0" rtlCol="0">
            <a:spAutoFit/>
          </a:bodyPr>
          <a:lstStyle/>
          <a:p>
            <a:pPr algn="ctr"/>
            <a:r>
              <a:rPr lang="zh-CN" altLang="en-US" sz="1500" dirty="0">
                <a:solidFill>
                  <a:schemeClr val="tx1">
                    <a:lumMod val="75000"/>
                    <a:lumOff val="25000"/>
                  </a:schemeClr>
                </a:solidFill>
                <a:latin typeface="+mn-lt"/>
                <a:ea typeface="+mn-ea"/>
                <a:cs typeface="+mn-ea"/>
                <a:sym typeface="+mn-lt"/>
              </a:rPr>
              <a:t>点击输入说明文字</a:t>
            </a:r>
          </a:p>
        </p:txBody>
      </p:sp>
      <p:sp>
        <p:nvSpPr>
          <p:cNvPr id="21" name="TextBox 20"/>
          <p:cNvSpPr txBox="1"/>
          <p:nvPr/>
        </p:nvSpPr>
        <p:spPr>
          <a:xfrm>
            <a:off x="1443719" y="3545329"/>
            <a:ext cx="1774860" cy="292388"/>
          </a:xfrm>
          <a:prstGeom prst="rect">
            <a:avLst/>
          </a:prstGeom>
          <a:noFill/>
        </p:spPr>
        <p:txBody>
          <a:bodyPr wrap="square" lIns="0" tIns="0" rIns="0" bIns="0" rtlCol="0">
            <a:spAutoFit/>
          </a:bodyPr>
          <a:lstStyle/>
          <a:p>
            <a:pPr algn="ctr"/>
            <a:r>
              <a:rPr lang="zh-CN" altLang="en-US" sz="1900" b="1" dirty="0">
                <a:solidFill>
                  <a:schemeClr val="tx1">
                    <a:lumMod val="75000"/>
                    <a:lumOff val="25000"/>
                  </a:schemeClr>
                </a:solidFill>
                <a:latin typeface="+mn-lt"/>
                <a:ea typeface="+mn-ea"/>
                <a:cs typeface="+mn-ea"/>
                <a:sym typeface="+mn-lt"/>
              </a:rPr>
              <a:t>填加标题</a:t>
            </a:r>
          </a:p>
        </p:txBody>
      </p:sp>
      <p:sp>
        <p:nvSpPr>
          <p:cNvPr id="22" name="TextBox 21"/>
          <p:cNvSpPr txBox="1"/>
          <p:nvPr/>
        </p:nvSpPr>
        <p:spPr>
          <a:xfrm>
            <a:off x="1576892" y="3975356"/>
            <a:ext cx="1555139" cy="230832"/>
          </a:xfrm>
          <a:prstGeom prst="rect">
            <a:avLst/>
          </a:prstGeom>
          <a:noFill/>
        </p:spPr>
        <p:txBody>
          <a:bodyPr wrap="square" lIns="0" tIns="0" rIns="0" bIns="0" rtlCol="0">
            <a:spAutoFit/>
          </a:bodyPr>
          <a:lstStyle/>
          <a:p>
            <a:pPr algn="ctr"/>
            <a:r>
              <a:rPr lang="zh-CN" altLang="en-US" sz="1500" dirty="0">
                <a:solidFill>
                  <a:schemeClr val="tx1">
                    <a:lumMod val="75000"/>
                    <a:lumOff val="25000"/>
                  </a:schemeClr>
                </a:solidFill>
                <a:latin typeface="+mn-lt"/>
                <a:ea typeface="+mn-ea"/>
                <a:cs typeface="+mn-ea"/>
                <a:sym typeface="+mn-lt"/>
              </a:rPr>
              <a:t>点击输入说明文字</a:t>
            </a:r>
          </a:p>
        </p:txBody>
      </p:sp>
      <p:sp>
        <p:nvSpPr>
          <p:cNvPr id="23" name="TextBox 22"/>
          <p:cNvSpPr txBox="1"/>
          <p:nvPr/>
        </p:nvSpPr>
        <p:spPr>
          <a:xfrm>
            <a:off x="2351278" y="5420046"/>
            <a:ext cx="1555139" cy="292388"/>
          </a:xfrm>
          <a:prstGeom prst="rect">
            <a:avLst/>
          </a:prstGeom>
          <a:noFill/>
        </p:spPr>
        <p:txBody>
          <a:bodyPr wrap="square" lIns="0" tIns="0" rIns="0" bIns="0" rtlCol="0">
            <a:spAutoFit/>
          </a:bodyPr>
          <a:lstStyle/>
          <a:p>
            <a:pPr algn="ctr"/>
            <a:r>
              <a:rPr lang="zh-CN" altLang="en-US" sz="1900" b="1" dirty="0">
                <a:solidFill>
                  <a:schemeClr val="tx1">
                    <a:lumMod val="75000"/>
                    <a:lumOff val="25000"/>
                  </a:schemeClr>
                </a:solidFill>
                <a:latin typeface="+mn-lt"/>
                <a:ea typeface="+mn-ea"/>
                <a:cs typeface="+mn-ea"/>
                <a:sym typeface="+mn-lt"/>
              </a:rPr>
              <a:t>填加标题</a:t>
            </a:r>
          </a:p>
        </p:txBody>
      </p:sp>
      <p:sp>
        <p:nvSpPr>
          <p:cNvPr id="24" name="TextBox 23"/>
          <p:cNvSpPr txBox="1"/>
          <p:nvPr/>
        </p:nvSpPr>
        <p:spPr>
          <a:xfrm>
            <a:off x="2369391" y="5842442"/>
            <a:ext cx="1555139" cy="230832"/>
          </a:xfrm>
          <a:prstGeom prst="rect">
            <a:avLst/>
          </a:prstGeom>
          <a:noFill/>
        </p:spPr>
        <p:txBody>
          <a:bodyPr wrap="square" lIns="0" tIns="0" rIns="0" bIns="0" rtlCol="0">
            <a:spAutoFit/>
          </a:bodyPr>
          <a:lstStyle/>
          <a:p>
            <a:pPr algn="ctr"/>
            <a:r>
              <a:rPr lang="zh-CN" altLang="en-US" sz="1500" dirty="0">
                <a:solidFill>
                  <a:schemeClr val="tx1">
                    <a:lumMod val="75000"/>
                    <a:lumOff val="25000"/>
                  </a:schemeClr>
                </a:solidFill>
                <a:latin typeface="+mn-lt"/>
                <a:ea typeface="+mn-ea"/>
                <a:cs typeface="+mn-ea"/>
                <a:sym typeface="+mn-lt"/>
              </a:rPr>
              <a:t>点击输入说明文字</a:t>
            </a:r>
          </a:p>
        </p:txBody>
      </p:sp>
      <p:sp>
        <p:nvSpPr>
          <p:cNvPr id="25" name="Line 39"/>
          <p:cNvSpPr>
            <a:spLocks noChangeShapeType="1"/>
          </p:cNvSpPr>
          <p:nvPr/>
        </p:nvSpPr>
        <p:spPr bwMode="auto">
          <a:xfrm>
            <a:off x="6121257" y="2428165"/>
            <a:ext cx="1220208" cy="600238"/>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lIns="121917" tIns="60958" rIns="121917" bIns="60958" anchor="ctr"/>
          <a:lstStyle/>
          <a:p>
            <a:endParaRPr lang="zh-CN" altLang="en-US" dirty="0">
              <a:latin typeface="+mn-lt"/>
              <a:ea typeface="+mn-ea"/>
              <a:cs typeface="+mn-ea"/>
              <a:sym typeface="+mn-lt"/>
            </a:endParaRPr>
          </a:p>
        </p:txBody>
      </p:sp>
      <p:sp>
        <p:nvSpPr>
          <p:cNvPr id="26" name="Line 40"/>
          <p:cNvSpPr>
            <a:spLocks noChangeShapeType="1"/>
          </p:cNvSpPr>
          <p:nvPr/>
        </p:nvSpPr>
        <p:spPr bwMode="auto">
          <a:xfrm>
            <a:off x="5490210" y="3752713"/>
            <a:ext cx="1655516" cy="1682"/>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lIns="121917" tIns="60958" rIns="121917" bIns="60958" anchor="ctr"/>
          <a:lstStyle/>
          <a:p>
            <a:endParaRPr lang="zh-CN" altLang="en-US" dirty="0">
              <a:latin typeface="+mn-lt"/>
              <a:ea typeface="+mn-ea"/>
              <a:cs typeface="+mn-ea"/>
              <a:sym typeface="+mn-lt"/>
            </a:endParaRPr>
          </a:p>
        </p:txBody>
      </p:sp>
      <p:sp>
        <p:nvSpPr>
          <p:cNvPr id="27" name="Line 41"/>
          <p:cNvSpPr>
            <a:spLocks noChangeShapeType="1"/>
          </p:cNvSpPr>
          <p:nvPr/>
        </p:nvSpPr>
        <p:spPr bwMode="auto">
          <a:xfrm flipV="1">
            <a:off x="6063571" y="4480208"/>
            <a:ext cx="1272310" cy="51112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lIns="121917" tIns="60958" rIns="121917" bIns="60958" anchor="ctr"/>
          <a:lstStyle/>
          <a:p>
            <a:endParaRPr lang="zh-CN" altLang="en-US" dirty="0">
              <a:latin typeface="+mn-lt"/>
              <a:ea typeface="+mn-ea"/>
              <a:cs typeface="+mn-ea"/>
              <a:sym typeface="+mn-lt"/>
            </a:endParaRPr>
          </a:p>
        </p:txBody>
      </p:sp>
      <p:grpSp>
        <p:nvGrpSpPr>
          <p:cNvPr id="28" name="组合 27"/>
          <p:cNvGrpSpPr/>
          <p:nvPr/>
        </p:nvGrpSpPr>
        <p:grpSpPr>
          <a:xfrm>
            <a:off x="7565668" y="2211864"/>
            <a:ext cx="3041452" cy="3042552"/>
            <a:chOff x="1403648" y="1115468"/>
            <a:chExt cx="1294414" cy="1294414"/>
          </a:xfrm>
        </p:grpSpPr>
        <p:sp>
          <p:nvSpPr>
            <p:cNvPr id="29" name="椭圆 28"/>
            <p:cNvSpPr/>
            <p:nvPr/>
          </p:nvSpPr>
          <p:spPr>
            <a:xfrm>
              <a:off x="1539485" y="1259632"/>
              <a:ext cx="1022740" cy="1022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dirty="0">
                <a:cs typeface="+mn-ea"/>
                <a:sym typeface="+mn-lt"/>
              </a:endParaRPr>
            </a:p>
          </p:txBody>
        </p:sp>
        <p:grpSp>
          <p:nvGrpSpPr>
            <p:cNvPr id="30" name="组合 29"/>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2" name="同心圆 3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solidFill>
                  <a:cs typeface="+mn-ea"/>
                  <a:sym typeface="+mn-lt"/>
                </a:endParaRPr>
              </a:p>
            </p:txBody>
          </p:sp>
          <p:sp>
            <p:nvSpPr>
              <p:cNvPr id="33" name="同心圆 3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solidFill>
                  <a:cs typeface="+mn-ea"/>
                  <a:sym typeface="+mn-lt"/>
                </a:endParaRPr>
              </a:p>
            </p:txBody>
          </p:sp>
        </p:grpSp>
        <p:sp>
          <p:nvSpPr>
            <p:cNvPr id="31"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700" dirty="0">
                  <a:solidFill>
                    <a:schemeClr val="bg1"/>
                  </a:solidFill>
                  <a:effectLst/>
                  <a:latin typeface="+mn-lt"/>
                  <a:ea typeface="+mn-ea"/>
                  <a:cs typeface="+mn-ea"/>
                  <a:sym typeface="+mn-lt"/>
                </a:rPr>
                <a:t>添加</a:t>
              </a:r>
              <a:endParaRPr lang="en-US" altLang="zh-CN" sz="3700" dirty="0">
                <a:solidFill>
                  <a:schemeClr val="bg1"/>
                </a:solidFill>
                <a:effectLst/>
                <a:latin typeface="+mn-lt"/>
                <a:ea typeface="+mn-ea"/>
                <a:cs typeface="+mn-ea"/>
                <a:sym typeface="+mn-lt"/>
              </a:endParaRPr>
            </a:p>
            <a:p>
              <a:r>
                <a:rPr lang="zh-CN" altLang="en-US" sz="3700" dirty="0">
                  <a:solidFill>
                    <a:schemeClr val="bg1"/>
                  </a:solidFill>
                  <a:effectLst/>
                  <a:latin typeface="+mn-lt"/>
                  <a:ea typeface="+mn-ea"/>
                  <a:cs typeface="+mn-ea"/>
                  <a:sym typeface="+mn-lt"/>
                </a:rPr>
                <a:t>文本</a:t>
              </a:r>
            </a:p>
          </p:txBody>
        </p:sp>
      </p:grpSp>
      <p:sp>
        <p:nvSpPr>
          <p:cNvPr id="34" name="TextBox 33"/>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36" name="组合 35"/>
          <p:cNvGrpSpPr/>
          <p:nvPr/>
        </p:nvGrpSpPr>
        <p:grpSpPr>
          <a:xfrm>
            <a:off x="709536" y="225152"/>
            <a:ext cx="705150" cy="704208"/>
            <a:chOff x="730802" y="225152"/>
            <a:chExt cx="705150" cy="704208"/>
          </a:xfrm>
        </p:grpSpPr>
        <p:grpSp>
          <p:nvGrpSpPr>
            <p:cNvPr id="37" name="组合 36"/>
            <p:cNvGrpSpPr/>
            <p:nvPr/>
          </p:nvGrpSpPr>
          <p:grpSpPr>
            <a:xfrm>
              <a:off x="730802" y="225152"/>
              <a:ext cx="705150" cy="704208"/>
              <a:chOff x="2187816" y="1972391"/>
              <a:chExt cx="849600" cy="848465"/>
            </a:xfrm>
          </p:grpSpPr>
          <p:sp>
            <p:nvSpPr>
              <p:cNvPr id="39"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40" name="椭圆 39"/>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38" name="矩形 37"/>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2</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5000">
                                          <p:cBhvr additive="base">
                                            <p:cTn id="7" dur="1500" fill="hold"/>
                                            <p:tgtEl>
                                              <p:spTgt spid="9"/>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5000">
                                          <p:cBhvr additive="base">
                                            <p:cTn id="11" dur="1500" fill="hold"/>
                                            <p:tgtEl>
                                              <p:spTgt spid="4"/>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5000">
                                          <p:cBhvr additive="base">
                                            <p:cTn id="15" dur="1500" fill="hold"/>
                                            <p:tgtEl>
                                              <p:spTgt spid="14"/>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0" grpId="0"/>
          <p:bldP spid="21" grpId="0"/>
          <p:bldP spid="22" grpId="0"/>
          <p:bldP spid="23" grpId="0"/>
          <p:bldP spid="24" grpId="0"/>
          <p:bldP spid="25" grpId="0" animBg="1"/>
          <p:bldP spid="26" grpId="0" animBg="1"/>
          <p:bldP spid="27"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0" grpId="0"/>
          <p:bldP spid="21" grpId="0"/>
          <p:bldP spid="22" grpId="0"/>
          <p:bldP spid="23" grpId="0"/>
          <p:bldP spid="24" grpId="0"/>
          <p:bldP spid="25" grpId="0" animBg="1"/>
          <p:bldP spid="26" grpId="0" animBg="1"/>
          <p:bldP spid="27" grpId="0" animBg="1"/>
          <p:bldP spid="3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工作完成阶段</a:t>
            </a:r>
            <a:endParaRPr lang="zh-CN" altLang="en-US" dirty="0">
              <a:latin typeface="+mn-lt"/>
              <a:ea typeface="+mn-ea"/>
              <a:cs typeface="+mn-ea"/>
              <a:sym typeface="+mn-lt"/>
            </a:endParaRPr>
          </a:p>
        </p:txBody>
      </p:sp>
      <p:pic>
        <p:nvPicPr>
          <p:cNvPr id="29"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5483" y="1195136"/>
            <a:ext cx="3876170" cy="545870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 name="组合 29"/>
          <p:cNvGrpSpPr/>
          <p:nvPr/>
        </p:nvGrpSpPr>
        <p:grpSpPr>
          <a:xfrm>
            <a:off x="5273773" y="5488730"/>
            <a:ext cx="1019591" cy="1019960"/>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sp>
          <p:nvSpPr>
            <p:cNvPr id="32" name="椭圆 31"/>
            <p:cNvSpPr/>
            <p:nvPr/>
          </p:nvSpPr>
          <p:spPr>
            <a:xfrm>
              <a:off x="3983164" y="2466913"/>
              <a:ext cx="1185736" cy="118573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4263980" y="4400697"/>
            <a:ext cx="1019591" cy="1019960"/>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sp>
          <p:nvSpPr>
            <p:cNvPr id="37" name="椭圆 36"/>
            <p:cNvSpPr/>
            <p:nvPr/>
          </p:nvSpPr>
          <p:spPr>
            <a:xfrm>
              <a:off x="3983164" y="2466913"/>
              <a:ext cx="1185736" cy="1185736"/>
            </a:xfrm>
            <a:prstGeom prst="ellipse">
              <a:avLst/>
            </a:prstGeom>
            <a:solidFill>
              <a:srgbClr val="E9423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p:cNvGrpSpPr/>
          <p:nvPr/>
        </p:nvGrpSpPr>
        <p:grpSpPr>
          <a:xfrm>
            <a:off x="6299439" y="3735724"/>
            <a:ext cx="1019591" cy="1019960"/>
            <a:chOff x="3832873" y="2297208"/>
            <a:chExt cx="1516550" cy="1516550"/>
          </a:xfrm>
        </p:grpSpPr>
        <p:grpSp>
          <p:nvGrpSpPr>
            <p:cNvPr id="41" name="组合 4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sp>
          <p:nvSpPr>
            <p:cNvPr id="42" name="椭圆 41"/>
            <p:cNvSpPr/>
            <p:nvPr/>
          </p:nvSpPr>
          <p:spPr>
            <a:xfrm>
              <a:off x="3983164" y="2466913"/>
              <a:ext cx="1185736" cy="118573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4263980" y="3104997"/>
            <a:ext cx="1019591" cy="1019960"/>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sp>
          <p:nvSpPr>
            <p:cNvPr id="47" name="椭圆 46"/>
            <p:cNvSpPr/>
            <p:nvPr/>
          </p:nvSpPr>
          <p:spPr>
            <a:xfrm>
              <a:off x="3983164" y="2466913"/>
              <a:ext cx="1185736" cy="1185736"/>
            </a:xfrm>
            <a:prstGeom prst="ellipse">
              <a:avLst/>
            </a:prstGeom>
            <a:solidFill>
              <a:srgbClr val="E9423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组合 49"/>
          <p:cNvGrpSpPr/>
          <p:nvPr/>
        </p:nvGrpSpPr>
        <p:grpSpPr>
          <a:xfrm>
            <a:off x="6299439" y="2424781"/>
            <a:ext cx="1019591" cy="1019960"/>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sp>
          <p:nvSpPr>
            <p:cNvPr id="52" name="椭圆 51"/>
            <p:cNvSpPr/>
            <p:nvPr/>
          </p:nvSpPr>
          <p:spPr>
            <a:xfrm>
              <a:off x="3983164" y="2466913"/>
              <a:ext cx="1185736" cy="118573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5" name="组合 54"/>
          <p:cNvGrpSpPr/>
          <p:nvPr/>
        </p:nvGrpSpPr>
        <p:grpSpPr>
          <a:xfrm>
            <a:off x="5273773" y="1296760"/>
            <a:ext cx="1019591" cy="1019960"/>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sp>
          <p:nvSpPr>
            <p:cNvPr id="57" name="椭圆 56"/>
            <p:cNvSpPr/>
            <p:nvPr/>
          </p:nvSpPr>
          <p:spPr>
            <a:xfrm>
              <a:off x="3983164" y="2466913"/>
              <a:ext cx="1185736" cy="1185736"/>
            </a:xfrm>
            <a:prstGeom prst="ellipse">
              <a:avLst/>
            </a:prstGeom>
            <a:solidFill>
              <a:srgbClr val="E9423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0" name="Group 34"/>
          <p:cNvGrpSpPr/>
          <p:nvPr/>
        </p:nvGrpSpPr>
        <p:grpSpPr>
          <a:xfrm>
            <a:off x="5595405" y="1580492"/>
            <a:ext cx="399273" cy="325017"/>
            <a:chOff x="1550139" y="1314466"/>
            <a:chExt cx="509139" cy="414300"/>
          </a:xfrm>
          <a:solidFill>
            <a:schemeClr val="bg1"/>
          </a:solidFill>
        </p:grpSpPr>
        <p:sp>
          <p:nvSpPr>
            <p:cNvPr id="6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63"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grpSp>
      <p:sp>
        <p:nvSpPr>
          <p:cNvPr id="64" name="矩形 3"/>
          <p:cNvSpPr>
            <a:spLocks noChangeArrowheads="1"/>
          </p:cNvSpPr>
          <p:nvPr/>
        </p:nvSpPr>
        <p:spPr bwMode="auto">
          <a:xfrm>
            <a:off x="6485558" y="1607916"/>
            <a:ext cx="95398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p>
            <a:r>
              <a:rPr lang="zh-CN" altLang="en-US" sz="2000" dirty="0">
                <a:solidFill>
                  <a:srgbClr val="E6241A"/>
                </a:solidFill>
                <a:latin typeface="+mn-lt"/>
                <a:ea typeface="+mn-ea"/>
                <a:cs typeface="+mn-ea"/>
                <a:sym typeface="+mn-lt"/>
              </a:rPr>
              <a:t>阶段一</a:t>
            </a:r>
          </a:p>
        </p:txBody>
      </p:sp>
      <p:sp>
        <p:nvSpPr>
          <p:cNvPr id="65" name="文本框 13"/>
          <p:cNvSpPr txBox="1"/>
          <p:nvPr/>
        </p:nvSpPr>
        <p:spPr>
          <a:xfrm>
            <a:off x="7620068" y="1410895"/>
            <a:ext cx="3250777" cy="753592"/>
          </a:xfrm>
          <a:prstGeom prst="rect">
            <a:avLst/>
          </a:prstGeom>
          <a:noFill/>
        </p:spPr>
        <p:txBody>
          <a:bodyPr wrap="square" lIns="87763" tIns="43880" rIns="87763" bIns="43880" rtlCol="0">
            <a:spAutoFit/>
          </a:bodyPr>
          <a:lstStyle/>
          <a:p>
            <a:pPr algn="l">
              <a:lnSpc>
                <a:spcPct val="120000"/>
              </a:lnSpc>
              <a:spcBef>
                <a:spcPct val="0"/>
              </a:spcBef>
              <a:buNone/>
            </a:pPr>
            <a:r>
              <a:rPr lang="zh-CN" altLang="en-US" sz="12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p>
        </p:txBody>
      </p:sp>
      <p:sp>
        <p:nvSpPr>
          <p:cNvPr id="66" name="矩形 3"/>
          <p:cNvSpPr>
            <a:spLocks noChangeArrowheads="1"/>
          </p:cNvSpPr>
          <p:nvPr/>
        </p:nvSpPr>
        <p:spPr bwMode="auto">
          <a:xfrm>
            <a:off x="7628673" y="2414618"/>
            <a:ext cx="95398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p>
            <a:r>
              <a:rPr lang="zh-CN" altLang="en-US" sz="2000" dirty="0">
                <a:solidFill>
                  <a:srgbClr val="C00000"/>
                </a:solidFill>
                <a:latin typeface="+mn-lt"/>
                <a:ea typeface="+mn-ea"/>
                <a:cs typeface="+mn-ea"/>
                <a:sym typeface="+mn-lt"/>
              </a:rPr>
              <a:t>阶段二</a:t>
            </a:r>
          </a:p>
        </p:txBody>
      </p:sp>
      <p:sp>
        <p:nvSpPr>
          <p:cNvPr id="67" name="文本框 13"/>
          <p:cNvSpPr txBox="1"/>
          <p:nvPr/>
        </p:nvSpPr>
        <p:spPr>
          <a:xfrm>
            <a:off x="7620068" y="2821112"/>
            <a:ext cx="3250777" cy="753592"/>
          </a:xfrm>
          <a:prstGeom prst="rect">
            <a:avLst/>
          </a:prstGeom>
          <a:noFill/>
        </p:spPr>
        <p:txBody>
          <a:bodyPr wrap="square" lIns="87763" tIns="43880" rIns="87763" bIns="43880" rtlCol="0">
            <a:spAutoFit/>
          </a:bodyPr>
          <a:lstStyle/>
          <a:p>
            <a:pPr algn="l">
              <a:lnSpc>
                <a:spcPct val="120000"/>
              </a:lnSpc>
              <a:spcBef>
                <a:spcPct val="0"/>
              </a:spcBef>
              <a:buNone/>
            </a:pPr>
            <a:r>
              <a:rPr lang="zh-CN" altLang="en-US" sz="12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p>
        </p:txBody>
      </p:sp>
      <p:sp>
        <p:nvSpPr>
          <p:cNvPr id="68" name="Freeform 20"/>
          <p:cNvSpPr>
            <a:spLocks noEditPoints="1"/>
          </p:cNvSpPr>
          <p:nvPr/>
        </p:nvSpPr>
        <p:spPr bwMode="auto">
          <a:xfrm>
            <a:off x="6600167" y="2787524"/>
            <a:ext cx="397807" cy="270423"/>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917" tIns="60958" rIns="121917" bIns="60958" numCol="1" anchor="t" anchorCtr="0" compatLnSpc="1"/>
          <a:lstStyle/>
          <a:p>
            <a:endParaRPr lang="en-US" dirty="0">
              <a:latin typeface="+mn-lt"/>
              <a:ea typeface="+mn-ea"/>
              <a:cs typeface="+mn-ea"/>
              <a:sym typeface="+mn-lt"/>
            </a:endParaRPr>
          </a:p>
        </p:txBody>
      </p:sp>
      <p:sp>
        <p:nvSpPr>
          <p:cNvPr id="69" name="矩形 3"/>
          <p:cNvSpPr>
            <a:spLocks noChangeArrowheads="1"/>
          </p:cNvSpPr>
          <p:nvPr/>
        </p:nvSpPr>
        <p:spPr bwMode="auto">
          <a:xfrm>
            <a:off x="2933260" y="2922735"/>
            <a:ext cx="95398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p>
            <a:r>
              <a:rPr lang="zh-CN" altLang="en-US" sz="2000" dirty="0">
                <a:solidFill>
                  <a:srgbClr val="E6241A"/>
                </a:solidFill>
                <a:latin typeface="+mn-lt"/>
                <a:ea typeface="+mn-ea"/>
                <a:cs typeface="+mn-ea"/>
                <a:sym typeface="+mn-lt"/>
              </a:rPr>
              <a:t>阶段三</a:t>
            </a:r>
          </a:p>
        </p:txBody>
      </p:sp>
      <p:sp>
        <p:nvSpPr>
          <p:cNvPr id="70" name="文本框 13"/>
          <p:cNvSpPr txBox="1"/>
          <p:nvPr/>
        </p:nvSpPr>
        <p:spPr>
          <a:xfrm>
            <a:off x="915338" y="3314743"/>
            <a:ext cx="3111139" cy="753592"/>
          </a:xfrm>
          <a:prstGeom prst="rect">
            <a:avLst/>
          </a:prstGeom>
          <a:noFill/>
        </p:spPr>
        <p:txBody>
          <a:bodyPr wrap="square" lIns="87763" tIns="43880" rIns="87763" bIns="43880" rtlCol="0">
            <a:spAutoFit/>
          </a:bodyPr>
          <a:lstStyle/>
          <a:p>
            <a:pPr algn="r">
              <a:lnSpc>
                <a:spcPct val="120000"/>
              </a:lnSpc>
              <a:spcBef>
                <a:spcPct val="0"/>
              </a:spcBef>
              <a:buNone/>
            </a:pPr>
            <a:r>
              <a:rPr lang="zh-CN" altLang="en-US" sz="12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p>
        </p:txBody>
      </p:sp>
      <p:grpSp>
        <p:nvGrpSpPr>
          <p:cNvPr id="71" name="Group 20"/>
          <p:cNvGrpSpPr/>
          <p:nvPr/>
        </p:nvGrpSpPr>
        <p:grpSpPr>
          <a:xfrm>
            <a:off x="4557363" y="3450520"/>
            <a:ext cx="412497" cy="285815"/>
            <a:chOff x="7416800" y="1122363"/>
            <a:chExt cx="366713" cy="254000"/>
          </a:xfrm>
          <a:solidFill>
            <a:schemeClr val="bg1"/>
          </a:solidFill>
        </p:grpSpPr>
        <p:sp>
          <p:nvSpPr>
            <p:cNvPr id="7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7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grpSp>
      <p:sp>
        <p:nvSpPr>
          <p:cNvPr id="74" name="矩形 3"/>
          <p:cNvSpPr>
            <a:spLocks noChangeArrowheads="1"/>
          </p:cNvSpPr>
          <p:nvPr/>
        </p:nvSpPr>
        <p:spPr bwMode="auto">
          <a:xfrm>
            <a:off x="7620067" y="3735724"/>
            <a:ext cx="95398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p>
            <a:r>
              <a:rPr lang="zh-CN" altLang="en-US" sz="2000" dirty="0">
                <a:solidFill>
                  <a:srgbClr val="C00000"/>
                </a:solidFill>
                <a:latin typeface="+mn-lt"/>
                <a:ea typeface="+mn-ea"/>
                <a:cs typeface="+mn-ea"/>
                <a:sym typeface="+mn-lt"/>
              </a:rPr>
              <a:t>阶段四</a:t>
            </a:r>
          </a:p>
        </p:txBody>
      </p:sp>
      <p:sp>
        <p:nvSpPr>
          <p:cNvPr id="75" name="文本框 13"/>
          <p:cNvSpPr txBox="1"/>
          <p:nvPr/>
        </p:nvSpPr>
        <p:spPr>
          <a:xfrm>
            <a:off x="7620068" y="4125281"/>
            <a:ext cx="3250777" cy="753592"/>
          </a:xfrm>
          <a:prstGeom prst="rect">
            <a:avLst/>
          </a:prstGeom>
          <a:noFill/>
        </p:spPr>
        <p:txBody>
          <a:bodyPr wrap="square" lIns="87763" tIns="43880" rIns="87763" bIns="43880" rtlCol="0">
            <a:spAutoFit/>
          </a:bodyPr>
          <a:lstStyle/>
          <a:p>
            <a:pPr algn="l">
              <a:lnSpc>
                <a:spcPct val="120000"/>
              </a:lnSpc>
              <a:spcBef>
                <a:spcPct val="0"/>
              </a:spcBef>
              <a:buNone/>
            </a:pPr>
            <a:r>
              <a:rPr lang="zh-CN" altLang="en-US" sz="12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p>
        </p:txBody>
      </p:sp>
      <p:grpSp>
        <p:nvGrpSpPr>
          <p:cNvPr id="76" name="组合 75"/>
          <p:cNvGrpSpPr/>
          <p:nvPr/>
        </p:nvGrpSpPr>
        <p:grpSpPr>
          <a:xfrm>
            <a:off x="6602142" y="4000613"/>
            <a:ext cx="422236" cy="403765"/>
            <a:chOff x="3294063" y="754063"/>
            <a:chExt cx="5600701" cy="5353051"/>
          </a:xfrm>
          <a:solidFill>
            <a:schemeClr val="bg1"/>
          </a:solidFill>
        </p:grpSpPr>
        <p:sp>
          <p:nvSpPr>
            <p:cNvPr id="77"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dirty="0">
                <a:solidFill>
                  <a:prstClr val="black"/>
                </a:solidFill>
                <a:latin typeface="+mn-lt"/>
                <a:ea typeface="+mn-ea"/>
                <a:cs typeface="+mn-ea"/>
                <a:sym typeface="+mn-lt"/>
              </a:endParaRPr>
            </a:p>
          </p:txBody>
        </p:sp>
        <p:sp>
          <p:nvSpPr>
            <p:cNvPr id="78"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dirty="0">
                <a:solidFill>
                  <a:prstClr val="black"/>
                </a:solidFill>
                <a:latin typeface="+mn-lt"/>
                <a:ea typeface="+mn-ea"/>
                <a:cs typeface="+mn-ea"/>
                <a:sym typeface="+mn-lt"/>
              </a:endParaRPr>
            </a:p>
          </p:txBody>
        </p:sp>
        <p:sp>
          <p:nvSpPr>
            <p:cNvPr id="7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dirty="0">
                <a:solidFill>
                  <a:prstClr val="black"/>
                </a:solidFill>
                <a:latin typeface="+mn-lt"/>
                <a:ea typeface="+mn-ea"/>
                <a:cs typeface="+mn-ea"/>
                <a:sym typeface="+mn-lt"/>
              </a:endParaRPr>
            </a:p>
          </p:txBody>
        </p:sp>
        <p:sp>
          <p:nvSpPr>
            <p:cNvPr id="80"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dirty="0">
                <a:solidFill>
                  <a:prstClr val="black"/>
                </a:solidFill>
                <a:latin typeface="+mn-lt"/>
                <a:ea typeface="+mn-ea"/>
                <a:cs typeface="+mn-ea"/>
                <a:sym typeface="+mn-lt"/>
              </a:endParaRPr>
            </a:p>
          </p:txBody>
        </p:sp>
        <p:sp>
          <p:nvSpPr>
            <p:cNvPr id="81"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dirty="0">
                <a:solidFill>
                  <a:prstClr val="black"/>
                </a:solidFill>
                <a:latin typeface="+mn-lt"/>
                <a:ea typeface="+mn-ea"/>
                <a:cs typeface="+mn-ea"/>
                <a:sym typeface="+mn-lt"/>
              </a:endParaRPr>
            </a:p>
          </p:txBody>
        </p:sp>
        <p:sp>
          <p:nvSpPr>
            <p:cNvPr id="82"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dirty="0">
                <a:solidFill>
                  <a:prstClr val="black"/>
                </a:solidFill>
                <a:latin typeface="+mn-lt"/>
                <a:ea typeface="+mn-ea"/>
                <a:cs typeface="+mn-ea"/>
                <a:sym typeface="+mn-lt"/>
              </a:endParaRPr>
            </a:p>
          </p:txBody>
        </p:sp>
        <p:sp>
          <p:nvSpPr>
            <p:cNvPr id="83"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dirty="0">
                <a:solidFill>
                  <a:prstClr val="black"/>
                </a:solidFill>
                <a:latin typeface="+mn-lt"/>
                <a:ea typeface="+mn-ea"/>
                <a:cs typeface="+mn-ea"/>
                <a:sym typeface="+mn-lt"/>
              </a:endParaRPr>
            </a:p>
          </p:txBody>
        </p:sp>
        <p:sp>
          <p:nvSpPr>
            <p:cNvPr id="84"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dirty="0">
                <a:solidFill>
                  <a:prstClr val="black"/>
                </a:solidFill>
                <a:latin typeface="+mn-lt"/>
                <a:ea typeface="+mn-ea"/>
                <a:cs typeface="+mn-ea"/>
                <a:sym typeface="+mn-lt"/>
              </a:endParaRPr>
            </a:p>
          </p:txBody>
        </p:sp>
        <p:sp>
          <p:nvSpPr>
            <p:cNvPr id="85"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dirty="0">
                <a:solidFill>
                  <a:prstClr val="black"/>
                </a:solidFill>
                <a:latin typeface="+mn-lt"/>
                <a:ea typeface="+mn-ea"/>
                <a:cs typeface="+mn-ea"/>
                <a:sym typeface="+mn-lt"/>
              </a:endParaRPr>
            </a:p>
          </p:txBody>
        </p:sp>
        <p:sp>
          <p:nvSpPr>
            <p:cNvPr id="86"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dirty="0">
                <a:solidFill>
                  <a:prstClr val="black"/>
                </a:solidFill>
                <a:latin typeface="+mn-lt"/>
                <a:ea typeface="+mn-ea"/>
                <a:cs typeface="+mn-ea"/>
                <a:sym typeface="+mn-lt"/>
              </a:endParaRPr>
            </a:p>
          </p:txBody>
        </p:sp>
        <p:sp>
          <p:nvSpPr>
            <p:cNvPr id="87"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dirty="0">
                <a:solidFill>
                  <a:prstClr val="black"/>
                </a:solidFill>
                <a:latin typeface="+mn-lt"/>
                <a:ea typeface="+mn-ea"/>
                <a:cs typeface="+mn-ea"/>
                <a:sym typeface="+mn-lt"/>
              </a:endParaRPr>
            </a:p>
          </p:txBody>
        </p:sp>
      </p:grpSp>
      <p:sp>
        <p:nvSpPr>
          <p:cNvPr id="88" name="矩形 3"/>
          <p:cNvSpPr>
            <a:spLocks noChangeArrowheads="1"/>
          </p:cNvSpPr>
          <p:nvPr/>
        </p:nvSpPr>
        <p:spPr bwMode="auto">
          <a:xfrm>
            <a:off x="2933260" y="4472494"/>
            <a:ext cx="95398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p>
            <a:r>
              <a:rPr lang="zh-CN" altLang="en-US" sz="2000" dirty="0">
                <a:solidFill>
                  <a:srgbClr val="E6241A"/>
                </a:solidFill>
                <a:latin typeface="+mn-lt"/>
                <a:ea typeface="+mn-ea"/>
                <a:cs typeface="+mn-ea"/>
                <a:sym typeface="+mn-lt"/>
              </a:rPr>
              <a:t>阶段五</a:t>
            </a:r>
          </a:p>
        </p:txBody>
      </p:sp>
      <p:sp>
        <p:nvSpPr>
          <p:cNvPr id="89" name="文本框 13"/>
          <p:cNvSpPr txBox="1"/>
          <p:nvPr/>
        </p:nvSpPr>
        <p:spPr>
          <a:xfrm>
            <a:off x="915338" y="4826393"/>
            <a:ext cx="3111139" cy="753592"/>
          </a:xfrm>
          <a:prstGeom prst="rect">
            <a:avLst/>
          </a:prstGeom>
          <a:noFill/>
        </p:spPr>
        <p:txBody>
          <a:bodyPr wrap="square" lIns="87763" tIns="43880" rIns="87763" bIns="43880" rtlCol="0">
            <a:spAutoFit/>
          </a:bodyPr>
          <a:lstStyle/>
          <a:p>
            <a:pPr algn="r">
              <a:lnSpc>
                <a:spcPct val="120000"/>
              </a:lnSpc>
              <a:spcBef>
                <a:spcPct val="0"/>
              </a:spcBef>
              <a:buNone/>
            </a:pPr>
            <a:r>
              <a:rPr lang="zh-CN" altLang="en-US" sz="12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p>
        </p:txBody>
      </p:sp>
      <p:grpSp>
        <p:nvGrpSpPr>
          <p:cNvPr id="90" name="Group 23"/>
          <p:cNvGrpSpPr/>
          <p:nvPr/>
        </p:nvGrpSpPr>
        <p:grpSpPr>
          <a:xfrm>
            <a:off x="4636262" y="4751959"/>
            <a:ext cx="342549" cy="298740"/>
            <a:chOff x="7540014" y="4306907"/>
            <a:chExt cx="389342" cy="339426"/>
          </a:xfrm>
          <a:solidFill>
            <a:schemeClr val="bg1"/>
          </a:solidFill>
        </p:grpSpPr>
        <p:sp>
          <p:nvSpPr>
            <p:cNvPr id="9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9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9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9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9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9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9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9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9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10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10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grpSp>
      <p:sp>
        <p:nvSpPr>
          <p:cNvPr id="102" name="矩形 3"/>
          <p:cNvSpPr>
            <a:spLocks noChangeArrowheads="1"/>
          </p:cNvSpPr>
          <p:nvPr/>
        </p:nvSpPr>
        <p:spPr bwMode="auto">
          <a:xfrm>
            <a:off x="6485558" y="5764461"/>
            <a:ext cx="953989" cy="40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p>
            <a:r>
              <a:rPr lang="zh-CN" altLang="en-US" sz="2000" dirty="0">
                <a:solidFill>
                  <a:srgbClr val="C00000"/>
                </a:solidFill>
                <a:latin typeface="+mn-lt"/>
                <a:ea typeface="+mn-ea"/>
                <a:cs typeface="+mn-ea"/>
                <a:sym typeface="+mn-lt"/>
              </a:rPr>
              <a:t>阶段六</a:t>
            </a:r>
          </a:p>
        </p:txBody>
      </p:sp>
      <p:sp>
        <p:nvSpPr>
          <p:cNvPr id="103" name="文本框 13"/>
          <p:cNvSpPr txBox="1"/>
          <p:nvPr/>
        </p:nvSpPr>
        <p:spPr>
          <a:xfrm>
            <a:off x="7620068" y="5567440"/>
            <a:ext cx="3250777" cy="753592"/>
          </a:xfrm>
          <a:prstGeom prst="rect">
            <a:avLst/>
          </a:prstGeom>
          <a:noFill/>
        </p:spPr>
        <p:txBody>
          <a:bodyPr wrap="square" lIns="87763" tIns="43880" rIns="87763" bIns="43880" rtlCol="0">
            <a:spAutoFit/>
          </a:bodyPr>
          <a:lstStyle/>
          <a:p>
            <a:pPr algn="l">
              <a:lnSpc>
                <a:spcPct val="120000"/>
              </a:lnSpc>
              <a:spcBef>
                <a:spcPct val="0"/>
              </a:spcBef>
              <a:buNone/>
            </a:pPr>
            <a:r>
              <a:rPr lang="zh-CN" altLang="en-US" sz="12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p>
        </p:txBody>
      </p:sp>
      <p:grpSp>
        <p:nvGrpSpPr>
          <p:cNvPr id="104" name="Group 9"/>
          <p:cNvGrpSpPr/>
          <p:nvPr/>
        </p:nvGrpSpPr>
        <p:grpSpPr>
          <a:xfrm>
            <a:off x="5591188" y="5879256"/>
            <a:ext cx="384761" cy="285413"/>
            <a:chOff x="4572000" y="3414713"/>
            <a:chExt cx="374651" cy="277813"/>
          </a:xfrm>
          <a:solidFill>
            <a:schemeClr val="bg1"/>
          </a:solidFill>
        </p:grpSpPr>
        <p:sp>
          <p:nvSpPr>
            <p:cNvPr id="10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10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grpSp>
      <p:sp>
        <p:nvSpPr>
          <p:cNvPr id="107" name="TextBox 106"/>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108" name="组合 107"/>
          <p:cNvGrpSpPr/>
          <p:nvPr/>
        </p:nvGrpSpPr>
        <p:grpSpPr>
          <a:xfrm>
            <a:off x="709536" y="225152"/>
            <a:ext cx="705150" cy="704208"/>
            <a:chOff x="730802" y="225152"/>
            <a:chExt cx="705150" cy="704208"/>
          </a:xfrm>
        </p:grpSpPr>
        <p:grpSp>
          <p:nvGrpSpPr>
            <p:cNvPr id="109" name="组合 108"/>
            <p:cNvGrpSpPr/>
            <p:nvPr/>
          </p:nvGrpSpPr>
          <p:grpSpPr>
            <a:xfrm>
              <a:off x="730802" y="225152"/>
              <a:ext cx="705150" cy="704208"/>
              <a:chOff x="2187816" y="1972391"/>
              <a:chExt cx="849600" cy="848465"/>
            </a:xfrm>
          </p:grpSpPr>
          <p:sp>
            <p:nvSpPr>
              <p:cNvPr id="111"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112" name="椭圆 111"/>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110" name="矩形 109"/>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2</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58000">
                                          <p:cBhvr additive="base">
                                            <p:cTn id="11" dur="1400" fill="hold"/>
                                            <p:tgtEl>
                                              <p:spTgt spid="30"/>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8000">
                                          <p:cBhvr additive="base">
                                            <p:cTn id="15" dur="14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58000">
                                          <p:cBhvr additive="base">
                                            <p:cTn id="19" dur="1400" fill="hold"/>
                                            <p:tgtEl>
                                              <p:spTgt spid="45"/>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14:bounceEnd="58000">
                                          <p:cBhvr additive="base">
                                            <p:cTn id="23" dur="1400" fill="hold"/>
                                            <p:tgtEl>
                                              <p:spTgt spid="50"/>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14:bounceEnd="58000">
                                          <p:cBhvr additive="base">
                                            <p:cTn id="27" dur="1400" fill="hold"/>
                                            <p:tgtEl>
                                              <p:spTgt spid="55"/>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55"/>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14:bounceEnd="58000">
                                          <p:cBhvr additive="base">
                                            <p:cTn id="31" dur="1400" fill="hold"/>
                                            <p:tgtEl>
                                              <p:spTgt spid="40"/>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4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 calcmode="lin" valueType="num">
                                          <p:cBhvr>
                                            <p:cTn id="38" dur="500" fill="hold"/>
                                            <p:tgtEl>
                                              <p:spTgt spid="60"/>
                                            </p:tgtEl>
                                            <p:attrNameLst>
                                              <p:attrName>style.rotation</p:attrName>
                                            </p:attrNameLst>
                                          </p:cBhvr>
                                          <p:tavLst>
                                            <p:tav tm="0">
                                              <p:val>
                                                <p:fltVal val="90"/>
                                              </p:val>
                                            </p:tav>
                                            <p:tav tm="100000">
                                              <p:val>
                                                <p:fltVal val="0"/>
                                              </p:val>
                                            </p:tav>
                                          </p:tavLst>
                                        </p:anim>
                                        <p:animEffect transition="in" filter="fade">
                                          <p:cBhvr>
                                            <p:cTn id="39" dur="500"/>
                                            <p:tgtEl>
                                              <p:spTgt spid="60"/>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right)">
                                          <p:cBhvr>
                                            <p:cTn id="46" dur="750"/>
                                            <p:tgtEl>
                                              <p:spTgt spid="65"/>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 calcmode="lin" valueType="num">
                                          <p:cBhvr>
                                            <p:cTn id="52" dur="500" fill="hold"/>
                                            <p:tgtEl>
                                              <p:spTgt spid="68"/>
                                            </p:tgtEl>
                                            <p:attrNameLst>
                                              <p:attrName>style.rotation</p:attrName>
                                            </p:attrNameLst>
                                          </p:cBhvr>
                                          <p:tavLst>
                                            <p:tav tm="0">
                                              <p:val>
                                                <p:fltVal val="90"/>
                                              </p:val>
                                            </p:tav>
                                            <p:tav tm="100000">
                                              <p:val>
                                                <p:fltVal val="0"/>
                                              </p:val>
                                            </p:tav>
                                          </p:tavLst>
                                        </p:anim>
                                        <p:animEffect transition="in" filter="fade">
                                          <p:cBhvr>
                                            <p:cTn id="53" dur="500"/>
                                            <p:tgtEl>
                                              <p:spTgt spid="68"/>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right)">
                                          <p:cBhvr>
                                            <p:cTn id="60" dur="750"/>
                                            <p:tgtEl>
                                              <p:spTgt spid="67"/>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p:cTn id="64" dur="500" fill="hold"/>
                                            <p:tgtEl>
                                              <p:spTgt spid="71"/>
                                            </p:tgtEl>
                                            <p:attrNameLst>
                                              <p:attrName>ppt_w</p:attrName>
                                            </p:attrNameLst>
                                          </p:cBhvr>
                                          <p:tavLst>
                                            <p:tav tm="0">
                                              <p:val>
                                                <p:fltVal val="0"/>
                                              </p:val>
                                            </p:tav>
                                            <p:tav tm="100000">
                                              <p:val>
                                                <p:strVal val="#ppt_w"/>
                                              </p:val>
                                            </p:tav>
                                          </p:tavLst>
                                        </p:anim>
                                        <p:anim calcmode="lin" valueType="num">
                                          <p:cBhvr>
                                            <p:cTn id="65" dur="500" fill="hold"/>
                                            <p:tgtEl>
                                              <p:spTgt spid="71"/>
                                            </p:tgtEl>
                                            <p:attrNameLst>
                                              <p:attrName>ppt_h</p:attrName>
                                            </p:attrNameLst>
                                          </p:cBhvr>
                                          <p:tavLst>
                                            <p:tav tm="0">
                                              <p:val>
                                                <p:fltVal val="0"/>
                                              </p:val>
                                            </p:tav>
                                            <p:tav tm="100000">
                                              <p:val>
                                                <p:strVal val="#ppt_h"/>
                                              </p:val>
                                            </p:tav>
                                          </p:tavLst>
                                        </p:anim>
                                        <p:anim calcmode="lin" valueType="num">
                                          <p:cBhvr>
                                            <p:cTn id="66" dur="500" fill="hold"/>
                                            <p:tgtEl>
                                              <p:spTgt spid="71"/>
                                            </p:tgtEl>
                                            <p:attrNameLst>
                                              <p:attrName>style.rotation</p:attrName>
                                            </p:attrNameLst>
                                          </p:cBhvr>
                                          <p:tavLst>
                                            <p:tav tm="0">
                                              <p:val>
                                                <p:fltVal val="90"/>
                                              </p:val>
                                            </p:tav>
                                            <p:tav tm="100000">
                                              <p:val>
                                                <p:fltVal val="0"/>
                                              </p:val>
                                            </p:tav>
                                          </p:tavLst>
                                        </p:anim>
                                        <p:animEffect transition="in" filter="fade">
                                          <p:cBhvr>
                                            <p:cTn id="67" dur="500"/>
                                            <p:tgtEl>
                                              <p:spTgt spid="71"/>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left)">
                                          <p:cBhvr>
                                            <p:cTn id="71" dur="500"/>
                                            <p:tgtEl>
                                              <p:spTgt spid="6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right)">
                                          <p:cBhvr>
                                            <p:cTn id="74" dur="750"/>
                                            <p:tgtEl>
                                              <p:spTgt spid="70"/>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 calcmode="lin" valueType="num">
                                          <p:cBhvr>
                                            <p:cTn id="80" dur="500" fill="hold"/>
                                            <p:tgtEl>
                                              <p:spTgt spid="76"/>
                                            </p:tgtEl>
                                            <p:attrNameLst>
                                              <p:attrName>style.rotation</p:attrName>
                                            </p:attrNameLst>
                                          </p:cBhvr>
                                          <p:tavLst>
                                            <p:tav tm="0">
                                              <p:val>
                                                <p:fltVal val="90"/>
                                              </p:val>
                                            </p:tav>
                                            <p:tav tm="100000">
                                              <p:val>
                                                <p:fltVal val="0"/>
                                              </p:val>
                                            </p:tav>
                                          </p:tavLst>
                                        </p:anim>
                                        <p:animEffect transition="in" filter="fade">
                                          <p:cBhvr>
                                            <p:cTn id="81" dur="500"/>
                                            <p:tgtEl>
                                              <p:spTgt spid="76"/>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right)">
                                          <p:cBhvr>
                                            <p:cTn id="88" dur="750"/>
                                            <p:tgtEl>
                                              <p:spTgt spid="75"/>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90"/>
                                            </p:tgtEl>
                                            <p:attrNameLst>
                                              <p:attrName>style.visibility</p:attrName>
                                            </p:attrNameLst>
                                          </p:cBhvr>
                                          <p:to>
                                            <p:strVal val="visible"/>
                                          </p:to>
                                        </p:set>
                                        <p:anim calcmode="lin" valueType="num">
                                          <p:cBhvr>
                                            <p:cTn id="92" dur="500" fill="hold"/>
                                            <p:tgtEl>
                                              <p:spTgt spid="90"/>
                                            </p:tgtEl>
                                            <p:attrNameLst>
                                              <p:attrName>ppt_w</p:attrName>
                                            </p:attrNameLst>
                                          </p:cBhvr>
                                          <p:tavLst>
                                            <p:tav tm="0">
                                              <p:val>
                                                <p:fltVal val="0"/>
                                              </p:val>
                                            </p:tav>
                                            <p:tav tm="100000">
                                              <p:val>
                                                <p:strVal val="#ppt_w"/>
                                              </p:val>
                                            </p:tav>
                                          </p:tavLst>
                                        </p:anim>
                                        <p:anim calcmode="lin" valueType="num">
                                          <p:cBhvr>
                                            <p:cTn id="93" dur="500" fill="hold"/>
                                            <p:tgtEl>
                                              <p:spTgt spid="90"/>
                                            </p:tgtEl>
                                            <p:attrNameLst>
                                              <p:attrName>ppt_h</p:attrName>
                                            </p:attrNameLst>
                                          </p:cBhvr>
                                          <p:tavLst>
                                            <p:tav tm="0">
                                              <p:val>
                                                <p:fltVal val="0"/>
                                              </p:val>
                                            </p:tav>
                                            <p:tav tm="100000">
                                              <p:val>
                                                <p:strVal val="#ppt_h"/>
                                              </p:val>
                                            </p:tav>
                                          </p:tavLst>
                                        </p:anim>
                                        <p:anim calcmode="lin" valueType="num">
                                          <p:cBhvr>
                                            <p:cTn id="94" dur="500" fill="hold"/>
                                            <p:tgtEl>
                                              <p:spTgt spid="90"/>
                                            </p:tgtEl>
                                            <p:attrNameLst>
                                              <p:attrName>style.rotation</p:attrName>
                                            </p:attrNameLst>
                                          </p:cBhvr>
                                          <p:tavLst>
                                            <p:tav tm="0">
                                              <p:val>
                                                <p:fltVal val="90"/>
                                              </p:val>
                                            </p:tav>
                                            <p:tav tm="100000">
                                              <p:val>
                                                <p:fltVal val="0"/>
                                              </p:val>
                                            </p:tav>
                                          </p:tavLst>
                                        </p:anim>
                                        <p:animEffect transition="in" filter="fade">
                                          <p:cBhvr>
                                            <p:cTn id="95" dur="500"/>
                                            <p:tgtEl>
                                              <p:spTgt spid="90"/>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wipe(left)">
                                          <p:cBhvr>
                                            <p:cTn id="99" dur="500"/>
                                            <p:tgtEl>
                                              <p:spTgt spid="8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wipe(right)">
                                          <p:cBhvr>
                                            <p:cTn id="102" dur="750"/>
                                            <p:tgtEl>
                                              <p:spTgt spid="89"/>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p:cTn id="106" dur="500" fill="hold"/>
                                            <p:tgtEl>
                                              <p:spTgt spid="104"/>
                                            </p:tgtEl>
                                            <p:attrNameLst>
                                              <p:attrName>ppt_w</p:attrName>
                                            </p:attrNameLst>
                                          </p:cBhvr>
                                          <p:tavLst>
                                            <p:tav tm="0">
                                              <p:val>
                                                <p:fltVal val="0"/>
                                              </p:val>
                                            </p:tav>
                                            <p:tav tm="100000">
                                              <p:val>
                                                <p:strVal val="#ppt_w"/>
                                              </p:val>
                                            </p:tav>
                                          </p:tavLst>
                                        </p:anim>
                                        <p:anim calcmode="lin" valueType="num">
                                          <p:cBhvr>
                                            <p:cTn id="107" dur="500" fill="hold"/>
                                            <p:tgtEl>
                                              <p:spTgt spid="104"/>
                                            </p:tgtEl>
                                            <p:attrNameLst>
                                              <p:attrName>ppt_h</p:attrName>
                                            </p:attrNameLst>
                                          </p:cBhvr>
                                          <p:tavLst>
                                            <p:tav tm="0">
                                              <p:val>
                                                <p:fltVal val="0"/>
                                              </p:val>
                                            </p:tav>
                                            <p:tav tm="100000">
                                              <p:val>
                                                <p:strVal val="#ppt_h"/>
                                              </p:val>
                                            </p:tav>
                                          </p:tavLst>
                                        </p:anim>
                                        <p:anim calcmode="lin" valueType="num">
                                          <p:cBhvr>
                                            <p:cTn id="108" dur="500" fill="hold"/>
                                            <p:tgtEl>
                                              <p:spTgt spid="104"/>
                                            </p:tgtEl>
                                            <p:attrNameLst>
                                              <p:attrName>style.rotation</p:attrName>
                                            </p:attrNameLst>
                                          </p:cBhvr>
                                          <p:tavLst>
                                            <p:tav tm="0">
                                              <p:val>
                                                <p:fltVal val="90"/>
                                              </p:val>
                                            </p:tav>
                                            <p:tav tm="100000">
                                              <p:val>
                                                <p:fltVal val="0"/>
                                              </p:val>
                                            </p:tav>
                                          </p:tavLst>
                                        </p:anim>
                                        <p:animEffect transition="in" filter="fade">
                                          <p:cBhvr>
                                            <p:cTn id="109" dur="500"/>
                                            <p:tgtEl>
                                              <p:spTgt spid="104"/>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left)">
                                          <p:cBhvr>
                                            <p:cTn id="113" dur="500"/>
                                            <p:tgtEl>
                                              <p:spTgt spid="10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03"/>
                                            </p:tgtEl>
                                            <p:attrNameLst>
                                              <p:attrName>style.visibility</p:attrName>
                                            </p:attrNameLst>
                                          </p:cBhvr>
                                          <p:to>
                                            <p:strVal val="visible"/>
                                          </p:to>
                                        </p:set>
                                        <p:animEffect transition="in" filter="wipe(right)">
                                          <p:cBhvr>
                                            <p:cTn id="116" dur="750"/>
                                            <p:tgtEl>
                                              <p:spTgt spid="103"/>
                                            </p:tgtEl>
                                          </p:cBhvr>
                                        </p:animEffect>
                                      </p:childTnLst>
                                    </p:cTn>
                                  </p:par>
                                </p:childTnLst>
                              </p:cTn>
                            </p:par>
                            <p:par>
                              <p:cTn id="117" fill="hold">
                                <p:stCondLst>
                                  <p:cond delay="8000"/>
                                </p:stCondLst>
                                <p:childTnLst>
                                  <p:par>
                                    <p:cTn id="118" presetID="10" presetClass="entr" presetSubtype="0" fill="hold" grpId="0" nodeType="afterEffect">
                                      <p:stCondLst>
                                        <p:cond delay="0"/>
                                      </p:stCondLst>
                                      <p:childTnLst>
                                        <p:set>
                                          <p:cBhvr>
                                            <p:cTn id="119" dur="1" fill="hold">
                                              <p:stCondLst>
                                                <p:cond delay="0"/>
                                              </p:stCondLst>
                                            </p:cTn>
                                            <p:tgtEl>
                                              <p:spTgt spid="107"/>
                                            </p:tgtEl>
                                            <p:attrNameLst>
                                              <p:attrName>style.visibility</p:attrName>
                                            </p:attrNameLst>
                                          </p:cBhvr>
                                          <p:to>
                                            <p:strVal val="visible"/>
                                          </p:to>
                                        </p:set>
                                        <p:animEffect transition="in" filter="fade">
                                          <p:cBhvr>
                                            <p:cTn id="12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animBg="1"/>
          <p:bldP spid="69" grpId="0"/>
          <p:bldP spid="70" grpId="0"/>
          <p:bldP spid="74" grpId="0"/>
          <p:bldP spid="75" grpId="0"/>
          <p:bldP spid="88" grpId="0"/>
          <p:bldP spid="89" grpId="0"/>
          <p:bldP spid="102" grpId="0"/>
          <p:bldP spid="103" grpId="0"/>
          <p:bldP spid="10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400" fill="hold"/>
                                            <p:tgtEl>
                                              <p:spTgt spid="30"/>
                                            </p:tgtEl>
                                            <p:attrNameLst>
                                              <p:attrName>ppt_x</p:attrName>
                                            </p:attrNameLst>
                                          </p:cBhvr>
                                          <p:tavLst>
                                            <p:tav tm="0">
                                              <p:val>
                                                <p:strVal val="0-#ppt_w/2"/>
                                              </p:val>
                                            </p:tav>
                                            <p:tav tm="100000">
                                              <p:val>
                                                <p:strVal val="#ppt_x"/>
                                              </p:val>
                                            </p:tav>
                                          </p:tavLst>
                                        </p:anim>
                                        <p:anim calcmode="lin" valueType="num">
                                          <p:cBhvr additive="base">
                                            <p:cTn id="12" dur="14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400" fill="hold"/>
                                            <p:tgtEl>
                                              <p:spTgt spid="35"/>
                                            </p:tgtEl>
                                            <p:attrNameLst>
                                              <p:attrName>ppt_x</p:attrName>
                                            </p:attrNameLst>
                                          </p:cBhvr>
                                          <p:tavLst>
                                            <p:tav tm="0">
                                              <p:val>
                                                <p:strVal val="1+#ppt_w/2"/>
                                              </p:val>
                                            </p:tav>
                                            <p:tav tm="100000">
                                              <p:val>
                                                <p:strVal val="#ppt_x"/>
                                              </p:val>
                                            </p:tav>
                                          </p:tavLst>
                                        </p:anim>
                                        <p:anim calcmode="lin" valueType="num">
                                          <p:cBhvr additive="base">
                                            <p:cTn id="16" dur="14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400" fill="hold"/>
                                            <p:tgtEl>
                                              <p:spTgt spid="45"/>
                                            </p:tgtEl>
                                            <p:attrNameLst>
                                              <p:attrName>ppt_x</p:attrName>
                                            </p:attrNameLst>
                                          </p:cBhvr>
                                          <p:tavLst>
                                            <p:tav tm="0">
                                              <p:val>
                                                <p:strVal val="1+#ppt_w/2"/>
                                              </p:val>
                                            </p:tav>
                                            <p:tav tm="100000">
                                              <p:val>
                                                <p:strVal val="#ppt_x"/>
                                              </p:val>
                                            </p:tav>
                                          </p:tavLst>
                                        </p:anim>
                                        <p:anim calcmode="lin" valueType="num">
                                          <p:cBhvr additive="base">
                                            <p:cTn id="20" dur="14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1400" fill="hold"/>
                                            <p:tgtEl>
                                              <p:spTgt spid="50"/>
                                            </p:tgtEl>
                                            <p:attrNameLst>
                                              <p:attrName>ppt_x</p:attrName>
                                            </p:attrNameLst>
                                          </p:cBhvr>
                                          <p:tavLst>
                                            <p:tav tm="0">
                                              <p:val>
                                                <p:strVal val="0-#ppt_w/2"/>
                                              </p:val>
                                            </p:tav>
                                            <p:tav tm="100000">
                                              <p:val>
                                                <p:strVal val="#ppt_x"/>
                                              </p:val>
                                            </p:tav>
                                          </p:tavLst>
                                        </p:anim>
                                        <p:anim calcmode="lin" valueType="num">
                                          <p:cBhvr additive="base">
                                            <p:cTn id="24" dur="14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1400" fill="hold"/>
                                            <p:tgtEl>
                                              <p:spTgt spid="55"/>
                                            </p:tgtEl>
                                            <p:attrNameLst>
                                              <p:attrName>ppt_x</p:attrName>
                                            </p:attrNameLst>
                                          </p:cBhvr>
                                          <p:tavLst>
                                            <p:tav tm="0">
                                              <p:val>
                                                <p:strVal val="1+#ppt_w/2"/>
                                              </p:val>
                                            </p:tav>
                                            <p:tav tm="100000">
                                              <p:val>
                                                <p:strVal val="#ppt_x"/>
                                              </p:val>
                                            </p:tav>
                                          </p:tavLst>
                                        </p:anim>
                                        <p:anim calcmode="lin" valueType="num">
                                          <p:cBhvr additive="base">
                                            <p:cTn id="28" dur="1400" fill="hold"/>
                                            <p:tgtEl>
                                              <p:spTgt spid="55"/>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400" fill="hold"/>
                                            <p:tgtEl>
                                              <p:spTgt spid="40"/>
                                            </p:tgtEl>
                                            <p:attrNameLst>
                                              <p:attrName>ppt_x</p:attrName>
                                            </p:attrNameLst>
                                          </p:cBhvr>
                                          <p:tavLst>
                                            <p:tav tm="0">
                                              <p:val>
                                                <p:strVal val="0-#ppt_w/2"/>
                                              </p:val>
                                            </p:tav>
                                            <p:tav tm="100000">
                                              <p:val>
                                                <p:strVal val="#ppt_x"/>
                                              </p:val>
                                            </p:tav>
                                          </p:tavLst>
                                        </p:anim>
                                        <p:anim calcmode="lin" valueType="num">
                                          <p:cBhvr additive="base">
                                            <p:cTn id="32" dur="1400" fill="hold"/>
                                            <p:tgtEl>
                                              <p:spTgt spid="4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 calcmode="lin" valueType="num">
                                          <p:cBhvr>
                                            <p:cTn id="38" dur="500" fill="hold"/>
                                            <p:tgtEl>
                                              <p:spTgt spid="60"/>
                                            </p:tgtEl>
                                            <p:attrNameLst>
                                              <p:attrName>style.rotation</p:attrName>
                                            </p:attrNameLst>
                                          </p:cBhvr>
                                          <p:tavLst>
                                            <p:tav tm="0">
                                              <p:val>
                                                <p:fltVal val="90"/>
                                              </p:val>
                                            </p:tav>
                                            <p:tav tm="100000">
                                              <p:val>
                                                <p:fltVal val="0"/>
                                              </p:val>
                                            </p:tav>
                                          </p:tavLst>
                                        </p:anim>
                                        <p:animEffect transition="in" filter="fade">
                                          <p:cBhvr>
                                            <p:cTn id="39" dur="500"/>
                                            <p:tgtEl>
                                              <p:spTgt spid="60"/>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right)">
                                          <p:cBhvr>
                                            <p:cTn id="46" dur="750"/>
                                            <p:tgtEl>
                                              <p:spTgt spid="65"/>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 calcmode="lin" valueType="num">
                                          <p:cBhvr>
                                            <p:cTn id="52" dur="500" fill="hold"/>
                                            <p:tgtEl>
                                              <p:spTgt spid="68"/>
                                            </p:tgtEl>
                                            <p:attrNameLst>
                                              <p:attrName>style.rotation</p:attrName>
                                            </p:attrNameLst>
                                          </p:cBhvr>
                                          <p:tavLst>
                                            <p:tav tm="0">
                                              <p:val>
                                                <p:fltVal val="90"/>
                                              </p:val>
                                            </p:tav>
                                            <p:tav tm="100000">
                                              <p:val>
                                                <p:fltVal val="0"/>
                                              </p:val>
                                            </p:tav>
                                          </p:tavLst>
                                        </p:anim>
                                        <p:animEffect transition="in" filter="fade">
                                          <p:cBhvr>
                                            <p:cTn id="53" dur="500"/>
                                            <p:tgtEl>
                                              <p:spTgt spid="68"/>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right)">
                                          <p:cBhvr>
                                            <p:cTn id="60" dur="750"/>
                                            <p:tgtEl>
                                              <p:spTgt spid="67"/>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p:cTn id="64" dur="500" fill="hold"/>
                                            <p:tgtEl>
                                              <p:spTgt spid="71"/>
                                            </p:tgtEl>
                                            <p:attrNameLst>
                                              <p:attrName>ppt_w</p:attrName>
                                            </p:attrNameLst>
                                          </p:cBhvr>
                                          <p:tavLst>
                                            <p:tav tm="0">
                                              <p:val>
                                                <p:fltVal val="0"/>
                                              </p:val>
                                            </p:tav>
                                            <p:tav tm="100000">
                                              <p:val>
                                                <p:strVal val="#ppt_w"/>
                                              </p:val>
                                            </p:tav>
                                          </p:tavLst>
                                        </p:anim>
                                        <p:anim calcmode="lin" valueType="num">
                                          <p:cBhvr>
                                            <p:cTn id="65" dur="500" fill="hold"/>
                                            <p:tgtEl>
                                              <p:spTgt spid="71"/>
                                            </p:tgtEl>
                                            <p:attrNameLst>
                                              <p:attrName>ppt_h</p:attrName>
                                            </p:attrNameLst>
                                          </p:cBhvr>
                                          <p:tavLst>
                                            <p:tav tm="0">
                                              <p:val>
                                                <p:fltVal val="0"/>
                                              </p:val>
                                            </p:tav>
                                            <p:tav tm="100000">
                                              <p:val>
                                                <p:strVal val="#ppt_h"/>
                                              </p:val>
                                            </p:tav>
                                          </p:tavLst>
                                        </p:anim>
                                        <p:anim calcmode="lin" valueType="num">
                                          <p:cBhvr>
                                            <p:cTn id="66" dur="500" fill="hold"/>
                                            <p:tgtEl>
                                              <p:spTgt spid="71"/>
                                            </p:tgtEl>
                                            <p:attrNameLst>
                                              <p:attrName>style.rotation</p:attrName>
                                            </p:attrNameLst>
                                          </p:cBhvr>
                                          <p:tavLst>
                                            <p:tav tm="0">
                                              <p:val>
                                                <p:fltVal val="90"/>
                                              </p:val>
                                            </p:tav>
                                            <p:tav tm="100000">
                                              <p:val>
                                                <p:fltVal val="0"/>
                                              </p:val>
                                            </p:tav>
                                          </p:tavLst>
                                        </p:anim>
                                        <p:animEffect transition="in" filter="fade">
                                          <p:cBhvr>
                                            <p:cTn id="67" dur="500"/>
                                            <p:tgtEl>
                                              <p:spTgt spid="71"/>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left)">
                                          <p:cBhvr>
                                            <p:cTn id="71" dur="500"/>
                                            <p:tgtEl>
                                              <p:spTgt spid="6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right)">
                                          <p:cBhvr>
                                            <p:cTn id="74" dur="750"/>
                                            <p:tgtEl>
                                              <p:spTgt spid="70"/>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 calcmode="lin" valueType="num">
                                          <p:cBhvr>
                                            <p:cTn id="80" dur="500" fill="hold"/>
                                            <p:tgtEl>
                                              <p:spTgt spid="76"/>
                                            </p:tgtEl>
                                            <p:attrNameLst>
                                              <p:attrName>style.rotation</p:attrName>
                                            </p:attrNameLst>
                                          </p:cBhvr>
                                          <p:tavLst>
                                            <p:tav tm="0">
                                              <p:val>
                                                <p:fltVal val="90"/>
                                              </p:val>
                                            </p:tav>
                                            <p:tav tm="100000">
                                              <p:val>
                                                <p:fltVal val="0"/>
                                              </p:val>
                                            </p:tav>
                                          </p:tavLst>
                                        </p:anim>
                                        <p:animEffect transition="in" filter="fade">
                                          <p:cBhvr>
                                            <p:cTn id="81" dur="500"/>
                                            <p:tgtEl>
                                              <p:spTgt spid="76"/>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right)">
                                          <p:cBhvr>
                                            <p:cTn id="88" dur="750"/>
                                            <p:tgtEl>
                                              <p:spTgt spid="75"/>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90"/>
                                            </p:tgtEl>
                                            <p:attrNameLst>
                                              <p:attrName>style.visibility</p:attrName>
                                            </p:attrNameLst>
                                          </p:cBhvr>
                                          <p:to>
                                            <p:strVal val="visible"/>
                                          </p:to>
                                        </p:set>
                                        <p:anim calcmode="lin" valueType="num">
                                          <p:cBhvr>
                                            <p:cTn id="92" dur="500" fill="hold"/>
                                            <p:tgtEl>
                                              <p:spTgt spid="90"/>
                                            </p:tgtEl>
                                            <p:attrNameLst>
                                              <p:attrName>ppt_w</p:attrName>
                                            </p:attrNameLst>
                                          </p:cBhvr>
                                          <p:tavLst>
                                            <p:tav tm="0">
                                              <p:val>
                                                <p:fltVal val="0"/>
                                              </p:val>
                                            </p:tav>
                                            <p:tav tm="100000">
                                              <p:val>
                                                <p:strVal val="#ppt_w"/>
                                              </p:val>
                                            </p:tav>
                                          </p:tavLst>
                                        </p:anim>
                                        <p:anim calcmode="lin" valueType="num">
                                          <p:cBhvr>
                                            <p:cTn id="93" dur="500" fill="hold"/>
                                            <p:tgtEl>
                                              <p:spTgt spid="90"/>
                                            </p:tgtEl>
                                            <p:attrNameLst>
                                              <p:attrName>ppt_h</p:attrName>
                                            </p:attrNameLst>
                                          </p:cBhvr>
                                          <p:tavLst>
                                            <p:tav tm="0">
                                              <p:val>
                                                <p:fltVal val="0"/>
                                              </p:val>
                                            </p:tav>
                                            <p:tav tm="100000">
                                              <p:val>
                                                <p:strVal val="#ppt_h"/>
                                              </p:val>
                                            </p:tav>
                                          </p:tavLst>
                                        </p:anim>
                                        <p:anim calcmode="lin" valueType="num">
                                          <p:cBhvr>
                                            <p:cTn id="94" dur="500" fill="hold"/>
                                            <p:tgtEl>
                                              <p:spTgt spid="90"/>
                                            </p:tgtEl>
                                            <p:attrNameLst>
                                              <p:attrName>style.rotation</p:attrName>
                                            </p:attrNameLst>
                                          </p:cBhvr>
                                          <p:tavLst>
                                            <p:tav tm="0">
                                              <p:val>
                                                <p:fltVal val="90"/>
                                              </p:val>
                                            </p:tav>
                                            <p:tav tm="100000">
                                              <p:val>
                                                <p:fltVal val="0"/>
                                              </p:val>
                                            </p:tav>
                                          </p:tavLst>
                                        </p:anim>
                                        <p:animEffect transition="in" filter="fade">
                                          <p:cBhvr>
                                            <p:cTn id="95" dur="500"/>
                                            <p:tgtEl>
                                              <p:spTgt spid="90"/>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wipe(left)">
                                          <p:cBhvr>
                                            <p:cTn id="99" dur="500"/>
                                            <p:tgtEl>
                                              <p:spTgt spid="8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wipe(right)">
                                          <p:cBhvr>
                                            <p:cTn id="102" dur="750"/>
                                            <p:tgtEl>
                                              <p:spTgt spid="89"/>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p:cTn id="106" dur="500" fill="hold"/>
                                            <p:tgtEl>
                                              <p:spTgt spid="104"/>
                                            </p:tgtEl>
                                            <p:attrNameLst>
                                              <p:attrName>ppt_w</p:attrName>
                                            </p:attrNameLst>
                                          </p:cBhvr>
                                          <p:tavLst>
                                            <p:tav tm="0">
                                              <p:val>
                                                <p:fltVal val="0"/>
                                              </p:val>
                                            </p:tav>
                                            <p:tav tm="100000">
                                              <p:val>
                                                <p:strVal val="#ppt_w"/>
                                              </p:val>
                                            </p:tav>
                                          </p:tavLst>
                                        </p:anim>
                                        <p:anim calcmode="lin" valueType="num">
                                          <p:cBhvr>
                                            <p:cTn id="107" dur="500" fill="hold"/>
                                            <p:tgtEl>
                                              <p:spTgt spid="104"/>
                                            </p:tgtEl>
                                            <p:attrNameLst>
                                              <p:attrName>ppt_h</p:attrName>
                                            </p:attrNameLst>
                                          </p:cBhvr>
                                          <p:tavLst>
                                            <p:tav tm="0">
                                              <p:val>
                                                <p:fltVal val="0"/>
                                              </p:val>
                                            </p:tav>
                                            <p:tav tm="100000">
                                              <p:val>
                                                <p:strVal val="#ppt_h"/>
                                              </p:val>
                                            </p:tav>
                                          </p:tavLst>
                                        </p:anim>
                                        <p:anim calcmode="lin" valueType="num">
                                          <p:cBhvr>
                                            <p:cTn id="108" dur="500" fill="hold"/>
                                            <p:tgtEl>
                                              <p:spTgt spid="104"/>
                                            </p:tgtEl>
                                            <p:attrNameLst>
                                              <p:attrName>style.rotation</p:attrName>
                                            </p:attrNameLst>
                                          </p:cBhvr>
                                          <p:tavLst>
                                            <p:tav tm="0">
                                              <p:val>
                                                <p:fltVal val="90"/>
                                              </p:val>
                                            </p:tav>
                                            <p:tav tm="100000">
                                              <p:val>
                                                <p:fltVal val="0"/>
                                              </p:val>
                                            </p:tav>
                                          </p:tavLst>
                                        </p:anim>
                                        <p:animEffect transition="in" filter="fade">
                                          <p:cBhvr>
                                            <p:cTn id="109" dur="500"/>
                                            <p:tgtEl>
                                              <p:spTgt spid="104"/>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left)">
                                          <p:cBhvr>
                                            <p:cTn id="113" dur="500"/>
                                            <p:tgtEl>
                                              <p:spTgt spid="10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03"/>
                                            </p:tgtEl>
                                            <p:attrNameLst>
                                              <p:attrName>style.visibility</p:attrName>
                                            </p:attrNameLst>
                                          </p:cBhvr>
                                          <p:to>
                                            <p:strVal val="visible"/>
                                          </p:to>
                                        </p:set>
                                        <p:animEffect transition="in" filter="wipe(right)">
                                          <p:cBhvr>
                                            <p:cTn id="116" dur="750"/>
                                            <p:tgtEl>
                                              <p:spTgt spid="103"/>
                                            </p:tgtEl>
                                          </p:cBhvr>
                                        </p:animEffect>
                                      </p:childTnLst>
                                    </p:cTn>
                                  </p:par>
                                </p:childTnLst>
                              </p:cTn>
                            </p:par>
                            <p:par>
                              <p:cTn id="117" fill="hold">
                                <p:stCondLst>
                                  <p:cond delay="8000"/>
                                </p:stCondLst>
                                <p:childTnLst>
                                  <p:par>
                                    <p:cTn id="118" presetID="10" presetClass="entr" presetSubtype="0" fill="hold" grpId="0" nodeType="afterEffect">
                                      <p:stCondLst>
                                        <p:cond delay="0"/>
                                      </p:stCondLst>
                                      <p:childTnLst>
                                        <p:set>
                                          <p:cBhvr>
                                            <p:cTn id="119" dur="1" fill="hold">
                                              <p:stCondLst>
                                                <p:cond delay="0"/>
                                              </p:stCondLst>
                                            </p:cTn>
                                            <p:tgtEl>
                                              <p:spTgt spid="107"/>
                                            </p:tgtEl>
                                            <p:attrNameLst>
                                              <p:attrName>style.visibility</p:attrName>
                                            </p:attrNameLst>
                                          </p:cBhvr>
                                          <p:to>
                                            <p:strVal val="visible"/>
                                          </p:to>
                                        </p:set>
                                        <p:animEffect transition="in" filter="fade">
                                          <p:cBhvr>
                                            <p:cTn id="12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animBg="1"/>
          <p:bldP spid="69" grpId="0"/>
          <p:bldP spid="70" grpId="0"/>
          <p:bldP spid="74" grpId="0"/>
          <p:bldP spid="75" grpId="0"/>
          <p:bldP spid="88" grpId="0"/>
          <p:bldP spid="89" grpId="0"/>
          <p:bldP spid="102" grpId="0"/>
          <p:bldP spid="103" grpId="0"/>
          <p:bldP spid="10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工作完成比例</a:t>
            </a:r>
            <a:endParaRPr lang="zh-CN" altLang="en-US" dirty="0">
              <a:latin typeface="+mn-lt"/>
              <a:ea typeface="+mn-ea"/>
              <a:cs typeface="+mn-ea"/>
              <a:sym typeface="+mn-lt"/>
            </a:endParaRPr>
          </a:p>
        </p:txBody>
      </p:sp>
      <p:grpSp>
        <p:nvGrpSpPr>
          <p:cNvPr id="43" name="组合 42"/>
          <p:cNvGrpSpPr/>
          <p:nvPr/>
        </p:nvGrpSpPr>
        <p:grpSpPr>
          <a:xfrm>
            <a:off x="1823678" y="2983525"/>
            <a:ext cx="1285045" cy="1231337"/>
            <a:chOff x="1664154" y="1934950"/>
            <a:chExt cx="963741" cy="897257"/>
          </a:xfrm>
        </p:grpSpPr>
        <p:grpSp>
          <p:nvGrpSpPr>
            <p:cNvPr id="44" name="组合 43"/>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椭圆 4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TextBox 44"/>
            <p:cNvSpPr txBox="1"/>
            <p:nvPr/>
          </p:nvSpPr>
          <p:spPr>
            <a:xfrm>
              <a:off x="1807549" y="2188595"/>
              <a:ext cx="820346" cy="381263"/>
            </a:xfrm>
            <a:prstGeom prst="rect">
              <a:avLst/>
            </a:prstGeom>
            <a:noFill/>
          </p:spPr>
          <p:txBody>
            <a:bodyPr wrap="square" rtlCol="0">
              <a:spAutoFit/>
            </a:bodyPr>
            <a:lstStyle/>
            <a:p>
              <a:r>
                <a:rPr lang="en-US" altLang="zh-CN" sz="2800" b="1" dirty="0">
                  <a:solidFill>
                    <a:schemeClr val="tx1">
                      <a:lumMod val="65000"/>
                      <a:lumOff val="35000"/>
                    </a:schemeClr>
                  </a:solidFill>
                  <a:latin typeface="+mn-lt"/>
                  <a:ea typeface="+mn-ea"/>
                  <a:cs typeface="+mn-ea"/>
                  <a:sym typeface="+mn-lt"/>
                </a:rPr>
                <a:t>45%</a:t>
              </a:r>
              <a:endParaRPr lang="zh-CN" altLang="en-US" sz="2800" b="1" dirty="0">
                <a:solidFill>
                  <a:schemeClr val="tx1">
                    <a:lumMod val="65000"/>
                    <a:lumOff val="35000"/>
                  </a:schemeClr>
                </a:solidFill>
                <a:latin typeface="+mn-lt"/>
                <a:ea typeface="+mn-ea"/>
                <a:cs typeface="+mn-ea"/>
                <a:sym typeface="+mn-lt"/>
              </a:endParaRPr>
            </a:p>
          </p:txBody>
        </p:sp>
      </p:grpSp>
      <p:grpSp>
        <p:nvGrpSpPr>
          <p:cNvPr id="48" name="组合 47"/>
          <p:cNvGrpSpPr/>
          <p:nvPr/>
        </p:nvGrpSpPr>
        <p:grpSpPr>
          <a:xfrm>
            <a:off x="4428101" y="2996972"/>
            <a:ext cx="1196398" cy="1231337"/>
            <a:chOff x="3293884" y="1912625"/>
            <a:chExt cx="897259" cy="897258"/>
          </a:xfrm>
        </p:grpSpPr>
        <p:grpSp>
          <p:nvGrpSpPr>
            <p:cNvPr id="49" name="组合 48"/>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椭圆 51"/>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0" name="TextBox 49"/>
            <p:cNvSpPr txBox="1"/>
            <p:nvPr/>
          </p:nvSpPr>
          <p:spPr>
            <a:xfrm>
              <a:off x="3404406" y="2201081"/>
              <a:ext cx="753231" cy="370049"/>
            </a:xfrm>
            <a:prstGeom prst="rect">
              <a:avLst/>
            </a:prstGeom>
            <a:noFill/>
          </p:spPr>
          <p:txBody>
            <a:bodyPr wrap="square" rtlCol="0">
              <a:spAutoFit/>
            </a:bodyPr>
            <a:lstStyle/>
            <a:p>
              <a:r>
                <a:rPr lang="en-US" altLang="zh-CN" sz="2700" b="1" dirty="0">
                  <a:solidFill>
                    <a:schemeClr val="tx1">
                      <a:lumMod val="65000"/>
                      <a:lumOff val="35000"/>
                    </a:schemeClr>
                  </a:solidFill>
                  <a:latin typeface="+mn-lt"/>
                  <a:ea typeface="+mn-ea"/>
                  <a:cs typeface="+mn-ea"/>
                  <a:sym typeface="+mn-lt"/>
                </a:rPr>
                <a:t>68%</a:t>
              </a:r>
              <a:endParaRPr lang="zh-CN" altLang="en-US" sz="2700" b="1" dirty="0">
                <a:solidFill>
                  <a:schemeClr val="tx1">
                    <a:lumMod val="65000"/>
                    <a:lumOff val="35000"/>
                  </a:schemeClr>
                </a:solidFill>
                <a:latin typeface="+mn-lt"/>
                <a:ea typeface="+mn-ea"/>
                <a:cs typeface="+mn-ea"/>
                <a:sym typeface="+mn-lt"/>
              </a:endParaRPr>
            </a:p>
          </p:txBody>
        </p:sp>
      </p:grpSp>
      <p:grpSp>
        <p:nvGrpSpPr>
          <p:cNvPr id="53" name="组合 52"/>
          <p:cNvGrpSpPr/>
          <p:nvPr/>
        </p:nvGrpSpPr>
        <p:grpSpPr>
          <a:xfrm>
            <a:off x="6835497" y="2989618"/>
            <a:ext cx="1255950" cy="1231337"/>
            <a:chOff x="4849324" y="1995712"/>
            <a:chExt cx="941921" cy="897257"/>
          </a:xfrm>
        </p:grpSpPr>
        <p:grpSp>
          <p:nvGrpSpPr>
            <p:cNvPr id="54" name="组合 53"/>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5" name="TextBox 54"/>
            <p:cNvSpPr txBox="1"/>
            <p:nvPr/>
          </p:nvSpPr>
          <p:spPr>
            <a:xfrm>
              <a:off x="4963049" y="2222298"/>
              <a:ext cx="828196" cy="381263"/>
            </a:xfrm>
            <a:prstGeom prst="rect">
              <a:avLst/>
            </a:prstGeom>
            <a:noFill/>
          </p:spPr>
          <p:txBody>
            <a:bodyPr wrap="square" rtlCol="0">
              <a:spAutoFit/>
            </a:bodyPr>
            <a:lstStyle/>
            <a:p>
              <a:r>
                <a:rPr lang="en-US" altLang="zh-CN" sz="2800" b="1" dirty="0">
                  <a:solidFill>
                    <a:schemeClr val="tx1">
                      <a:lumMod val="65000"/>
                      <a:lumOff val="35000"/>
                    </a:schemeClr>
                  </a:solidFill>
                  <a:latin typeface="+mn-lt"/>
                  <a:ea typeface="+mn-ea"/>
                  <a:cs typeface="+mn-ea"/>
                  <a:sym typeface="+mn-lt"/>
                </a:rPr>
                <a:t>79%</a:t>
              </a:r>
              <a:endParaRPr lang="zh-CN" altLang="en-US" sz="2800" b="1" dirty="0">
                <a:solidFill>
                  <a:schemeClr val="tx1">
                    <a:lumMod val="65000"/>
                    <a:lumOff val="35000"/>
                  </a:schemeClr>
                </a:solidFill>
                <a:latin typeface="+mn-lt"/>
                <a:ea typeface="+mn-ea"/>
                <a:cs typeface="+mn-ea"/>
                <a:sym typeface="+mn-lt"/>
              </a:endParaRPr>
            </a:p>
          </p:txBody>
        </p:sp>
      </p:grpSp>
      <p:grpSp>
        <p:nvGrpSpPr>
          <p:cNvPr id="58" name="组合 57"/>
          <p:cNvGrpSpPr/>
          <p:nvPr/>
        </p:nvGrpSpPr>
        <p:grpSpPr>
          <a:xfrm>
            <a:off x="9300905" y="2981591"/>
            <a:ext cx="1268108" cy="1231337"/>
            <a:chOff x="6380261" y="2029113"/>
            <a:chExt cx="951040" cy="897257"/>
          </a:xfrm>
        </p:grpSpPr>
        <p:grpSp>
          <p:nvGrpSpPr>
            <p:cNvPr id="59" name="组合 58"/>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椭圆 6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TextBox 59"/>
            <p:cNvSpPr txBox="1"/>
            <p:nvPr/>
          </p:nvSpPr>
          <p:spPr>
            <a:xfrm>
              <a:off x="6501314" y="2303662"/>
              <a:ext cx="829987" cy="381263"/>
            </a:xfrm>
            <a:prstGeom prst="rect">
              <a:avLst/>
            </a:prstGeom>
            <a:noFill/>
          </p:spPr>
          <p:txBody>
            <a:bodyPr wrap="square" rtlCol="0">
              <a:spAutoFit/>
            </a:bodyPr>
            <a:lstStyle/>
            <a:p>
              <a:r>
                <a:rPr lang="en-US" altLang="zh-CN" sz="2800" b="1" dirty="0">
                  <a:solidFill>
                    <a:schemeClr val="tx1">
                      <a:lumMod val="65000"/>
                      <a:lumOff val="35000"/>
                    </a:schemeClr>
                  </a:solidFill>
                  <a:latin typeface="+mn-lt"/>
                  <a:ea typeface="+mn-ea"/>
                  <a:cs typeface="+mn-ea"/>
                  <a:sym typeface="+mn-lt"/>
                </a:rPr>
                <a:t>92%</a:t>
              </a:r>
              <a:endParaRPr lang="zh-CN" altLang="en-US" sz="2800" b="1" dirty="0">
                <a:solidFill>
                  <a:schemeClr val="tx1">
                    <a:lumMod val="65000"/>
                    <a:lumOff val="35000"/>
                  </a:schemeClr>
                </a:solidFill>
                <a:latin typeface="+mn-lt"/>
                <a:ea typeface="+mn-ea"/>
                <a:cs typeface="+mn-ea"/>
                <a:sym typeface="+mn-lt"/>
              </a:endParaRPr>
            </a:p>
          </p:txBody>
        </p:sp>
      </p:grpSp>
      <p:sp>
        <p:nvSpPr>
          <p:cNvPr id="67" name="Freeform 8"/>
          <p:cNvSpPr/>
          <p:nvPr/>
        </p:nvSpPr>
        <p:spPr bwMode="auto">
          <a:xfrm rot="18900000">
            <a:off x="1882010" y="3440102"/>
            <a:ext cx="1620529" cy="881176"/>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C00000"/>
          </a:solidFill>
          <a:ln w="3175" cap="flat">
            <a:noFill/>
            <a:prstDash val="solid"/>
            <a:miter lim="800000"/>
          </a:ln>
        </p:spPr>
        <p:txBody>
          <a:bodyPr vert="horz" wrap="square" lIns="123136" tIns="61568" rIns="123136" bIns="61568" numCol="1" anchor="t" anchorCtr="0" compatLnSpc="1"/>
          <a:lstStyle/>
          <a:p>
            <a:endParaRPr lang="zh-CN" altLang="en-US" dirty="0">
              <a:latin typeface="+mn-lt"/>
              <a:ea typeface="+mn-ea"/>
              <a:cs typeface="+mn-ea"/>
              <a:sym typeface="+mn-lt"/>
            </a:endParaRPr>
          </a:p>
        </p:txBody>
      </p:sp>
      <p:sp>
        <p:nvSpPr>
          <p:cNvPr id="68" name="Freeform 7"/>
          <p:cNvSpPr/>
          <p:nvPr/>
        </p:nvSpPr>
        <p:spPr bwMode="auto">
          <a:xfrm rot="19087048">
            <a:off x="4426188" y="3302725"/>
            <a:ext cx="1583631" cy="1070609"/>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E94236"/>
          </a:solidFill>
          <a:ln w="3175" cap="flat">
            <a:noFill/>
            <a:prstDash val="solid"/>
            <a:miter lim="800000"/>
          </a:ln>
        </p:spPr>
        <p:txBody>
          <a:bodyPr vert="horz" wrap="square" lIns="123136" tIns="61568" rIns="123136" bIns="61568" numCol="1" anchor="t" anchorCtr="0" compatLnSpc="1"/>
          <a:lstStyle/>
          <a:p>
            <a:endParaRPr lang="zh-CN" altLang="en-US" dirty="0">
              <a:latin typeface="+mn-lt"/>
              <a:ea typeface="+mn-ea"/>
              <a:cs typeface="+mn-ea"/>
              <a:sym typeface="+mn-lt"/>
            </a:endParaRPr>
          </a:p>
        </p:txBody>
      </p:sp>
      <p:sp>
        <p:nvSpPr>
          <p:cNvPr id="69" name="Freeform 6"/>
          <p:cNvSpPr/>
          <p:nvPr/>
        </p:nvSpPr>
        <p:spPr bwMode="auto">
          <a:xfrm rot="19290703">
            <a:off x="6746408" y="3114245"/>
            <a:ext cx="1619108" cy="1261279"/>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C00000"/>
          </a:solidFill>
          <a:ln w="3175" cap="flat">
            <a:noFill/>
            <a:prstDash val="solid"/>
            <a:miter lim="800000"/>
          </a:ln>
        </p:spPr>
        <p:txBody>
          <a:bodyPr vert="horz" wrap="square" lIns="123136" tIns="61568" rIns="123136" bIns="61568" numCol="1" anchor="t" anchorCtr="0" compatLnSpc="1"/>
          <a:lstStyle/>
          <a:p>
            <a:endParaRPr lang="zh-CN" altLang="en-US" dirty="0">
              <a:latin typeface="+mn-lt"/>
              <a:ea typeface="+mn-ea"/>
              <a:cs typeface="+mn-ea"/>
              <a:sym typeface="+mn-lt"/>
            </a:endParaRPr>
          </a:p>
        </p:txBody>
      </p:sp>
      <p:sp>
        <p:nvSpPr>
          <p:cNvPr id="70" name="Freeform 5"/>
          <p:cNvSpPr/>
          <p:nvPr/>
        </p:nvSpPr>
        <p:spPr bwMode="auto">
          <a:xfrm rot="19810786">
            <a:off x="9145073" y="2852654"/>
            <a:ext cx="1559676" cy="1522278"/>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E94236"/>
          </a:solidFill>
          <a:ln w="3175" cap="flat">
            <a:noFill/>
            <a:prstDash val="solid"/>
            <a:miter lim="800000"/>
          </a:ln>
        </p:spPr>
        <p:txBody>
          <a:bodyPr vert="horz" wrap="square" lIns="123136" tIns="61568" rIns="123136" bIns="61568" numCol="1" anchor="t" anchorCtr="0" compatLnSpc="1"/>
          <a:lstStyle/>
          <a:p>
            <a:endParaRPr lang="zh-CN" altLang="en-US" dirty="0">
              <a:latin typeface="+mn-lt"/>
              <a:ea typeface="+mn-ea"/>
              <a:cs typeface="+mn-ea"/>
              <a:sym typeface="+mn-lt"/>
            </a:endParaRPr>
          </a:p>
        </p:txBody>
      </p:sp>
      <p:grpSp>
        <p:nvGrpSpPr>
          <p:cNvPr id="71" name="组合 70"/>
          <p:cNvGrpSpPr/>
          <p:nvPr/>
        </p:nvGrpSpPr>
        <p:grpSpPr>
          <a:xfrm>
            <a:off x="1853095" y="1989300"/>
            <a:ext cx="1280943" cy="323165"/>
            <a:chOff x="3477359" y="8005745"/>
            <a:chExt cx="2534423" cy="626362"/>
          </a:xfrm>
          <a:effectLst>
            <a:outerShdw blurRad="203200" dist="114300" dir="5400000" sx="102000" sy="102000" algn="t" rotWithShape="0">
              <a:prstClr val="black">
                <a:alpha val="29000"/>
              </a:prstClr>
            </a:outerShdw>
          </a:effectLst>
        </p:grpSpPr>
        <p:sp>
          <p:nvSpPr>
            <p:cNvPr id="72" name="流程图: 可选过程 71"/>
            <p:cNvSpPr/>
            <p:nvPr/>
          </p:nvSpPr>
          <p:spPr>
            <a:xfrm>
              <a:off x="3477359" y="8032286"/>
              <a:ext cx="2534423" cy="584775"/>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TextBox 72"/>
            <p:cNvSpPr txBox="1"/>
            <p:nvPr/>
          </p:nvSpPr>
          <p:spPr>
            <a:xfrm>
              <a:off x="3757228" y="8005745"/>
              <a:ext cx="1887758" cy="626362"/>
            </a:xfrm>
            <a:prstGeom prst="rect">
              <a:avLst/>
            </a:prstGeom>
            <a:noFill/>
          </p:spPr>
          <p:txBody>
            <a:bodyPr wrap="none" rtlCol="0">
              <a:spAutoFit/>
            </a:bodyPr>
            <a:lstStyle/>
            <a:p>
              <a:pPr algn="ctr"/>
              <a:r>
                <a:rPr lang="zh-CN" altLang="en-US" sz="1500" dirty="0">
                  <a:solidFill>
                    <a:schemeClr val="bg1"/>
                  </a:solidFill>
                  <a:latin typeface="+mn-lt"/>
                  <a:ea typeface="+mn-ea"/>
                  <a:cs typeface="+mn-ea"/>
                  <a:sym typeface="+mn-lt"/>
                </a:rPr>
                <a:t>添加标题</a:t>
              </a:r>
            </a:p>
          </p:txBody>
        </p:sp>
      </p:grpSp>
      <p:grpSp>
        <p:nvGrpSpPr>
          <p:cNvPr id="74" name="组合 73"/>
          <p:cNvGrpSpPr/>
          <p:nvPr/>
        </p:nvGrpSpPr>
        <p:grpSpPr>
          <a:xfrm>
            <a:off x="4273823" y="1989300"/>
            <a:ext cx="1280943" cy="323165"/>
            <a:chOff x="3477359" y="8005745"/>
            <a:chExt cx="2534423" cy="626362"/>
          </a:xfrm>
          <a:effectLst>
            <a:outerShdw blurRad="203200" dist="114300" dir="5400000" sx="102000" sy="102000" algn="t" rotWithShape="0">
              <a:prstClr val="black">
                <a:alpha val="29000"/>
              </a:prstClr>
            </a:outerShdw>
          </a:effectLst>
        </p:grpSpPr>
        <p:sp>
          <p:nvSpPr>
            <p:cNvPr id="75" name="流程图: 可选过程 74"/>
            <p:cNvSpPr/>
            <p:nvPr/>
          </p:nvSpPr>
          <p:spPr>
            <a:xfrm>
              <a:off x="3477359" y="8032286"/>
              <a:ext cx="2534423" cy="584775"/>
            </a:xfrm>
            <a:prstGeom prst="flowChartAlternateProcess">
              <a:avLst/>
            </a:pr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TextBox 75"/>
            <p:cNvSpPr txBox="1"/>
            <p:nvPr/>
          </p:nvSpPr>
          <p:spPr>
            <a:xfrm>
              <a:off x="3757228" y="8005745"/>
              <a:ext cx="1887758" cy="626362"/>
            </a:xfrm>
            <a:prstGeom prst="rect">
              <a:avLst/>
            </a:prstGeom>
            <a:noFill/>
          </p:spPr>
          <p:txBody>
            <a:bodyPr wrap="none" rtlCol="0">
              <a:spAutoFit/>
            </a:bodyPr>
            <a:lstStyle/>
            <a:p>
              <a:pPr algn="ctr"/>
              <a:r>
                <a:rPr lang="zh-CN" altLang="en-US" sz="1500" dirty="0">
                  <a:solidFill>
                    <a:schemeClr val="bg1"/>
                  </a:solidFill>
                  <a:latin typeface="+mn-lt"/>
                  <a:ea typeface="+mn-ea"/>
                  <a:cs typeface="+mn-ea"/>
                  <a:sym typeface="+mn-lt"/>
                </a:rPr>
                <a:t>添加标题</a:t>
              </a:r>
            </a:p>
          </p:txBody>
        </p:sp>
      </p:grpSp>
      <p:grpSp>
        <p:nvGrpSpPr>
          <p:cNvPr id="77" name="组合 76"/>
          <p:cNvGrpSpPr/>
          <p:nvPr/>
        </p:nvGrpSpPr>
        <p:grpSpPr>
          <a:xfrm>
            <a:off x="6660755" y="1989300"/>
            <a:ext cx="1280943" cy="323165"/>
            <a:chOff x="3477359" y="8005745"/>
            <a:chExt cx="2534423" cy="626362"/>
          </a:xfrm>
          <a:effectLst>
            <a:outerShdw blurRad="203200" dist="114300" dir="5400000" sx="102000" sy="102000" algn="t" rotWithShape="0">
              <a:prstClr val="black">
                <a:alpha val="29000"/>
              </a:prstClr>
            </a:outerShdw>
          </a:effectLst>
        </p:grpSpPr>
        <p:sp>
          <p:nvSpPr>
            <p:cNvPr id="78" name="流程图: 可选过程 77"/>
            <p:cNvSpPr/>
            <p:nvPr/>
          </p:nvSpPr>
          <p:spPr>
            <a:xfrm>
              <a:off x="3477359" y="8032286"/>
              <a:ext cx="2534423" cy="584775"/>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TextBox 78"/>
            <p:cNvSpPr txBox="1"/>
            <p:nvPr/>
          </p:nvSpPr>
          <p:spPr>
            <a:xfrm>
              <a:off x="3757228" y="8005745"/>
              <a:ext cx="1887758" cy="626362"/>
            </a:xfrm>
            <a:prstGeom prst="rect">
              <a:avLst/>
            </a:prstGeom>
            <a:noFill/>
          </p:spPr>
          <p:txBody>
            <a:bodyPr wrap="none" rtlCol="0">
              <a:spAutoFit/>
            </a:bodyPr>
            <a:lstStyle/>
            <a:p>
              <a:pPr algn="ctr"/>
              <a:r>
                <a:rPr lang="zh-CN" altLang="en-US" sz="1500" dirty="0">
                  <a:solidFill>
                    <a:schemeClr val="bg1"/>
                  </a:solidFill>
                  <a:latin typeface="+mn-lt"/>
                  <a:ea typeface="+mn-ea"/>
                  <a:cs typeface="+mn-ea"/>
                  <a:sym typeface="+mn-lt"/>
                </a:rPr>
                <a:t>添加标题</a:t>
              </a:r>
            </a:p>
          </p:txBody>
        </p:sp>
      </p:grpSp>
      <p:grpSp>
        <p:nvGrpSpPr>
          <p:cNvPr id="80" name="组合 79"/>
          <p:cNvGrpSpPr/>
          <p:nvPr/>
        </p:nvGrpSpPr>
        <p:grpSpPr>
          <a:xfrm>
            <a:off x="9187850" y="1989300"/>
            <a:ext cx="1280943" cy="323165"/>
            <a:chOff x="3477359" y="8005745"/>
            <a:chExt cx="2534423" cy="626362"/>
          </a:xfrm>
          <a:effectLst>
            <a:outerShdw blurRad="203200" dist="114300" dir="5400000" sx="102000" sy="102000" algn="t" rotWithShape="0">
              <a:prstClr val="black">
                <a:alpha val="29000"/>
              </a:prstClr>
            </a:outerShdw>
          </a:effectLst>
        </p:grpSpPr>
        <p:sp>
          <p:nvSpPr>
            <p:cNvPr id="81" name="流程图: 可选过程 80"/>
            <p:cNvSpPr/>
            <p:nvPr/>
          </p:nvSpPr>
          <p:spPr>
            <a:xfrm>
              <a:off x="3477359" y="8032286"/>
              <a:ext cx="2534423" cy="584775"/>
            </a:xfrm>
            <a:prstGeom prst="flowChartAlternateProcess">
              <a:avLst/>
            </a:pr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TextBox 81"/>
            <p:cNvSpPr txBox="1"/>
            <p:nvPr/>
          </p:nvSpPr>
          <p:spPr>
            <a:xfrm>
              <a:off x="3757228" y="8005745"/>
              <a:ext cx="1887758" cy="626362"/>
            </a:xfrm>
            <a:prstGeom prst="rect">
              <a:avLst/>
            </a:prstGeom>
            <a:noFill/>
          </p:spPr>
          <p:txBody>
            <a:bodyPr wrap="none" rtlCol="0">
              <a:spAutoFit/>
            </a:bodyPr>
            <a:lstStyle/>
            <a:p>
              <a:pPr algn="ctr"/>
              <a:r>
                <a:rPr lang="zh-CN" altLang="en-US" sz="1500" dirty="0">
                  <a:solidFill>
                    <a:schemeClr val="bg1"/>
                  </a:solidFill>
                  <a:latin typeface="+mn-lt"/>
                  <a:ea typeface="+mn-ea"/>
                  <a:cs typeface="+mn-ea"/>
                  <a:sym typeface="+mn-lt"/>
                </a:rPr>
                <a:t>添加标题</a:t>
              </a:r>
            </a:p>
          </p:txBody>
        </p:sp>
      </p:grpSp>
      <p:sp>
        <p:nvSpPr>
          <p:cNvPr id="84" name="TextBox 83"/>
          <p:cNvSpPr txBox="1"/>
          <p:nvPr/>
        </p:nvSpPr>
        <p:spPr>
          <a:xfrm>
            <a:off x="1583293" y="4714199"/>
            <a:ext cx="2196655" cy="932803"/>
          </a:xfrm>
          <a:prstGeom prst="rect">
            <a:avLst/>
          </a:prstGeom>
          <a:noFill/>
        </p:spPr>
        <p:txBody>
          <a:bodyPr wrap="square" lIns="91462" tIns="45731" rIns="91462" bIns="45731" rtlCol="0">
            <a:spAutoFit/>
          </a:bodyPr>
          <a:lstStyle/>
          <a:p>
            <a:pPr defTabSz="1219200" fontAlgn="auto">
              <a:lnSpc>
                <a:spcPct val="130000"/>
              </a:lnSpc>
              <a:spcBef>
                <a:spcPts val="0"/>
              </a:spcBef>
              <a:spcAft>
                <a:spcPts val="0"/>
              </a:spcAft>
              <a:defRPr/>
            </a:pPr>
            <a:r>
              <a:rPr lang="zh-CN" altLang="en-US" sz="1400" kern="0" dirty="0">
                <a:solidFill>
                  <a:schemeClr val="tx1">
                    <a:lumMod val="85000"/>
                    <a:lumOff val="15000"/>
                  </a:schemeClr>
                </a:solidFill>
                <a:latin typeface="+mn-lt"/>
                <a:ea typeface="+mn-ea"/>
                <a:cs typeface="+mn-ea"/>
                <a:sym typeface="+mn-lt"/>
              </a:rPr>
              <a:t>您的内容打在这里，或者通过复制您的文本后，在此框中选择粘贴</a:t>
            </a:r>
          </a:p>
        </p:txBody>
      </p:sp>
      <p:sp>
        <p:nvSpPr>
          <p:cNvPr id="85" name="TextBox 84"/>
          <p:cNvSpPr txBox="1"/>
          <p:nvPr/>
        </p:nvSpPr>
        <p:spPr>
          <a:xfrm>
            <a:off x="4035841" y="4714199"/>
            <a:ext cx="2196655" cy="932803"/>
          </a:xfrm>
          <a:prstGeom prst="rect">
            <a:avLst/>
          </a:prstGeom>
          <a:noFill/>
        </p:spPr>
        <p:txBody>
          <a:bodyPr wrap="square" lIns="91462" tIns="45731" rIns="91462" bIns="45731" rtlCol="0">
            <a:spAutoFit/>
          </a:bodyPr>
          <a:lstStyle/>
          <a:p>
            <a:pPr defTabSz="1219200" fontAlgn="auto">
              <a:lnSpc>
                <a:spcPct val="130000"/>
              </a:lnSpc>
              <a:spcBef>
                <a:spcPts val="0"/>
              </a:spcBef>
              <a:spcAft>
                <a:spcPts val="0"/>
              </a:spcAft>
              <a:defRPr/>
            </a:pPr>
            <a:r>
              <a:rPr lang="zh-CN" altLang="en-US" sz="1400" kern="0" dirty="0">
                <a:solidFill>
                  <a:schemeClr val="tx1">
                    <a:lumMod val="85000"/>
                    <a:lumOff val="15000"/>
                  </a:schemeClr>
                </a:solidFill>
                <a:latin typeface="+mn-lt"/>
                <a:ea typeface="+mn-ea"/>
                <a:cs typeface="+mn-ea"/>
                <a:sym typeface="+mn-lt"/>
              </a:rPr>
              <a:t>您的内容打在这里，或者通过复制您的文本后，在此框中选择粘贴</a:t>
            </a:r>
          </a:p>
        </p:txBody>
      </p:sp>
      <p:sp>
        <p:nvSpPr>
          <p:cNvPr id="86" name="TextBox 85"/>
          <p:cNvSpPr txBox="1"/>
          <p:nvPr/>
        </p:nvSpPr>
        <p:spPr>
          <a:xfrm>
            <a:off x="6394504" y="4714199"/>
            <a:ext cx="2196655" cy="932803"/>
          </a:xfrm>
          <a:prstGeom prst="rect">
            <a:avLst/>
          </a:prstGeom>
          <a:noFill/>
        </p:spPr>
        <p:txBody>
          <a:bodyPr wrap="square" lIns="91462" tIns="45731" rIns="91462" bIns="45731" rtlCol="0">
            <a:spAutoFit/>
          </a:bodyPr>
          <a:lstStyle/>
          <a:p>
            <a:pPr defTabSz="1219200" fontAlgn="auto">
              <a:lnSpc>
                <a:spcPct val="130000"/>
              </a:lnSpc>
              <a:spcBef>
                <a:spcPts val="0"/>
              </a:spcBef>
              <a:spcAft>
                <a:spcPts val="0"/>
              </a:spcAft>
              <a:defRPr/>
            </a:pPr>
            <a:r>
              <a:rPr lang="zh-CN" altLang="en-US" sz="1400" kern="0" dirty="0">
                <a:solidFill>
                  <a:schemeClr val="tx1">
                    <a:lumMod val="85000"/>
                    <a:lumOff val="15000"/>
                  </a:schemeClr>
                </a:solidFill>
                <a:latin typeface="+mn-lt"/>
                <a:ea typeface="+mn-ea"/>
                <a:cs typeface="+mn-ea"/>
                <a:sym typeface="+mn-lt"/>
              </a:rPr>
              <a:t>您的内容打在这里，或者通过复制您的文本后，在此框中选择粘贴</a:t>
            </a:r>
          </a:p>
        </p:txBody>
      </p:sp>
      <p:sp>
        <p:nvSpPr>
          <p:cNvPr id="87" name="TextBox 86"/>
          <p:cNvSpPr txBox="1"/>
          <p:nvPr/>
        </p:nvSpPr>
        <p:spPr>
          <a:xfrm>
            <a:off x="8986454" y="4714199"/>
            <a:ext cx="2196655" cy="932803"/>
          </a:xfrm>
          <a:prstGeom prst="rect">
            <a:avLst/>
          </a:prstGeom>
          <a:noFill/>
        </p:spPr>
        <p:txBody>
          <a:bodyPr wrap="square" lIns="91462" tIns="45731" rIns="91462" bIns="45731" rtlCol="0">
            <a:spAutoFit/>
          </a:bodyPr>
          <a:lstStyle/>
          <a:p>
            <a:pPr defTabSz="1219200" fontAlgn="auto">
              <a:lnSpc>
                <a:spcPct val="130000"/>
              </a:lnSpc>
              <a:spcBef>
                <a:spcPts val="0"/>
              </a:spcBef>
              <a:spcAft>
                <a:spcPts val="0"/>
              </a:spcAft>
              <a:defRPr/>
            </a:pPr>
            <a:r>
              <a:rPr lang="zh-CN" altLang="en-US" sz="1400" kern="0" dirty="0">
                <a:solidFill>
                  <a:schemeClr val="tx1">
                    <a:lumMod val="85000"/>
                    <a:lumOff val="15000"/>
                  </a:schemeClr>
                </a:solidFill>
                <a:latin typeface="+mn-lt"/>
                <a:ea typeface="+mn-ea"/>
                <a:cs typeface="+mn-ea"/>
                <a:sym typeface="+mn-lt"/>
              </a:rPr>
              <a:t>您的内容打在这里，或者通过复制您的文本后，在此框中选择粘贴</a:t>
            </a:r>
          </a:p>
        </p:txBody>
      </p:sp>
      <p:sp>
        <p:nvSpPr>
          <p:cNvPr id="88" name="TextBox 87"/>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63" name="组合 62"/>
          <p:cNvGrpSpPr/>
          <p:nvPr/>
        </p:nvGrpSpPr>
        <p:grpSpPr>
          <a:xfrm>
            <a:off x="709536" y="225152"/>
            <a:ext cx="705150" cy="704208"/>
            <a:chOff x="730802" y="225152"/>
            <a:chExt cx="705150" cy="704208"/>
          </a:xfrm>
        </p:grpSpPr>
        <p:grpSp>
          <p:nvGrpSpPr>
            <p:cNvPr id="64" name="组合 63"/>
            <p:cNvGrpSpPr/>
            <p:nvPr/>
          </p:nvGrpSpPr>
          <p:grpSpPr>
            <a:xfrm>
              <a:off x="730802" y="225152"/>
              <a:ext cx="705150" cy="704208"/>
              <a:chOff x="2187816" y="1972391"/>
              <a:chExt cx="849600" cy="848465"/>
            </a:xfrm>
          </p:grpSpPr>
          <p:sp>
            <p:nvSpPr>
              <p:cNvPr id="66"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83" name="椭圆 82"/>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65" name="矩形 64"/>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2</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anim calcmode="lin" valueType="num">
                                      <p:cBhvr>
                                        <p:cTn id="8" dur="500" fill="hold"/>
                                        <p:tgtEl>
                                          <p:spTgt spid="71"/>
                                        </p:tgtEl>
                                        <p:attrNameLst>
                                          <p:attrName>ppt_x</p:attrName>
                                        </p:attrNameLst>
                                      </p:cBhvr>
                                      <p:tavLst>
                                        <p:tav tm="0">
                                          <p:val>
                                            <p:strVal val="#ppt_x"/>
                                          </p:val>
                                        </p:tav>
                                        <p:tav tm="100000">
                                          <p:val>
                                            <p:strVal val="#ppt_x"/>
                                          </p:val>
                                        </p:tav>
                                      </p:tavLst>
                                    </p:anim>
                                    <p:anim calcmode="lin" valueType="num">
                                      <p:cBhvr>
                                        <p:cTn id="9" dur="50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anim calcmode="lin" valueType="num">
                                      <p:cBhvr>
                                        <p:cTn id="14" dur="500" fill="hold"/>
                                        <p:tgtEl>
                                          <p:spTgt spid="74"/>
                                        </p:tgtEl>
                                        <p:attrNameLst>
                                          <p:attrName>ppt_x</p:attrName>
                                        </p:attrNameLst>
                                      </p:cBhvr>
                                      <p:tavLst>
                                        <p:tav tm="0">
                                          <p:val>
                                            <p:strVal val="#ppt_x"/>
                                          </p:val>
                                        </p:tav>
                                        <p:tav tm="100000">
                                          <p:val>
                                            <p:strVal val="#ppt_x"/>
                                          </p:val>
                                        </p:tav>
                                      </p:tavLst>
                                    </p:anim>
                                    <p:anim calcmode="lin" valueType="num">
                                      <p:cBhvr>
                                        <p:cTn id="15" dur="500" fill="hold"/>
                                        <p:tgtEl>
                                          <p:spTgt spid="7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anim calcmode="lin" valueType="num">
                                      <p:cBhvr>
                                        <p:cTn id="20" dur="500" fill="hold"/>
                                        <p:tgtEl>
                                          <p:spTgt spid="77"/>
                                        </p:tgtEl>
                                        <p:attrNameLst>
                                          <p:attrName>ppt_x</p:attrName>
                                        </p:attrNameLst>
                                      </p:cBhvr>
                                      <p:tavLst>
                                        <p:tav tm="0">
                                          <p:val>
                                            <p:strVal val="#ppt_x"/>
                                          </p:val>
                                        </p:tav>
                                        <p:tav tm="100000">
                                          <p:val>
                                            <p:strVal val="#ppt_x"/>
                                          </p:val>
                                        </p:tav>
                                      </p:tavLst>
                                    </p:anim>
                                    <p:anim calcmode="lin" valueType="num">
                                      <p:cBhvr>
                                        <p:cTn id="21" dur="500" fill="hold"/>
                                        <p:tgtEl>
                                          <p:spTgt spid="7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anim calcmode="lin" valueType="num">
                                      <p:cBhvr>
                                        <p:cTn id="26" dur="500" fill="hold"/>
                                        <p:tgtEl>
                                          <p:spTgt spid="80"/>
                                        </p:tgtEl>
                                        <p:attrNameLst>
                                          <p:attrName>ppt_x</p:attrName>
                                        </p:attrNameLst>
                                      </p:cBhvr>
                                      <p:tavLst>
                                        <p:tav tm="0">
                                          <p:val>
                                            <p:strVal val="#ppt_x"/>
                                          </p:val>
                                        </p:tav>
                                        <p:tav tm="100000">
                                          <p:val>
                                            <p:strVal val="#ppt_x"/>
                                          </p:val>
                                        </p:tav>
                                      </p:tavLst>
                                    </p:anim>
                                    <p:anim calcmode="lin" valueType="num">
                                      <p:cBhvr>
                                        <p:cTn id="27" dur="500" fill="hold"/>
                                        <p:tgtEl>
                                          <p:spTgt spid="8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strVal val="2/3*#ppt_w"/>
                                          </p:val>
                                        </p:tav>
                                        <p:tav tm="100000">
                                          <p:val>
                                            <p:strVal val="#ppt_w"/>
                                          </p:val>
                                        </p:tav>
                                      </p:tavLst>
                                    </p:anim>
                                    <p:anim calcmode="lin" valueType="num">
                                      <p:cBhvr>
                                        <p:cTn id="32" dur="500" fill="hold"/>
                                        <p:tgtEl>
                                          <p:spTgt spid="43"/>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heel(1)">
                                      <p:cBhvr>
                                        <p:cTn id="35" dur="1000"/>
                                        <p:tgtEl>
                                          <p:spTgt spid="67"/>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strVal val="2/3*#ppt_w"/>
                                          </p:val>
                                        </p:tav>
                                        <p:tav tm="100000">
                                          <p:val>
                                            <p:strVal val="#ppt_w"/>
                                          </p:val>
                                        </p:tav>
                                      </p:tavLst>
                                    </p:anim>
                                    <p:anim calcmode="lin" valueType="num">
                                      <p:cBhvr>
                                        <p:cTn id="40" dur="500" fill="hold"/>
                                        <p:tgtEl>
                                          <p:spTgt spid="48"/>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heel(1)">
                                      <p:cBhvr>
                                        <p:cTn id="43" dur="1000"/>
                                        <p:tgtEl>
                                          <p:spTgt spid="68"/>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strVal val="2/3*#ppt_w"/>
                                          </p:val>
                                        </p:tav>
                                        <p:tav tm="100000">
                                          <p:val>
                                            <p:strVal val="#ppt_w"/>
                                          </p:val>
                                        </p:tav>
                                      </p:tavLst>
                                    </p:anim>
                                    <p:anim calcmode="lin" valueType="num">
                                      <p:cBhvr>
                                        <p:cTn id="48" dur="500" fill="hold"/>
                                        <p:tgtEl>
                                          <p:spTgt spid="53"/>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heel(1)">
                                      <p:cBhvr>
                                        <p:cTn id="51" dur="1000"/>
                                        <p:tgtEl>
                                          <p:spTgt spid="69"/>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strVal val="2/3*#ppt_w"/>
                                          </p:val>
                                        </p:tav>
                                        <p:tav tm="100000">
                                          <p:val>
                                            <p:strVal val="#ppt_w"/>
                                          </p:val>
                                        </p:tav>
                                      </p:tavLst>
                                    </p:anim>
                                    <p:anim calcmode="lin" valueType="num">
                                      <p:cBhvr>
                                        <p:cTn id="56" dur="500" fill="hold"/>
                                        <p:tgtEl>
                                          <p:spTgt spid="58"/>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heel(1)">
                                      <p:cBhvr>
                                        <p:cTn id="59" dur="1000"/>
                                        <p:tgtEl>
                                          <p:spTgt spid="70"/>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randombar(horizontal)">
                                      <p:cBhvr>
                                        <p:cTn id="63" dur="500"/>
                                        <p:tgtEl>
                                          <p:spTgt spid="84"/>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randombar(horizontal)">
                                      <p:cBhvr>
                                        <p:cTn id="67" dur="500"/>
                                        <p:tgtEl>
                                          <p:spTgt spid="85"/>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randombar(horizontal)">
                                      <p:cBhvr>
                                        <p:cTn id="71" dur="500"/>
                                        <p:tgtEl>
                                          <p:spTgt spid="86"/>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randombar(horizontal)">
                                      <p:cBhvr>
                                        <p:cTn id="75" dur="500"/>
                                        <p:tgtEl>
                                          <p:spTgt spid="87"/>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84" grpId="0"/>
      <p:bldP spid="85" grpId="0"/>
      <p:bldP spid="86" grpId="0"/>
      <p:bldP spid="87" grpId="0"/>
      <p:bldP spid="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1915909" cy="507835"/>
          </a:xfrm>
        </p:spPr>
        <p:txBody>
          <a:bodyPr/>
          <a:lstStyle/>
          <a:p>
            <a:pPr algn="l"/>
            <a:r>
              <a:rPr lang="zh-CN" altLang="en-US" dirty="0" smtClean="0">
                <a:latin typeface="+mn-lt"/>
                <a:ea typeface="+mn-ea"/>
                <a:cs typeface="+mn-ea"/>
                <a:sym typeface="+mn-lt"/>
              </a:rPr>
              <a:t>月计划完成</a:t>
            </a:r>
            <a:endParaRPr lang="zh-CN" altLang="en-US" dirty="0">
              <a:latin typeface="+mn-lt"/>
              <a:ea typeface="+mn-ea"/>
              <a:cs typeface="+mn-ea"/>
              <a:sym typeface="+mn-lt"/>
            </a:endParaRPr>
          </a:p>
        </p:txBody>
      </p:sp>
      <p:cxnSp>
        <p:nvCxnSpPr>
          <p:cNvPr id="3" name="直接箭头连接符 2"/>
          <p:cNvCxnSpPr/>
          <p:nvPr/>
        </p:nvCxnSpPr>
        <p:spPr>
          <a:xfrm flipV="1">
            <a:off x="2014933" y="1701203"/>
            <a:ext cx="1" cy="4479382"/>
          </a:xfrm>
          <a:prstGeom prst="straightConnector1">
            <a:avLst/>
          </a:prstGeom>
          <a:solidFill>
            <a:schemeClr val="accent1"/>
          </a:solidFill>
          <a:ln w="9525" cap="flat" cmpd="sng" algn="ctr">
            <a:solidFill>
              <a:srgbClr val="C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直接箭头连接符 3"/>
          <p:cNvCxnSpPr/>
          <p:nvPr/>
        </p:nvCxnSpPr>
        <p:spPr>
          <a:xfrm>
            <a:off x="2017594" y="6180585"/>
            <a:ext cx="8957842" cy="772"/>
          </a:xfrm>
          <a:prstGeom prst="straightConnector1">
            <a:avLst/>
          </a:prstGeom>
          <a:solidFill>
            <a:schemeClr val="accent1"/>
          </a:solidFill>
          <a:ln w="9525" cap="flat" cmpd="sng" algn="ctr">
            <a:solidFill>
              <a:srgbClr val="C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组合 4"/>
          <p:cNvGrpSpPr/>
          <p:nvPr/>
        </p:nvGrpSpPr>
        <p:grpSpPr>
          <a:xfrm>
            <a:off x="2301295" y="4894861"/>
            <a:ext cx="1850720" cy="786191"/>
            <a:chOff x="2582250" y="5541358"/>
            <a:chExt cx="2076669" cy="882316"/>
          </a:xfrm>
        </p:grpSpPr>
        <p:grpSp>
          <p:nvGrpSpPr>
            <p:cNvPr id="6" name="组合 5"/>
            <p:cNvGrpSpPr/>
            <p:nvPr/>
          </p:nvGrpSpPr>
          <p:grpSpPr>
            <a:xfrm>
              <a:off x="2582250" y="5541358"/>
              <a:ext cx="2076669" cy="882316"/>
              <a:chOff x="2582250" y="5541358"/>
              <a:chExt cx="2076669" cy="882316"/>
            </a:xfrm>
          </p:grpSpPr>
          <p:sp>
            <p:nvSpPr>
              <p:cNvPr id="8" name="圆角矩形 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schemeClr val="tx1"/>
                  </a:solidFill>
                  <a:latin typeface="+mn-lt"/>
                  <a:ea typeface="+mn-ea"/>
                  <a:cs typeface="+mn-ea"/>
                  <a:sym typeface="+mn-lt"/>
                </a:endParaRPr>
              </a:p>
            </p:txBody>
          </p:sp>
          <p:sp>
            <p:nvSpPr>
              <p:cNvPr id="9" name="圆角矩形 8"/>
              <p:cNvSpPr/>
              <p:nvPr/>
            </p:nvSpPr>
            <p:spPr bwMode="auto">
              <a:xfrm>
                <a:off x="2675090" y="5620577"/>
                <a:ext cx="1896899" cy="727516"/>
              </a:xfrm>
              <a:prstGeom prst="roundRect">
                <a:avLst>
                  <a:gd name="adj" fmla="val 10568"/>
                </a:avLst>
              </a:prstGeom>
              <a:solidFill>
                <a:srgbClr val="C0000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7" name="矩形 6"/>
            <p:cNvSpPr>
              <a:spLocks noChangeArrowheads="1"/>
            </p:cNvSpPr>
            <p:nvPr/>
          </p:nvSpPr>
          <p:spPr bwMode="auto">
            <a:xfrm>
              <a:off x="2810880" y="5754766"/>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zh-CN" altLang="en-US" sz="1900" dirty="0">
                  <a:solidFill>
                    <a:srgbClr val="F8F8F8"/>
                  </a:solidFill>
                  <a:latin typeface="+mn-lt"/>
                  <a:ea typeface="+mn-ea"/>
                  <a:cs typeface="+mn-ea"/>
                  <a:sym typeface="+mn-lt"/>
                </a:rPr>
                <a:t>一月份</a:t>
              </a:r>
            </a:p>
          </p:txBody>
        </p:sp>
      </p:grpSp>
      <p:sp>
        <p:nvSpPr>
          <p:cNvPr id="10" name="矩形 87"/>
          <p:cNvSpPr>
            <a:spLocks noChangeArrowheads="1"/>
          </p:cNvSpPr>
          <p:nvPr/>
        </p:nvSpPr>
        <p:spPr bwMode="auto">
          <a:xfrm>
            <a:off x="2444149" y="2791099"/>
            <a:ext cx="1571362" cy="1738932"/>
          </a:xfrm>
          <a:prstGeom prst="rect">
            <a:avLst/>
          </a:prstGeom>
          <a:noFill/>
          <a:ln w="9525">
            <a:noFill/>
            <a:miter lim="800000"/>
          </a:ln>
        </p:spPr>
        <p:txBody>
          <a:bodyPr wrap="square" lIns="121914" tIns="60957" rIns="121914" bIns="60957">
            <a:spAutoFit/>
          </a:bodyPr>
          <a:lstStyle/>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p:txBody>
      </p:sp>
      <p:grpSp>
        <p:nvGrpSpPr>
          <p:cNvPr id="11" name="组合 10"/>
          <p:cNvGrpSpPr/>
          <p:nvPr/>
        </p:nvGrpSpPr>
        <p:grpSpPr>
          <a:xfrm>
            <a:off x="4556106" y="4041251"/>
            <a:ext cx="1850720" cy="786191"/>
            <a:chOff x="5112345" y="4583380"/>
            <a:chExt cx="2076669" cy="882316"/>
          </a:xfrm>
        </p:grpSpPr>
        <p:grpSp>
          <p:nvGrpSpPr>
            <p:cNvPr id="12" name="组合 11"/>
            <p:cNvGrpSpPr/>
            <p:nvPr/>
          </p:nvGrpSpPr>
          <p:grpSpPr>
            <a:xfrm>
              <a:off x="5112345" y="4583380"/>
              <a:ext cx="2076669" cy="882316"/>
              <a:chOff x="2582250" y="5541358"/>
              <a:chExt cx="2076669" cy="882316"/>
            </a:xfrm>
          </p:grpSpPr>
          <p:sp>
            <p:nvSpPr>
              <p:cNvPr id="14" name="圆角矩形 13"/>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schemeClr val="tx1"/>
                  </a:solidFill>
                  <a:latin typeface="+mn-lt"/>
                  <a:ea typeface="+mn-ea"/>
                  <a:cs typeface="+mn-ea"/>
                  <a:sym typeface="+mn-lt"/>
                </a:endParaRPr>
              </a:p>
            </p:txBody>
          </p:sp>
          <p:sp>
            <p:nvSpPr>
              <p:cNvPr id="15" name="圆角矩形 14"/>
              <p:cNvSpPr/>
              <p:nvPr/>
            </p:nvSpPr>
            <p:spPr bwMode="auto">
              <a:xfrm>
                <a:off x="2675090" y="5620577"/>
                <a:ext cx="1896899" cy="727516"/>
              </a:xfrm>
              <a:prstGeom prst="roundRect">
                <a:avLst>
                  <a:gd name="adj" fmla="val 10568"/>
                </a:avLst>
              </a:prstGeom>
              <a:solidFill>
                <a:srgbClr val="E94236"/>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13" name="矩形 12"/>
            <p:cNvSpPr>
              <a:spLocks noChangeArrowheads="1"/>
            </p:cNvSpPr>
            <p:nvPr/>
          </p:nvSpPr>
          <p:spPr bwMode="auto">
            <a:xfrm>
              <a:off x="5295532" y="4806812"/>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zh-CN" altLang="en-US" sz="1900" dirty="0">
                  <a:solidFill>
                    <a:srgbClr val="F8F8F8"/>
                  </a:solidFill>
                  <a:latin typeface="+mn-lt"/>
                  <a:ea typeface="+mn-ea"/>
                  <a:cs typeface="+mn-ea"/>
                  <a:sym typeface="+mn-lt"/>
                </a:rPr>
                <a:t>二月份</a:t>
              </a:r>
              <a:endParaRPr lang="en-US" altLang="zh-CN" sz="1900" dirty="0">
                <a:solidFill>
                  <a:srgbClr val="F8F8F8"/>
                </a:solidFill>
                <a:latin typeface="+mn-lt"/>
                <a:ea typeface="+mn-ea"/>
                <a:cs typeface="+mn-ea"/>
                <a:sym typeface="+mn-lt"/>
              </a:endParaRPr>
            </a:p>
          </p:txBody>
        </p:sp>
      </p:grpSp>
      <p:sp>
        <p:nvSpPr>
          <p:cNvPr id="16" name="矩形 87"/>
          <p:cNvSpPr>
            <a:spLocks noChangeArrowheads="1"/>
          </p:cNvSpPr>
          <p:nvPr/>
        </p:nvSpPr>
        <p:spPr bwMode="auto">
          <a:xfrm>
            <a:off x="4658461" y="1964509"/>
            <a:ext cx="1571362" cy="1738932"/>
          </a:xfrm>
          <a:prstGeom prst="rect">
            <a:avLst/>
          </a:prstGeom>
          <a:noFill/>
          <a:ln w="9525">
            <a:noFill/>
            <a:miter lim="800000"/>
          </a:ln>
        </p:spPr>
        <p:txBody>
          <a:bodyPr wrap="square" lIns="121914" tIns="60957" rIns="121914" bIns="60957">
            <a:spAutoFit/>
          </a:bodyPr>
          <a:lstStyle/>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p:txBody>
      </p:sp>
      <p:cxnSp>
        <p:nvCxnSpPr>
          <p:cNvPr id="17" name="直接连接符 16"/>
          <p:cNvCxnSpPr/>
          <p:nvPr/>
        </p:nvCxnSpPr>
        <p:spPr>
          <a:xfrm flipH="1">
            <a:off x="4421844" y="1701204"/>
            <a:ext cx="1588" cy="4408683"/>
          </a:xfrm>
          <a:prstGeom prst="line">
            <a:avLst/>
          </a:prstGeom>
          <a:solidFill>
            <a:schemeClr val="accent1"/>
          </a:solidFill>
          <a:ln w="9525" cap="flat" cmpd="sng" algn="ctr">
            <a:solidFill>
              <a:srgbClr val="E6241A"/>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组合 17"/>
          <p:cNvGrpSpPr/>
          <p:nvPr/>
        </p:nvGrpSpPr>
        <p:grpSpPr>
          <a:xfrm>
            <a:off x="6684131" y="3229857"/>
            <a:ext cx="1850720" cy="786191"/>
            <a:chOff x="7500172" y="3672780"/>
            <a:chExt cx="2076669" cy="882316"/>
          </a:xfrm>
        </p:grpSpPr>
        <p:grpSp>
          <p:nvGrpSpPr>
            <p:cNvPr id="19" name="组合 18"/>
            <p:cNvGrpSpPr/>
            <p:nvPr/>
          </p:nvGrpSpPr>
          <p:grpSpPr>
            <a:xfrm>
              <a:off x="7500172" y="3672780"/>
              <a:ext cx="2076669" cy="882316"/>
              <a:chOff x="2582250" y="5541358"/>
              <a:chExt cx="2076669" cy="882316"/>
            </a:xfrm>
          </p:grpSpPr>
          <p:sp>
            <p:nvSpPr>
              <p:cNvPr id="21" name="圆角矩形 20"/>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schemeClr val="tx1"/>
                  </a:solidFill>
                  <a:latin typeface="+mn-lt"/>
                  <a:ea typeface="+mn-ea"/>
                  <a:cs typeface="+mn-ea"/>
                  <a:sym typeface="+mn-lt"/>
                </a:endParaRPr>
              </a:p>
            </p:txBody>
          </p:sp>
          <p:sp>
            <p:nvSpPr>
              <p:cNvPr id="22" name="圆角矩形 21"/>
              <p:cNvSpPr/>
              <p:nvPr/>
            </p:nvSpPr>
            <p:spPr bwMode="auto">
              <a:xfrm>
                <a:off x="2675090" y="5620577"/>
                <a:ext cx="1896899" cy="727516"/>
              </a:xfrm>
              <a:prstGeom prst="roundRect">
                <a:avLst>
                  <a:gd name="adj" fmla="val 10568"/>
                </a:avLst>
              </a:prstGeom>
              <a:solidFill>
                <a:srgbClr val="C0000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20" name="矩形 19"/>
            <p:cNvSpPr>
              <a:spLocks noChangeArrowheads="1"/>
            </p:cNvSpPr>
            <p:nvPr/>
          </p:nvSpPr>
          <p:spPr bwMode="auto">
            <a:xfrm>
              <a:off x="7648408" y="3924496"/>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zh-CN" altLang="en-US" sz="1900" dirty="0">
                  <a:solidFill>
                    <a:srgbClr val="F8F8F8"/>
                  </a:solidFill>
                  <a:latin typeface="+mn-lt"/>
                  <a:ea typeface="+mn-ea"/>
                  <a:cs typeface="+mn-ea"/>
                  <a:sym typeface="+mn-lt"/>
                </a:rPr>
                <a:t>三月份</a:t>
              </a:r>
            </a:p>
          </p:txBody>
        </p:sp>
      </p:grpSp>
      <p:cxnSp>
        <p:nvCxnSpPr>
          <p:cNvPr id="23" name="直接连接符 22"/>
          <p:cNvCxnSpPr/>
          <p:nvPr/>
        </p:nvCxnSpPr>
        <p:spPr>
          <a:xfrm flipH="1">
            <a:off x="6539471" y="1701204"/>
            <a:ext cx="1588" cy="4408683"/>
          </a:xfrm>
          <a:prstGeom prst="line">
            <a:avLst/>
          </a:prstGeom>
          <a:solidFill>
            <a:schemeClr val="accent1"/>
          </a:solidFill>
          <a:ln w="9525" cap="flat" cmpd="sng" algn="ctr">
            <a:solidFill>
              <a:srgbClr val="E6241A"/>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矩形 87"/>
          <p:cNvSpPr>
            <a:spLocks noChangeArrowheads="1"/>
          </p:cNvSpPr>
          <p:nvPr/>
        </p:nvSpPr>
        <p:spPr bwMode="auto">
          <a:xfrm>
            <a:off x="6755336" y="4077595"/>
            <a:ext cx="1571362" cy="1738932"/>
          </a:xfrm>
          <a:prstGeom prst="rect">
            <a:avLst/>
          </a:prstGeom>
          <a:noFill/>
          <a:ln w="9525">
            <a:noFill/>
            <a:miter lim="800000"/>
          </a:ln>
        </p:spPr>
        <p:txBody>
          <a:bodyPr wrap="square" lIns="121914" tIns="60957" rIns="121914" bIns="60957">
            <a:spAutoFit/>
          </a:bodyPr>
          <a:lstStyle/>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p:txBody>
      </p:sp>
      <p:grpSp>
        <p:nvGrpSpPr>
          <p:cNvPr id="25" name="组合 24"/>
          <p:cNvGrpSpPr/>
          <p:nvPr/>
        </p:nvGrpSpPr>
        <p:grpSpPr>
          <a:xfrm>
            <a:off x="8762736" y="2379501"/>
            <a:ext cx="1850720" cy="786191"/>
            <a:chOff x="9832547" y="2718456"/>
            <a:chExt cx="2076669" cy="882316"/>
          </a:xfrm>
        </p:grpSpPr>
        <p:grpSp>
          <p:nvGrpSpPr>
            <p:cNvPr id="26" name="组合 25"/>
            <p:cNvGrpSpPr/>
            <p:nvPr/>
          </p:nvGrpSpPr>
          <p:grpSpPr>
            <a:xfrm>
              <a:off x="9832547" y="2718456"/>
              <a:ext cx="2076669" cy="882316"/>
              <a:chOff x="2582250" y="5541358"/>
              <a:chExt cx="2076669" cy="882316"/>
            </a:xfrm>
          </p:grpSpPr>
          <p:sp>
            <p:nvSpPr>
              <p:cNvPr id="28" name="圆角矩形 27"/>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schemeClr val="tx1"/>
                  </a:solidFill>
                  <a:latin typeface="+mn-lt"/>
                  <a:ea typeface="+mn-ea"/>
                  <a:cs typeface="+mn-ea"/>
                  <a:sym typeface="+mn-lt"/>
                </a:endParaRPr>
              </a:p>
            </p:txBody>
          </p:sp>
          <p:sp>
            <p:nvSpPr>
              <p:cNvPr id="29" name="圆角矩形 28"/>
              <p:cNvSpPr/>
              <p:nvPr/>
            </p:nvSpPr>
            <p:spPr bwMode="auto">
              <a:xfrm>
                <a:off x="2675090" y="5620577"/>
                <a:ext cx="1896899" cy="727516"/>
              </a:xfrm>
              <a:prstGeom prst="roundRect">
                <a:avLst>
                  <a:gd name="adj" fmla="val 10568"/>
                </a:avLst>
              </a:prstGeom>
              <a:solidFill>
                <a:srgbClr val="E94236"/>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27" name="矩形 26"/>
            <p:cNvSpPr>
              <a:spLocks noChangeArrowheads="1"/>
            </p:cNvSpPr>
            <p:nvPr/>
          </p:nvSpPr>
          <p:spPr bwMode="auto">
            <a:xfrm>
              <a:off x="10054058" y="2961968"/>
              <a:ext cx="1633649" cy="483800"/>
            </a:xfrm>
            <a:prstGeom prst="rect">
              <a:avLst/>
            </a:prstGeom>
            <a:noFill/>
            <a:ln w="7" cap="flat">
              <a:noFill/>
              <a:prstDash val="solid"/>
              <a:miter lim="800000"/>
            </a:ln>
          </p:spPr>
          <p:txBody>
            <a:bodyPr vert="horz" wrap="square" lIns="91440" tIns="45720" rIns="91440" bIns="45720" numCol="1" anchor="t" anchorCtr="0" compatLnSpc="1"/>
            <a:lstStyle/>
            <a:p>
              <a:pPr algn="ctr"/>
              <a:r>
                <a:rPr lang="zh-CN" altLang="en-US" sz="1900" dirty="0">
                  <a:solidFill>
                    <a:srgbClr val="F8F8F8"/>
                  </a:solidFill>
                  <a:latin typeface="+mn-lt"/>
                  <a:ea typeface="+mn-ea"/>
                  <a:cs typeface="+mn-ea"/>
                  <a:sym typeface="+mn-lt"/>
                </a:rPr>
                <a:t>四月份</a:t>
              </a:r>
            </a:p>
          </p:txBody>
        </p:sp>
      </p:grpSp>
      <p:sp>
        <p:nvSpPr>
          <p:cNvPr id="30" name="矩形 87"/>
          <p:cNvSpPr>
            <a:spLocks noChangeArrowheads="1"/>
          </p:cNvSpPr>
          <p:nvPr/>
        </p:nvSpPr>
        <p:spPr bwMode="auto">
          <a:xfrm>
            <a:off x="8899245" y="3219930"/>
            <a:ext cx="1571362" cy="1738932"/>
          </a:xfrm>
          <a:prstGeom prst="rect">
            <a:avLst/>
          </a:prstGeom>
          <a:noFill/>
          <a:ln w="9525">
            <a:noFill/>
            <a:miter lim="800000"/>
          </a:ln>
        </p:spPr>
        <p:txBody>
          <a:bodyPr wrap="square" lIns="121914" tIns="60957" rIns="121914" bIns="60957">
            <a:spAutoFit/>
          </a:bodyPr>
          <a:lstStyle/>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a:p>
            <a:pPr algn="ctr" eaLnBrk="0" fontAlgn="ctr" hangingPunct="0">
              <a:buClr>
                <a:srgbClr val="FF0000"/>
              </a:buClr>
              <a:buSzPct val="70000"/>
            </a:pPr>
            <a:r>
              <a:rPr lang="zh-CN" altLang="en-US" sz="1500" dirty="0">
                <a:solidFill>
                  <a:schemeClr val="tx1">
                    <a:lumMod val="85000"/>
                    <a:lumOff val="15000"/>
                  </a:schemeClr>
                </a:solidFill>
                <a:latin typeface="+mn-lt"/>
                <a:ea typeface="+mn-ea"/>
                <a:cs typeface="+mn-ea"/>
                <a:sym typeface="+mn-lt"/>
              </a:rPr>
              <a:t>点击添加文本</a:t>
            </a:r>
            <a:r>
              <a:rPr lang="en-US" altLang="zh-CN" sz="1500" dirty="0">
                <a:solidFill>
                  <a:schemeClr val="tx1">
                    <a:lumMod val="85000"/>
                    <a:lumOff val="15000"/>
                  </a:schemeClr>
                </a:solidFill>
                <a:latin typeface="+mn-lt"/>
                <a:ea typeface="+mn-ea"/>
                <a:cs typeface="+mn-ea"/>
                <a:sym typeface="+mn-lt"/>
              </a:rPr>
              <a:t/>
            </a:r>
            <a:br>
              <a:rPr lang="en-US" altLang="zh-CN" sz="1500" dirty="0">
                <a:solidFill>
                  <a:schemeClr val="tx1">
                    <a:lumMod val="85000"/>
                    <a:lumOff val="15000"/>
                  </a:schemeClr>
                </a:solidFill>
                <a:latin typeface="+mn-lt"/>
                <a:ea typeface="+mn-ea"/>
                <a:cs typeface="+mn-ea"/>
                <a:sym typeface="+mn-lt"/>
              </a:rPr>
            </a:br>
            <a:r>
              <a:rPr lang="zh-CN" altLang="en-US" sz="1500" dirty="0">
                <a:solidFill>
                  <a:schemeClr val="tx1">
                    <a:lumMod val="85000"/>
                    <a:lumOff val="15000"/>
                  </a:schemeClr>
                </a:solidFill>
                <a:latin typeface="+mn-lt"/>
                <a:ea typeface="+mn-ea"/>
                <a:cs typeface="+mn-ea"/>
                <a:sym typeface="+mn-lt"/>
              </a:rPr>
              <a:t>点击添加文本</a:t>
            </a:r>
          </a:p>
        </p:txBody>
      </p:sp>
      <p:cxnSp>
        <p:nvCxnSpPr>
          <p:cNvPr id="31" name="直接连接符 30"/>
          <p:cNvCxnSpPr/>
          <p:nvPr/>
        </p:nvCxnSpPr>
        <p:spPr>
          <a:xfrm>
            <a:off x="8684964" y="1701204"/>
            <a:ext cx="0" cy="4408683"/>
          </a:xfrm>
          <a:prstGeom prst="line">
            <a:avLst/>
          </a:prstGeom>
          <a:solidFill>
            <a:schemeClr val="accent1"/>
          </a:solidFill>
          <a:ln w="9525" cap="flat" cmpd="sng" algn="ctr">
            <a:solidFill>
              <a:srgbClr val="E6241A"/>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1488193" y="1975308"/>
            <a:ext cx="538597" cy="2480577"/>
          </a:xfrm>
          <a:prstGeom prst="rect">
            <a:avLst/>
          </a:prstGeom>
          <a:noFill/>
        </p:spPr>
        <p:txBody>
          <a:bodyPr vert="eaVert" wrap="square" lIns="121914" tIns="60957" rIns="121914" bIns="60957" rtlCol="0">
            <a:spAutoFit/>
          </a:bodyPr>
          <a:lstStyle/>
          <a:p>
            <a:r>
              <a:rPr lang="zh-CN" altLang="en-US" sz="1900" dirty="0">
                <a:solidFill>
                  <a:schemeClr val="tx1">
                    <a:lumMod val="85000"/>
                    <a:lumOff val="15000"/>
                  </a:schemeClr>
                </a:solidFill>
                <a:latin typeface="+mn-lt"/>
                <a:ea typeface="+mn-ea"/>
                <a:cs typeface="+mn-ea"/>
                <a:sym typeface="+mn-lt"/>
              </a:rPr>
              <a:t>添加标题文字内容</a:t>
            </a:r>
          </a:p>
        </p:txBody>
      </p:sp>
      <p:sp>
        <p:nvSpPr>
          <p:cNvPr id="33" name="TextBox 32"/>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34" name="组合 33"/>
          <p:cNvGrpSpPr/>
          <p:nvPr/>
        </p:nvGrpSpPr>
        <p:grpSpPr>
          <a:xfrm>
            <a:off x="709536" y="225152"/>
            <a:ext cx="705150" cy="704208"/>
            <a:chOff x="730802" y="225152"/>
            <a:chExt cx="705150" cy="704208"/>
          </a:xfrm>
        </p:grpSpPr>
        <p:grpSp>
          <p:nvGrpSpPr>
            <p:cNvPr id="35" name="组合 34"/>
            <p:cNvGrpSpPr/>
            <p:nvPr/>
          </p:nvGrpSpPr>
          <p:grpSpPr>
            <a:xfrm>
              <a:off x="730802" y="225152"/>
              <a:ext cx="705150" cy="704208"/>
              <a:chOff x="2187816" y="1972391"/>
              <a:chExt cx="849600" cy="848465"/>
            </a:xfrm>
          </p:grpSpPr>
          <p:sp>
            <p:nvSpPr>
              <p:cNvPr id="37"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38" name="椭圆 37"/>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36" name="矩形 35"/>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2</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par>
                          <p:cTn id="29" fill="hold">
                            <p:stCondLst>
                              <p:cond delay="1850"/>
                            </p:stCondLst>
                            <p:childTnLst>
                              <p:par>
                                <p:cTn id="30" presetID="52"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5"/>
                                        </p:tgtEl>
                                        <p:attrNameLst>
                                          <p:attrName>ppt_x</p:attrName>
                                          <p:attrName>ppt_y</p:attrName>
                                        </p:attrNameLst>
                                      </p:cBhvr>
                                    </p:animMotion>
                                    <p:animEffect transition="in" filter="fade">
                                      <p:cBhvr>
                                        <p:cTn id="34" dur="500"/>
                                        <p:tgtEl>
                                          <p:spTgt spid="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2350"/>
                            </p:stCondLst>
                            <p:childTnLst>
                              <p:par>
                                <p:cTn id="39" presetID="5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Scale>
                                      <p:cBhvr>
                                        <p:cTn id="41"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11"/>
                                        </p:tgtEl>
                                        <p:attrNameLst>
                                          <p:attrName>ppt_x</p:attrName>
                                          <p:attrName>ppt_y</p:attrName>
                                        </p:attrNameLst>
                                      </p:cBhvr>
                                    </p:animMotion>
                                    <p:animEffect transition="in" filter="fade">
                                      <p:cBhvr>
                                        <p:cTn id="43" dur="500"/>
                                        <p:tgtEl>
                                          <p:spTgt spid="1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par>
                          <p:cTn id="47" fill="hold">
                            <p:stCondLst>
                              <p:cond delay="2850"/>
                            </p:stCondLst>
                            <p:childTnLst>
                              <p:par>
                                <p:cTn id="48" presetID="52"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Scale>
                                      <p:cBhvr>
                                        <p:cTn id="50"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18"/>
                                        </p:tgtEl>
                                        <p:attrNameLst>
                                          <p:attrName>ppt_x</p:attrName>
                                          <p:attrName>ppt_y</p:attrName>
                                        </p:attrNameLst>
                                      </p:cBhvr>
                                    </p:animMotion>
                                    <p:animEffect transition="in" filter="fade">
                                      <p:cBhvr>
                                        <p:cTn id="52" dur="500"/>
                                        <p:tgtEl>
                                          <p:spTgt spid="1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childTnLst>
                          </p:cTn>
                        </p:par>
                        <p:par>
                          <p:cTn id="56" fill="hold">
                            <p:stCondLst>
                              <p:cond delay="3350"/>
                            </p:stCondLst>
                            <p:childTnLst>
                              <p:par>
                                <p:cTn id="57" presetID="52"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Scale>
                                      <p:cBhvr>
                                        <p:cTn id="59"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500" decel="50000" fill="hold">
                                          <p:stCondLst>
                                            <p:cond delay="0"/>
                                          </p:stCondLst>
                                        </p:cTn>
                                        <p:tgtEl>
                                          <p:spTgt spid="25"/>
                                        </p:tgtEl>
                                        <p:attrNameLst>
                                          <p:attrName>ppt_x</p:attrName>
                                          <p:attrName>ppt_y</p:attrName>
                                        </p:attrNameLst>
                                      </p:cBhvr>
                                    </p:animMotion>
                                    <p:animEffect transition="in" filter="fade">
                                      <p:cBhvr>
                                        <p:cTn id="61" dur="500"/>
                                        <p:tgtEl>
                                          <p:spTgt spid="2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up)">
                                      <p:cBhvr>
                                        <p:cTn id="64" dur="500"/>
                                        <p:tgtEl>
                                          <p:spTgt spid="30"/>
                                        </p:tgtEl>
                                      </p:cBhvr>
                                    </p:animEffect>
                                  </p:childTnLst>
                                </p:cTn>
                              </p:par>
                            </p:childTnLst>
                          </p:cTn>
                        </p:par>
                        <p:par>
                          <p:cTn id="65" fill="hold">
                            <p:stCondLst>
                              <p:cond delay="3850"/>
                            </p:stCondLst>
                            <p:childTnLst>
                              <p:par>
                                <p:cTn id="66" presetID="10" presetClass="entr" presetSubtype="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4" grpId="0"/>
      <p:bldP spid="30"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完成项目展示</a:t>
            </a:r>
            <a:endParaRPr lang="zh-CN" altLang="en-US" dirty="0">
              <a:latin typeface="+mn-lt"/>
              <a:ea typeface="+mn-ea"/>
              <a:cs typeface="+mn-ea"/>
              <a:sym typeface="+mn-lt"/>
            </a:endParaRPr>
          </a:p>
        </p:txBody>
      </p:sp>
      <p:sp>
        <p:nvSpPr>
          <p:cNvPr id="13" name="TextBox 12"/>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pic>
        <p:nvPicPr>
          <p:cNvPr id="49" name="图片 48"/>
          <p:cNvPicPr>
            <a:picLocks noChangeAspect="1"/>
          </p:cNvPicPr>
          <p:nvPr/>
        </p:nvPicPr>
        <p:blipFill rotWithShape="1">
          <a:blip r:embed="rId3" cstate="print">
            <a:extLst>
              <a:ext uri="{28A0092B-C50C-407E-A947-70E740481C1C}">
                <a14:useLocalDpi xmlns:a14="http://schemas.microsoft.com/office/drawing/2010/main" val="0"/>
              </a:ext>
            </a:extLst>
          </a:blip>
          <a:srcRect b="13325"/>
          <a:stretch>
            <a:fillRect/>
          </a:stretch>
        </p:blipFill>
        <p:spPr>
          <a:xfrm>
            <a:off x="-559796" y="2581416"/>
            <a:ext cx="2089613" cy="4286189"/>
          </a:xfrm>
          <a:prstGeom prst="rect">
            <a:avLst/>
          </a:prstGeom>
        </p:spPr>
      </p:pic>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1119" y="2604458"/>
            <a:ext cx="1664580" cy="4243421"/>
          </a:xfrm>
          <a:prstGeom prst="rect">
            <a:avLst/>
          </a:prstGeom>
        </p:spPr>
      </p:pic>
      <p:sp>
        <p:nvSpPr>
          <p:cNvPr id="51" name="TextBox 38"/>
          <p:cNvSpPr txBox="1"/>
          <p:nvPr/>
        </p:nvSpPr>
        <p:spPr>
          <a:xfrm>
            <a:off x="1379918" y="4609063"/>
            <a:ext cx="1782196" cy="400110"/>
          </a:xfrm>
          <a:prstGeom prst="rect">
            <a:avLst/>
          </a:prstGeom>
          <a:noFill/>
        </p:spPr>
        <p:txBody>
          <a:bodyPr vert="horz" wrap="square" rtlCol="0">
            <a:spAutoFit/>
          </a:bodyPr>
          <a:lstStyle/>
          <a:p>
            <a:pPr algn="ctr"/>
            <a:r>
              <a:rPr lang="zh-CN" altLang="en-US" sz="2000" dirty="0">
                <a:solidFill>
                  <a:srgbClr val="C00000"/>
                </a:solidFill>
                <a:latin typeface="+mn-lt"/>
                <a:ea typeface="+mn-ea"/>
                <a:cs typeface="+mn-ea"/>
                <a:sym typeface="+mn-lt"/>
              </a:rPr>
              <a:t>项目名称一</a:t>
            </a:r>
          </a:p>
        </p:txBody>
      </p:sp>
      <p:sp>
        <p:nvSpPr>
          <p:cNvPr id="52" name="TextBox 39"/>
          <p:cNvSpPr txBox="1"/>
          <p:nvPr/>
        </p:nvSpPr>
        <p:spPr>
          <a:xfrm>
            <a:off x="3162114" y="3743577"/>
            <a:ext cx="1780471" cy="400110"/>
          </a:xfrm>
          <a:prstGeom prst="rect">
            <a:avLst/>
          </a:prstGeom>
          <a:noFill/>
        </p:spPr>
        <p:txBody>
          <a:bodyPr vert="horz" wrap="square" rtlCol="0">
            <a:spAutoFit/>
          </a:bodyPr>
          <a:lstStyle/>
          <a:p>
            <a:pPr algn="ctr"/>
            <a:r>
              <a:rPr lang="zh-CN" altLang="en-US" sz="2000" dirty="0">
                <a:solidFill>
                  <a:srgbClr val="E94236"/>
                </a:solidFill>
                <a:latin typeface="+mn-lt"/>
                <a:ea typeface="+mn-ea"/>
                <a:cs typeface="+mn-ea"/>
                <a:sym typeface="+mn-lt"/>
              </a:rPr>
              <a:t>项目名称二</a:t>
            </a:r>
          </a:p>
        </p:txBody>
      </p:sp>
      <p:sp>
        <p:nvSpPr>
          <p:cNvPr id="53" name="TextBox 40"/>
          <p:cNvSpPr txBox="1"/>
          <p:nvPr/>
        </p:nvSpPr>
        <p:spPr>
          <a:xfrm>
            <a:off x="5252606" y="3524986"/>
            <a:ext cx="1664388" cy="400110"/>
          </a:xfrm>
          <a:prstGeom prst="rect">
            <a:avLst/>
          </a:prstGeom>
          <a:noFill/>
        </p:spPr>
        <p:txBody>
          <a:bodyPr vert="horz" wrap="square" rtlCol="0">
            <a:spAutoFit/>
          </a:bodyPr>
          <a:lstStyle/>
          <a:p>
            <a:pPr algn="ctr"/>
            <a:r>
              <a:rPr lang="zh-CN" altLang="en-US" sz="2000" dirty="0">
                <a:solidFill>
                  <a:srgbClr val="C00000"/>
                </a:solidFill>
                <a:latin typeface="+mn-lt"/>
                <a:ea typeface="+mn-ea"/>
                <a:cs typeface="+mn-ea"/>
                <a:sym typeface="+mn-lt"/>
              </a:rPr>
              <a:t>项目名称三</a:t>
            </a:r>
          </a:p>
        </p:txBody>
      </p:sp>
      <p:sp>
        <p:nvSpPr>
          <p:cNvPr id="54" name="TextBox 41"/>
          <p:cNvSpPr txBox="1"/>
          <p:nvPr/>
        </p:nvSpPr>
        <p:spPr>
          <a:xfrm>
            <a:off x="7246240" y="3685974"/>
            <a:ext cx="1823728" cy="400110"/>
          </a:xfrm>
          <a:prstGeom prst="rect">
            <a:avLst/>
          </a:prstGeom>
          <a:noFill/>
        </p:spPr>
        <p:txBody>
          <a:bodyPr vert="horz" wrap="square" rtlCol="0">
            <a:spAutoFit/>
          </a:bodyPr>
          <a:lstStyle/>
          <a:p>
            <a:pPr algn="ctr"/>
            <a:r>
              <a:rPr lang="zh-CN" altLang="en-US" sz="2000" dirty="0">
                <a:solidFill>
                  <a:srgbClr val="E94236"/>
                </a:solidFill>
                <a:latin typeface="+mn-lt"/>
                <a:ea typeface="+mn-ea"/>
                <a:cs typeface="+mn-ea"/>
                <a:sym typeface="+mn-lt"/>
              </a:rPr>
              <a:t>项目名称四</a:t>
            </a:r>
          </a:p>
        </p:txBody>
      </p:sp>
      <p:sp>
        <p:nvSpPr>
          <p:cNvPr id="55" name="TextBox 45"/>
          <p:cNvSpPr txBox="1"/>
          <p:nvPr/>
        </p:nvSpPr>
        <p:spPr>
          <a:xfrm>
            <a:off x="9165953" y="4514256"/>
            <a:ext cx="1823728" cy="400110"/>
          </a:xfrm>
          <a:prstGeom prst="rect">
            <a:avLst/>
          </a:prstGeom>
          <a:noFill/>
        </p:spPr>
        <p:txBody>
          <a:bodyPr vert="horz" wrap="square" rtlCol="0">
            <a:spAutoFit/>
          </a:bodyPr>
          <a:lstStyle/>
          <a:p>
            <a:pPr algn="ctr"/>
            <a:r>
              <a:rPr lang="zh-CN" altLang="en-US" sz="2000" dirty="0">
                <a:solidFill>
                  <a:srgbClr val="C00000"/>
                </a:solidFill>
                <a:latin typeface="+mn-lt"/>
                <a:ea typeface="+mn-ea"/>
                <a:cs typeface="+mn-ea"/>
                <a:sym typeface="+mn-lt"/>
              </a:rPr>
              <a:t>项目名称五</a:t>
            </a:r>
          </a:p>
        </p:txBody>
      </p:sp>
      <p:sp>
        <p:nvSpPr>
          <p:cNvPr id="56" name="TextBox 46"/>
          <p:cNvSpPr txBox="1"/>
          <p:nvPr/>
        </p:nvSpPr>
        <p:spPr>
          <a:xfrm>
            <a:off x="3097305" y="5301877"/>
            <a:ext cx="5981967" cy="886974"/>
          </a:xfrm>
          <a:prstGeom prst="rect">
            <a:avLst/>
          </a:prstGeom>
          <a:noFill/>
        </p:spPr>
        <p:txBody>
          <a:bodyPr wrap="square" lIns="0" tIns="0" rIns="0" bIns="0" rtlCol="0">
            <a:spAutoFit/>
          </a:bodyPr>
          <a:lstStyle/>
          <a:p>
            <a:pPr algn="just">
              <a:lnSpc>
                <a:spcPct val="150000"/>
              </a:lnSpc>
            </a:pPr>
            <a:r>
              <a:rPr lang="zh-CN" altLang="en-US" sz="1335" dirty="0">
                <a:latin typeface="+mn-lt"/>
                <a:ea typeface="+mn-ea"/>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335" dirty="0">
                <a:latin typeface="+mn-lt"/>
                <a:ea typeface="+mn-ea"/>
                <a:cs typeface="+mn-ea"/>
                <a:sym typeface="+mn-lt"/>
              </a:rPr>
              <a:t>……</a:t>
            </a:r>
          </a:p>
        </p:txBody>
      </p:sp>
      <p:sp>
        <p:nvSpPr>
          <p:cNvPr id="57" name="Freeform 5"/>
          <p:cNvSpPr/>
          <p:nvPr/>
        </p:nvSpPr>
        <p:spPr bwMode="auto">
          <a:xfrm>
            <a:off x="2689987" y="5308056"/>
            <a:ext cx="236898" cy="97223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888" tIns="60944" rIns="121888" bIns="60944" numCol="1" anchor="t" anchorCtr="0" compatLnSpc="1"/>
          <a:lstStyle/>
          <a:p>
            <a:endParaRPr lang="zh-CN" altLang="en-US" sz="3200" dirty="0">
              <a:latin typeface="+mn-lt"/>
              <a:ea typeface="+mn-ea"/>
              <a:cs typeface="+mn-ea"/>
              <a:sym typeface="+mn-lt"/>
            </a:endParaRPr>
          </a:p>
        </p:txBody>
      </p:sp>
      <p:sp>
        <p:nvSpPr>
          <p:cNvPr id="58" name="Freeform 5"/>
          <p:cNvSpPr/>
          <p:nvPr/>
        </p:nvSpPr>
        <p:spPr bwMode="auto">
          <a:xfrm flipH="1">
            <a:off x="9273957" y="5252728"/>
            <a:ext cx="236898" cy="97223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888" tIns="60944" rIns="121888" bIns="60944" numCol="1" anchor="t" anchorCtr="0" compatLnSpc="1"/>
          <a:lstStyle/>
          <a:p>
            <a:endParaRPr lang="zh-CN" altLang="en-US" sz="3200" dirty="0">
              <a:latin typeface="+mn-lt"/>
              <a:ea typeface="+mn-ea"/>
              <a:cs typeface="+mn-ea"/>
              <a:sym typeface="+mn-lt"/>
            </a:endParaRPr>
          </a:p>
        </p:txBody>
      </p:sp>
      <p:grpSp>
        <p:nvGrpSpPr>
          <p:cNvPr id="59" name="组合 58"/>
          <p:cNvGrpSpPr/>
          <p:nvPr/>
        </p:nvGrpSpPr>
        <p:grpSpPr>
          <a:xfrm>
            <a:off x="1345750" y="2631616"/>
            <a:ext cx="1751554" cy="1751554"/>
            <a:chOff x="792868" y="618113"/>
            <a:chExt cx="1314008" cy="1314008"/>
          </a:xfrm>
        </p:grpSpPr>
        <p:grpSp>
          <p:nvGrpSpPr>
            <p:cNvPr id="60" name="组合 5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sp>
          <p:nvSpPr>
            <p:cNvPr id="61" name="椭圆 60"/>
            <p:cNvSpPr/>
            <p:nvPr/>
          </p:nvSpPr>
          <p:spPr>
            <a:xfrm>
              <a:off x="859391" y="680166"/>
              <a:ext cx="1188000" cy="11880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64" name="组合 63"/>
          <p:cNvGrpSpPr/>
          <p:nvPr/>
        </p:nvGrpSpPr>
        <p:grpSpPr>
          <a:xfrm>
            <a:off x="3191030" y="1677446"/>
            <a:ext cx="1751554" cy="1751554"/>
            <a:chOff x="792868" y="618113"/>
            <a:chExt cx="1314008" cy="1314008"/>
          </a:xfrm>
        </p:grpSpPr>
        <p:grpSp>
          <p:nvGrpSpPr>
            <p:cNvPr id="65" name="组合 64"/>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sp>
            <p:nvSpPr>
              <p:cNvPr id="68" name="椭圆 6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sp>
          <p:nvSpPr>
            <p:cNvPr id="66" name="椭圆 65"/>
            <p:cNvSpPr/>
            <p:nvPr/>
          </p:nvSpPr>
          <p:spPr>
            <a:xfrm>
              <a:off x="859391" y="680166"/>
              <a:ext cx="1188000" cy="1188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69" name="组合 68"/>
          <p:cNvGrpSpPr/>
          <p:nvPr/>
        </p:nvGrpSpPr>
        <p:grpSpPr>
          <a:xfrm>
            <a:off x="5302714" y="1413301"/>
            <a:ext cx="1751554" cy="1751554"/>
            <a:chOff x="792868" y="618113"/>
            <a:chExt cx="1314008" cy="1314008"/>
          </a:xfrm>
        </p:grpSpPr>
        <p:grpSp>
          <p:nvGrpSpPr>
            <p:cNvPr id="70" name="组合 6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sp>
            <p:nvSpPr>
              <p:cNvPr id="73" name="椭圆 7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sp>
          <p:nvSpPr>
            <p:cNvPr id="71" name="椭圆 70"/>
            <p:cNvSpPr/>
            <p:nvPr/>
          </p:nvSpPr>
          <p:spPr>
            <a:xfrm>
              <a:off x="859391" y="680166"/>
              <a:ext cx="1188000" cy="11880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74" name="组合 73"/>
          <p:cNvGrpSpPr/>
          <p:nvPr/>
        </p:nvGrpSpPr>
        <p:grpSpPr>
          <a:xfrm>
            <a:off x="7353108" y="1677446"/>
            <a:ext cx="1751554" cy="1751554"/>
            <a:chOff x="792868" y="618113"/>
            <a:chExt cx="1314008" cy="1314008"/>
          </a:xfrm>
        </p:grpSpPr>
        <p:grpSp>
          <p:nvGrpSpPr>
            <p:cNvPr id="75" name="组合 74"/>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sp>
          <p:nvSpPr>
            <p:cNvPr id="76" name="椭圆 75"/>
            <p:cNvSpPr/>
            <p:nvPr/>
          </p:nvSpPr>
          <p:spPr>
            <a:xfrm>
              <a:off x="859391" y="680166"/>
              <a:ext cx="1188000" cy="118800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79" name="组合 78"/>
          <p:cNvGrpSpPr/>
          <p:nvPr/>
        </p:nvGrpSpPr>
        <p:grpSpPr>
          <a:xfrm>
            <a:off x="9214221" y="2637302"/>
            <a:ext cx="1751554" cy="1751554"/>
            <a:chOff x="792868" y="618113"/>
            <a:chExt cx="1314008" cy="1314008"/>
          </a:xfrm>
        </p:grpSpPr>
        <p:grpSp>
          <p:nvGrpSpPr>
            <p:cNvPr id="80" name="组合 7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sp>
          <p:nvSpPr>
            <p:cNvPr id="81" name="椭圆 80"/>
            <p:cNvSpPr/>
            <p:nvPr/>
          </p:nvSpPr>
          <p:spPr>
            <a:xfrm>
              <a:off x="859391" y="680166"/>
              <a:ext cx="1188000" cy="1188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grpSp>
        <p:nvGrpSpPr>
          <p:cNvPr id="84" name="组合 83"/>
          <p:cNvGrpSpPr/>
          <p:nvPr/>
        </p:nvGrpSpPr>
        <p:grpSpPr>
          <a:xfrm>
            <a:off x="709536" y="225152"/>
            <a:ext cx="705150" cy="704208"/>
            <a:chOff x="730802" y="225152"/>
            <a:chExt cx="705150" cy="704208"/>
          </a:xfrm>
        </p:grpSpPr>
        <p:grpSp>
          <p:nvGrpSpPr>
            <p:cNvPr id="85" name="组合 84"/>
            <p:cNvGrpSpPr/>
            <p:nvPr/>
          </p:nvGrpSpPr>
          <p:grpSpPr>
            <a:xfrm>
              <a:off x="730802" y="225152"/>
              <a:ext cx="705150" cy="704208"/>
              <a:chOff x="2187816" y="1972391"/>
              <a:chExt cx="849600" cy="848465"/>
            </a:xfrm>
          </p:grpSpPr>
          <p:sp>
            <p:nvSpPr>
              <p:cNvPr id="87"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88" name="椭圆 87"/>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86" name="矩形 85"/>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2</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63" presetClass="path" presetSubtype="0" accel="50000" decel="50000" fill="hold" nodeType="withEffect">
                                      <p:stCondLst>
                                        <p:cond delay="0"/>
                                      </p:stCondLst>
                                      <p:childTnLst>
                                        <p:animMotion origin="layout" path="M 0 0 L 0.25 0 E" pathEditMode="relative" ptsTypes="">
                                          <p:cBhvr>
                                            <p:cTn id="13" dur="2000" spd="-100000" fill="hold"/>
                                            <p:tgtEl>
                                              <p:spTgt spid="49"/>
                                            </p:tgtEl>
                                            <p:attrNameLst>
                                              <p:attrName>ppt_x</p:attrName>
                                              <p:attrName>ppt_y</p:attrName>
                                            </p:attrNameLst>
                                          </p:cBhvr>
                                        </p:animMotion>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63" presetClass="path" presetSubtype="0" accel="50000" decel="50000" fill="hold" nodeType="withEffect">
                                      <p:stCondLst>
                                        <p:cond delay="0"/>
                                      </p:stCondLst>
                                      <p:childTnLst>
                                        <p:animMotion origin="layout" path="M 4.41264E-6 3.7037E-6 L -0.2862 -0.00324 " pathEditMode="relative" rAng="0" ptsTypes="AA">
                                          <p:cBhvr>
                                            <p:cTn id="18" dur="2000" spd="-100000" fill="hold"/>
                                            <p:tgtEl>
                                              <p:spTgt spid="50"/>
                                            </p:tgtEl>
                                            <p:attrNameLst>
                                              <p:attrName>ppt_x</p:attrName>
                                              <p:attrName>ppt_y</p:attrName>
                                            </p:attrNameLst>
                                          </p:cBhvr>
                                          <p:rCtr x="-14310" y="-162"/>
                                        </p:animMotion>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childTnLst>
                                    </p:cTn>
                                  </p:par>
                                  <p:par>
                                    <p:cTn id="22" presetID="49" presetClass="path" presetSubtype="0" accel="50000" fill="hold" nodeType="withEffect">
                                      <p:stCondLst>
                                        <p:cond delay="0"/>
                                      </p:stCondLst>
                                      <p:childTnLst>
                                        <p:animMotion origin="layout" path="M -1.66667E-6 -1.95619E-6 L 0.31771 0.73033 " pathEditMode="relative" rAng="0" ptsTypes="AA">
                                          <p:cBhvr>
                                            <p:cTn id="23" dur="600" spd="-100000" fill="hold"/>
                                            <p:tgtEl>
                                              <p:spTgt spid="59"/>
                                            </p:tgtEl>
                                            <p:attrNameLst>
                                              <p:attrName>ppt_x</p:attrName>
                                              <p:attrName>ppt_y</p:attrName>
                                            </p:attrNameLst>
                                          </p:cBhvr>
                                          <p:rCtr x="15885" y="36501"/>
                                        </p:animMotion>
                                      </p:childTnLst>
                                    </p:cTn>
                                  </p:par>
                                  <p:par>
                                    <p:cTn id="24" presetID="1" presetClass="entr" presetSubtype="0" fill="hold" nodeType="withEffect">
                                      <p:stCondLst>
                                        <p:cond delay="200"/>
                                      </p:stCondLst>
                                      <p:childTnLst>
                                        <p:set>
                                          <p:cBhvr>
                                            <p:cTn id="25" dur="1" fill="hold">
                                              <p:stCondLst>
                                                <p:cond delay="0"/>
                                              </p:stCondLst>
                                            </p:cTn>
                                            <p:tgtEl>
                                              <p:spTgt spid="64"/>
                                            </p:tgtEl>
                                            <p:attrNameLst>
                                              <p:attrName>style.visibility</p:attrName>
                                            </p:attrNameLst>
                                          </p:cBhvr>
                                          <p:to>
                                            <p:strVal val="visible"/>
                                          </p:to>
                                        </p:set>
                                      </p:childTnLst>
                                    </p:cTn>
                                  </p:par>
                                  <p:par>
                                    <p:cTn id="26" presetID="49" presetClass="path" presetSubtype="0" accel="50000" fill="hold" nodeType="withEffect">
                                      <p:stCondLst>
                                        <p:cond delay="200"/>
                                      </p:stCondLst>
                                      <p:childTnLst>
                                        <p:animMotion origin="layout" path="M 1.38889E-6 3.45679E-6 L 0.17066 0.86913 " pathEditMode="relative" rAng="0" ptsTypes="AA">
                                          <p:cBhvr>
                                            <p:cTn id="27" dur="600" spd="-100000" fill="hold"/>
                                            <p:tgtEl>
                                              <p:spTgt spid="64"/>
                                            </p:tgtEl>
                                            <p:attrNameLst>
                                              <p:attrName>ppt_x</p:attrName>
                                              <p:attrName>ppt_y</p:attrName>
                                            </p:attrNameLst>
                                          </p:cBhvr>
                                          <p:rCtr x="8524" y="43457"/>
                                        </p:animMotion>
                                      </p:childTnLst>
                                    </p:cTn>
                                  </p:par>
                                  <p:par>
                                    <p:cTn id="28" presetID="1" presetClass="entr" presetSubtype="0" fill="hold" nodeType="withEffect">
                                      <p:stCondLst>
                                        <p:cond delay="400"/>
                                      </p:stCondLst>
                                      <p:childTnLst>
                                        <p:set>
                                          <p:cBhvr>
                                            <p:cTn id="29" dur="1" fill="hold">
                                              <p:stCondLst>
                                                <p:cond delay="0"/>
                                              </p:stCondLst>
                                            </p:cTn>
                                            <p:tgtEl>
                                              <p:spTgt spid="69"/>
                                            </p:tgtEl>
                                            <p:attrNameLst>
                                              <p:attrName>style.visibility</p:attrName>
                                            </p:attrNameLst>
                                          </p:cBhvr>
                                          <p:to>
                                            <p:strVal val="visible"/>
                                          </p:to>
                                        </p:set>
                                      </p:childTnLst>
                                    </p:cTn>
                                  </p:par>
                                  <p:par>
                                    <p:cTn id="30" presetID="49" presetClass="path" presetSubtype="0" accel="50000" fill="hold" nodeType="withEffect">
                                      <p:stCondLst>
                                        <p:cond delay="400"/>
                                      </p:stCondLst>
                                      <p:childTnLst>
                                        <p:animMotion origin="layout" path="M 0 2.00555E-6 L 0 0.88121 " pathEditMode="relative" rAng="0" ptsTypes="AA">
                                          <p:cBhvr>
                                            <p:cTn id="31" dur="600" spd="-100000" fill="hold"/>
                                            <p:tgtEl>
                                              <p:spTgt spid="69"/>
                                            </p:tgtEl>
                                            <p:attrNameLst>
                                              <p:attrName>ppt_x</p:attrName>
                                              <p:attrName>ppt_y</p:attrName>
                                            </p:attrNameLst>
                                          </p:cBhvr>
                                          <p:rCtr x="0" y="44060"/>
                                        </p:animMotion>
                                      </p:childTnLst>
                                    </p:cTn>
                                  </p:par>
                                  <p:par>
                                    <p:cTn id="32" presetID="1" presetClass="entr" presetSubtype="0" fill="hold" nodeType="withEffect">
                                      <p:stCondLst>
                                        <p:cond delay="600"/>
                                      </p:stCondLst>
                                      <p:childTnLst>
                                        <p:set>
                                          <p:cBhvr>
                                            <p:cTn id="33" dur="1" fill="hold">
                                              <p:stCondLst>
                                                <p:cond delay="0"/>
                                              </p:stCondLst>
                                            </p:cTn>
                                            <p:tgtEl>
                                              <p:spTgt spid="74"/>
                                            </p:tgtEl>
                                            <p:attrNameLst>
                                              <p:attrName>style.visibility</p:attrName>
                                            </p:attrNameLst>
                                          </p:cBhvr>
                                          <p:to>
                                            <p:strVal val="visible"/>
                                          </p:to>
                                        </p:set>
                                      </p:childTnLst>
                                    </p:cTn>
                                  </p:par>
                                  <p:par>
                                    <p:cTn id="34" presetID="49" presetClass="path" presetSubtype="0" accel="50000" fill="hold" nodeType="withEffect">
                                      <p:stCondLst>
                                        <p:cond delay="600"/>
                                      </p:stCondLst>
                                      <p:childTnLst>
                                        <p:animMotion origin="layout" path="M 3.88889E-6 -4.29497E-6 L -0.17049 0.86671 " pathEditMode="relative" rAng="0" ptsTypes="AA">
                                          <p:cBhvr>
                                            <p:cTn id="35" dur="600" spd="-100000" fill="hold"/>
                                            <p:tgtEl>
                                              <p:spTgt spid="74"/>
                                            </p:tgtEl>
                                            <p:attrNameLst>
                                              <p:attrName>ppt_x</p:attrName>
                                              <p:attrName>ppt_y</p:attrName>
                                            </p:attrNameLst>
                                          </p:cBhvr>
                                          <p:rCtr x="-8524" y="43320"/>
                                        </p:animMotion>
                                      </p:childTnLst>
                                    </p:cTn>
                                  </p:par>
                                  <p:par>
                                    <p:cTn id="36" presetID="1" presetClass="entr" presetSubtype="0" fill="hold" nodeType="withEffect">
                                      <p:stCondLst>
                                        <p:cond delay="800"/>
                                      </p:stCondLst>
                                      <p:childTnLst>
                                        <p:set>
                                          <p:cBhvr>
                                            <p:cTn id="37" dur="1" fill="hold">
                                              <p:stCondLst>
                                                <p:cond delay="0"/>
                                              </p:stCondLst>
                                            </p:cTn>
                                            <p:tgtEl>
                                              <p:spTgt spid="79"/>
                                            </p:tgtEl>
                                            <p:attrNameLst>
                                              <p:attrName>style.visibility</p:attrName>
                                            </p:attrNameLst>
                                          </p:cBhvr>
                                          <p:to>
                                            <p:strVal val="visible"/>
                                          </p:to>
                                        </p:set>
                                      </p:childTnLst>
                                    </p:cTn>
                                  </p:par>
                                  <p:par>
                                    <p:cTn id="38" presetID="49" presetClass="path" presetSubtype="0" accel="50000" fill="hold" nodeType="withEffect">
                                      <p:stCondLst>
                                        <p:cond delay="800"/>
                                      </p:stCondLst>
                                      <p:childTnLst>
                                        <p:animMotion origin="layout" path="M 2.22222E-6 2.89108E-6 L -0.32778 0.75902 " pathEditMode="relative" rAng="0" ptsTypes="AA">
                                          <p:cBhvr>
                                            <p:cTn id="39" dur="600" spd="-100000" fill="hold"/>
                                            <p:tgtEl>
                                              <p:spTgt spid="79"/>
                                            </p:tgtEl>
                                            <p:attrNameLst>
                                              <p:attrName>ppt_x</p:attrName>
                                              <p:attrName>ppt_y</p:attrName>
                                            </p:attrNameLst>
                                          </p:cBhvr>
                                          <p:rCtr x="-16389" y="37951"/>
                                        </p:animMotion>
                                      </p:childTnLst>
                                    </p:cTn>
                                  </p:par>
                                </p:childTnLst>
                              </p:cTn>
                            </p:par>
                            <p:par>
                              <p:cTn id="40" fill="hold">
                                <p:stCondLst>
                                  <p:cond delay="1000"/>
                                </p:stCondLst>
                                <p:childTnLst>
                                  <p:par>
                                    <p:cTn id="41" presetID="2" presetClass="entr" presetSubtype="4" fill="hold" grpId="0" nodeType="afterEffect" p14:presetBounceEnd="20000">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14:bounceEnd="20000">
                                          <p:cBhvr additive="base">
                                            <p:cTn id="43" dur="500" fill="hold"/>
                                            <p:tgtEl>
                                              <p:spTgt spid="51"/>
                                            </p:tgtEl>
                                            <p:attrNameLst>
                                              <p:attrName>ppt_x</p:attrName>
                                            </p:attrNameLst>
                                          </p:cBhvr>
                                          <p:tavLst>
                                            <p:tav tm="0">
                                              <p:val>
                                                <p:strVal val="#ppt_x"/>
                                              </p:val>
                                            </p:tav>
                                            <p:tav tm="100000">
                                              <p:val>
                                                <p:strVal val="#ppt_x"/>
                                              </p:val>
                                            </p:tav>
                                          </p:tavLst>
                                        </p:anim>
                                        <p:anim calcmode="lin" valueType="num" p14:bounceEnd="20000">
                                          <p:cBhvr additive="base">
                                            <p:cTn id="44" dur="500" fill="hold"/>
                                            <p:tgtEl>
                                              <p:spTgt spid="51"/>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14:presetBounceEnd="20000">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14:bounceEnd="20000">
                                          <p:cBhvr additive="base">
                                            <p:cTn id="48" dur="500" fill="hold"/>
                                            <p:tgtEl>
                                              <p:spTgt spid="52"/>
                                            </p:tgtEl>
                                            <p:attrNameLst>
                                              <p:attrName>ppt_x</p:attrName>
                                            </p:attrNameLst>
                                          </p:cBhvr>
                                          <p:tavLst>
                                            <p:tav tm="0">
                                              <p:val>
                                                <p:strVal val="#ppt_x"/>
                                              </p:val>
                                            </p:tav>
                                            <p:tav tm="100000">
                                              <p:val>
                                                <p:strVal val="#ppt_x"/>
                                              </p:val>
                                            </p:tav>
                                          </p:tavLst>
                                        </p:anim>
                                        <p:anim calcmode="lin" valueType="num" p14:bounceEnd="20000">
                                          <p:cBhvr additive="base">
                                            <p:cTn id="49" dur="500" fill="hold"/>
                                            <p:tgtEl>
                                              <p:spTgt spid="52"/>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grpId="0" nodeType="afterEffect" p14:presetBounceEnd="20000">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14:bounceEnd="20000">
                                          <p:cBhvr additive="base">
                                            <p:cTn id="53" dur="500" fill="hold"/>
                                            <p:tgtEl>
                                              <p:spTgt spid="53"/>
                                            </p:tgtEl>
                                            <p:attrNameLst>
                                              <p:attrName>ppt_x</p:attrName>
                                            </p:attrNameLst>
                                          </p:cBhvr>
                                          <p:tavLst>
                                            <p:tav tm="0">
                                              <p:val>
                                                <p:strVal val="#ppt_x"/>
                                              </p:val>
                                            </p:tav>
                                            <p:tav tm="100000">
                                              <p:val>
                                                <p:strVal val="#ppt_x"/>
                                              </p:val>
                                            </p:tav>
                                          </p:tavLst>
                                        </p:anim>
                                        <p:anim calcmode="lin" valueType="num" p14:bounceEnd="20000">
                                          <p:cBhvr additive="base">
                                            <p:cTn id="54" dur="500" fill="hold"/>
                                            <p:tgtEl>
                                              <p:spTgt spid="53"/>
                                            </p:tgtEl>
                                            <p:attrNameLst>
                                              <p:attrName>ppt_y</p:attrName>
                                            </p:attrNameLst>
                                          </p:cBhvr>
                                          <p:tavLst>
                                            <p:tav tm="0">
                                              <p:val>
                                                <p:strVal val="1+#ppt_h/2"/>
                                              </p:val>
                                            </p:tav>
                                            <p:tav tm="100000">
                                              <p:val>
                                                <p:strVal val="#ppt_y"/>
                                              </p:val>
                                            </p:tav>
                                          </p:tavLst>
                                        </p:anim>
                                      </p:childTnLst>
                                    </p:cTn>
                                  </p:par>
                                </p:childTnLst>
                              </p:cTn>
                            </p:par>
                            <p:par>
                              <p:cTn id="55" fill="hold">
                                <p:stCondLst>
                                  <p:cond delay="2500"/>
                                </p:stCondLst>
                                <p:childTnLst>
                                  <p:par>
                                    <p:cTn id="56" presetID="2" presetClass="entr" presetSubtype="4" fill="hold" grpId="0" nodeType="afterEffect" p14:presetBounceEnd="20000">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14:bounceEnd="20000">
                                          <p:cBhvr additive="base">
                                            <p:cTn id="58" dur="500" fill="hold"/>
                                            <p:tgtEl>
                                              <p:spTgt spid="54"/>
                                            </p:tgtEl>
                                            <p:attrNameLst>
                                              <p:attrName>ppt_x</p:attrName>
                                            </p:attrNameLst>
                                          </p:cBhvr>
                                          <p:tavLst>
                                            <p:tav tm="0">
                                              <p:val>
                                                <p:strVal val="#ppt_x"/>
                                              </p:val>
                                            </p:tav>
                                            <p:tav tm="100000">
                                              <p:val>
                                                <p:strVal val="#ppt_x"/>
                                              </p:val>
                                            </p:tav>
                                          </p:tavLst>
                                        </p:anim>
                                        <p:anim calcmode="lin" valueType="num" p14:bounceEnd="20000">
                                          <p:cBhvr additive="base">
                                            <p:cTn id="59" dur="500" fill="hold"/>
                                            <p:tgtEl>
                                              <p:spTgt spid="54"/>
                                            </p:tgtEl>
                                            <p:attrNameLst>
                                              <p:attrName>ppt_y</p:attrName>
                                            </p:attrNameLst>
                                          </p:cBhvr>
                                          <p:tavLst>
                                            <p:tav tm="0">
                                              <p:val>
                                                <p:strVal val="1+#ppt_h/2"/>
                                              </p:val>
                                            </p:tav>
                                            <p:tav tm="100000">
                                              <p:val>
                                                <p:strVal val="#ppt_y"/>
                                              </p:val>
                                            </p:tav>
                                          </p:tavLst>
                                        </p:anim>
                                      </p:childTnLst>
                                    </p:cTn>
                                  </p:par>
                                </p:childTnLst>
                              </p:cTn>
                            </p:par>
                            <p:par>
                              <p:cTn id="60" fill="hold">
                                <p:stCondLst>
                                  <p:cond delay="3000"/>
                                </p:stCondLst>
                                <p:childTnLst>
                                  <p:par>
                                    <p:cTn id="61" presetID="2" presetClass="entr" presetSubtype="4" fill="hold" grpId="0" nodeType="afterEffect" p14:presetBounceEnd="20000">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14:bounceEnd="20000">
                                          <p:cBhvr additive="base">
                                            <p:cTn id="63" dur="500" fill="hold"/>
                                            <p:tgtEl>
                                              <p:spTgt spid="55"/>
                                            </p:tgtEl>
                                            <p:attrNameLst>
                                              <p:attrName>ppt_x</p:attrName>
                                            </p:attrNameLst>
                                          </p:cBhvr>
                                          <p:tavLst>
                                            <p:tav tm="0">
                                              <p:val>
                                                <p:strVal val="#ppt_x"/>
                                              </p:val>
                                            </p:tav>
                                            <p:tav tm="100000">
                                              <p:val>
                                                <p:strVal val="#ppt_x"/>
                                              </p:val>
                                            </p:tav>
                                          </p:tavLst>
                                        </p:anim>
                                        <p:anim calcmode="lin" valueType="num" p14:bounceEnd="20000">
                                          <p:cBhvr additive="base">
                                            <p:cTn id="64" dur="500" fill="hold"/>
                                            <p:tgtEl>
                                              <p:spTgt spid="55"/>
                                            </p:tgtEl>
                                            <p:attrNameLst>
                                              <p:attrName>ppt_y</p:attrName>
                                            </p:attrNameLst>
                                          </p:cBhvr>
                                          <p:tavLst>
                                            <p:tav tm="0">
                                              <p:val>
                                                <p:strVal val="1+#ppt_h/2"/>
                                              </p:val>
                                            </p:tav>
                                            <p:tav tm="100000">
                                              <p:val>
                                                <p:strVal val="#ppt_y"/>
                                              </p:val>
                                            </p:tav>
                                          </p:tavLst>
                                        </p:anim>
                                      </p:childTnLst>
                                    </p:cTn>
                                  </p:par>
                                </p:childTnLst>
                              </p:cTn>
                            </p:par>
                            <p:par>
                              <p:cTn id="65" fill="hold">
                                <p:stCondLst>
                                  <p:cond delay="3500"/>
                                </p:stCondLst>
                                <p:childTnLst>
                                  <p:par>
                                    <p:cTn id="66" presetID="2" presetClass="entr" presetSubtype="2"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1+#ppt_w/2"/>
                                              </p:val>
                                            </p:tav>
                                            <p:tav tm="100000">
                                              <p:val>
                                                <p:strVal val="#ppt_x"/>
                                              </p:val>
                                            </p:tav>
                                          </p:tavLst>
                                        </p:anim>
                                        <p:anim calcmode="lin" valueType="num">
                                          <p:cBhvr additive="base">
                                            <p:cTn id="69" dur="500" fill="hold"/>
                                            <p:tgtEl>
                                              <p:spTgt spid="57"/>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fill="hold"/>
                                            <p:tgtEl>
                                              <p:spTgt spid="58"/>
                                            </p:tgtEl>
                                            <p:attrNameLst>
                                              <p:attrName>ppt_x</p:attrName>
                                            </p:attrNameLst>
                                          </p:cBhvr>
                                          <p:tavLst>
                                            <p:tav tm="0">
                                              <p:val>
                                                <p:strVal val="0-#ppt_w/2"/>
                                              </p:val>
                                            </p:tav>
                                            <p:tav tm="100000">
                                              <p:val>
                                                <p:strVal val="#ppt_x"/>
                                              </p:val>
                                            </p:tav>
                                          </p:tavLst>
                                        </p:anim>
                                        <p:anim calcmode="lin" valueType="num">
                                          <p:cBhvr additive="base">
                                            <p:cTn id="73" dur="500" fill="hold"/>
                                            <p:tgtEl>
                                              <p:spTgt spid="58"/>
                                            </p:tgtEl>
                                            <p:attrNameLst>
                                              <p:attrName>ppt_y</p:attrName>
                                            </p:attrNameLst>
                                          </p:cBhvr>
                                          <p:tavLst>
                                            <p:tav tm="0">
                                              <p:val>
                                                <p:strVal val="#ppt_y"/>
                                              </p:val>
                                            </p:tav>
                                            <p:tav tm="100000">
                                              <p:val>
                                                <p:strVal val="#ppt_y"/>
                                              </p:val>
                                            </p:tav>
                                          </p:tavLst>
                                        </p:anim>
                                      </p:childTnLst>
                                    </p:cTn>
                                  </p:par>
                                  <p:par>
                                    <p:cTn id="74" presetID="16" presetClass="entr" presetSubtype="21"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barn(inVertical)">
                                          <p:cBhvr>
                                            <p:cTn id="7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1" grpId="0"/>
          <p:bldP spid="52" grpId="0"/>
          <p:bldP spid="53" grpId="0"/>
          <p:bldP spid="54" grpId="0"/>
          <p:bldP spid="55" grpId="0"/>
          <p:bldP spid="56" grpId="0"/>
          <p:bldP spid="57" grpId="0" animBg="1"/>
          <p:bldP spid="5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63" presetClass="path" presetSubtype="0" accel="50000" decel="50000" fill="hold" nodeType="withEffect">
                                      <p:stCondLst>
                                        <p:cond delay="0"/>
                                      </p:stCondLst>
                                      <p:childTnLst>
                                        <p:animMotion origin="layout" path="M 0 0 L 0.25 0 E" pathEditMode="relative" ptsTypes="">
                                          <p:cBhvr>
                                            <p:cTn id="13" dur="2000" spd="-100000" fill="hold"/>
                                            <p:tgtEl>
                                              <p:spTgt spid="49"/>
                                            </p:tgtEl>
                                            <p:attrNameLst>
                                              <p:attrName>ppt_x</p:attrName>
                                              <p:attrName>ppt_y</p:attrName>
                                            </p:attrNameLst>
                                          </p:cBhvr>
                                        </p:animMotion>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63" presetClass="path" presetSubtype="0" accel="50000" decel="50000" fill="hold" nodeType="withEffect">
                                      <p:stCondLst>
                                        <p:cond delay="0"/>
                                      </p:stCondLst>
                                      <p:childTnLst>
                                        <p:animMotion origin="layout" path="M 4.41264E-6 3.7037E-6 L -0.2862 -0.00324 " pathEditMode="relative" rAng="0" ptsTypes="AA">
                                          <p:cBhvr>
                                            <p:cTn id="18" dur="2000" spd="-100000" fill="hold"/>
                                            <p:tgtEl>
                                              <p:spTgt spid="50"/>
                                            </p:tgtEl>
                                            <p:attrNameLst>
                                              <p:attrName>ppt_x</p:attrName>
                                              <p:attrName>ppt_y</p:attrName>
                                            </p:attrNameLst>
                                          </p:cBhvr>
                                          <p:rCtr x="-14310" y="-162"/>
                                        </p:animMotion>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childTnLst>
                                    </p:cTn>
                                  </p:par>
                                  <p:par>
                                    <p:cTn id="22" presetID="49" presetClass="path" presetSubtype="0" accel="50000" fill="hold" nodeType="withEffect">
                                      <p:stCondLst>
                                        <p:cond delay="0"/>
                                      </p:stCondLst>
                                      <p:childTnLst>
                                        <p:animMotion origin="layout" path="M -1.66667E-6 -1.95619E-6 L 0.31771 0.73033 " pathEditMode="relative" rAng="0" ptsTypes="AA">
                                          <p:cBhvr>
                                            <p:cTn id="23" dur="600" spd="-100000" fill="hold"/>
                                            <p:tgtEl>
                                              <p:spTgt spid="59"/>
                                            </p:tgtEl>
                                            <p:attrNameLst>
                                              <p:attrName>ppt_x</p:attrName>
                                              <p:attrName>ppt_y</p:attrName>
                                            </p:attrNameLst>
                                          </p:cBhvr>
                                          <p:rCtr x="15885" y="36501"/>
                                        </p:animMotion>
                                      </p:childTnLst>
                                    </p:cTn>
                                  </p:par>
                                  <p:par>
                                    <p:cTn id="24" presetID="1" presetClass="entr" presetSubtype="0" fill="hold" nodeType="withEffect">
                                      <p:stCondLst>
                                        <p:cond delay="200"/>
                                      </p:stCondLst>
                                      <p:childTnLst>
                                        <p:set>
                                          <p:cBhvr>
                                            <p:cTn id="25" dur="1" fill="hold">
                                              <p:stCondLst>
                                                <p:cond delay="0"/>
                                              </p:stCondLst>
                                            </p:cTn>
                                            <p:tgtEl>
                                              <p:spTgt spid="64"/>
                                            </p:tgtEl>
                                            <p:attrNameLst>
                                              <p:attrName>style.visibility</p:attrName>
                                            </p:attrNameLst>
                                          </p:cBhvr>
                                          <p:to>
                                            <p:strVal val="visible"/>
                                          </p:to>
                                        </p:set>
                                      </p:childTnLst>
                                    </p:cTn>
                                  </p:par>
                                  <p:par>
                                    <p:cTn id="26" presetID="49" presetClass="path" presetSubtype="0" accel="50000" fill="hold" nodeType="withEffect">
                                      <p:stCondLst>
                                        <p:cond delay="200"/>
                                      </p:stCondLst>
                                      <p:childTnLst>
                                        <p:animMotion origin="layout" path="M 1.38889E-6 3.45679E-6 L 0.17066 0.86913 " pathEditMode="relative" rAng="0" ptsTypes="AA">
                                          <p:cBhvr>
                                            <p:cTn id="27" dur="600" spd="-100000" fill="hold"/>
                                            <p:tgtEl>
                                              <p:spTgt spid="64"/>
                                            </p:tgtEl>
                                            <p:attrNameLst>
                                              <p:attrName>ppt_x</p:attrName>
                                              <p:attrName>ppt_y</p:attrName>
                                            </p:attrNameLst>
                                          </p:cBhvr>
                                          <p:rCtr x="8524" y="43457"/>
                                        </p:animMotion>
                                      </p:childTnLst>
                                    </p:cTn>
                                  </p:par>
                                  <p:par>
                                    <p:cTn id="28" presetID="1" presetClass="entr" presetSubtype="0" fill="hold" nodeType="withEffect">
                                      <p:stCondLst>
                                        <p:cond delay="400"/>
                                      </p:stCondLst>
                                      <p:childTnLst>
                                        <p:set>
                                          <p:cBhvr>
                                            <p:cTn id="29" dur="1" fill="hold">
                                              <p:stCondLst>
                                                <p:cond delay="0"/>
                                              </p:stCondLst>
                                            </p:cTn>
                                            <p:tgtEl>
                                              <p:spTgt spid="69"/>
                                            </p:tgtEl>
                                            <p:attrNameLst>
                                              <p:attrName>style.visibility</p:attrName>
                                            </p:attrNameLst>
                                          </p:cBhvr>
                                          <p:to>
                                            <p:strVal val="visible"/>
                                          </p:to>
                                        </p:set>
                                      </p:childTnLst>
                                    </p:cTn>
                                  </p:par>
                                  <p:par>
                                    <p:cTn id="30" presetID="49" presetClass="path" presetSubtype="0" accel="50000" fill="hold" nodeType="withEffect">
                                      <p:stCondLst>
                                        <p:cond delay="400"/>
                                      </p:stCondLst>
                                      <p:childTnLst>
                                        <p:animMotion origin="layout" path="M 0 2.00555E-6 L 0 0.88121 " pathEditMode="relative" rAng="0" ptsTypes="AA">
                                          <p:cBhvr>
                                            <p:cTn id="31" dur="600" spd="-100000" fill="hold"/>
                                            <p:tgtEl>
                                              <p:spTgt spid="69"/>
                                            </p:tgtEl>
                                            <p:attrNameLst>
                                              <p:attrName>ppt_x</p:attrName>
                                              <p:attrName>ppt_y</p:attrName>
                                            </p:attrNameLst>
                                          </p:cBhvr>
                                          <p:rCtr x="0" y="44060"/>
                                        </p:animMotion>
                                      </p:childTnLst>
                                    </p:cTn>
                                  </p:par>
                                  <p:par>
                                    <p:cTn id="32" presetID="1" presetClass="entr" presetSubtype="0" fill="hold" nodeType="withEffect">
                                      <p:stCondLst>
                                        <p:cond delay="600"/>
                                      </p:stCondLst>
                                      <p:childTnLst>
                                        <p:set>
                                          <p:cBhvr>
                                            <p:cTn id="33" dur="1" fill="hold">
                                              <p:stCondLst>
                                                <p:cond delay="0"/>
                                              </p:stCondLst>
                                            </p:cTn>
                                            <p:tgtEl>
                                              <p:spTgt spid="74"/>
                                            </p:tgtEl>
                                            <p:attrNameLst>
                                              <p:attrName>style.visibility</p:attrName>
                                            </p:attrNameLst>
                                          </p:cBhvr>
                                          <p:to>
                                            <p:strVal val="visible"/>
                                          </p:to>
                                        </p:set>
                                      </p:childTnLst>
                                    </p:cTn>
                                  </p:par>
                                  <p:par>
                                    <p:cTn id="34" presetID="49" presetClass="path" presetSubtype="0" accel="50000" fill="hold" nodeType="withEffect">
                                      <p:stCondLst>
                                        <p:cond delay="600"/>
                                      </p:stCondLst>
                                      <p:childTnLst>
                                        <p:animMotion origin="layout" path="M 3.88889E-6 -4.29497E-6 L -0.17049 0.86671 " pathEditMode="relative" rAng="0" ptsTypes="AA">
                                          <p:cBhvr>
                                            <p:cTn id="35" dur="600" spd="-100000" fill="hold"/>
                                            <p:tgtEl>
                                              <p:spTgt spid="74"/>
                                            </p:tgtEl>
                                            <p:attrNameLst>
                                              <p:attrName>ppt_x</p:attrName>
                                              <p:attrName>ppt_y</p:attrName>
                                            </p:attrNameLst>
                                          </p:cBhvr>
                                          <p:rCtr x="-8524" y="43320"/>
                                        </p:animMotion>
                                      </p:childTnLst>
                                    </p:cTn>
                                  </p:par>
                                  <p:par>
                                    <p:cTn id="36" presetID="1" presetClass="entr" presetSubtype="0" fill="hold" nodeType="withEffect">
                                      <p:stCondLst>
                                        <p:cond delay="800"/>
                                      </p:stCondLst>
                                      <p:childTnLst>
                                        <p:set>
                                          <p:cBhvr>
                                            <p:cTn id="37" dur="1" fill="hold">
                                              <p:stCondLst>
                                                <p:cond delay="0"/>
                                              </p:stCondLst>
                                            </p:cTn>
                                            <p:tgtEl>
                                              <p:spTgt spid="79"/>
                                            </p:tgtEl>
                                            <p:attrNameLst>
                                              <p:attrName>style.visibility</p:attrName>
                                            </p:attrNameLst>
                                          </p:cBhvr>
                                          <p:to>
                                            <p:strVal val="visible"/>
                                          </p:to>
                                        </p:set>
                                      </p:childTnLst>
                                    </p:cTn>
                                  </p:par>
                                  <p:par>
                                    <p:cTn id="38" presetID="49" presetClass="path" presetSubtype="0" accel="50000" fill="hold" nodeType="withEffect">
                                      <p:stCondLst>
                                        <p:cond delay="800"/>
                                      </p:stCondLst>
                                      <p:childTnLst>
                                        <p:animMotion origin="layout" path="M 2.22222E-6 2.89108E-6 L -0.32778 0.75902 " pathEditMode="relative" rAng="0" ptsTypes="AA">
                                          <p:cBhvr>
                                            <p:cTn id="39" dur="600" spd="-100000" fill="hold"/>
                                            <p:tgtEl>
                                              <p:spTgt spid="79"/>
                                            </p:tgtEl>
                                            <p:attrNameLst>
                                              <p:attrName>ppt_x</p:attrName>
                                              <p:attrName>ppt_y</p:attrName>
                                            </p:attrNameLst>
                                          </p:cBhvr>
                                          <p:rCtr x="-16389" y="37951"/>
                                        </p:animMotion>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ppt_x"/>
                                              </p:val>
                                            </p:tav>
                                            <p:tav tm="100000">
                                              <p:val>
                                                <p:strVal val="#ppt_x"/>
                                              </p:val>
                                            </p:tav>
                                          </p:tavLst>
                                        </p:anim>
                                        <p:anim calcmode="lin" valueType="num">
                                          <p:cBhvr additive="base">
                                            <p:cTn id="49" dur="500" fill="hold"/>
                                            <p:tgtEl>
                                              <p:spTgt spid="52"/>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childTnLst>
                              </p:cTn>
                            </p:par>
                            <p:par>
                              <p:cTn id="55" fill="hold">
                                <p:stCondLst>
                                  <p:cond delay="2500"/>
                                </p:stCondLst>
                                <p:childTnLst>
                                  <p:par>
                                    <p:cTn id="56" presetID="2" presetClass="entr" presetSubtype="4"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500" fill="hold"/>
                                            <p:tgtEl>
                                              <p:spTgt spid="54"/>
                                            </p:tgtEl>
                                            <p:attrNameLst>
                                              <p:attrName>ppt_x</p:attrName>
                                            </p:attrNameLst>
                                          </p:cBhvr>
                                          <p:tavLst>
                                            <p:tav tm="0">
                                              <p:val>
                                                <p:strVal val="#ppt_x"/>
                                              </p:val>
                                            </p:tav>
                                            <p:tav tm="100000">
                                              <p:val>
                                                <p:strVal val="#ppt_x"/>
                                              </p:val>
                                            </p:tav>
                                          </p:tavLst>
                                        </p:anim>
                                        <p:anim calcmode="lin" valueType="num">
                                          <p:cBhvr additive="base">
                                            <p:cTn id="59" dur="500" fill="hold"/>
                                            <p:tgtEl>
                                              <p:spTgt spid="54"/>
                                            </p:tgtEl>
                                            <p:attrNameLst>
                                              <p:attrName>ppt_y</p:attrName>
                                            </p:attrNameLst>
                                          </p:cBhvr>
                                          <p:tavLst>
                                            <p:tav tm="0">
                                              <p:val>
                                                <p:strVal val="1+#ppt_h/2"/>
                                              </p:val>
                                            </p:tav>
                                            <p:tav tm="100000">
                                              <p:val>
                                                <p:strVal val="#ppt_y"/>
                                              </p:val>
                                            </p:tav>
                                          </p:tavLst>
                                        </p:anim>
                                      </p:childTnLst>
                                    </p:cTn>
                                  </p:par>
                                </p:childTnLst>
                              </p:cTn>
                            </p:par>
                            <p:par>
                              <p:cTn id="60" fill="hold">
                                <p:stCondLst>
                                  <p:cond delay="3000"/>
                                </p:stCondLst>
                                <p:childTnLst>
                                  <p:par>
                                    <p:cTn id="61" presetID="2" presetClass="entr" presetSubtype="4"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ppt_x"/>
                                              </p:val>
                                            </p:tav>
                                            <p:tav tm="100000">
                                              <p:val>
                                                <p:strVal val="#ppt_x"/>
                                              </p:val>
                                            </p:tav>
                                          </p:tavLst>
                                        </p:anim>
                                        <p:anim calcmode="lin" valueType="num">
                                          <p:cBhvr additive="base">
                                            <p:cTn id="64" dur="500" fill="hold"/>
                                            <p:tgtEl>
                                              <p:spTgt spid="55"/>
                                            </p:tgtEl>
                                            <p:attrNameLst>
                                              <p:attrName>ppt_y</p:attrName>
                                            </p:attrNameLst>
                                          </p:cBhvr>
                                          <p:tavLst>
                                            <p:tav tm="0">
                                              <p:val>
                                                <p:strVal val="1+#ppt_h/2"/>
                                              </p:val>
                                            </p:tav>
                                            <p:tav tm="100000">
                                              <p:val>
                                                <p:strVal val="#ppt_y"/>
                                              </p:val>
                                            </p:tav>
                                          </p:tavLst>
                                        </p:anim>
                                      </p:childTnLst>
                                    </p:cTn>
                                  </p:par>
                                </p:childTnLst>
                              </p:cTn>
                            </p:par>
                            <p:par>
                              <p:cTn id="65" fill="hold">
                                <p:stCondLst>
                                  <p:cond delay="3500"/>
                                </p:stCondLst>
                                <p:childTnLst>
                                  <p:par>
                                    <p:cTn id="66" presetID="2" presetClass="entr" presetSubtype="2"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1+#ppt_w/2"/>
                                              </p:val>
                                            </p:tav>
                                            <p:tav tm="100000">
                                              <p:val>
                                                <p:strVal val="#ppt_x"/>
                                              </p:val>
                                            </p:tav>
                                          </p:tavLst>
                                        </p:anim>
                                        <p:anim calcmode="lin" valueType="num">
                                          <p:cBhvr additive="base">
                                            <p:cTn id="69" dur="500" fill="hold"/>
                                            <p:tgtEl>
                                              <p:spTgt spid="57"/>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fill="hold"/>
                                            <p:tgtEl>
                                              <p:spTgt spid="58"/>
                                            </p:tgtEl>
                                            <p:attrNameLst>
                                              <p:attrName>ppt_x</p:attrName>
                                            </p:attrNameLst>
                                          </p:cBhvr>
                                          <p:tavLst>
                                            <p:tav tm="0">
                                              <p:val>
                                                <p:strVal val="0-#ppt_w/2"/>
                                              </p:val>
                                            </p:tav>
                                            <p:tav tm="100000">
                                              <p:val>
                                                <p:strVal val="#ppt_x"/>
                                              </p:val>
                                            </p:tav>
                                          </p:tavLst>
                                        </p:anim>
                                        <p:anim calcmode="lin" valueType="num">
                                          <p:cBhvr additive="base">
                                            <p:cTn id="73" dur="500" fill="hold"/>
                                            <p:tgtEl>
                                              <p:spTgt spid="58"/>
                                            </p:tgtEl>
                                            <p:attrNameLst>
                                              <p:attrName>ppt_y</p:attrName>
                                            </p:attrNameLst>
                                          </p:cBhvr>
                                          <p:tavLst>
                                            <p:tav tm="0">
                                              <p:val>
                                                <p:strVal val="#ppt_y"/>
                                              </p:val>
                                            </p:tav>
                                            <p:tav tm="100000">
                                              <p:val>
                                                <p:strVal val="#ppt_y"/>
                                              </p:val>
                                            </p:tav>
                                          </p:tavLst>
                                        </p:anim>
                                      </p:childTnLst>
                                    </p:cTn>
                                  </p:par>
                                  <p:par>
                                    <p:cTn id="74" presetID="16" presetClass="entr" presetSubtype="21"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barn(inVertical)">
                                          <p:cBhvr>
                                            <p:cTn id="7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1" grpId="0"/>
          <p:bldP spid="52" grpId="0"/>
          <p:bldP spid="53" grpId="0"/>
          <p:bldP spid="54" grpId="0"/>
          <p:bldP spid="55" grpId="0"/>
          <p:bldP spid="56" grpId="0"/>
          <p:bldP spid="57" grpId="0" animBg="1"/>
          <p:bldP spid="58"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完成项目展示</a:t>
            </a:r>
            <a:endParaRPr lang="zh-CN" altLang="en-US" dirty="0">
              <a:latin typeface="+mn-lt"/>
              <a:ea typeface="+mn-ea"/>
              <a:cs typeface="+mn-ea"/>
              <a:sym typeface="+mn-lt"/>
            </a:endParaRPr>
          </a:p>
        </p:txBody>
      </p:sp>
      <p:grpSp>
        <p:nvGrpSpPr>
          <p:cNvPr id="84" name="组合 83"/>
          <p:cNvGrpSpPr/>
          <p:nvPr/>
        </p:nvGrpSpPr>
        <p:grpSpPr>
          <a:xfrm>
            <a:off x="709536" y="225152"/>
            <a:ext cx="705150" cy="704208"/>
            <a:chOff x="730802" y="225152"/>
            <a:chExt cx="705150" cy="704208"/>
          </a:xfrm>
        </p:grpSpPr>
        <p:grpSp>
          <p:nvGrpSpPr>
            <p:cNvPr id="85" name="组合 84"/>
            <p:cNvGrpSpPr/>
            <p:nvPr/>
          </p:nvGrpSpPr>
          <p:grpSpPr>
            <a:xfrm>
              <a:off x="730802" y="225152"/>
              <a:ext cx="705150" cy="704208"/>
              <a:chOff x="2187816" y="1972391"/>
              <a:chExt cx="849600" cy="848465"/>
            </a:xfrm>
          </p:grpSpPr>
          <p:sp>
            <p:nvSpPr>
              <p:cNvPr id="87"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88" name="椭圆 87"/>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86" name="矩形 85"/>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2</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grpSp>
        <p:nvGrpSpPr>
          <p:cNvPr id="44" name="组合 43"/>
          <p:cNvGrpSpPr/>
          <p:nvPr/>
        </p:nvGrpSpPr>
        <p:grpSpPr>
          <a:xfrm>
            <a:off x="4661905" y="2301684"/>
            <a:ext cx="2872931" cy="2870003"/>
            <a:chOff x="4540601" y="1872648"/>
            <a:chExt cx="3115878" cy="3112703"/>
          </a:xfrm>
        </p:grpSpPr>
        <p:grpSp>
          <p:nvGrpSpPr>
            <p:cNvPr id="45" name="组合 44"/>
            <p:cNvGrpSpPr/>
            <p:nvPr/>
          </p:nvGrpSpPr>
          <p:grpSpPr>
            <a:xfrm>
              <a:off x="4540601" y="1872648"/>
              <a:ext cx="3115878" cy="3112703"/>
              <a:chOff x="4540601" y="1872648"/>
              <a:chExt cx="3115878" cy="3112703"/>
            </a:xfrm>
          </p:grpSpPr>
          <p:sp>
            <p:nvSpPr>
              <p:cNvPr id="91" name="等腰三角形 90"/>
              <p:cNvSpPr/>
              <p:nvPr/>
            </p:nvSpPr>
            <p:spPr>
              <a:xfrm rot="10800000">
                <a:off x="6019800" y="1872648"/>
                <a:ext cx="152400" cy="131378"/>
              </a:xfrm>
              <a:prstGeom prst="triangl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92" name="等腰三角形 91"/>
              <p:cNvSpPr/>
              <p:nvPr/>
            </p:nvSpPr>
            <p:spPr>
              <a:xfrm rot="10800000" flipV="1">
                <a:off x="6019800" y="4853973"/>
                <a:ext cx="152400" cy="131378"/>
              </a:xfrm>
              <a:prstGeom prst="triangl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93" name="等腰三角形 92"/>
              <p:cNvSpPr/>
              <p:nvPr/>
            </p:nvSpPr>
            <p:spPr>
              <a:xfrm rot="16200000" flipV="1">
                <a:off x="4530090" y="3363311"/>
                <a:ext cx="152400" cy="131378"/>
              </a:xfrm>
              <a:prstGeom prst="triangl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94" name="等腰三角形 93"/>
              <p:cNvSpPr/>
              <p:nvPr/>
            </p:nvSpPr>
            <p:spPr>
              <a:xfrm rot="5400000" flipH="1" flipV="1">
                <a:off x="7514590" y="3363311"/>
                <a:ext cx="152400" cy="131378"/>
              </a:xfrm>
              <a:prstGeom prst="triangl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grpSp>
        <p:grpSp>
          <p:nvGrpSpPr>
            <p:cNvPr id="46" name="组合 45"/>
            <p:cNvGrpSpPr/>
            <p:nvPr/>
          </p:nvGrpSpPr>
          <p:grpSpPr>
            <a:xfrm>
              <a:off x="4973954" y="2306954"/>
              <a:ext cx="2244091" cy="2244092"/>
              <a:chOff x="4973954" y="2306954"/>
              <a:chExt cx="2244091" cy="2244092"/>
            </a:xfrm>
          </p:grpSpPr>
          <p:sp>
            <p:nvSpPr>
              <p:cNvPr id="47" name="弧形 46"/>
              <p:cNvSpPr/>
              <p:nvPr/>
            </p:nvSpPr>
            <p:spPr>
              <a:xfrm rot="19405743">
                <a:off x="4973955" y="2306955"/>
                <a:ext cx="2244090" cy="2244090"/>
              </a:xfrm>
              <a:prstGeom prst="arc">
                <a:avLst>
                  <a:gd name="adj1" fmla="val 15146426"/>
                  <a:gd name="adj2" fmla="val 93270"/>
                </a:avLst>
              </a:prstGeom>
              <a:ln>
                <a:solidFill>
                  <a:srgbClr val="A6A6A6"/>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cs typeface="+mn-ea"/>
                  <a:sym typeface="+mn-lt"/>
                </a:endParaRPr>
              </a:p>
            </p:txBody>
          </p:sp>
          <p:sp>
            <p:nvSpPr>
              <p:cNvPr id="48" name="弧形 47"/>
              <p:cNvSpPr/>
              <p:nvPr/>
            </p:nvSpPr>
            <p:spPr>
              <a:xfrm rot="8506007">
                <a:off x="4973954" y="2306954"/>
                <a:ext cx="2244090" cy="2244090"/>
              </a:xfrm>
              <a:prstGeom prst="arc">
                <a:avLst>
                  <a:gd name="adj1" fmla="val 15172728"/>
                  <a:gd name="adj2" fmla="val 0"/>
                </a:avLst>
              </a:prstGeom>
              <a:ln>
                <a:solidFill>
                  <a:srgbClr val="A6A6A6"/>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cs typeface="+mn-ea"/>
                  <a:sym typeface="+mn-lt"/>
                </a:endParaRPr>
              </a:p>
            </p:txBody>
          </p:sp>
          <p:sp>
            <p:nvSpPr>
              <p:cNvPr id="89" name="弧形 88"/>
              <p:cNvSpPr/>
              <p:nvPr/>
            </p:nvSpPr>
            <p:spPr>
              <a:xfrm rot="13629486">
                <a:off x="4973954" y="2306955"/>
                <a:ext cx="2244090" cy="2244090"/>
              </a:xfrm>
              <a:prstGeom prst="arc">
                <a:avLst>
                  <a:gd name="adj1" fmla="val 16941830"/>
                  <a:gd name="adj2" fmla="val 20410499"/>
                </a:avLst>
              </a:prstGeom>
              <a:ln>
                <a:solidFill>
                  <a:srgbClr val="A6A6A6"/>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cs typeface="+mn-ea"/>
                  <a:sym typeface="+mn-lt"/>
                </a:endParaRPr>
              </a:p>
            </p:txBody>
          </p:sp>
          <p:sp>
            <p:nvSpPr>
              <p:cNvPr id="90" name="弧形 89"/>
              <p:cNvSpPr/>
              <p:nvPr/>
            </p:nvSpPr>
            <p:spPr>
              <a:xfrm rot="3715526">
                <a:off x="4973955" y="2306956"/>
                <a:ext cx="2244090" cy="2244090"/>
              </a:xfrm>
              <a:prstGeom prst="arc">
                <a:avLst>
                  <a:gd name="adj1" fmla="val 16236541"/>
                  <a:gd name="adj2" fmla="val 19484274"/>
                </a:avLst>
              </a:prstGeom>
              <a:ln>
                <a:solidFill>
                  <a:srgbClr val="A6A6A6"/>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cs typeface="+mn-ea"/>
                  <a:sym typeface="+mn-lt"/>
                </a:endParaRPr>
              </a:p>
            </p:txBody>
          </p:sp>
        </p:grpSp>
      </p:grpSp>
      <p:grpSp>
        <p:nvGrpSpPr>
          <p:cNvPr id="95" name="组合 94"/>
          <p:cNvGrpSpPr/>
          <p:nvPr/>
        </p:nvGrpSpPr>
        <p:grpSpPr>
          <a:xfrm>
            <a:off x="6242764" y="1472622"/>
            <a:ext cx="2145813" cy="2146360"/>
            <a:chOff x="6255144" y="973477"/>
            <a:chExt cx="2327272" cy="2327866"/>
          </a:xfrm>
          <a:solidFill>
            <a:schemeClr val="bg1"/>
          </a:solidFill>
        </p:grpSpPr>
        <p:sp>
          <p:nvSpPr>
            <p:cNvPr id="96" name="任意多边形 95"/>
            <p:cNvSpPr/>
            <p:nvPr/>
          </p:nvSpPr>
          <p:spPr>
            <a:xfrm>
              <a:off x="6300789" y="1059603"/>
              <a:ext cx="2221211" cy="2220966"/>
            </a:xfrm>
            <a:custGeom>
              <a:avLst/>
              <a:gdLst>
                <a:gd name="connsiteX0" fmla="*/ 0 w 2221211"/>
                <a:gd name="connsiteY0" fmla="*/ 0 h 2220966"/>
                <a:gd name="connsiteX1" fmla="*/ 162872 w 2221211"/>
                <a:gd name="connsiteY1" fmla="*/ 22345 h 2220966"/>
                <a:gd name="connsiteX2" fmla="*/ 2193077 w 2221211"/>
                <a:gd name="connsiteY2" fmla="*/ 2028827 h 2220966"/>
                <a:gd name="connsiteX3" fmla="*/ 2221211 w 2221211"/>
                <a:gd name="connsiteY3" fmla="*/ 2220966 h 2220966"/>
                <a:gd name="connsiteX4" fmla="*/ 1912925 w 2221211"/>
                <a:gd name="connsiteY4" fmla="*/ 2220966 h 2220966"/>
                <a:gd name="connsiteX5" fmla="*/ 1884226 w 2221211"/>
                <a:gd name="connsiteY5" fmla="*/ 2038942 h 2220966"/>
                <a:gd name="connsiteX6" fmla="*/ 1623946 w 2221211"/>
                <a:gd name="connsiteY6" fmla="*/ 1375658 h 2220966"/>
                <a:gd name="connsiteX7" fmla="*/ 1608429 w 2221211"/>
                <a:gd name="connsiteY7" fmla="*/ 1351878 h 2220966"/>
                <a:gd name="connsiteX8" fmla="*/ 1657475 w 2221211"/>
                <a:gd name="connsiteY8" fmla="*/ 1302832 h 2220966"/>
                <a:gd name="connsiteX9" fmla="*/ 1680349 w 2221211"/>
                <a:gd name="connsiteY9" fmla="*/ 1190021 h 2220966"/>
                <a:gd name="connsiteX10" fmla="*/ 1677233 w 2221211"/>
                <a:gd name="connsiteY10" fmla="*/ 1185328 h 2220966"/>
                <a:gd name="connsiteX11" fmla="*/ 1668777 w 2221211"/>
                <a:gd name="connsiteY11" fmla="*/ 1160239 h 2220966"/>
                <a:gd name="connsiteX12" fmla="*/ 1395714 w 2221211"/>
                <a:gd name="connsiteY12" fmla="*/ 825123 h 2220966"/>
                <a:gd name="connsiteX13" fmla="*/ 1060598 w 2221211"/>
                <a:gd name="connsiteY13" fmla="*/ 552060 h 2220966"/>
                <a:gd name="connsiteX14" fmla="*/ 1034972 w 2221211"/>
                <a:gd name="connsiteY14" fmla="*/ 543424 h 2220966"/>
                <a:gd name="connsiteX15" fmla="*/ 1031340 w 2221211"/>
                <a:gd name="connsiteY15" fmla="*/ 541012 h 2220966"/>
                <a:gd name="connsiteX16" fmla="*/ 918528 w 2221211"/>
                <a:gd name="connsiteY16" fmla="*/ 563885 h 2220966"/>
                <a:gd name="connsiteX17" fmla="*/ 869337 w 2221211"/>
                <a:gd name="connsiteY17" fmla="*/ 613076 h 2220966"/>
                <a:gd name="connsiteX18" fmla="*/ 833635 w 2221211"/>
                <a:gd name="connsiteY18" fmla="*/ 590085 h 2220966"/>
                <a:gd name="connsiteX19" fmla="*/ 168376 w 2221211"/>
                <a:gd name="connsiteY19" fmla="*/ 333750 h 2220966"/>
                <a:gd name="connsiteX20" fmla="*/ 0 w 2221211"/>
                <a:gd name="connsiteY20" fmla="*/ 308288 h 222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21211" h="2220966">
                  <a:moveTo>
                    <a:pt x="0" y="0"/>
                  </a:moveTo>
                  <a:lnTo>
                    <a:pt x="162872" y="22345"/>
                  </a:lnTo>
                  <a:cubicBezTo>
                    <a:pt x="1187280" y="206549"/>
                    <a:pt x="1997171" y="1008531"/>
                    <a:pt x="2193077" y="2028827"/>
                  </a:cubicBezTo>
                  <a:lnTo>
                    <a:pt x="2221211" y="2220966"/>
                  </a:lnTo>
                  <a:lnTo>
                    <a:pt x="1912925" y="2220966"/>
                  </a:lnTo>
                  <a:lnTo>
                    <a:pt x="1884226" y="2038942"/>
                  </a:lnTo>
                  <a:cubicBezTo>
                    <a:pt x="1833196" y="1801531"/>
                    <a:pt x="1744216" y="1578216"/>
                    <a:pt x="1623946" y="1375658"/>
                  </a:cubicBezTo>
                  <a:lnTo>
                    <a:pt x="1608429" y="1351878"/>
                  </a:lnTo>
                  <a:lnTo>
                    <a:pt x="1657475" y="1302832"/>
                  </a:lnTo>
                  <a:cubicBezTo>
                    <a:pt x="1687973" y="1272334"/>
                    <a:pt x="1695598" y="1227625"/>
                    <a:pt x="1680349" y="1190021"/>
                  </a:cubicBezTo>
                  <a:lnTo>
                    <a:pt x="1677233" y="1185328"/>
                  </a:lnTo>
                  <a:lnTo>
                    <a:pt x="1668777" y="1160239"/>
                  </a:lnTo>
                  <a:cubicBezTo>
                    <a:pt x="1636910" y="1091906"/>
                    <a:pt x="1532415" y="961824"/>
                    <a:pt x="1395714" y="825123"/>
                  </a:cubicBezTo>
                  <a:cubicBezTo>
                    <a:pt x="1259014" y="688423"/>
                    <a:pt x="1128932" y="583928"/>
                    <a:pt x="1060598" y="552060"/>
                  </a:cubicBezTo>
                  <a:lnTo>
                    <a:pt x="1034972" y="543424"/>
                  </a:lnTo>
                  <a:lnTo>
                    <a:pt x="1031340" y="541012"/>
                  </a:lnTo>
                  <a:cubicBezTo>
                    <a:pt x="993736" y="525763"/>
                    <a:pt x="949026" y="533387"/>
                    <a:pt x="918528" y="563885"/>
                  </a:cubicBezTo>
                  <a:lnTo>
                    <a:pt x="869337" y="613076"/>
                  </a:lnTo>
                  <a:lnTo>
                    <a:pt x="833635" y="590085"/>
                  </a:lnTo>
                  <a:cubicBezTo>
                    <a:pt x="630293" y="471004"/>
                    <a:pt x="406319" y="383339"/>
                    <a:pt x="168376" y="333750"/>
                  </a:cubicBezTo>
                  <a:lnTo>
                    <a:pt x="0" y="308288"/>
                  </a:ln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97" name="任意多边形 96"/>
            <p:cNvSpPr/>
            <p:nvPr/>
          </p:nvSpPr>
          <p:spPr>
            <a:xfrm>
              <a:off x="6255144" y="973477"/>
              <a:ext cx="2327272" cy="2327866"/>
            </a:xfrm>
            <a:custGeom>
              <a:avLst/>
              <a:gdLst>
                <a:gd name="connsiteX0" fmla="*/ 0 w 2327272"/>
                <a:gd name="connsiteY0" fmla="*/ 0 h 2327866"/>
                <a:gd name="connsiteX1" fmla="*/ 53597 w 2327272"/>
                <a:gd name="connsiteY1" fmla="*/ 2538 h 2327866"/>
                <a:gd name="connsiteX2" fmla="*/ 2323761 w 2327272"/>
                <a:gd name="connsiteY2" fmla="*/ 2258336 h 2327866"/>
                <a:gd name="connsiteX3" fmla="*/ 2327272 w 2327272"/>
                <a:gd name="connsiteY3" fmla="*/ 2327866 h 2327866"/>
                <a:gd name="connsiteX4" fmla="*/ 2022646 w 2327272"/>
                <a:gd name="connsiteY4" fmla="*/ 2327866 h 2327866"/>
                <a:gd name="connsiteX5" fmla="*/ 2020708 w 2327272"/>
                <a:gd name="connsiteY5" fmla="*/ 2289482 h 2327866"/>
                <a:gd name="connsiteX6" fmla="*/ 1722295 w 2327272"/>
                <a:gd name="connsiteY6" fmla="*/ 1384336 h 2327866"/>
                <a:gd name="connsiteX7" fmla="*/ 1706778 w 2327272"/>
                <a:gd name="connsiteY7" fmla="*/ 1360556 h 2327866"/>
                <a:gd name="connsiteX8" fmla="*/ 1755824 w 2327272"/>
                <a:gd name="connsiteY8" fmla="*/ 1311510 h 2327866"/>
                <a:gd name="connsiteX9" fmla="*/ 1778698 w 2327272"/>
                <a:gd name="connsiteY9" fmla="*/ 1198699 h 2327866"/>
                <a:gd name="connsiteX10" fmla="*/ 1775582 w 2327272"/>
                <a:gd name="connsiteY10" fmla="*/ 1194006 h 2327866"/>
                <a:gd name="connsiteX11" fmla="*/ 1767126 w 2327272"/>
                <a:gd name="connsiteY11" fmla="*/ 1168917 h 2327866"/>
                <a:gd name="connsiteX12" fmla="*/ 1494063 w 2327272"/>
                <a:gd name="connsiteY12" fmla="*/ 833801 h 2327866"/>
                <a:gd name="connsiteX13" fmla="*/ 1158947 w 2327272"/>
                <a:gd name="connsiteY13" fmla="*/ 560738 h 2327866"/>
                <a:gd name="connsiteX14" fmla="*/ 1133321 w 2327272"/>
                <a:gd name="connsiteY14" fmla="*/ 552102 h 2327866"/>
                <a:gd name="connsiteX15" fmla="*/ 1129689 w 2327272"/>
                <a:gd name="connsiteY15" fmla="*/ 549690 h 2327866"/>
                <a:gd name="connsiteX16" fmla="*/ 1016877 w 2327272"/>
                <a:gd name="connsiteY16" fmla="*/ 572563 h 2327866"/>
                <a:gd name="connsiteX17" fmla="*/ 967686 w 2327272"/>
                <a:gd name="connsiteY17" fmla="*/ 621754 h 2327866"/>
                <a:gd name="connsiteX18" fmla="*/ 931984 w 2327272"/>
                <a:gd name="connsiteY18" fmla="*/ 598763 h 2327866"/>
                <a:gd name="connsiteX19" fmla="*/ 24372 w 2327272"/>
                <a:gd name="connsiteY19" fmla="*/ 305779 h 2327866"/>
                <a:gd name="connsiteX20" fmla="*/ 0 w 2327272"/>
                <a:gd name="connsiteY20" fmla="*/ 304625 h 232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27272" h="2327866">
                  <a:moveTo>
                    <a:pt x="0" y="0"/>
                  </a:moveTo>
                  <a:lnTo>
                    <a:pt x="53597" y="2538"/>
                  </a:lnTo>
                  <a:cubicBezTo>
                    <a:pt x="1249669" y="116381"/>
                    <a:pt x="2202514" y="1064437"/>
                    <a:pt x="2323761" y="2258336"/>
                  </a:cubicBezTo>
                  <a:lnTo>
                    <a:pt x="2327272" y="2327866"/>
                  </a:lnTo>
                  <a:lnTo>
                    <a:pt x="2022646" y="2327866"/>
                  </a:lnTo>
                  <a:lnTo>
                    <a:pt x="2020708" y="2289482"/>
                  </a:lnTo>
                  <a:cubicBezTo>
                    <a:pt x="1987389" y="1961392"/>
                    <a:pt x="1882654" y="1654413"/>
                    <a:pt x="1722295" y="1384336"/>
                  </a:cubicBezTo>
                  <a:lnTo>
                    <a:pt x="1706778" y="1360556"/>
                  </a:lnTo>
                  <a:lnTo>
                    <a:pt x="1755824" y="1311510"/>
                  </a:lnTo>
                  <a:cubicBezTo>
                    <a:pt x="1786322" y="1281012"/>
                    <a:pt x="1793947" y="1236303"/>
                    <a:pt x="1778698" y="1198699"/>
                  </a:cubicBezTo>
                  <a:lnTo>
                    <a:pt x="1775582" y="1194006"/>
                  </a:lnTo>
                  <a:lnTo>
                    <a:pt x="1767126" y="1168917"/>
                  </a:lnTo>
                  <a:cubicBezTo>
                    <a:pt x="1735259" y="1100584"/>
                    <a:pt x="1630764" y="970502"/>
                    <a:pt x="1494063" y="833801"/>
                  </a:cubicBezTo>
                  <a:cubicBezTo>
                    <a:pt x="1357363" y="697101"/>
                    <a:pt x="1227281" y="592606"/>
                    <a:pt x="1158947" y="560738"/>
                  </a:cubicBezTo>
                  <a:lnTo>
                    <a:pt x="1133321" y="552102"/>
                  </a:lnTo>
                  <a:lnTo>
                    <a:pt x="1129689" y="549690"/>
                  </a:lnTo>
                  <a:cubicBezTo>
                    <a:pt x="1092085" y="534441"/>
                    <a:pt x="1047375" y="542065"/>
                    <a:pt x="1016877" y="572563"/>
                  </a:cubicBezTo>
                  <a:lnTo>
                    <a:pt x="967686" y="621754"/>
                  </a:lnTo>
                  <a:lnTo>
                    <a:pt x="931984" y="598763"/>
                  </a:lnTo>
                  <a:cubicBezTo>
                    <a:pt x="660861" y="439988"/>
                    <a:pt x="353060" y="337064"/>
                    <a:pt x="24372" y="305779"/>
                  </a:cubicBezTo>
                  <a:lnTo>
                    <a:pt x="0" y="304625"/>
                  </a:ln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grpSp>
      <p:sp>
        <p:nvSpPr>
          <p:cNvPr id="98" name="[动画大师]_Freeform 40"/>
          <p:cNvSpPr/>
          <p:nvPr/>
        </p:nvSpPr>
        <p:spPr>
          <a:xfrm rot="16200000">
            <a:off x="3803753" y="1472896"/>
            <a:ext cx="2145813" cy="2146361"/>
          </a:xfrm>
          <a:custGeom>
            <a:avLst/>
            <a:gdLst>
              <a:gd name="connsiteX0" fmla="*/ 0 w 2327272"/>
              <a:gd name="connsiteY0" fmla="*/ 0 h 2327866"/>
              <a:gd name="connsiteX1" fmla="*/ 53597 w 2327272"/>
              <a:gd name="connsiteY1" fmla="*/ 2538 h 2327866"/>
              <a:gd name="connsiteX2" fmla="*/ 2323761 w 2327272"/>
              <a:gd name="connsiteY2" fmla="*/ 2258336 h 2327866"/>
              <a:gd name="connsiteX3" fmla="*/ 2327272 w 2327272"/>
              <a:gd name="connsiteY3" fmla="*/ 2327866 h 2327866"/>
              <a:gd name="connsiteX4" fmla="*/ 2022646 w 2327272"/>
              <a:gd name="connsiteY4" fmla="*/ 2327866 h 2327866"/>
              <a:gd name="connsiteX5" fmla="*/ 2020708 w 2327272"/>
              <a:gd name="connsiteY5" fmla="*/ 2289482 h 2327866"/>
              <a:gd name="connsiteX6" fmla="*/ 1722295 w 2327272"/>
              <a:gd name="connsiteY6" fmla="*/ 1384336 h 2327866"/>
              <a:gd name="connsiteX7" fmla="*/ 1706778 w 2327272"/>
              <a:gd name="connsiteY7" fmla="*/ 1360556 h 2327866"/>
              <a:gd name="connsiteX8" fmla="*/ 1755824 w 2327272"/>
              <a:gd name="connsiteY8" fmla="*/ 1311510 h 2327866"/>
              <a:gd name="connsiteX9" fmla="*/ 1778698 w 2327272"/>
              <a:gd name="connsiteY9" fmla="*/ 1198699 h 2327866"/>
              <a:gd name="connsiteX10" fmla="*/ 1775582 w 2327272"/>
              <a:gd name="connsiteY10" fmla="*/ 1194006 h 2327866"/>
              <a:gd name="connsiteX11" fmla="*/ 1767126 w 2327272"/>
              <a:gd name="connsiteY11" fmla="*/ 1168917 h 2327866"/>
              <a:gd name="connsiteX12" fmla="*/ 1494063 w 2327272"/>
              <a:gd name="connsiteY12" fmla="*/ 833801 h 2327866"/>
              <a:gd name="connsiteX13" fmla="*/ 1158947 w 2327272"/>
              <a:gd name="connsiteY13" fmla="*/ 560738 h 2327866"/>
              <a:gd name="connsiteX14" fmla="*/ 1133321 w 2327272"/>
              <a:gd name="connsiteY14" fmla="*/ 552102 h 2327866"/>
              <a:gd name="connsiteX15" fmla="*/ 1129689 w 2327272"/>
              <a:gd name="connsiteY15" fmla="*/ 549690 h 2327866"/>
              <a:gd name="connsiteX16" fmla="*/ 1016877 w 2327272"/>
              <a:gd name="connsiteY16" fmla="*/ 572563 h 2327866"/>
              <a:gd name="connsiteX17" fmla="*/ 967686 w 2327272"/>
              <a:gd name="connsiteY17" fmla="*/ 621754 h 2327866"/>
              <a:gd name="connsiteX18" fmla="*/ 931984 w 2327272"/>
              <a:gd name="connsiteY18" fmla="*/ 598763 h 2327866"/>
              <a:gd name="connsiteX19" fmla="*/ 24372 w 2327272"/>
              <a:gd name="connsiteY19" fmla="*/ 305779 h 2327866"/>
              <a:gd name="connsiteX20" fmla="*/ 0 w 2327272"/>
              <a:gd name="connsiteY20" fmla="*/ 304625 h 232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27272" h="2327866">
                <a:moveTo>
                  <a:pt x="0" y="0"/>
                </a:moveTo>
                <a:lnTo>
                  <a:pt x="53597" y="2538"/>
                </a:lnTo>
                <a:cubicBezTo>
                  <a:pt x="1249669" y="116381"/>
                  <a:pt x="2202514" y="1064437"/>
                  <a:pt x="2323761" y="2258336"/>
                </a:cubicBezTo>
                <a:lnTo>
                  <a:pt x="2327272" y="2327866"/>
                </a:lnTo>
                <a:lnTo>
                  <a:pt x="2022646" y="2327866"/>
                </a:lnTo>
                <a:lnTo>
                  <a:pt x="2020708" y="2289482"/>
                </a:lnTo>
                <a:cubicBezTo>
                  <a:pt x="1987389" y="1961392"/>
                  <a:pt x="1882654" y="1654413"/>
                  <a:pt x="1722295" y="1384336"/>
                </a:cubicBezTo>
                <a:lnTo>
                  <a:pt x="1706778" y="1360556"/>
                </a:lnTo>
                <a:lnTo>
                  <a:pt x="1755824" y="1311510"/>
                </a:lnTo>
                <a:cubicBezTo>
                  <a:pt x="1786322" y="1281012"/>
                  <a:pt x="1793947" y="1236303"/>
                  <a:pt x="1778698" y="1198699"/>
                </a:cubicBezTo>
                <a:lnTo>
                  <a:pt x="1775582" y="1194006"/>
                </a:lnTo>
                <a:lnTo>
                  <a:pt x="1767126" y="1168917"/>
                </a:lnTo>
                <a:cubicBezTo>
                  <a:pt x="1735259" y="1100584"/>
                  <a:pt x="1630764" y="970502"/>
                  <a:pt x="1494063" y="833801"/>
                </a:cubicBezTo>
                <a:cubicBezTo>
                  <a:pt x="1357363" y="697101"/>
                  <a:pt x="1227281" y="592606"/>
                  <a:pt x="1158947" y="560738"/>
                </a:cubicBezTo>
                <a:lnTo>
                  <a:pt x="1133321" y="552102"/>
                </a:lnTo>
                <a:lnTo>
                  <a:pt x="1129689" y="549690"/>
                </a:lnTo>
                <a:cubicBezTo>
                  <a:pt x="1092085" y="534441"/>
                  <a:pt x="1047375" y="542065"/>
                  <a:pt x="1016877" y="572563"/>
                </a:cubicBezTo>
                <a:lnTo>
                  <a:pt x="967686" y="621754"/>
                </a:lnTo>
                <a:lnTo>
                  <a:pt x="931984" y="598763"/>
                </a:lnTo>
                <a:cubicBezTo>
                  <a:pt x="660861" y="439988"/>
                  <a:pt x="353060" y="337064"/>
                  <a:pt x="24372" y="305779"/>
                </a:cubicBezTo>
                <a:lnTo>
                  <a:pt x="0" y="304625"/>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99" name="任意多边形 98"/>
          <p:cNvSpPr/>
          <p:nvPr/>
        </p:nvSpPr>
        <p:spPr>
          <a:xfrm flipV="1">
            <a:off x="6242764" y="3854390"/>
            <a:ext cx="2145813" cy="2146360"/>
          </a:xfrm>
          <a:custGeom>
            <a:avLst/>
            <a:gdLst>
              <a:gd name="connsiteX0" fmla="*/ 0 w 2327272"/>
              <a:gd name="connsiteY0" fmla="*/ 0 h 2327866"/>
              <a:gd name="connsiteX1" fmla="*/ 53597 w 2327272"/>
              <a:gd name="connsiteY1" fmla="*/ 2538 h 2327866"/>
              <a:gd name="connsiteX2" fmla="*/ 2323761 w 2327272"/>
              <a:gd name="connsiteY2" fmla="*/ 2258336 h 2327866"/>
              <a:gd name="connsiteX3" fmla="*/ 2327272 w 2327272"/>
              <a:gd name="connsiteY3" fmla="*/ 2327866 h 2327866"/>
              <a:gd name="connsiteX4" fmla="*/ 2022646 w 2327272"/>
              <a:gd name="connsiteY4" fmla="*/ 2327866 h 2327866"/>
              <a:gd name="connsiteX5" fmla="*/ 2020708 w 2327272"/>
              <a:gd name="connsiteY5" fmla="*/ 2289482 h 2327866"/>
              <a:gd name="connsiteX6" fmla="*/ 1722295 w 2327272"/>
              <a:gd name="connsiteY6" fmla="*/ 1384336 h 2327866"/>
              <a:gd name="connsiteX7" fmla="*/ 1706778 w 2327272"/>
              <a:gd name="connsiteY7" fmla="*/ 1360556 h 2327866"/>
              <a:gd name="connsiteX8" fmla="*/ 1755824 w 2327272"/>
              <a:gd name="connsiteY8" fmla="*/ 1311510 h 2327866"/>
              <a:gd name="connsiteX9" fmla="*/ 1778698 w 2327272"/>
              <a:gd name="connsiteY9" fmla="*/ 1198699 h 2327866"/>
              <a:gd name="connsiteX10" fmla="*/ 1775582 w 2327272"/>
              <a:gd name="connsiteY10" fmla="*/ 1194006 h 2327866"/>
              <a:gd name="connsiteX11" fmla="*/ 1767126 w 2327272"/>
              <a:gd name="connsiteY11" fmla="*/ 1168917 h 2327866"/>
              <a:gd name="connsiteX12" fmla="*/ 1494063 w 2327272"/>
              <a:gd name="connsiteY12" fmla="*/ 833801 h 2327866"/>
              <a:gd name="connsiteX13" fmla="*/ 1158947 w 2327272"/>
              <a:gd name="connsiteY13" fmla="*/ 560738 h 2327866"/>
              <a:gd name="connsiteX14" fmla="*/ 1133321 w 2327272"/>
              <a:gd name="connsiteY14" fmla="*/ 552102 h 2327866"/>
              <a:gd name="connsiteX15" fmla="*/ 1129689 w 2327272"/>
              <a:gd name="connsiteY15" fmla="*/ 549690 h 2327866"/>
              <a:gd name="connsiteX16" fmla="*/ 1016877 w 2327272"/>
              <a:gd name="connsiteY16" fmla="*/ 572563 h 2327866"/>
              <a:gd name="connsiteX17" fmla="*/ 967686 w 2327272"/>
              <a:gd name="connsiteY17" fmla="*/ 621754 h 2327866"/>
              <a:gd name="connsiteX18" fmla="*/ 931984 w 2327272"/>
              <a:gd name="connsiteY18" fmla="*/ 598763 h 2327866"/>
              <a:gd name="connsiteX19" fmla="*/ 24372 w 2327272"/>
              <a:gd name="connsiteY19" fmla="*/ 305779 h 2327866"/>
              <a:gd name="connsiteX20" fmla="*/ 0 w 2327272"/>
              <a:gd name="connsiteY20" fmla="*/ 304625 h 232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27272" h="2327866">
                <a:moveTo>
                  <a:pt x="0" y="0"/>
                </a:moveTo>
                <a:lnTo>
                  <a:pt x="53597" y="2538"/>
                </a:lnTo>
                <a:cubicBezTo>
                  <a:pt x="1249669" y="116381"/>
                  <a:pt x="2202514" y="1064437"/>
                  <a:pt x="2323761" y="2258336"/>
                </a:cubicBezTo>
                <a:lnTo>
                  <a:pt x="2327272" y="2327866"/>
                </a:lnTo>
                <a:lnTo>
                  <a:pt x="2022646" y="2327866"/>
                </a:lnTo>
                <a:lnTo>
                  <a:pt x="2020708" y="2289482"/>
                </a:lnTo>
                <a:cubicBezTo>
                  <a:pt x="1987389" y="1961392"/>
                  <a:pt x="1882654" y="1654413"/>
                  <a:pt x="1722295" y="1384336"/>
                </a:cubicBezTo>
                <a:lnTo>
                  <a:pt x="1706778" y="1360556"/>
                </a:lnTo>
                <a:lnTo>
                  <a:pt x="1755824" y="1311510"/>
                </a:lnTo>
                <a:cubicBezTo>
                  <a:pt x="1786322" y="1281012"/>
                  <a:pt x="1793947" y="1236303"/>
                  <a:pt x="1778698" y="1198699"/>
                </a:cubicBezTo>
                <a:lnTo>
                  <a:pt x="1775582" y="1194006"/>
                </a:lnTo>
                <a:lnTo>
                  <a:pt x="1767126" y="1168917"/>
                </a:lnTo>
                <a:cubicBezTo>
                  <a:pt x="1735259" y="1100584"/>
                  <a:pt x="1630764" y="970502"/>
                  <a:pt x="1494063" y="833801"/>
                </a:cubicBezTo>
                <a:cubicBezTo>
                  <a:pt x="1357363" y="697101"/>
                  <a:pt x="1227281" y="592606"/>
                  <a:pt x="1158947" y="560738"/>
                </a:cubicBezTo>
                <a:lnTo>
                  <a:pt x="1133321" y="552102"/>
                </a:lnTo>
                <a:lnTo>
                  <a:pt x="1129689" y="549690"/>
                </a:lnTo>
                <a:cubicBezTo>
                  <a:pt x="1092085" y="534441"/>
                  <a:pt x="1047375" y="542065"/>
                  <a:pt x="1016877" y="572563"/>
                </a:cubicBezTo>
                <a:lnTo>
                  <a:pt x="967686" y="621754"/>
                </a:lnTo>
                <a:lnTo>
                  <a:pt x="931984" y="598763"/>
                </a:lnTo>
                <a:cubicBezTo>
                  <a:pt x="660861" y="439988"/>
                  <a:pt x="353060" y="337064"/>
                  <a:pt x="24372" y="305779"/>
                </a:cubicBezTo>
                <a:lnTo>
                  <a:pt x="0" y="304625"/>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00" name="任意多边形 99"/>
          <p:cNvSpPr/>
          <p:nvPr/>
        </p:nvSpPr>
        <p:spPr>
          <a:xfrm rot="10800000">
            <a:off x="3851126" y="3893471"/>
            <a:ext cx="2048022" cy="2047796"/>
          </a:xfrm>
          <a:custGeom>
            <a:avLst/>
            <a:gdLst>
              <a:gd name="connsiteX0" fmla="*/ 0 w 2221211"/>
              <a:gd name="connsiteY0" fmla="*/ 0 h 2220966"/>
              <a:gd name="connsiteX1" fmla="*/ 162872 w 2221211"/>
              <a:gd name="connsiteY1" fmla="*/ 22345 h 2220966"/>
              <a:gd name="connsiteX2" fmla="*/ 2193077 w 2221211"/>
              <a:gd name="connsiteY2" fmla="*/ 2028827 h 2220966"/>
              <a:gd name="connsiteX3" fmla="*/ 2221211 w 2221211"/>
              <a:gd name="connsiteY3" fmla="*/ 2220966 h 2220966"/>
              <a:gd name="connsiteX4" fmla="*/ 1912925 w 2221211"/>
              <a:gd name="connsiteY4" fmla="*/ 2220966 h 2220966"/>
              <a:gd name="connsiteX5" fmla="*/ 1884226 w 2221211"/>
              <a:gd name="connsiteY5" fmla="*/ 2038942 h 2220966"/>
              <a:gd name="connsiteX6" fmla="*/ 1623946 w 2221211"/>
              <a:gd name="connsiteY6" fmla="*/ 1375658 h 2220966"/>
              <a:gd name="connsiteX7" fmla="*/ 1608429 w 2221211"/>
              <a:gd name="connsiteY7" fmla="*/ 1351878 h 2220966"/>
              <a:gd name="connsiteX8" fmla="*/ 1657475 w 2221211"/>
              <a:gd name="connsiteY8" fmla="*/ 1302832 h 2220966"/>
              <a:gd name="connsiteX9" fmla="*/ 1680349 w 2221211"/>
              <a:gd name="connsiteY9" fmla="*/ 1190021 h 2220966"/>
              <a:gd name="connsiteX10" fmla="*/ 1677233 w 2221211"/>
              <a:gd name="connsiteY10" fmla="*/ 1185328 h 2220966"/>
              <a:gd name="connsiteX11" fmla="*/ 1668777 w 2221211"/>
              <a:gd name="connsiteY11" fmla="*/ 1160239 h 2220966"/>
              <a:gd name="connsiteX12" fmla="*/ 1395714 w 2221211"/>
              <a:gd name="connsiteY12" fmla="*/ 825123 h 2220966"/>
              <a:gd name="connsiteX13" fmla="*/ 1060598 w 2221211"/>
              <a:gd name="connsiteY13" fmla="*/ 552060 h 2220966"/>
              <a:gd name="connsiteX14" fmla="*/ 1034972 w 2221211"/>
              <a:gd name="connsiteY14" fmla="*/ 543424 h 2220966"/>
              <a:gd name="connsiteX15" fmla="*/ 1031340 w 2221211"/>
              <a:gd name="connsiteY15" fmla="*/ 541012 h 2220966"/>
              <a:gd name="connsiteX16" fmla="*/ 918528 w 2221211"/>
              <a:gd name="connsiteY16" fmla="*/ 563885 h 2220966"/>
              <a:gd name="connsiteX17" fmla="*/ 869337 w 2221211"/>
              <a:gd name="connsiteY17" fmla="*/ 613076 h 2220966"/>
              <a:gd name="connsiteX18" fmla="*/ 833635 w 2221211"/>
              <a:gd name="connsiteY18" fmla="*/ 590085 h 2220966"/>
              <a:gd name="connsiteX19" fmla="*/ 168376 w 2221211"/>
              <a:gd name="connsiteY19" fmla="*/ 333750 h 2220966"/>
              <a:gd name="connsiteX20" fmla="*/ 0 w 2221211"/>
              <a:gd name="connsiteY20" fmla="*/ 308288 h 222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21211" h="2220966">
                <a:moveTo>
                  <a:pt x="0" y="0"/>
                </a:moveTo>
                <a:lnTo>
                  <a:pt x="162872" y="22345"/>
                </a:lnTo>
                <a:cubicBezTo>
                  <a:pt x="1187280" y="206549"/>
                  <a:pt x="1997171" y="1008531"/>
                  <a:pt x="2193077" y="2028827"/>
                </a:cubicBezTo>
                <a:lnTo>
                  <a:pt x="2221211" y="2220966"/>
                </a:lnTo>
                <a:lnTo>
                  <a:pt x="1912925" y="2220966"/>
                </a:lnTo>
                <a:lnTo>
                  <a:pt x="1884226" y="2038942"/>
                </a:lnTo>
                <a:cubicBezTo>
                  <a:pt x="1833196" y="1801531"/>
                  <a:pt x="1744216" y="1578216"/>
                  <a:pt x="1623946" y="1375658"/>
                </a:cubicBezTo>
                <a:lnTo>
                  <a:pt x="1608429" y="1351878"/>
                </a:lnTo>
                <a:lnTo>
                  <a:pt x="1657475" y="1302832"/>
                </a:lnTo>
                <a:cubicBezTo>
                  <a:pt x="1687973" y="1272334"/>
                  <a:pt x="1695598" y="1227625"/>
                  <a:pt x="1680349" y="1190021"/>
                </a:cubicBezTo>
                <a:lnTo>
                  <a:pt x="1677233" y="1185328"/>
                </a:lnTo>
                <a:lnTo>
                  <a:pt x="1668777" y="1160239"/>
                </a:lnTo>
                <a:cubicBezTo>
                  <a:pt x="1636910" y="1091906"/>
                  <a:pt x="1532415" y="961824"/>
                  <a:pt x="1395714" y="825123"/>
                </a:cubicBezTo>
                <a:cubicBezTo>
                  <a:pt x="1259014" y="688423"/>
                  <a:pt x="1128932" y="583928"/>
                  <a:pt x="1060598" y="552060"/>
                </a:cubicBezTo>
                <a:lnTo>
                  <a:pt x="1034972" y="543424"/>
                </a:lnTo>
                <a:lnTo>
                  <a:pt x="1031340" y="541012"/>
                </a:lnTo>
                <a:cubicBezTo>
                  <a:pt x="993736" y="525763"/>
                  <a:pt x="949026" y="533387"/>
                  <a:pt x="918528" y="563885"/>
                </a:cubicBezTo>
                <a:lnTo>
                  <a:pt x="869337" y="613076"/>
                </a:lnTo>
                <a:lnTo>
                  <a:pt x="833635" y="590085"/>
                </a:lnTo>
                <a:cubicBezTo>
                  <a:pt x="630293" y="471004"/>
                  <a:pt x="406319" y="383339"/>
                  <a:pt x="168376" y="333750"/>
                </a:cubicBezTo>
                <a:lnTo>
                  <a:pt x="0" y="308288"/>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01" name="任意多边形 100"/>
          <p:cNvSpPr/>
          <p:nvPr/>
        </p:nvSpPr>
        <p:spPr>
          <a:xfrm rot="10800000">
            <a:off x="3795421" y="3853238"/>
            <a:ext cx="2145813" cy="2146360"/>
          </a:xfrm>
          <a:custGeom>
            <a:avLst/>
            <a:gdLst>
              <a:gd name="connsiteX0" fmla="*/ 0 w 2327272"/>
              <a:gd name="connsiteY0" fmla="*/ 0 h 2327866"/>
              <a:gd name="connsiteX1" fmla="*/ 53597 w 2327272"/>
              <a:gd name="connsiteY1" fmla="*/ 2538 h 2327866"/>
              <a:gd name="connsiteX2" fmla="*/ 2323761 w 2327272"/>
              <a:gd name="connsiteY2" fmla="*/ 2258336 h 2327866"/>
              <a:gd name="connsiteX3" fmla="*/ 2327272 w 2327272"/>
              <a:gd name="connsiteY3" fmla="*/ 2327866 h 2327866"/>
              <a:gd name="connsiteX4" fmla="*/ 2022646 w 2327272"/>
              <a:gd name="connsiteY4" fmla="*/ 2327866 h 2327866"/>
              <a:gd name="connsiteX5" fmla="*/ 2020708 w 2327272"/>
              <a:gd name="connsiteY5" fmla="*/ 2289482 h 2327866"/>
              <a:gd name="connsiteX6" fmla="*/ 1722295 w 2327272"/>
              <a:gd name="connsiteY6" fmla="*/ 1384336 h 2327866"/>
              <a:gd name="connsiteX7" fmla="*/ 1706778 w 2327272"/>
              <a:gd name="connsiteY7" fmla="*/ 1360556 h 2327866"/>
              <a:gd name="connsiteX8" fmla="*/ 1755824 w 2327272"/>
              <a:gd name="connsiteY8" fmla="*/ 1311510 h 2327866"/>
              <a:gd name="connsiteX9" fmla="*/ 1778698 w 2327272"/>
              <a:gd name="connsiteY9" fmla="*/ 1198699 h 2327866"/>
              <a:gd name="connsiteX10" fmla="*/ 1775582 w 2327272"/>
              <a:gd name="connsiteY10" fmla="*/ 1194006 h 2327866"/>
              <a:gd name="connsiteX11" fmla="*/ 1767126 w 2327272"/>
              <a:gd name="connsiteY11" fmla="*/ 1168917 h 2327866"/>
              <a:gd name="connsiteX12" fmla="*/ 1494063 w 2327272"/>
              <a:gd name="connsiteY12" fmla="*/ 833801 h 2327866"/>
              <a:gd name="connsiteX13" fmla="*/ 1158947 w 2327272"/>
              <a:gd name="connsiteY13" fmla="*/ 560738 h 2327866"/>
              <a:gd name="connsiteX14" fmla="*/ 1133321 w 2327272"/>
              <a:gd name="connsiteY14" fmla="*/ 552102 h 2327866"/>
              <a:gd name="connsiteX15" fmla="*/ 1129689 w 2327272"/>
              <a:gd name="connsiteY15" fmla="*/ 549690 h 2327866"/>
              <a:gd name="connsiteX16" fmla="*/ 1016877 w 2327272"/>
              <a:gd name="connsiteY16" fmla="*/ 572563 h 2327866"/>
              <a:gd name="connsiteX17" fmla="*/ 967686 w 2327272"/>
              <a:gd name="connsiteY17" fmla="*/ 621754 h 2327866"/>
              <a:gd name="connsiteX18" fmla="*/ 931984 w 2327272"/>
              <a:gd name="connsiteY18" fmla="*/ 598763 h 2327866"/>
              <a:gd name="connsiteX19" fmla="*/ 24372 w 2327272"/>
              <a:gd name="connsiteY19" fmla="*/ 305779 h 2327866"/>
              <a:gd name="connsiteX20" fmla="*/ 0 w 2327272"/>
              <a:gd name="connsiteY20" fmla="*/ 304625 h 232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27272" h="2327866">
                <a:moveTo>
                  <a:pt x="0" y="0"/>
                </a:moveTo>
                <a:lnTo>
                  <a:pt x="53597" y="2538"/>
                </a:lnTo>
                <a:cubicBezTo>
                  <a:pt x="1249669" y="116381"/>
                  <a:pt x="2202514" y="1064437"/>
                  <a:pt x="2323761" y="2258336"/>
                </a:cubicBezTo>
                <a:lnTo>
                  <a:pt x="2327272" y="2327866"/>
                </a:lnTo>
                <a:lnTo>
                  <a:pt x="2022646" y="2327866"/>
                </a:lnTo>
                <a:lnTo>
                  <a:pt x="2020708" y="2289482"/>
                </a:lnTo>
                <a:cubicBezTo>
                  <a:pt x="1987389" y="1961392"/>
                  <a:pt x="1882654" y="1654413"/>
                  <a:pt x="1722295" y="1384336"/>
                </a:cubicBezTo>
                <a:lnTo>
                  <a:pt x="1706778" y="1360556"/>
                </a:lnTo>
                <a:lnTo>
                  <a:pt x="1755824" y="1311510"/>
                </a:lnTo>
                <a:cubicBezTo>
                  <a:pt x="1786322" y="1281012"/>
                  <a:pt x="1793947" y="1236303"/>
                  <a:pt x="1778698" y="1198699"/>
                </a:cubicBezTo>
                <a:lnTo>
                  <a:pt x="1775582" y="1194006"/>
                </a:lnTo>
                <a:lnTo>
                  <a:pt x="1767126" y="1168917"/>
                </a:lnTo>
                <a:cubicBezTo>
                  <a:pt x="1735259" y="1100584"/>
                  <a:pt x="1630764" y="970502"/>
                  <a:pt x="1494063" y="833801"/>
                </a:cubicBezTo>
                <a:cubicBezTo>
                  <a:pt x="1357363" y="697101"/>
                  <a:pt x="1227281" y="592606"/>
                  <a:pt x="1158947" y="560738"/>
                </a:cubicBezTo>
                <a:lnTo>
                  <a:pt x="1133321" y="552102"/>
                </a:lnTo>
                <a:lnTo>
                  <a:pt x="1129689" y="549690"/>
                </a:lnTo>
                <a:cubicBezTo>
                  <a:pt x="1092085" y="534441"/>
                  <a:pt x="1047375" y="542065"/>
                  <a:pt x="1016877" y="572563"/>
                </a:cubicBezTo>
                <a:lnTo>
                  <a:pt x="967686" y="621754"/>
                </a:lnTo>
                <a:lnTo>
                  <a:pt x="931984" y="598763"/>
                </a:lnTo>
                <a:cubicBezTo>
                  <a:pt x="660861" y="439988"/>
                  <a:pt x="353060" y="337064"/>
                  <a:pt x="24372" y="305779"/>
                </a:cubicBezTo>
                <a:lnTo>
                  <a:pt x="0" y="304625"/>
                </a:lnTo>
                <a:close/>
              </a:path>
            </a:pathLst>
          </a:custGeom>
          <a:solidFill>
            <a:schemeClr val="bg1"/>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02" name="椭圆 101"/>
          <p:cNvSpPr/>
          <p:nvPr/>
        </p:nvSpPr>
        <p:spPr>
          <a:xfrm>
            <a:off x="4473054" y="2113712"/>
            <a:ext cx="3245949" cy="3245948"/>
          </a:xfrm>
          <a:prstGeom prst="ellipse">
            <a:avLst/>
          </a:prstGeom>
          <a:noFill/>
          <a:ln w="6350">
            <a:solidFill>
              <a:srgbClr val="A6A6A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3" name="任意多边形 102"/>
          <p:cNvSpPr/>
          <p:nvPr/>
        </p:nvSpPr>
        <p:spPr>
          <a:xfrm>
            <a:off x="2933377" y="2902245"/>
            <a:ext cx="718957" cy="781747"/>
          </a:xfrm>
          <a:custGeom>
            <a:avLst/>
            <a:gdLst>
              <a:gd name="connsiteX0" fmla="*/ 120011 w 788585"/>
              <a:gd name="connsiteY0" fmla="*/ 0 h 847169"/>
              <a:gd name="connsiteX1" fmla="*/ 788585 w 788585"/>
              <a:gd name="connsiteY1" fmla="*/ 0 h 847169"/>
              <a:gd name="connsiteX2" fmla="*/ 733319 w 788585"/>
              <a:gd name="connsiteY2" fmla="*/ 173944 h 847169"/>
              <a:gd name="connsiteX3" fmla="*/ 647715 w 788585"/>
              <a:gd name="connsiteY3" fmla="*/ 654621 h 847169"/>
              <a:gd name="connsiteX4" fmla="*/ 639205 w 788585"/>
              <a:gd name="connsiteY4" fmla="*/ 847169 h 847169"/>
              <a:gd name="connsiteX5" fmla="*/ 0 w 788585"/>
              <a:gd name="connsiteY5" fmla="*/ 847169 h 847169"/>
              <a:gd name="connsiteX6" fmla="*/ 5140 w 788585"/>
              <a:gd name="connsiteY6" fmla="*/ 684477 h 847169"/>
              <a:gd name="connsiteX7" fmla="*/ 106136 w 788585"/>
              <a:gd name="connsiteY7" fmla="*/ 47732 h 847169"/>
              <a:gd name="connsiteX8" fmla="*/ 120011 w 788585"/>
              <a:gd name="connsiteY8" fmla="*/ 0 h 847169"/>
              <a:gd name="connsiteX0-1" fmla="*/ 120011 w 788585"/>
              <a:gd name="connsiteY0-2" fmla="*/ 183 h 847352"/>
              <a:gd name="connsiteX1-3" fmla="*/ 164870 w 788585"/>
              <a:gd name="connsiteY1-4" fmla="*/ 0 h 847352"/>
              <a:gd name="connsiteX2-5" fmla="*/ 788585 w 788585"/>
              <a:gd name="connsiteY2-6" fmla="*/ 183 h 847352"/>
              <a:gd name="connsiteX3-7" fmla="*/ 733319 w 788585"/>
              <a:gd name="connsiteY3-8" fmla="*/ 174127 h 847352"/>
              <a:gd name="connsiteX4-9" fmla="*/ 647715 w 788585"/>
              <a:gd name="connsiteY4-10" fmla="*/ 654804 h 847352"/>
              <a:gd name="connsiteX5-11" fmla="*/ 639205 w 788585"/>
              <a:gd name="connsiteY5-12" fmla="*/ 847352 h 847352"/>
              <a:gd name="connsiteX6-13" fmla="*/ 0 w 788585"/>
              <a:gd name="connsiteY6-14" fmla="*/ 847352 h 847352"/>
              <a:gd name="connsiteX7-15" fmla="*/ 5140 w 788585"/>
              <a:gd name="connsiteY7-16" fmla="*/ 684660 h 847352"/>
              <a:gd name="connsiteX8-17" fmla="*/ 106136 w 788585"/>
              <a:gd name="connsiteY8-18" fmla="*/ 47915 h 847352"/>
              <a:gd name="connsiteX9" fmla="*/ 120011 w 788585"/>
              <a:gd name="connsiteY9" fmla="*/ 183 h 847352"/>
              <a:gd name="connsiteX0-19" fmla="*/ 120011 w 788585"/>
              <a:gd name="connsiteY0-20" fmla="*/ 183 h 847352"/>
              <a:gd name="connsiteX1-21" fmla="*/ 164870 w 788585"/>
              <a:gd name="connsiteY1-22" fmla="*/ 0 h 847352"/>
              <a:gd name="connsiteX2-23" fmla="*/ 743513 w 788585"/>
              <a:gd name="connsiteY2-24" fmla="*/ 0 h 847352"/>
              <a:gd name="connsiteX3-25" fmla="*/ 788585 w 788585"/>
              <a:gd name="connsiteY3-26" fmla="*/ 183 h 847352"/>
              <a:gd name="connsiteX4-27" fmla="*/ 733319 w 788585"/>
              <a:gd name="connsiteY4-28" fmla="*/ 174127 h 847352"/>
              <a:gd name="connsiteX5-29" fmla="*/ 647715 w 788585"/>
              <a:gd name="connsiteY5-30" fmla="*/ 654804 h 847352"/>
              <a:gd name="connsiteX6-31" fmla="*/ 639205 w 788585"/>
              <a:gd name="connsiteY6-32" fmla="*/ 847352 h 847352"/>
              <a:gd name="connsiteX7-33" fmla="*/ 0 w 788585"/>
              <a:gd name="connsiteY7-34" fmla="*/ 847352 h 847352"/>
              <a:gd name="connsiteX8-35" fmla="*/ 5140 w 788585"/>
              <a:gd name="connsiteY8-36" fmla="*/ 684660 h 847352"/>
              <a:gd name="connsiteX9-37" fmla="*/ 106136 w 788585"/>
              <a:gd name="connsiteY9-38" fmla="*/ 47915 h 847352"/>
              <a:gd name="connsiteX10" fmla="*/ 120011 w 788585"/>
              <a:gd name="connsiteY10" fmla="*/ 183 h 847352"/>
              <a:gd name="connsiteX0-39" fmla="*/ 120011 w 788585"/>
              <a:gd name="connsiteY0-40" fmla="*/ 183 h 847352"/>
              <a:gd name="connsiteX1-41" fmla="*/ 164870 w 788585"/>
              <a:gd name="connsiteY1-42" fmla="*/ 0 h 847352"/>
              <a:gd name="connsiteX2-43" fmla="*/ 743513 w 788585"/>
              <a:gd name="connsiteY2-44" fmla="*/ 0 h 847352"/>
              <a:gd name="connsiteX3-45" fmla="*/ 788585 w 788585"/>
              <a:gd name="connsiteY3-46" fmla="*/ 183 h 847352"/>
              <a:gd name="connsiteX4-47" fmla="*/ 776851 w 788585"/>
              <a:gd name="connsiteY4-48" fmla="*/ 30956 h 847352"/>
              <a:gd name="connsiteX5-49" fmla="*/ 733319 w 788585"/>
              <a:gd name="connsiteY5-50" fmla="*/ 174127 h 847352"/>
              <a:gd name="connsiteX6-51" fmla="*/ 647715 w 788585"/>
              <a:gd name="connsiteY6-52" fmla="*/ 654804 h 847352"/>
              <a:gd name="connsiteX7-53" fmla="*/ 639205 w 788585"/>
              <a:gd name="connsiteY7-54" fmla="*/ 847352 h 847352"/>
              <a:gd name="connsiteX8-55" fmla="*/ 0 w 788585"/>
              <a:gd name="connsiteY8-56" fmla="*/ 847352 h 847352"/>
              <a:gd name="connsiteX9-57" fmla="*/ 5140 w 788585"/>
              <a:gd name="connsiteY9-58" fmla="*/ 684660 h 847352"/>
              <a:gd name="connsiteX10-59" fmla="*/ 106136 w 788585"/>
              <a:gd name="connsiteY10-60" fmla="*/ 47915 h 847352"/>
              <a:gd name="connsiteX11" fmla="*/ 120011 w 788585"/>
              <a:gd name="connsiteY11" fmla="*/ 183 h 847352"/>
              <a:gd name="connsiteX0-61" fmla="*/ 106136 w 788585"/>
              <a:gd name="connsiteY0-62" fmla="*/ 47915 h 847352"/>
              <a:gd name="connsiteX1-63" fmla="*/ 164870 w 788585"/>
              <a:gd name="connsiteY1-64" fmla="*/ 0 h 847352"/>
              <a:gd name="connsiteX2-65" fmla="*/ 743513 w 788585"/>
              <a:gd name="connsiteY2-66" fmla="*/ 0 h 847352"/>
              <a:gd name="connsiteX3-67" fmla="*/ 788585 w 788585"/>
              <a:gd name="connsiteY3-68" fmla="*/ 183 h 847352"/>
              <a:gd name="connsiteX4-69" fmla="*/ 776851 w 788585"/>
              <a:gd name="connsiteY4-70" fmla="*/ 30956 h 847352"/>
              <a:gd name="connsiteX5-71" fmla="*/ 733319 w 788585"/>
              <a:gd name="connsiteY5-72" fmla="*/ 174127 h 847352"/>
              <a:gd name="connsiteX6-73" fmla="*/ 647715 w 788585"/>
              <a:gd name="connsiteY6-74" fmla="*/ 654804 h 847352"/>
              <a:gd name="connsiteX7-75" fmla="*/ 639205 w 788585"/>
              <a:gd name="connsiteY7-76" fmla="*/ 847352 h 847352"/>
              <a:gd name="connsiteX8-77" fmla="*/ 0 w 788585"/>
              <a:gd name="connsiteY8-78" fmla="*/ 847352 h 847352"/>
              <a:gd name="connsiteX9-79" fmla="*/ 5140 w 788585"/>
              <a:gd name="connsiteY9-80" fmla="*/ 684660 h 847352"/>
              <a:gd name="connsiteX10-81" fmla="*/ 106136 w 788585"/>
              <a:gd name="connsiteY10-82" fmla="*/ 47915 h 847352"/>
              <a:gd name="connsiteX0-83" fmla="*/ 106136 w 788585"/>
              <a:gd name="connsiteY0-84" fmla="*/ 48105 h 847542"/>
              <a:gd name="connsiteX1-85" fmla="*/ 164870 w 788585"/>
              <a:gd name="connsiteY1-86" fmla="*/ 190 h 847542"/>
              <a:gd name="connsiteX2-87" fmla="*/ 743513 w 788585"/>
              <a:gd name="connsiteY2-88" fmla="*/ 190 h 847542"/>
              <a:gd name="connsiteX3-89" fmla="*/ 788585 w 788585"/>
              <a:gd name="connsiteY3-90" fmla="*/ 373 h 847542"/>
              <a:gd name="connsiteX4-91" fmla="*/ 776851 w 788585"/>
              <a:gd name="connsiteY4-92" fmla="*/ 31146 h 847542"/>
              <a:gd name="connsiteX5-93" fmla="*/ 733319 w 788585"/>
              <a:gd name="connsiteY5-94" fmla="*/ 174317 h 847542"/>
              <a:gd name="connsiteX6-95" fmla="*/ 647715 w 788585"/>
              <a:gd name="connsiteY6-96" fmla="*/ 654994 h 847542"/>
              <a:gd name="connsiteX7-97" fmla="*/ 639205 w 788585"/>
              <a:gd name="connsiteY7-98" fmla="*/ 847542 h 847542"/>
              <a:gd name="connsiteX8-99" fmla="*/ 0 w 788585"/>
              <a:gd name="connsiteY8-100" fmla="*/ 847542 h 847542"/>
              <a:gd name="connsiteX9-101" fmla="*/ 5140 w 788585"/>
              <a:gd name="connsiteY9-102" fmla="*/ 684850 h 847542"/>
              <a:gd name="connsiteX10-103" fmla="*/ 106136 w 788585"/>
              <a:gd name="connsiteY10-104" fmla="*/ 48105 h 847542"/>
              <a:gd name="connsiteX0-105" fmla="*/ 106136 w 788585"/>
              <a:gd name="connsiteY0-106" fmla="*/ 47915 h 847352"/>
              <a:gd name="connsiteX1-107" fmla="*/ 164870 w 788585"/>
              <a:gd name="connsiteY1-108" fmla="*/ 0 h 847352"/>
              <a:gd name="connsiteX2-109" fmla="*/ 743513 w 788585"/>
              <a:gd name="connsiteY2-110" fmla="*/ 0 h 847352"/>
              <a:gd name="connsiteX3-111" fmla="*/ 788585 w 788585"/>
              <a:gd name="connsiteY3-112" fmla="*/ 183 h 847352"/>
              <a:gd name="connsiteX4-113" fmla="*/ 776851 w 788585"/>
              <a:gd name="connsiteY4-114" fmla="*/ 30956 h 847352"/>
              <a:gd name="connsiteX5-115" fmla="*/ 733319 w 788585"/>
              <a:gd name="connsiteY5-116" fmla="*/ 174127 h 847352"/>
              <a:gd name="connsiteX6-117" fmla="*/ 647715 w 788585"/>
              <a:gd name="connsiteY6-118" fmla="*/ 654804 h 847352"/>
              <a:gd name="connsiteX7-119" fmla="*/ 639205 w 788585"/>
              <a:gd name="connsiteY7-120" fmla="*/ 847352 h 847352"/>
              <a:gd name="connsiteX8-121" fmla="*/ 0 w 788585"/>
              <a:gd name="connsiteY8-122" fmla="*/ 847352 h 847352"/>
              <a:gd name="connsiteX9-123" fmla="*/ 5140 w 788585"/>
              <a:gd name="connsiteY9-124" fmla="*/ 684660 h 847352"/>
              <a:gd name="connsiteX10-125" fmla="*/ 106136 w 788585"/>
              <a:gd name="connsiteY10-126" fmla="*/ 47915 h 847352"/>
              <a:gd name="connsiteX0-127" fmla="*/ 106136 w 788585"/>
              <a:gd name="connsiteY0-128" fmla="*/ 47915 h 847352"/>
              <a:gd name="connsiteX1-129" fmla="*/ 164870 w 788585"/>
              <a:gd name="connsiteY1-130" fmla="*/ 0 h 847352"/>
              <a:gd name="connsiteX2-131" fmla="*/ 743513 w 788585"/>
              <a:gd name="connsiteY2-132" fmla="*/ 0 h 847352"/>
              <a:gd name="connsiteX3-133" fmla="*/ 788585 w 788585"/>
              <a:gd name="connsiteY3-134" fmla="*/ 183 h 847352"/>
              <a:gd name="connsiteX4-135" fmla="*/ 776851 w 788585"/>
              <a:gd name="connsiteY4-136" fmla="*/ 30956 h 847352"/>
              <a:gd name="connsiteX5-137" fmla="*/ 733319 w 788585"/>
              <a:gd name="connsiteY5-138" fmla="*/ 174127 h 847352"/>
              <a:gd name="connsiteX6-139" fmla="*/ 647715 w 788585"/>
              <a:gd name="connsiteY6-140" fmla="*/ 654804 h 847352"/>
              <a:gd name="connsiteX7-141" fmla="*/ 639205 w 788585"/>
              <a:gd name="connsiteY7-142" fmla="*/ 847352 h 847352"/>
              <a:gd name="connsiteX8-143" fmla="*/ 0 w 788585"/>
              <a:gd name="connsiteY8-144" fmla="*/ 847352 h 847352"/>
              <a:gd name="connsiteX9-145" fmla="*/ 5140 w 788585"/>
              <a:gd name="connsiteY9-146" fmla="*/ 684660 h 847352"/>
              <a:gd name="connsiteX10-147" fmla="*/ 106136 w 788585"/>
              <a:gd name="connsiteY10-148" fmla="*/ 47915 h 847352"/>
              <a:gd name="connsiteX0-149" fmla="*/ 106136 w 788585"/>
              <a:gd name="connsiteY0-150" fmla="*/ 47915 h 847352"/>
              <a:gd name="connsiteX1-151" fmla="*/ 164870 w 788585"/>
              <a:gd name="connsiteY1-152" fmla="*/ 0 h 847352"/>
              <a:gd name="connsiteX2-153" fmla="*/ 743513 w 788585"/>
              <a:gd name="connsiteY2-154" fmla="*/ 0 h 847352"/>
              <a:gd name="connsiteX3-155" fmla="*/ 788585 w 788585"/>
              <a:gd name="connsiteY3-156" fmla="*/ 183 h 847352"/>
              <a:gd name="connsiteX4-157" fmla="*/ 776851 w 788585"/>
              <a:gd name="connsiteY4-158" fmla="*/ 30956 h 847352"/>
              <a:gd name="connsiteX5-159" fmla="*/ 733319 w 788585"/>
              <a:gd name="connsiteY5-160" fmla="*/ 174127 h 847352"/>
              <a:gd name="connsiteX6-161" fmla="*/ 647715 w 788585"/>
              <a:gd name="connsiteY6-162" fmla="*/ 654804 h 847352"/>
              <a:gd name="connsiteX7-163" fmla="*/ 639205 w 788585"/>
              <a:gd name="connsiteY7-164" fmla="*/ 847352 h 847352"/>
              <a:gd name="connsiteX8-165" fmla="*/ 0 w 788585"/>
              <a:gd name="connsiteY8-166" fmla="*/ 847352 h 847352"/>
              <a:gd name="connsiteX9-167" fmla="*/ 5140 w 788585"/>
              <a:gd name="connsiteY9-168" fmla="*/ 684660 h 847352"/>
              <a:gd name="connsiteX10-169" fmla="*/ 106136 w 788585"/>
              <a:gd name="connsiteY10-170" fmla="*/ 47915 h 847352"/>
              <a:gd name="connsiteX0-171" fmla="*/ 106136 w 776851"/>
              <a:gd name="connsiteY0-172" fmla="*/ 47915 h 847352"/>
              <a:gd name="connsiteX1-173" fmla="*/ 164870 w 776851"/>
              <a:gd name="connsiteY1-174" fmla="*/ 0 h 847352"/>
              <a:gd name="connsiteX2-175" fmla="*/ 743513 w 776851"/>
              <a:gd name="connsiteY2-176" fmla="*/ 0 h 847352"/>
              <a:gd name="connsiteX3-177" fmla="*/ 776851 w 776851"/>
              <a:gd name="connsiteY3-178" fmla="*/ 30956 h 847352"/>
              <a:gd name="connsiteX4-179" fmla="*/ 733319 w 776851"/>
              <a:gd name="connsiteY4-180" fmla="*/ 174127 h 847352"/>
              <a:gd name="connsiteX5-181" fmla="*/ 647715 w 776851"/>
              <a:gd name="connsiteY5-182" fmla="*/ 654804 h 847352"/>
              <a:gd name="connsiteX6-183" fmla="*/ 639205 w 776851"/>
              <a:gd name="connsiteY6-184" fmla="*/ 847352 h 847352"/>
              <a:gd name="connsiteX7-185" fmla="*/ 0 w 776851"/>
              <a:gd name="connsiteY7-186" fmla="*/ 847352 h 847352"/>
              <a:gd name="connsiteX8-187" fmla="*/ 5140 w 776851"/>
              <a:gd name="connsiteY8-188" fmla="*/ 684660 h 847352"/>
              <a:gd name="connsiteX9-189" fmla="*/ 106136 w 776851"/>
              <a:gd name="connsiteY9-190" fmla="*/ 47915 h 847352"/>
              <a:gd name="connsiteX0-191" fmla="*/ 106136 w 781227"/>
              <a:gd name="connsiteY0-192" fmla="*/ 47915 h 847352"/>
              <a:gd name="connsiteX1-193" fmla="*/ 164870 w 781227"/>
              <a:gd name="connsiteY1-194" fmla="*/ 0 h 847352"/>
              <a:gd name="connsiteX2-195" fmla="*/ 743513 w 781227"/>
              <a:gd name="connsiteY2-196" fmla="*/ 0 h 847352"/>
              <a:gd name="connsiteX3-197" fmla="*/ 776851 w 781227"/>
              <a:gd name="connsiteY3-198" fmla="*/ 30956 h 847352"/>
              <a:gd name="connsiteX4-199" fmla="*/ 733319 w 781227"/>
              <a:gd name="connsiteY4-200" fmla="*/ 174127 h 847352"/>
              <a:gd name="connsiteX5-201" fmla="*/ 647715 w 781227"/>
              <a:gd name="connsiteY5-202" fmla="*/ 654804 h 847352"/>
              <a:gd name="connsiteX6-203" fmla="*/ 639205 w 781227"/>
              <a:gd name="connsiteY6-204" fmla="*/ 847352 h 847352"/>
              <a:gd name="connsiteX7-205" fmla="*/ 0 w 781227"/>
              <a:gd name="connsiteY7-206" fmla="*/ 847352 h 847352"/>
              <a:gd name="connsiteX8-207" fmla="*/ 5140 w 781227"/>
              <a:gd name="connsiteY8-208" fmla="*/ 684660 h 847352"/>
              <a:gd name="connsiteX9-209" fmla="*/ 106136 w 781227"/>
              <a:gd name="connsiteY9-210" fmla="*/ 47915 h 847352"/>
              <a:gd name="connsiteX0-211" fmla="*/ 106136 w 783251"/>
              <a:gd name="connsiteY0-212" fmla="*/ 47915 h 847352"/>
              <a:gd name="connsiteX1-213" fmla="*/ 164870 w 783251"/>
              <a:gd name="connsiteY1-214" fmla="*/ 0 h 847352"/>
              <a:gd name="connsiteX2-215" fmla="*/ 743513 w 783251"/>
              <a:gd name="connsiteY2-216" fmla="*/ 0 h 847352"/>
              <a:gd name="connsiteX3-217" fmla="*/ 776851 w 783251"/>
              <a:gd name="connsiteY3-218" fmla="*/ 30956 h 847352"/>
              <a:gd name="connsiteX4-219" fmla="*/ 733319 w 783251"/>
              <a:gd name="connsiteY4-220" fmla="*/ 174127 h 847352"/>
              <a:gd name="connsiteX5-221" fmla="*/ 647715 w 783251"/>
              <a:gd name="connsiteY5-222" fmla="*/ 654804 h 847352"/>
              <a:gd name="connsiteX6-223" fmla="*/ 639205 w 783251"/>
              <a:gd name="connsiteY6-224" fmla="*/ 847352 h 847352"/>
              <a:gd name="connsiteX7-225" fmla="*/ 0 w 783251"/>
              <a:gd name="connsiteY7-226" fmla="*/ 847352 h 847352"/>
              <a:gd name="connsiteX8-227" fmla="*/ 5140 w 783251"/>
              <a:gd name="connsiteY8-228" fmla="*/ 684660 h 847352"/>
              <a:gd name="connsiteX9-229" fmla="*/ 106136 w 783251"/>
              <a:gd name="connsiteY9-230" fmla="*/ 47915 h 847352"/>
              <a:gd name="connsiteX0-231" fmla="*/ 106136 w 779336"/>
              <a:gd name="connsiteY0-232" fmla="*/ 47915 h 847352"/>
              <a:gd name="connsiteX1-233" fmla="*/ 164870 w 779336"/>
              <a:gd name="connsiteY1-234" fmla="*/ 0 h 847352"/>
              <a:gd name="connsiteX2-235" fmla="*/ 743513 w 779336"/>
              <a:gd name="connsiteY2-236" fmla="*/ 0 h 847352"/>
              <a:gd name="connsiteX3-237" fmla="*/ 772089 w 779336"/>
              <a:gd name="connsiteY3-238" fmla="*/ 47624 h 847352"/>
              <a:gd name="connsiteX4-239" fmla="*/ 733319 w 779336"/>
              <a:gd name="connsiteY4-240" fmla="*/ 174127 h 847352"/>
              <a:gd name="connsiteX5-241" fmla="*/ 647715 w 779336"/>
              <a:gd name="connsiteY5-242" fmla="*/ 654804 h 847352"/>
              <a:gd name="connsiteX6-243" fmla="*/ 639205 w 779336"/>
              <a:gd name="connsiteY6-244" fmla="*/ 847352 h 847352"/>
              <a:gd name="connsiteX7-245" fmla="*/ 0 w 779336"/>
              <a:gd name="connsiteY7-246" fmla="*/ 847352 h 847352"/>
              <a:gd name="connsiteX8-247" fmla="*/ 5140 w 779336"/>
              <a:gd name="connsiteY8-248" fmla="*/ 684660 h 847352"/>
              <a:gd name="connsiteX9-249" fmla="*/ 106136 w 779336"/>
              <a:gd name="connsiteY9-250" fmla="*/ 47915 h 847352"/>
              <a:gd name="connsiteX0-251" fmla="*/ 106136 w 775611"/>
              <a:gd name="connsiteY0-252" fmla="*/ 47915 h 847352"/>
              <a:gd name="connsiteX1-253" fmla="*/ 164870 w 775611"/>
              <a:gd name="connsiteY1-254" fmla="*/ 0 h 847352"/>
              <a:gd name="connsiteX2-255" fmla="*/ 707795 w 775611"/>
              <a:gd name="connsiteY2-256" fmla="*/ 0 h 847352"/>
              <a:gd name="connsiteX3-257" fmla="*/ 772089 w 775611"/>
              <a:gd name="connsiteY3-258" fmla="*/ 47624 h 847352"/>
              <a:gd name="connsiteX4-259" fmla="*/ 733319 w 775611"/>
              <a:gd name="connsiteY4-260" fmla="*/ 174127 h 847352"/>
              <a:gd name="connsiteX5-261" fmla="*/ 647715 w 775611"/>
              <a:gd name="connsiteY5-262" fmla="*/ 654804 h 847352"/>
              <a:gd name="connsiteX6-263" fmla="*/ 639205 w 775611"/>
              <a:gd name="connsiteY6-264" fmla="*/ 847352 h 847352"/>
              <a:gd name="connsiteX7-265" fmla="*/ 0 w 775611"/>
              <a:gd name="connsiteY7-266" fmla="*/ 847352 h 847352"/>
              <a:gd name="connsiteX8-267" fmla="*/ 5140 w 775611"/>
              <a:gd name="connsiteY8-268" fmla="*/ 684660 h 847352"/>
              <a:gd name="connsiteX9-269" fmla="*/ 106136 w 775611"/>
              <a:gd name="connsiteY9-270" fmla="*/ 47915 h 847352"/>
              <a:gd name="connsiteX0-271" fmla="*/ 106136 w 777787"/>
              <a:gd name="connsiteY0-272" fmla="*/ 48045 h 847482"/>
              <a:gd name="connsiteX1-273" fmla="*/ 164870 w 777787"/>
              <a:gd name="connsiteY1-274" fmla="*/ 130 h 847482"/>
              <a:gd name="connsiteX2-275" fmla="*/ 707795 w 777787"/>
              <a:gd name="connsiteY2-276" fmla="*/ 130 h 847482"/>
              <a:gd name="connsiteX3-277" fmla="*/ 772089 w 777787"/>
              <a:gd name="connsiteY3-278" fmla="*/ 47754 h 847482"/>
              <a:gd name="connsiteX4-279" fmla="*/ 733319 w 777787"/>
              <a:gd name="connsiteY4-280" fmla="*/ 174257 h 847482"/>
              <a:gd name="connsiteX5-281" fmla="*/ 647715 w 777787"/>
              <a:gd name="connsiteY5-282" fmla="*/ 654934 h 847482"/>
              <a:gd name="connsiteX6-283" fmla="*/ 639205 w 777787"/>
              <a:gd name="connsiteY6-284" fmla="*/ 847482 h 847482"/>
              <a:gd name="connsiteX7-285" fmla="*/ 0 w 777787"/>
              <a:gd name="connsiteY7-286" fmla="*/ 847482 h 847482"/>
              <a:gd name="connsiteX8-287" fmla="*/ 5140 w 777787"/>
              <a:gd name="connsiteY8-288" fmla="*/ 684790 h 847482"/>
              <a:gd name="connsiteX9-289" fmla="*/ 106136 w 777787"/>
              <a:gd name="connsiteY9-290" fmla="*/ 48045 h 847482"/>
              <a:gd name="connsiteX0-291" fmla="*/ 106136 w 776842"/>
              <a:gd name="connsiteY0-292" fmla="*/ 48045 h 847482"/>
              <a:gd name="connsiteX1-293" fmla="*/ 164870 w 776842"/>
              <a:gd name="connsiteY1-294" fmla="*/ 130 h 847482"/>
              <a:gd name="connsiteX2-295" fmla="*/ 707795 w 776842"/>
              <a:gd name="connsiteY2-296" fmla="*/ 130 h 847482"/>
              <a:gd name="connsiteX3-297" fmla="*/ 772089 w 776842"/>
              <a:gd name="connsiteY3-298" fmla="*/ 47754 h 847482"/>
              <a:gd name="connsiteX4-299" fmla="*/ 733319 w 776842"/>
              <a:gd name="connsiteY4-300" fmla="*/ 174257 h 847482"/>
              <a:gd name="connsiteX5-301" fmla="*/ 647715 w 776842"/>
              <a:gd name="connsiteY5-302" fmla="*/ 654934 h 847482"/>
              <a:gd name="connsiteX6-303" fmla="*/ 639205 w 776842"/>
              <a:gd name="connsiteY6-304" fmla="*/ 847482 h 847482"/>
              <a:gd name="connsiteX7-305" fmla="*/ 0 w 776842"/>
              <a:gd name="connsiteY7-306" fmla="*/ 847482 h 847482"/>
              <a:gd name="connsiteX8-307" fmla="*/ 5140 w 776842"/>
              <a:gd name="connsiteY8-308" fmla="*/ 684790 h 847482"/>
              <a:gd name="connsiteX9-309" fmla="*/ 106136 w 776842"/>
              <a:gd name="connsiteY9-310" fmla="*/ 48045 h 847482"/>
              <a:gd name="connsiteX0-311" fmla="*/ 106136 w 776842"/>
              <a:gd name="connsiteY0-312" fmla="*/ 48045 h 847482"/>
              <a:gd name="connsiteX1-313" fmla="*/ 164870 w 776842"/>
              <a:gd name="connsiteY1-314" fmla="*/ 130 h 847482"/>
              <a:gd name="connsiteX2-315" fmla="*/ 707795 w 776842"/>
              <a:gd name="connsiteY2-316" fmla="*/ 130 h 847482"/>
              <a:gd name="connsiteX3-317" fmla="*/ 772089 w 776842"/>
              <a:gd name="connsiteY3-318" fmla="*/ 47754 h 847482"/>
              <a:gd name="connsiteX4-319" fmla="*/ 733319 w 776842"/>
              <a:gd name="connsiteY4-320" fmla="*/ 174257 h 847482"/>
              <a:gd name="connsiteX5-321" fmla="*/ 647715 w 776842"/>
              <a:gd name="connsiteY5-322" fmla="*/ 654934 h 847482"/>
              <a:gd name="connsiteX6-323" fmla="*/ 641121 w 776842"/>
              <a:gd name="connsiteY6-324" fmla="*/ 802611 h 847482"/>
              <a:gd name="connsiteX7-325" fmla="*/ 639205 w 776842"/>
              <a:gd name="connsiteY7-326" fmla="*/ 847482 h 847482"/>
              <a:gd name="connsiteX8-327" fmla="*/ 0 w 776842"/>
              <a:gd name="connsiteY8-328" fmla="*/ 847482 h 847482"/>
              <a:gd name="connsiteX9-329" fmla="*/ 5140 w 776842"/>
              <a:gd name="connsiteY9-330" fmla="*/ 684790 h 847482"/>
              <a:gd name="connsiteX10-331" fmla="*/ 106136 w 776842"/>
              <a:gd name="connsiteY10-332" fmla="*/ 48045 h 847482"/>
              <a:gd name="connsiteX0-333" fmla="*/ 106136 w 776842"/>
              <a:gd name="connsiteY0-334" fmla="*/ 48045 h 847855"/>
              <a:gd name="connsiteX1-335" fmla="*/ 164870 w 776842"/>
              <a:gd name="connsiteY1-336" fmla="*/ 130 h 847855"/>
              <a:gd name="connsiteX2-337" fmla="*/ 707795 w 776842"/>
              <a:gd name="connsiteY2-338" fmla="*/ 130 h 847855"/>
              <a:gd name="connsiteX3-339" fmla="*/ 772089 w 776842"/>
              <a:gd name="connsiteY3-340" fmla="*/ 47754 h 847855"/>
              <a:gd name="connsiteX4-341" fmla="*/ 733319 w 776842"/>
              <a:gd name="connsiteY4-342" fmla="*/ 174257 h 847855"/>
              <a:gd name="connsiteX5-343" fmla="*/ 647715 w 776842"/>
              <a:gd name="connsiteY5-344" fmla="*/ 654934 h 847855"/>
              <a:gd name="connsiteX6-345" fmla="*/ 641121 w 776842"/>
              <a:gd name="connsiteY6-346" fmla="*/ 802611 h 847855"/>
              <a:gd name="connsiteX7-347" fmla="*/ 639205 w 776842"/>
              <a:gd name="connsiteY7-348" fmla="*/ 847482 h 847855"/>
              <a:gd name="connsiteX8-349" fmla="*/ 595877 w 776842"/>
              <a:gd name="connsiteY8-350" fmla="*/ 847855 h 847855"/>
              <a:gd name="connsiteX9-351" fmla="*/ 0 w 776842"/>
              <a:gd name="connsiteY9-352" fmla="*/ 847482 h 847855"/>
              <a:gd name="connsiteX10-353" fmla="*/ 5140 w 776842"/>
              <a:gd name="connsiteY10-354" fmla="*/ 684790 h 847855"/>
              <a:gd name="connsiteX11-355" fmla="*/ 106136 w 776842"/>
              <a:gd name="connsiteY11-356" fmla="*/ 48045 h 847855"/>
              <a:gd name="connsiteX0-357" fmla="*/ 106136 w 776842"/>
              <a:gd name="connsiteY0-358" fmla="*/ 48045 h 847855"/>
              <a:gd name="connsiteX1-359" fmla="*/ 164870 w 776842"/>
              <a:gd name="connsiteY1-360" fmla="*/ 130 h 847855"/>
              <a:gd name="connsiteX2-361" fmla="*/ 707795 w 776842"/>
              <a:gd name="connsiteY2-362" fmla="*/ 130 h 847855"/>
              <a:gd name="connsiteX3-363" fmla="*/ 772089 w 776842"/>
              <a:gd name="connsiteY3-364" fmla="*/ 47754 h 847855"/>
              <a:gd name="connsiteX4-365" fmla="*/ 733319 w 776842"/>
              <a:gd name="connsiteY4-366" fmla="*/ 174257 h 847855"/>
              <a:gd name="connsiteX5-367" fmla="*/ 647715 w 776842"/>
              <a:gd name="connsiteY5-368" fmla="*/ 654934 h 847855"/>
              <a:gd name="connsiteX6-369" fmla="*/ 641121 w 776842"/>
              <a:gd name="connsiteY6-370" fmla="*/ 802611 h 847855"/>
              <a:gd name="connsiteX7-371" fmla="*/ 595877 w 776842"/>
              <a:gd name="connsiteY7-372" fmla="*/ 847855 h 847855"/>
              <a:gd name="connsiteX8-373" fmla="*/ 0 w 776842"/>
              <a:gd name="connsiteY8-374" fmla="*/ 847482 h 847855"/>
              <a:gd name="connsiteX9-375" fmla="*/ 5140 w 776842"/>
              <a:gd name="connsiteY9-376" fmla="*/ 684790 h 847855"/>
              <a:gd name="connsiteX10-377" fmla="*/ 106136 w 776842"/>
              <a:gd name="connsiteY10-378" fmla="*/ 48045 h 847855"/>
              <a:gd name="connsiteX0-379" fmla="*/ 106136 w 776842"/>
              <a:gd name="connsiteY0-380" fmla="*/ 48045 h 847855"/>
              <a:gd name="connsiteX1-381" fmla="*/ 164870 w 776842"/>
              <a:gd name="connsiteY1-382" fmla="*/ 130 h 847855"/>
              <a:gd name="connsiteX2-383" fmla="*/ 707795 w 776842"/>
              <a:gd name="connsiteY2-384" fmla="*/ 130 h 847855"/>
              <a:gd name="connsiteX3-385" fmla="*/ 772089 w 776842"/>
              <a:gd name="connsiteY3-386" fmla="*/ 47754 h 847855"/>
              <a:gd name="connsiteX4-387" fmla="*/ 733319 w 776842"/>
              <a:gd name="connsiteY4-388" fmla="*/ 174257 h 847855"/>
              <a:gd name="connsiteX5-389" fmla="*/ 647715 w 776842"/>
              <a:gd name="connsiteY5-390" fmla="*/ 654934 h 847855"/>
              <a:gd name="connsiteX6-391" fmla="*/ 641121 w 776842"/>
              <a:gd name="connsiteY6-392" fmla="*/ 802611 h 847855"/>
              <a:gd name="connsiteX7-393" fmla="*/ 595877 w 776842"/>
              <a:gd name="connsiteY7-394" fmla="*/ 847855 h 847855"/>
              <a:gd name="connsiteX8-395" fmla="*/ 0 w 776842"/>
              <a:gd name="connsiteY8-396" fmla="*/ 847482 h 847855"/>
              <a:gd name="connsiteX9-397" fmla="*/ 5140 w 776842"/>
              <a:gd name="connsiteY9-398" fmla="*/ 684790 h 847855"/>
              <a:gd name="connsiteX10-399" fmla="*/ 106136 w 776842"/>
              <a:gd name="connsiteY10-400" fmla="*/ 48045 h 847855"/>
              <a:gd name="connsiteX0-401" fmla="*/ 106136 w 776842"/>
              <a:gd name="connsiteY0-402" fmla="*/ 48045 h 847855"/>
              <a:gd name="connsiteX1-403" fmla="*/ 164870 w 776842"/>
              <a:gd name="connsiteY1-404" fmla="*/ 130 h 847855"/>
              <a:gd name="connsiteX2-405" fmla="*/ 707795 w 776842"/>
              <a:gd name="connsiteY2-406" fmla="*/ 130 h 847855"/>
              <a:gd name="connsiteX3-407" fmla="*/ 772089 w 776842"/>
              <a:gd name="connsiteY3-408" fmla="*/ 47754 h 847855"/>
              <a:gd name="connsiteX4-409" fmla="*/ 733319 w 776842"/>
              <a:gd name="connsiteY4-410" fmla="*/ 174257 h 847855"/>
              <a:gd name="connsiteX5-411" fmla="*/ 647715 w 776842"/>
              <a:gd name="connsiteY5-412" fmla="*/ 654934 h 847855"/>
              <a:gd name="connsiteX6-413" fmla="*/ 641121 w 776842"/>
              <a:gd name="connsiteY6-414" fmla="*/ 802611 h 847855"/>
              <a:gd name="connsiteX7-415" fmla="*/ 595877 w 776842"/>
              <a:gd name="connsiteY7-416" fmla="*/ 847855 h 847855"/>
              <a:gd name="connsiteX8-417" fmla="*/ 0 w 776842"/>
              <a:gd name="connsiteY8-418" fmla="*/ 847482 h 847855"/>
              <a:gd name="connsiteX9-419" fmla="*/ 5140 w 776842"/>
              <a:gd name="connsiteY9-420" fmla="*/ 684790 h 847855"/>
              <a:gd name="connsiteX10-421" fmla="*/ 106136 w 776842"/>
              <a:gd name="connsiteY10-422" fmla="*/ 48045 h 847855"/>
              <a:gd name="connsiteX0-423" fmla="*/ 106136 w 776842"/>
              <a:gd name="connsiteY0-424" fmla="*/ 48045 h 847855"/>
              <a:gd name="connsiteX1-425" fmla="*/ 164870 w 776842"/>
              <a:gd name="connsiteY1-426" fmla="*/ 130 h 847855"/>
              <a:gd name="connsiteX2-427" fmla="*/ 707795 w 776842"/>
              <a:gd name="connsiteY2-428" fmla="*/ 130 h 847855"/>
              <a:gd name="connsiteX3-429" fmla="*/ 772089 w 776842"/>
              <a:gd name="connsiteY3-430" fmla="*/ 47754 h 847855"/>
              <a:gd name="connsiteX4-431" fmla="*/ 733319 w 776842"/>
              <a:gd name="connsiteY4-432" fmla="*/ 174257 h 847855"/>
              <a:gd name="connsiteX5-433" fmla="*/ 647715 w 776842"/>
              <a:gd name="connsiteY5-434" fmla="*/ 654934 h 847855"/>
              <a:gd name="connsiteX6-435" fmla="*/ 641121 w 776842"/>
              <a:gd name="connsiteY6-436" fmla="*/ 802611 h 847855"/>
              <a:gd name="connsiteX7-437" fmla="*/ 595877 w 776842"/>
              <a:gd name="connsiteY7-438" fmla="*/ 847855 h 847855"/>
              <a:gd name="connsiteX8-439" fmla="*/ 0 w 776842"/>
              <a:gd name="connsiteY8-440" fmla="*/ 847482 h 847855"/>
              <a:gd name="connsiteX9-441" fmla="*/ 5140 w 776842"/>
              <a:gd name="connsiteY9-442" fmla="*/ 684790 h 847855"/>
              <a:gd name="connsiteX10-443" fmla="*/ 106136 w 776842"/>
              <a:gd name="connsiteY10-444" fmla="*/ 48045 h 847855"/>
              <a:gd name="connsiteX0-445" fmla="*/ 106136 w 776842"/>
              <a:gd name="connsiteY0-446" fmla="*/ 48045 h 847855"/>
              <a:gd name="connsiteX1-447" fmla="*/ 164870 w 776842"/>
              <a:gd name="connsiteY1-448" fmla="*/ 130 h 847855"/>
              <a:gd name="connsiteX2-449" fmla="*/ 707795 w 776842"/>
              <a:gd name="connsiteY2-450" fmla="*/ 130 h 847855"/>
              <a:gd name="connsiteX3-451" fmla="*/ 772089 w 776842"/>
              <a:gd name="connsiteY3-452" fmla="*/ 47754 h 847855"/>
              <a:gd name="connsiteX4-453" fmla="*/ 733319 w 776842"/>
              <a:gd name="connsiteY4-454" fmla="*/ 174257 h 847855"/>
              <a:gd name="connsiteX5-455" fmla="*/ 647715 w 776842"/>
              <a:gd name="connsiteY5-456" fmla="*/ 654934 h 847855"/>
              <a:gd name="connsiteX6-457" fmla="*/ 641121 w 776842"/>
              <a:gd name="connsiteY6-458" fmla="*/ 802611 h 847855"/>
              <a:gd name="connsiteX7-459" fmla="*/ 595877 w 776842"/>
              <a:gd name="connsiteY7-460" fmla="*/ 847855 h 847855"/>
              <a:gd name="connsiteX8-461" fmla="*/ 38664 w 776842"/>
              <a:gd name="connsiteY8-462" fmla="*/ 845474 h 847855"/>
              <a:gd name="connsiteX9-463" fmla="*/ 0 w 776842"/>
              <a:gd name="connsiteY9-464" fmla="*/ 847482 h 847855"/>
              <a:gd name="connsiteX10-465" fmla="*/ 5140 w 776842"/>
              <a:gd name="connsiteY10-466" fmla="*/ 684790 h 847855"/>
              <a:gd name="connsiteX11-467" fmla="*/ 106136 w 776842"/>
              <a:gd name="connsiteY11-468" fmla="*/ 48045 h 847855"/>
              <a:gd name="connsiteX0-469" fmla="*/ 107953 w 778659"/>
              <a:gd name="connsiteY0-470" fmla="*/ 48045 h 847855"/>
              <a:gd name="connsiteX1-471" fmla="*/ 166687 w 778659"/>
              <a:gd name="connsiteY1-472" fmla="*/ 130 h 847855"/>
              <a:gd name="connsiteX2-473" fmla="*/ 709612 w 778659"/>
              <a:gd name="connsiteY2-474" fmla="*/ 130 h 847855"/>
              <a:gd name="connsiteX3-475" fmla="*/ 773906 w 778659"/>
              <a:gd name="connsiteY3-476" fmla="*/ 47754 h 847855"/>
              <a:gd name="connsiteX4-477" fmla="*/ 735136 w 778659"/>
              <a:gd name="connsiteY4-478" fmla="*/ 174257 h 847855"/>
              <a:gd name="connsiteX5-479" fmla="*/ 649532 w 778659"/>
              <a:gd name="connsiteY5-480" fmla="*/ 654934 h 847855"/>
              <a:gd name="connsiteX6-481" fmla="*/ 642938 w 778659"/>
              <a:gd name="connsiteY6-482" fmla="*/ 802611 h 847855"/>
              <a:gd name="connsiteX7-483" fmla="*/ 597694 w 778659"/>
              <a:gd name="connsiteY7-484" fmla="*/ 847855 h 847855"/>
              <a:gd name="connsiteX8-485" fmla="*/ 40481 w 778659"/>
              <a:gd name="connsiteY8-486" fmla="*/ 845474 h 847855"/>
              <a:gd name="connsiteX9-487" fmla="*/ 1817 w 778659"/>
              <a:gd name="connsiteY9-488" fmla="*/ 847482 h 847855"/>
              <a:gd name="connsiteX10-489" fmla="*/ 0 w 778659"/>
              <a:gd name="connsiteY10-490" fmla="*/ 800230 h 847855"/>
              <a:gd name="connsiteX11-491" fmla="*/ 6957 w 778659"/>
              <a:gd name="connsiteY11-492" fmla="*/ 684790 h 847855"/>
              <a:gd name="connsiteX12" fmla="*/ 107953 w 778659"/>
              <a:gd name="connsiteY12" fmla="*/ 48045 h 847855"/>
              <a:gd name="connsiteX0-493" fmla="*/ 107953 w 778659"/>
              <a:gd name="connsiteY0-494" fmla="*/ 48045 h 847855"/>
              <a:gd name="connsiteX1-495" fmla="*/ 166687 w 778659"/>
              <a:gd name="connsiteY1-496" fmla="*/ 130 h 847855"/>
              <a:gd name="connsiteX2-497" fmla="*/ 709612 w 778659"/>
              <a:gd name="connsiteY2-498" fmla="*/ 130 h 847855"/>
              <a:gd name="connsiteX3-499" fmla="*/ 773906 w 778659"/>
              <a:gd name="connsiteY3-500" fmla="*/ 47754 h 847855"/>
              <a:gd name="connsiteX4-501" fmla="*/ 735136 w 778659"/>
              <a:gd name="connsiteY4-502" fmla="*/ 174257 h 847855"/>
              <a:gd name="connsiteX5-503" fmla="*/ 649532 w 778659"/>
              <a:gd name="connsiteY5-504" fmla="*/ 654934 h 847855"/>
              <a:gd name="connsiteX6-505" fmla="*/ 642938 w 778659"/>
              <a:gd name="connsiteY6-506" fmla="*/ 802611 h 847855"/>
              <a:gd name="connsiteX7-507" fmla="*/ 597694 w 778659"/>
              <a:gd name="connsiteY7-508" fmla="*/ 847855 h 847855"/>
              <a:gd name="connsiteX8-509" fmla="*/ 40481 w 778659"/>
              <a:gd name="connsiteY8-510" fmla="*/ 845474 h 847855"/>
              <a:gd name="connsiteX9-511" fmla="*/ 0 w 778659"/>
              <a:gd name="connsiteY9-512" fmla="*/ 800230 h 847855"/>
              <a:gd name="connsiteX10-513" fmla="*/ 6957 w 778659"/>
              <a:gd name="connsiteY10-514" fmla="*/ 684790 h 847855"/>
              <a:gd name="connsiteX11-515" fmla="*/ 107953 w 778659"/>
              <a:gd name="connsiteY11-516" fmla="*/ 48045 h 847855"/>
              <a:gd name="connsiteX0-517" fmla="*/ 108584 w 779290"/>
              <a:gd name="connsiteY0-518" fmla="*/ 48045 h 847855"/>
              <a:gd name="connsiteX1-519" fmla="*/ 167318 w 779290"/>
              <a:gd name="connsiteY1-520" fmla="*/ 130 h 847855"/>
              <a:gd name="connsiteX2-521" fmla="*/ 710243 w 779290"/>
              <a:gd name="connsiteY2-522" fmla="*/ 130 h 847855"/>
              <a:gd name="connsiteX3-523" fmla="*/ 774537 w 779290"/>
              <a:gd name="connsiteY3-524" fmla="*/ 47754 h 847855"/>
              <a:gd name="connsiteX4-525" fmla="*/ 735767 w 779290"/>
              <a:gd name="connsiteY4-526" fmla="*/ 174257 h 847855"/>
              <a:gd name="connsiteX5-527" fmla="*/ 650163 w 779290"/>
              <a:gd name="connsiteY5-528" fmla="*/ 654934 h 847855"/>
              <a:gd name="connsiteX6-529" fmla="*/ 643569 w 779290"/>
              <a:gd name="connsiteY6-530" fmla="*/ 802611 h 847855"/>
              <a:gd name="connsiteX7-531" fmla="*/ 598325 w 779290"/>
              <a:gd name="connsiteY7-532" fmla="*/ 847855 h 847855"/>
              <a:gd name="connsiteX8-533" fmla="*/ 41112 w 779290"/>
              <a:gd name="connsiteY8-534" fmla="*/ 845474 h 847855"/>
              <a:gd name="connsiteX9-535" fmla="*/ 631 w 779290"/>
              <a:gd name="connsiteY9-536" fmla="*/ 800230 h 847855"/>
              <a:gd name="connsiteX10-537" fmla="*/ 7588 w 779290"/>
              <a:gd name="connsiteY10-538" fmla="*/ 684790 h 847855"/>
              <a:gd name="connsiteX11-539" fmla="*/ 108584 w 779290"/>
              <a:gd name="connsiteY11-540" fmla="*/ 48045 h 847855"/>
              <a:gd name="connsiteX0-541" fmla="*/ 109049 w 779755"/>
              <a:gd name="connsiteY0-542" fmla="*/ 48045 h 847855"/>
              <a:gd name="connsiteX1-543" fmla="*/ 167783 w 779755"/>
              <a:gd name="connsiteY1-544" fmla="*/ 130 h 847855"/>
              <a:gd name="connsiteX2-545" fmla="*/ 710708 w 779755"/>
              <a:gd name="connsiteY2-546" fmla="*/ 130 h 847855"/>
              <a:gd name="connsiteX3-547" fmla="*/ 775002 w 779755"/>
              <a:gd name="connsiteY3-548" fmla="*/ 47754 h 847855"/>
              <a:gd name="connsiteX4-549" fmla="*/ 736232 w 779755"/>
              <a:gd name="connsiteY4-550" fmla="*/ 174257 h 847855"/>
              <a:gd name="connsiteX5-551" fmla="*/ 650628 w 779755"/>
              <a:gd name="connsiteY5-552" fmla="*/ 654934 h 847855"/>
              <a:gd name="connsiteX6-553" fmla="*/ 644034 w 779755"/>
              <a:gd name="connsiteY6-554" fmla="*/ 802611 h 847855"/>
              <a:gd name="connsiteX7-555" fmla="*/ 598790 w 779755"/>
              <a:gd name="connsiteY7-556" fmla="*/ 847855 h 847855"/>
              <a:gd name="connsiteX8-557" fmla="*/ 41577 w 779755"/>
              <a:gd name="connsiteY8-558" fmla="*/ 845474 h 847855"/>
              <a:gd name="connsiteX9-559" fmla="*/ 1096 w 779755"/>
              <a:gd name="connsiteY9-560" fmla="*/ 800230 h 847855"/>
              <a:gd name="connsiteX10-561" fmla="*/ 8053 w 779755"/>
              <a:gd name="connsiteY10-562" fmla="*/ 684790 h 847855"/>
              <a:gd name="connsiteX11-563" fmla="*/ 109049 w 779755"/>
              <a:gd name="connsiteY11-564" fmla="*/ 48045 h 8478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355" y="connsiteY11-356"/>
              </a:cxn>
            </a:cxnLst>
            <a:rect l="l" t="t" r="r" b="b"/>
            <a:pathLst>
              <a:path w="779755" h="847855">
                <a:moveTo>
                  <a:pt x="109049" y="48045"/>
                </a:moveTo>
                <a:cubicBezTo>
                  <a:pt x="123865" y="13023"/>
                  <a:pt x="112486" y="4196"/>
                  <a:pt x="167783" y="130"/>
                </a:cubicBezTo>
                <a:lnTo>
                  <a:pt x="710708" y="130"/>
                </a:lnTo>
                <a:cubicBezTo>
                  <a:pt x="769446" y="-1457"/>
                  <a:pt x="790082" y="11241"/>
                  <a:pt x="775002" y="47754"/>
                </a:cubicBezTo>
                <a:lnTo>
                  <a:pt x="736232" y="174257"/>
                </a:lnTo>
                <a:cubicBezTo>
                  <a:pt x="694213" y="329530"/>
                  <a:pt x="665261" y="490174"/>
                  <a:pt x="650628" y="654934"/>
                </a:cubicBezTo>
                <a:lnTo>
                  <a:pt x="644034" y="802611"/>
                </a:lnTo>
                <a:cubicBezTo>
                  <a:pt x="640156" y="846671"/>
                  <a:pt x="631824" y="840377"/>
                  <a:pt x="598790" y="847855"/>
                </a:cubicBezTo>
                <a:lnTo>
                  <a:pt x="41577" y="845474"/>
                </a:lnTo>
                <a:cubicBezTo>
                  <a:pt x="11415" y="847062"/>
                  <a:pt x="-4460" y="834361"/>
                  <a:pt x="1096" y="800230"/>
                </a:cubicBezTo>
                <a:lnTo>
                  <a:pt x="8053" y="684790"/>
                </a:lnTo>
                <a:cubicBezTo>
                  <a:pt x="21898" y="466355"/>
                  <a:pt x="56194" y="253476"/>
                  <a:pt x="109049" y="48045"/>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04" name="任意多边形 103"/>
          <p:cNvSpPr/>
          <p:nvPr/>
        </p:nvSpPr>
        <p:spPr>
          <a:xfrm>
            <a:off x="2934053" y="3786987"/>
            <a:ext cx="718335" cy="781824"/>
          </a:xfrm>
          <a:custGeom>
            <a:avLst/>
            <a:gdLst>
              <a:gd name="connsiteX0" fmla="*/ 0 w 788037"/>
              <a:gd name="connsiteY0" fmla="*/ 0 h 847168"/>
              <a:gd name="connsiteX1" fmla="*/ 639181 w 788037"/>
              <a:gd name="connsiteY1" fmla="*/ 0 h 847168"/>
              <a:gd name="connsiteX2" fmla="*/ 647776 w 788037"/>
              <a:gd name="connsiteY2" fmla="*/ 194463 h 847168"/>
              <a:gd name="connsiteX3" fmla="*/ 733380 w 788037"/>
              <a:gd name="connsiteY3" fmla="*/ 675140 h 847168"/>
              <a:gd name="connsiteX4" fmla="*/ 788037 w 788037"/>
              <a:gd name="connsiteY4" fmla="*/ 847168 h 847168"/>
              <a:gd name="connsiteX5" fmla="*/ 119515 w 788037"/>
              <a:gd name="connsiteY5" fmla="*/ 847168 h 847168"/>
              <a:gd name="connsiteX6" fmla="*/ 106197 w 788037"/>
              <a:gd name="connsiteY6" fmla="*/ 801352 h 847168"/>
              <a:gd name="connsiteX7" fmla="*/ 5201 w 788037"/>
              <a:gd name="connsiteY7" fmla="*/ 164607 h 847168"/>
              <a:gd name="connsiteX8" fmla="*/ 0 w 788037"/>
              <a:gd name="connsiteY8" fmla="*/ 0 h 847168"/>
              <a:gd name="connsiteX0-1" fmla="*/ 0 w 788037"/>
              <a:gd name="connsiteY0-2" fmla="*/ 840 h 848008"/>
              <a:gd name="connsiteX1-3" fmla="*/ 33962 w 788037"/>
              <a:gd name="connsiteY1-4" fmla="*/ 0 h 848008"/>
              <a:gd name="connsiteX2-5" fmla="*/ 639181 w 788037"/>
              <a:gd name="connsiteY2-6" fmla="*/ 840 h 848008"/>
              <a:gd name="connsiteX3-7" fmla="*/ 647776 w 788037"/>
              <a:gd name="connsiteY3-8" fmla="*/ 195303 h 848008"/>
              <a:gd name="connsiteX4-9" fmla="*/ 733380 w 788037"/>
              <a:gd name="connsiteY4-10" fmla="*/ 675980 h 848008"/>
              <a:gd name="connsiteX5-11" fmla="*/ 788037 w 788037"/>
              <a:gd name="connsiteY5-12" fmla="*/ 848008 h 848008"/>
              <a:gd name="connsiteX6-13" fmla="*/ 119515 w 788037"/>
              <a:gd name="connsiteY6-14" fmla="*/ 848008 h 848008"/>
              <a:gd name="connsiteX7-15" fmla="*/ 106197 w 788037"/>
              <a:gd name="connsiteY7-16" fmla="*/ 802192 h 848008"/>
              <a:gd name="connsiteX8-17" fmla="*/ 5201 w 788037"/>
              <a:gd name="connsiteY8-18" fmla="*/ 165447 h 848008"/>
              <a:gd name="connsiteX9" fmla="*/ 0 w 788037"/>
              <a:gd name="connsiteY9" fmla="*/ 840 h 848008"/>
              <a:gd name="connsiteX0-19" fmla="*/ 1757 w 789794"/>
              <a:gd name="connsiteY0-20" fmla="*/ 840 h 848008"/>
              <a:gd name="connsiteX1-21" fmla="*/ 35719 w 789794"/>
              <a:gd name="connsiteY1-22" fmla="*/ 0 h 848008"/>
              <a:gd name="connsiteX2-23" fmla="*/ 640938 w 789794"/>
              <a:gd name="connsiteY2-24" fmla="*/ 840 h 848008"/>
              <a:gd name="connsiteX3-25" fmla="*/ 649533 w 789794"/>
              <a:gd name="connsiteY3-26" fmla="*/ 195303 h 848008"/>
              <a:gd name="connsiteX4-27" fmla="*/ 735137 w 789794"/>
              <a:gd name="connsiteY4-28" fmla="*/ 675980 h 848008"/>
              <a:gd name="connsiteX5-29" fmla="*/ 789794 w 789794"/>
              <a:gd name="connsiteY5-30" fmla="*/ 848008 h 848008"/>
              <a:gd name="connsiteX6-31" fmla="*/ 121272 w 789794"/>
              <a:gd name="connsiteY6-32" fmla="*/ 848008 h 848008"/>
              <a:gd name="connsiteX7-33" fmla="*/ 107954 w 789794"/>
              <a:gd name="connsiteY7-34" fmla="*/ 802192 h 848008"/>
              <a:gd name="connsiteX8-35" fmla="*/ 6958 w 789794"/>
              <a:gd name="connsiteY8-36" fmla="*/ 165447 h 848008"/>
              <a:gd name="connsiteX9-37" fmla="*/ 0 w 789794"/>
              <a:gd name="connsiteY9-38" fmla="*/ 42862 h 848008"/>
              <a:gd name="connsiteX10" fmla="*/ 1757 w 789794"/>
              <a:gd name="connsiteY10" fmla="*/ 840 h 848008"/>
              <a:gd name="connsiteX0-39" fmla="*/ 1757 w 789794"/>
              <a:gd name="connsiteY0-40" fmla="*/ 840 h 848008"/>
              <a:gd name="connsiteX1-41" fmla="*/ 35719 w 789794"/>
              <a:gd name="connsiteY1-42" fmla="*/ 0 h 848008"/>
              <a:gd name="connsiteX2-43" fmla="*/ 590550 w 789794"/>
              <a:gd name="connsiteY2-44" fmla="*/ 0 h 848008"/>
              <a:gd name="connsiteX3-45" fmla="*/ 640938 w 789794"/>
              <a:gd name="connsiteY3-46" fmla="*/ 840 h 848008"/>
              <a:gd name="connsiteX4-47" fmla="*/ 649533 w 789794"/>
              <a:gd name="connsiteY4-48" fmla="*/ 195303 h 848008"/>
              <a:gd name="connsiteX5-49" fmla="*/ 735137 w 789794"/>
              <a:gd name="connsiteY5-50" fmla="*/ 675980 h 848008"/>
              <a:gd name="connsiteX6-51" fmla="*/ 789794 w 789794"/>
              <a:gd name="connsiteY6-52" fmla="*/ 848008 h 848008"/>
              <a:gd name="connsiteX7-53" fmla="*/ 121272 w 789794"/>
              <a:gd name="connsiteY7-54" fmla="*/ 848008 h 848008"/>
              <a:gd name="connsiteX8-55" fmla="*/ 107954 w 789794"/>
              <a:gd name="connsiteY8-56" fmla="*/ 802192 h 848008"/>
              <a:gd name="connsiteX9-57" fmla="*/ 6958 w 789794"/>
              <a:gd name="connsiteY9-58" fmla="*/ 165447 h 848008"/>
              <a:gd name="connsiteX10-59" fmla="*/ 0 w 789794"/>
              <a:gd name="connsiteY10-60" fmla="*/ 42862 h 848008"/>
              <a:gd name="connsiteX11" fmla="*/ 1757 w 789794"/>
              <a:gd name="connsiteY11" fmla="*/ 840 h 848008"/>
              <a:gd name="connsiteX0-61" fmla="*/ 1757 w 789794"/>
              <a:gd name="connsiteY0-62" fmla="*/ 840 h 848008"/>
              <a:gd name="connsiteX1-63" fmla="*/ 35719 w 789794"/>
              <a:gd name="connsiteY1-64" fmla="*/ 0 h 848008"/>
              <a:gd name="connsiteX2-65" fmla="*/ 590550 w 789794"/>
              <a:gd name="connsiteY2-66" fmla="*/ 0 h 848008"/>
              <a:gd name="connsiteX3-67" fmla="*/ 640938 w 789794"/>
              <a:gd name="connsiteY3-68" fmla="*/ 840 h 848008"/>
              <a:gd name="connsiteX4-69" fmla="*/ 640556 w 789794"/>
              <a:gd name="connsiteY4-70" fmla="*/ 42862 h 848008"/>
              <a:gd name="connsiteX5-71" fmla="*/ 649533 w 789794"/>
              <a:gd name="connsiteY5-72" fmla="*/ 195303 h 848008"/>
              <a:gd name="connsiteX6-73" fmla="*/ 735137 w 789794"/>
              <a:gd name="connsiteY6-74" fmla="*/ 675980 h 848008"/>
              <a:gd name="connsiteX7-75" fmla="*/ 789794 w 789794"/>
              <a:gd name="connsiteY7-76" fmla="*/ 848008 h 848008"/>
              <a:gd name="connsiteX8-77" fmla="*/ 121272 w 789794"/>
              <a:gd name="connsiteY8-78" fmla="*/ 848008 h 848008"/>
              <a:gd name="connsiteX9-79" fmla="*/ 107954 w 789794"/>
              <a:gd name="connsiteY9-80" fmla="*/ 802192 h 848008"/>
              <a:gd name="connsiteX10-81" fmla="*/ 6958 w 789794"/>
              <a:gd name="connsiteY10-82" fmla="*/ 165447 h 848008"/>
              <a:gd name="connsiteX11-83" fmla="*/ 0 w 789794"/>
              <a:gd name="connsiteY11-84" fmla="*/ 42862 h 848008"/>
              <a:gd name="connsiteX12" fmla="*/ 1757 w 789794"/>
              <a:gd name="connsiteY12" fmla="*/ 840 h 848008"/>
              <a:gd name="connsiteX0-85" fmla="*/ 1757 w 789794"/>
              <a:gd name="connsiteY0-86" fmla="*/ 840 h 848008"/>
              <a:gd name="connsiteX1-87" fmla="*/ 35719 w 789794"/>
              <a:gd name="connsiteY1-88" fmla="*/ 0 h 848008"/>
              <a:gd name="connsiteX2-89" fmla="*/ 590550 w 789794"/>
              <a:gd name="connsiteY2-90" fmla="*/ 0 h 848008"/>
              <a:gd name="connsiteX3-91" fmla="*/ 640938 w 789794"/>
              <a:gd name="connsiteY3-92" fmla="*/ 840 h 848008"/>
              <a:gd name="connsiteX4-93" fmla="*/ 640556 w 789794"/>
              <a:gd name="connsiteY4-94" fmla="*/ 42862 h 848008"/>
              <a:gd name="connsiteX5-95" fmla="*/ 649533 w 789794"/>
              <a:gd name="connsiteY5-96" fmla="*/ 195303 h 848008"/>
              <a:gd name="connsiteX6-97" fmla="*/ 735137 w 789794"/>
              <a:gd name="connsiteY6-98" fmla="*/ 675980 h 848008"/>
              <a:gd name="connsiteX7-99" fmla="*/ 776288 w 789794"/>
              <a:gd name="connsiteY7-100" fmla="*/ 812006 h 848008"/>
              <a:gd name="connsiteX8-101" fmla="*/ 789794 w 789794"/>
              <a:gd name="connsiteY8-102" fmla="*/ 848008 h 848008"/>
              <a:gd name="connsiteX9-103" fmla="*/ 121272 w 789794"/>
              <a:gd name="connsiteY9-104" fmla="*/ 848008 h 848008"/>
              <a:gd name="connsiteX10-105" fmla="*/ 107954 w 789794"/>
              <a:gd name="connsiteY10-106" fmla="*/ 802192 h 848008"/>
              <a:gd name="connsiteX11-107" fmla="*/ 6958 w 789794"/>
              <a:gd name="connsiteY11-108" fmla="*/ 165447 h 848008"/>
              <a:gd name="connsiteX12-109" fmla="*/ 0 w 789794"/>
              <a:gd name="connsiteY12-110" fmla="*/ 42862 h 848008"/>
              <a:gd name="connsiteX13" fmla="*/ 1757 w 789794"/>
              <a:gd name="connsiteY13" fmla="*/ 840 h 848008"/>
              <a:gd name="connsiteX0-111" fmla="*/ 1757 w 789794"/>
              <a:gd name="connsiteY0-112" fmla="*/ 840 h 848008"/>
              <a:gd name="connsiteX1-113" fmla="*/ 35719 w 789794"/>
              <a:gd name="connsiteY1-114" fmla="*/ 0 h 848008"/>
              <a:gd name="connsiteX2-115" fmla="*/ 590550 w 789794"/>
              <a:gd name="connsiteY2-116" fmla="*/ 0 h 848008"/>
              <a:gd name="connsiteX3-117" fmla="*/ 640938 w 789794"/>
              <a:gd name="connsiteY3-118" fmla="*/ 840 h 848008"/>
              <a:gd name="connsiteX4-119" fmla="*/ 640556 w 789794"/>
              <a:gd name="connsiteY4-120" fmla="*/ 42862 h 848008"/>
              <a:gd name="connsiteX5-121" fmla="*/ 649533 w 789794"/>
              <a:gd name="connsiteY5-122" fmla="*/ 195303 h 848008"/>
              <a:gd name="connsiteX6-123" fmla="*/ 735137 w 789794"/>
              <a:gd name="connsiteY6-124" fmla="*/ 675980 h 848008"/>
              <a:gd name="connsiteX7-125" fmla="*/ 776288 w 789794"/>
              <a:gd name="connsiteY7-126" fmla="*/ 812006 h 848008"/>
              <a:gd name="connsiteX8-127" fmla="*/ 789794 w 789794"/>
              <a:gd name="connsiteY8-128" fmla="*/ 848008 h 848008"/>
              <a:gd name="connsiteX9-129" fmla="*/ 754856 w 789794"/>
              <a:gd name="connsiteY9-130" fmla="*/ 847725 h 848008"/>
              <a:gd name="connsiteX10-131" fmla="*/ 121272 w 789794"/>
              <a:gd name="connsiteY10-132" fmla="*/ 848008 h 848008"/>
              <a:gd name="connsiteX11-133" fmla="*/ 107954 w 789794"/>
              <a:gd name="connsiteY11-134" fmla="*/ 802192 h 848008"/>
              <a:gd name="connsiteX12-135" fmla="*/ 6958 w 789794"/>
              <a:gd name="connsiteY12-136" fmla="*/ 165447 h 848008"/>
              <a:gd name="connsiteX13-137" fmla="*/ 0 w 789794"/>
              <a:gd name="connsiteY13-138" fmla="*/ 42862 h 848008"/>
              <a:gd name="connsiteX14" fmla="*/ 1757 w 789794"/>
              <a:gd name="connsiteY14" fmla="*/ 840 h 848008"/>
              <a:gd name="connsiteX0-139" fmla="*/ 1757 w 789794"/>
              <a:gd name="connsiteY0-140" fmla="*/ 840 h 848008"/>
              <a:gd name="connsiteX1-141" fmla="*/ 35719 w 789794"/>
              <a:gd name="connsiteY1-142" fmla="*/ 0 h 848008"/>
              <a:gd name="connsiteX2-143" fmla="*/ 590550 w 789794"/>
              <a:gd name="connsiteY2-144" fmla="*/ 0 h 848008"/>
              <a:gd name="connsiteX3-145" fmla="*/ 640938 w 789794"/>
              <a:gd name="connsiteY3-146" fmla="*/ 840 h 848008"/>
              <a:gd name="connsiteX4-147" fmla="*/ 640556 w 789794"/>
              <a:gd name="connsiteY4-148" fmla="*/ 42862 h 848008"/>
              <a:gd name="connsiteX5-149" fmla="*/ 649533 w 789794"/>
              <a:gd name="connsiteY5-150" fmla="*/ 195303 h 848008"/>
              <a:gd name="connsiteX6-151" fmla="*/ 735137 w 789794"/>
              <a:gd name="connsiteY6-152" fmla="*/ 675980 h 848008"/>
              <a:gd name="connsiteX7-153" fmla="*/ 776288 w 789794"/>
              <a:gd name="connsiteY7-154" fmla="*/ 812006 h 848008"/>
              <a:gd name="connsiteX8-155" fmla="*/ 789794 w 789794"/>
              <a:gd name="connsiteY8-156" fmla="*/ 848008 h 848008"/>
              <a:gd name="connsiteX9-157" fmla="*/ 754856 w 789794"/>
              <a:gd name="connsiteY9-158" fmla="*/ 847725 h 848008"/>
              <a:gd name="connsiteX10-159" fmla="*/ 152400 w 789794"/>
              <a:gd name="connsiteY10-160" fmla="*/ 847725 h 848008"/>
              <a:gd name="connsiteX11-161" fmla="*/ 121272 w 789794"/>
              <a:gd name="connsiteY11-162" fmla="*/ 848008 h 848008"/>
              <a:gd name="connsiteX12-163" fmla="*/ 107954 w 789794"/>
              <a:gd name="connsiteY12-164" fmla="*/ 802192 h 848008"/>
              <a:gd name="connsiteX13-165" fmla="*/ 6958 w 789794"/>
              <a:gd name="connsiteY13-166" fmla="*/ 165447 h 848008"/>
              <a:gd name="connsiteX14-167" fmla="*/ 0 w 789794"/>
              <a:gd name="connsiteY14-168" fmla="*/ 42862 h 848008"/>
              <a:gd name="connsiteX15" fmla="*/ 1757 w 789794"/>
              <a:gd name="connsiteY15" fmla="*/ 840 h 848008"/>
              <a:gd name="connsiteX0-169" fmla="*/ 1757 w 776288"/>
              <a:gd name="connsiteY0-170" fmla="*/ 840 h 848008"/>
              <a:gd name="connsiteX1-171" fmla="*/ 35719 w 776288"/>
              <a:gd name="connsiteY1-172" fmla="*/ 0 h 848008"/>
              <a:gd name="connsiteX2-173" fmla="*/ 590550 w 776288"/>
              <a:gd name="connsiteY2-174" fmla="*/ 0 h 848008"/>
              <a:gd name="connsiteX3-175" fmla="*/ 640938 w 776288"/>
              <a:gd name="connsiteY3-176" fmla="*/ 840 h 848008"/>
              <a:gd name="connsiteX4-177" fmla="*/ 640556 w 776288"/>
              <a:gd name="connsiteY4-178" fmla="*/ 42862 h 848008"/>
              <a:gd name="connsiteX5-179" fmla="*/ 649533 w 776288"/>
              <a:gd name="connsiteY5-180" fmla="*/ 195303 h 848008"/>
              <a:gd name="connsiteX6-181" fmla="*/ 735137 w 776288"/>
              <a:gd name="connsiteY6-182" fmla="*/ 675980 h 848008"/>
              <a:gd name="connsiteX7-183" fmla="*/ 776288 w 776288"/>
              <a:gd name="connsiteY7-184" fmla="*/ 812006 h 848008"/>
              <a:gd name="connsiteX8-185" fmla="*/ 754856 w 776288"/>
              <a:gd name="connsiteY8-186" fmla="*/ 847725 h 848008"/>
              <a:gd name="connsiteX9-187" fmla="*/ 152400 w 776288"/>
              <a:gd name="connsiteY9-188" fmla="*/ 847725 h 848008"/>
              <a:gd name="connsiteX10-189" fmla="*/ 121272 w 776288"/>
              <a:gd name="connsiteY10-190" fmla="*/ 848008 h 848008"/>
              <a:gd name="connsiteX11-191" fmla="*/ 107954 w 776288"/>
              <a:gd name="connsiteY11-192" fmla="*/ 802192 h 848008"/>
              <a:gd name="connsiteX12-193" fmla="*/ 6958 w 776288"/>
              <a:gd name="connsiteY12-194" fmla="*/ 165447 h 848008"/>
              <a:gd name="connsiteX13-195" fmla="*/ 0 w 776288"/>
              <a:gd name="connsiteY13-196" fmla="*/ 42862 h 848008"/>
              <a:gd name="connsiteX14-197" fmla="*/ 1757 w 776288"/>
              <a:gd name="connsiteY14-198" fmla="*/ 840 h 848008"/>
              <a:gd name="connsiteX0-199" fmla="*/ 1757 w 776288"/>
              <a:gd name="connsiteY0-200" fmla="*/ 840 h 848008"/>
              <a:gd name="connsiteX1-201" fmla="*/ 35719 w 776288"/>
              <a:gd name="connsiteY1-202" fmla="*/ 0 h 848008"/>
              <a:gd name="connsiteX2-203" fmla="*/ 590550 w 776288"/>
              <a:gd name="connsiteY2-204" fmla="*/ 0 h 848008"/>
              <a:gd name="connsiteX3-205" fmla="*/ 640938 w 776288"/>
              <a:gd name="connsiteY3-206" fmla="*/ 840 h 848008"/>
              <a:gd name="connsiteX4-207" fmla="*/ 640556 w 776288"/>
              <a:gd name="connsiteY4-208" fmla="*/ 42862 h 848008"/>
              <a:gd name="connsiteX5-209" fmla="*/ 649533 w 776288"/>
              <a:gd name="connsiteY5-210" fmla="*/ 195303 h 848008"/>
              <a:gd name="connsiteX6-211" fmla="*/ 735137 w 776288"/>
              <a:gd name="connsiteY6-212" fmla="*/ 675980 h 848008"/>
              <a:gd name="connsiteX7-213" fmla="*/ 776288 w 776288"/>
              <a:gd name="connsiteY7-214" fmla="*/ 812006 h 848008"/>
              <a:gd name="connsiteX8-215" fmla="*/ 754856 w 776288"/>
              <a:gd name="connsiteY8-216" fmla="*/ 847725 h 848008"/>
              <a:gd name="connsiteX9-217" fmla="*/ 152400 w 776288"/>
              <a:gd name="connsiteY9-218" fmla="*/ 847725 h 848008"/>
              <a:gd name="connsiteX10-219" fmla="*/ 121272 w 776288"/>
              <a:gd name="connsiteY10-220" fmla="*/ 848008 h 848008"/>
              <a:gd name="connsiteX11-221" fmla="*/ 107954 w 776288"/>
              <a:gd name="connsiteY11-222" fmla="*/ 802192 h 848008"/>
              <a:gd name="connsiteX12-223" fmla="*/ 6958 w 776288"/>
              <a:gd name="connsiteY12-224" fmla="*/ 165447 h 848008"/>
              <a:gd name="connsiteX13-225" fmla="*/ 0 w 776288"/>
              <a:gd name="connsiteY13-226" fmla="*/ 42862 h 848008"/>
              <a:gd name="connsiteX14-227" fmla="*/ 1757 w 776288"/>
              <a:gd name="connsiteY14-228" fmla="*/ 840 h 848008"/>
              <a:gd name="connsiteX0-229" fmla="*/ 1757 w 778715"/>
              <a:gd name="connsiteY0-230" fmla="*/ 840 h 848008"/>
              <a:gd name="connsiteX1-231" fmla="*/ 35719 w 778715"/>
              <a:gd name="connsiteY1-232" fmla="*/ 0 h 848008"/>
              <a:gd name="connsiteX2-233" fmla="*/ 590550 w 778715"/>
              <a:gd name="connsiteY2-234" fmla="*/ 0 h 848008"/>
              <a:gd name="connsiteX3-235" fmla="*/ 640938 w 778715"/>
              <a:gd name="connsiteY3-236" fmla="*/ 840 h 848008"/>
              <a:gd name="connsiteX4-237" fmla="*/ 640556 w 778715"/>
              <a:gd name="connsiteY4-238" fmla="*/ 42862 h 848008"/>
              <a:gd name="connsiteX5-239" fmla="*/ 649533 w 778715"/>
              <a:gd name="connsiteY5-240" fmla="*/ 195303 h 848008"/>
              <a:gd name="connsiteX6-241" fmla="*/ 735137 w 778715"/>
              <a:gd name="connsiteY6-242" fmla="*/ 675980 h 848008"/>
              <a:gd name="connsiteX7-243" fmla="*/ 776288 w 778715"/>
              <a:gd name="connsiteY7-244" fmla="*/ 812006 h 848008"/>
              <a:gd name="connsiteX8-245" fmla="*/ 754856 w 778715"/>
              <a:gd name="connsiteY8-246" fmla="*/ 847725 h 848008"/>
              <a:gd name="connsiteX9-247" fmla="*/ 152400 w 778715"/>
              <a:gd name="connsiteY9-248" fmla="*/ 847725 h 848008"/>
              <a:gd name="connsiteX10-249" fmla="*/ 121272 w 778715"/>
              <a:gd name="connsiteY10-250" fmla="*/ 848008 h 848008"/>
              <a:gd name="connsiteX11-251" fmla="*/ 107954 w 778715"/>
              <a:gd name="connsiteY11-252" fmla="*/ 802192 h 848008"/>
              <a:gd name="connsiteX12-253" fmla="*/ 6958 w 778715"/>
              <a:gd name="connsiteY12-254" fmla="*/ 165447 h 848008"/>
              <a:gd name="connsiteX13-255" fmla="*/ 0 w 778715"/>
              <a:gd name="connsiteY13-256" fmla="*/ 42862 h 848008"/>
              <a:gd name="connsiteX14-257" fmla="*/ 1757 w 778715"/>
              <a:gd name="connsiteY14-258" fmla="*/ 840 h 848008"/>
              <a:gd name="connsiteX0-259" fmla="*/ 1757 w 778715"/>
              <a:gd name="connsiteY0-260" fmla="*/ 840 h 848008"/>
              <a:gd name="connsiteX1-261" fmla="*/ 35719 w 778715"/>
              <a:gd name="connsiteY1-262" fmla="*/ 0 h 848008"/>
              <a:gd name="connsiteX2-263" fmla="*/ 590550 w 778715"/>
              <a:gd name="connsiteY2-264" fmla="*/ 0 h 848008"/>
              <a:gd name="connsiteX3-265" fmla="*/ 640556 w 778715"/>
              <a:gd name="connsiteY3-266" fmla="*/ 42862 h 848008"/>
              <a:gd name="connsiteX4-267" fmla="*/ 649533 w 778715"/>
              <a:gd name="connsiteY4-268" fmla="*/ 195303 h 848008"/>
              <a:gd name="connsiteX5-269" fmla="*/ 735137 w 778715"/>
              <a:gd name="connsiteY5-270" fmla="*/ 675980 h 848008"/>
              <a:gd name="connsiteX6-271" fmla="*/ 776288 w 778715"/>
              <a:gd name="connsiteY6-272" fmla="*/ 812006 h 848008"/>
              <a:gd name="connsiteX7-273" fmla="*/ 754856 w 778715"/>
              <a:gd name="connsiteY7-274" fmla="*/ 847725 h 848008"/>
              <a:gd name="connsiteX8-275" fmla="*/ 152400 w 778715"/>
              <a:gd name="connsiteY8-276" fmla="*/ 847725 h 848008"/>
              <a:gd name="connsiteX9-277" fmla="*/ 121272 w 778715"/>
              <a:gd name="connsiteY9-278" fmla="*/ 848008 h 848008"/>
              <a:gd name="connsiteX10-279" fmla="*/ 107954 w 778715"/>
              <a:gd name="connsiteY10-280" fmla="*/ 802192 h 848008"/>
              <a:gd name="connsiteX11-281" fmla="*/ 6958 w 778715"/>
              <a:gd name="connsiteY11-282" fmla="*/ 165447 h 848008"/>
              <a:gd name="connsiteX12-283" fmla="*/ 0 w 778715"/>
              <a:gd name="connsiteY12-284" fmla="*/ 42862 h 848008"/>
              <a:gd name="connsiteX13-285" fmla="*/ 1757 w 778715"/>
              <a:gd name="connsiteY13-286" fmla="*/ 840 h 848008"/>
              <a:gd name="connsiteX0-287" fmla="*/ 1757 w 778715"/>
              <a:gd name="connsiteY0-288" fmla="*/ 840 h 848008"/>
              <a:gd name="connsiteX1-289" fmla="*/ 35719 w 778715"/>
              <a:gd name="connsiteY1-290" fmla="*/ 0 h 848008"/>
              <a:gd name="connsiteX2-291" fmla="*/ 590550 w 778715"/>
              <a:gd name="connsiteY2-292" fmla="*/ 0 h 848008"/>
              <a:gd name="connsiteX3-293" fmla="*/ 640556 w 778715"/>
              <a:gd name="connsiteY3-294" fmla="*/ 42862 h 848008"/>
              <a:gd name="connsiteX4-295" fmla="*/ 649533 w 778715"/>
              <a:gd name="connsiteY4-296" fmla="*/ 195303 h 848008"/>
              <a:gd name="connsiteX5-297" fmla="*/ 735137 w 778715"/>
              <a:gd name="connsiteY5-298" fmla="*/ 675980 h 848008"/>
              <a:gd name="connsiteX6-299" fmla="*/ 776288 w 778715"/>
              <a:gd name="connsiteY6-300" fmla="*/ 812006 h 848008"/>
              <a:gd name="connsiteX7-301" fmla="*/ 754856 w 778715"/>
              <a:gd name="connsiteY7-302" fmla="*/ 847725 h 848008"/>
              <a:gd name="connsiteX8-303" fmla="*/ 152400 w 778715"/>
              <a:gd name="connsiteY8-304" fmla="*/ 847725 h 848008"/>
              <a:gd name="connsiteX9-305" fmla="*/ 121272 w 778715"/>
              <a:gd name="connsiteY9-306" fmla="*/ 848008 h 848008"/>
              <a:gd name="connsiteX10-307" fmla="*/ 107954 w 778715"/>
              <a:gd name="connsiteY10-308" fmla="*/ 802192 h 848008"/>
              <a:gd name="connsiteX11-309" fmla="*/ 6958 w 778715"/>
              <a:gd name="connsiteY11-310" fmla="*/ 165447 h 848008"/>
              <a:gd name="connsiteX12-311" fmla="*/ 0 w 778715"/>
              <a:gd name="connsiteY12-312" fmla="*/ 42862 h 848008"/>
              <a:gd name="connsiteX13-313" fmla="*/ 1757 w 778715"/>
              <a:gd name="connsiteY13-314" fmla="*/ 840 h 848008"/>
              <a:gd name="connsiteX0-315" fmla="*/ 1757 w 778715"/>
              <a:gd name="connsiteY0-316" fmla="*/ 840 h 848008"/>
              <a:gd name="connsiteX1-317" fmla="*/ 35719 w 778715"/>
              <a:gd name="connsiteY1-318" fmla="*/ 0 h 848008"/>
              <a:gd name="connsiteX2-319" fmla="*/ 590550 w 778715"/>
              <a:gd name="connsiteY2-320" fmla="*/ 0 h 848008"/>
              <a:gd name="connsiteX3-321" fmla="*/ 640556 w 778715"/>
              <a:gd name="connsiteY3-322" fmla="*/ 42862 h 848008"/>
              <a:gd name="connsiteX4-323" fmla="*/ 649533 w 778715"/>
              <a:gd name="connsiteY4-324" fmla="*/ 195303 h 848008"/>
              <a:gd name="connsiteX5-325" fmla="*/ 735137 w 778715"/>
              <a:gd name="connsiteY5-326" fmla="*/ 675980 h 848008"/>
              <a:gd name="connsiteX6-327" fmla="*/ 776288 w 778715"/>
              <a:gd name="connsiteY6-328" fmla="*/ 812006 h 848008"/>
              <a:gd name="connsiteX7-329" fmla="*/ 754856 w 778715"/>
              <a:gd name="connsiteY7-330" fmla="*/ 847725 h 848008"/>
              <a:gd name="connsiteX8-331" fmla="*/ 152400 w 778715"/>
              <a:gd name="connsiteY8-332" fmla="*/ 847725 h 848008"/>
              <a:gd name="connsiteX9-333" fmla="*/ 121272 w 778715"/>
              <a:gd name="connsiteY9-334" fmla="*/ 848008 h 848008"/>
              <a:gd name="connsiteX10-335" fmla="*/ 107954 w 778715"/>
              <a:gd name="connsiteY10-336" fmla="*/ 802192 h 848008"/>
              <a:gd name="connsiteX11-337" fmla="*/ 6958 w 778715"/>
              <a:gd name="connsiteY11-338" fmla="*/ 165447 h 848008"/>
              <a:gd name="connsiteX12-339" fmla="*/ 0 w 778715"/>
              <a:gd name="connsiteY12-340" fmla="*/ 42862 h 848008"/>
              <a:gd name="connsiteX13-341" fmla="*/ 1757 w 778715"/>
              <a:gd name="connsiteY13-342" fmla="*/ 840 h 848008"/>
              <a:gd name="connsiteX0-343" fmla="*/ 18151 w 796866"/>
              <a:gd name="connsiteY0-344" fmla="*/ 42862 h 848008"/>
              <a:gd name="connsiteX1-345" fmla="*/ 53870 w 796866"/>
              <a:gd name="connsiteY1-346" fmla="*/ 0 h 848008"/>
              <a:gd name="connsiteX2-347" fmla="*/ 608701 w 796866"/>
              <a:gd name="connsiteY2-348" fmla="*/ 0 h 848008"/>
              <a:gd name="connsiteX3-349" fmla="*/ 658707 w 796866"/>
              <a:gd name="connsiteY3-350" fmla="*/ 42862 h 848008"/>
              <a:gd name="connsiteX4-351" fmla="*/ 667684 w 796866"/>
              <a:gd name="connsiteY4-352" fmla="*/ 195303 h 848008"/>
              <a:gd name="connsiteX5-353" fmla="*/ 753288 w 796866"/>
              <a:gd name="connsiteY5-354" fmla="*/ 675980 h 848008"/>
              <a:gd name="connsiteX6-355" fmla="*/ 794439 w 796866"/>
              <a:gd name="connsiteY6-356" fmla="*/ 812006 h 848008"/>
              <a:gd name="connsiteX7-357" fmla="*/ 773007 w 796866"/>
              <a:gd name="connsiteY7-358" fmla="*/ 847725 h 848008"/>
              <a:gd name="connsiteX8-359" fmla="*/ 170551 w 796866"/>
              <a:gd name="connsiteY8-360" fmla="*/ 847725 h 848008"/>
              <a:gd name="connsiteX9-361" fmla="*/ 139423 w 796866"/>
              <a:gd name="connsiteY9-362" fmla="*/ 848008 h 848008"/>
              <a:gd name="connsiteX10-363" fmla="*/ 126105 w 796866"/>
              <a:gd name="connsiteY10-364" fmla="*/ 802192 h 848008"/>
              <a:gd name="connsiteX11-365" fmla="*/ 25109 w 796866"/>
              <a:gd name="connsiteY11-366" fmla="*/ 165447 h 848008"/>
              <a:gd name="connsiteX12-367" fmla="*/ 18151 w 796866"/>
              <a:gd name="connsiteY12-368" fmla="*/ 42862 h 848008"/>
              <a:gd name="connsiteX0-369" fmla="*/ 20454 w 799169"/>
              <a:gd name="connsiteY0-370" fmla="*/ 42862 h 848008"/>
              <a:gd name="connsiteX1-371" fmla="*/ 56173 w 799169"/>
              <a:gd name="connsiteY1-372" fmla="*/ 0 h 848008"/>
              <a:gd name="connsiteX2-373" fmla="*/ 611004 w 799169"/>
              <a:gd name="connsiteY2-374" fmla="*/ 0 h 848008"/>
              <a:gd name="connsiteX3-375" fmla="*/ 661010 w 799169"/>
              <a:gd name="connsiteY3-376" fmla="*/ 42862 h 848008"/>
              <a:gd name="connsiteX4-377" fmla="*/ 669987 w 799169"/>
              <a:gd name="connsiteY4-378" fmla="*/ 195303 h 848008"/>
              <a:gd name="connsiteX5-379" fmla="*/ 755591 w 799169"/>
              <a:gd name="connsiteY5-380" fmla="*/ 675980 h 848008"/>
              <a:gd name="connsiteX6-381" fmla="*/ 796742 w 799169"/>
              <a:gd name="connsiteY6-382" fmla="*/ 812006 h 848008"/>
              <a:gd name="connsiteX7-383" fmla="*/ 775310 w 799169"/>
              <a:gd name="connsiteY7-384" fmla="*/ 847725 h 848008"/>
              <a:gd name="connsiteX8-385" fmla="*/ 172854 w 799169"/>
              <a:gd name="connsiteY8-386" fmla="*/ 847725 h 848008"/>
              <a:gd name="connsiteX9-387" fmla="*/ 141726 w 799169"/>
              <a:gd name="connsiteY9-388" fmla="*/ 848008 h 848008"/>
              <a:gd name="connsiteX10-389" fmla="*/ 128408 w 799169"/>
              <a:gd name="connsiteY10-390" fmla="*/ 802192 h 848008"/>
              <a:gd name="connsiteX11-391" fmla="*/ 27412 w 799169"/>
              <a:gd name="connsiteY11-392" fmla="*/ 165447 h 848008"/>
              <a:gd name="connsiteX12-393" fmla="*/ 20454 w 799169"/>
              <a:gd name="connsiteY12-394" fmla="*/ 42862 h 848008"/>
              <a:gd name="connsiteX0-395" fmla="*/ 1585 w 780300"/>
              <a:gd name="connsiteY0-396" fmla="*/ 42862 h 848008"/>
              <a:gd name="connsiteX1-397" fmla="*/ 37304 w 780300"/>
              <a:gd name="connsiteY1-398" fmla="*/ 0 h 848008"/>
              <a:gd name="connsiteX2-399" fmla="*/ 592135 w 780300"/>
              <a:gd name="connsiteY2-400" fmla="*/ 0 h 848008"/>
              <a:gd name="connsiteX3-401" fmla="*/ 642141 w 780300"/>
              <a:gd name="connsiteY3-402" fmla="*/ 42862 h 848008"/>
              <a:gd name="connsiteX4-403" fmla="*/ 651118 w 780300"/>
              <a:gd name="connsiteY4-404" fmla="*/ 195303 h 848008"/>
              <a:gd name="connsiteX5-405" fmla="*/ 736722 w 780300"/>
              <a:gd name="connsiteY5-406" fmla="*/ 675980 h 848008"/>
              <a:gd name="connsiteX6-407" fmla="*/ 777873 w 780300"/>
              <a:gd name="connsiteY6-408" fmla="*/ 812006 h 848008"/>
              <a:gd name="connsiteX7-409" fmla="*/ 756441 w 780300"/>
              <a:gd name="connsiteY7-410" fmla="*/ 847725 h 848008"/>
              <a:gd name="connsiteX8-411" fmla="*/ 153985 w 780300"/>
              <a:gd name="connsiteY8-412" fmla="*/ 847725 h 848008"/>
              <a:gd name="connsiteX9-413" fmla="*/ 122857 w 780300"/>
              <a:gd name="connsiteY9-414" fmla="*/ 848008 h 848008"/>
              <a:gd name="connsiteX10-415" fmla="*/ 109539 w 780300"/>
              <a:gd name="connsiteY10-416" fmla="*/ 802192 h 848008"/>
              <a:gd name="connsiteX11-417" fmla="*/ 8543 w 780300"/>
              <a:gd name="connsiteY11-418" fmla="*/ 165447 h 848008"/>
              <a:gd name="connsiteX12-419" fmla="*/ 1585 w 780300"/>
              <a:gd name="connsiteY12-420" fmla="*/ 42862 h 848008"/>
              <a:gd name="connsiteX0-421" fmla="*/ 365 w 779080"/>
              <a:gd name="connsiteY0-422" fmla="*/ 43076 h 848222"/>
              <a:gd name="connsiteX1-423" fmla="*/ 36084 w 779080"/>
              <a:gd name="connsiteY1-424" fmla="*/ 214 h 848222"/>
              <a:gd name="connsiteX2-425" fmla="*/ 590915 w 779080"/>
              <a:gd name="connsiteY2-426" fmla="*/ 214 h 848222"/>
              <a:gd name="connsiteX3-427" fmla="*/ 640921 w 779080"/>
              <a:gd name="connsiteY3-428" fmla="*/ 43076 h 848222"/>
              <a:gd name="connsiteX4-429" fmla="*/ 649898 w 779080"/>
              <a:gd name="connsiteY4-430" fmla="*/ 195517 h 848222"/>
              <a:gd name="connsiteX5-431" fmla="*/ 735502 w 779080"/>
              <a:gd name="connsiteY5-432" fmla="*/ 676194 h 848222"/>
              <a:gd name="connsiteX6-433" fmla="*/ 776653 w 779080"/>
              <a:gd name="connsiteY6-434" fmla="*/ 812220 h 848222"/>
              <a:gd name="connsiteX7-435" fmla="*/ 755221 w 779080"/>
              <a:gd name="connsiteY7-436" fmla="*/ 847939 h 848222"/>
              <a:gd name="connsiteX8-437" fmla="*/ 152765 w 779080"/>
              <a:gd name="connsiteY8-438" fmla="*/ 847939 h 848222"/>
              <a:gd name="connsiteX9-439" fmla="*/ 121637 w 779080"/>
              <a:gd name="connsiteY9-440" fmla="*/ 848222 h 848222"/>
              <a:gd name="connsiteX10-441" fmla="*/ 108319 w 779080"/>
              <a:gd name="connsiteY10-442" fmla="*/ 802406 h 848222"/>
              <a:gd name="connsiteX11-443" fmla="*/ 7323 w 779080"/>
              <a:gd name="connsiteY11-444" fmla="*/ 165661 h 848222"/>
              <a:gd name="connsiteX12-445" fmla="*/ 365 w 779080"/>
              <a:gd name="connsiteY12-446" fmla="*/ 43076 h 848222"/>
              <a:gd name="connsiteX0-447" fmla="*/ 365 w 779080"/>
              <a:gd name="connsiteY0-448" fmla="*/ 43076 h 847939"/>
              <a:gd name="connsiteX1-449" fmla="*/ 36084 w 779080"/>
              <a:gd name="connsiteY1-450" fmla="*/ 214 h 847939"/>
              <a:gd name="connsiteX2-451" fmla="*/ 590915 w 779080"/>
              <a:gd name="connsiteY2-452" fmla="*/ 214 h 847939"/>
              <a:gd name="connsiteX3-453" fmla="*/ 640921 w 779080"/>
              <a:gd name="connsiteY3-454" fmla="*/ 43076 h 847939"/>
              <a:gd name="connsiteX4-455" fmla="*/ 649898 w 779080"/>
              <a:gd name="connsiteY4-456" fmla="*/ 195517 h 847939"/>
              <a:gd name="connsiteX5-457" fmla="*/ 735502 w 779080"/>
              <a:gd name="connsiteY5-458" fmla="*/ 676194 h 847939"/>
              <a:gd name="connsiteX6-459" fmla="*/ 776653 w 779080"/>
              <a:gd name="connsiteY6-460" fmla="*/ 812220 h 847939"/>
              <a:gd name="connsiteX7-461" fmla="*/ 755221 w 779080"/>
              <a:gd name="connsiteY7-462" fmla="*/ 847939 h 847939"/>
              <a:gd name="connsiteX8-463" fmla="*/ 152765 w 779080"/>
              <a:gd name="connsiteY8-464" fmla="*/ 847939 h 847939"/>
              <a:gd name="connsiteX9-465" fmla="*/ 108319 w 779080"/>
              <a:gd name="connsiteY9-466" fmla="*/ 802406 h 847939"/>
              <a:gd name="connsiteX10-467" fmla="*/ 7323 w 779080"/>
              <a:gd name="connsiteY10-468" fmla="*/ 165661 h 847939"/>
              <a:gd name="connsiteX11-469" fmla="*/ 365 w 779080"/>
              <a:gd name="connsiteY11-470" fmla="*/ 43076 h 847939"/>
              <a:gd name="connsiteX0-471" fmla="*/ 365 w 779080"/>
              <a:gd name="connsiteY0-472" fmla="*/ 43076 h 847939"/>
              <a:gd name="connsiteX1-473" fmla="*/ 36084 w 779080"/>
              <a:gd name="connsiteY1-474" fmla="*/ 214 h 847939"/>
              <a:gd name="connsiteX2-475" fmla="*/ 590915 w 779080"/>
              <a:gd name="connsiteY2-476" fmla="*/ 214 h 847939"/>
              <a:gd name="connsiteX3-477" fmla="*/ 640921 w 779080"/>
              <a:gd name="connsiteY3-478" fmla="*/ 43076 h 847939"/>
              <a:gd name="connsiteX4-479" fmla="*/ 649898 w 779080"/>
              <a:gd name="connsiteY4-480" fmla="*/ 195517 h 847939"/>
              <a:gd name="connsiteX5-481" fmla="*/ 735502 w 779080"/>
              <a:gd name="connsiteY5-482" fmla="*/ 676194 h 847939"/>
              <a:gd name="connsiteX6-483" fmla="*/ 776653 w 779080"/>
              <a:gd name="connsiteY6-484" fmla="*/ 812220 h 847939"/>
              <a:gd name="connsiteX7-485" fmla="*/ 755221 w 779080"/>
              <a:gd name="connsiteY7-486" fmla="*/ 847939 h 847939"/>
              <a:gd name="connsiteX8-487" fmla="*/ 152765 w 779080"/>
              <a:gd name="connsiteY8-488" fmla="*/ 847939 h 847939"/>
              <a:gd name="connsiteX9-489" fmla="*/ 108319 w 779080"/>
              <a:gd name="connsiteY9-490" fmla="*/ 802406 h 847939"/>
              <a:gd name="connsiteX10-491" fmla="*/ 7323 w 779080"/>
              <a:gd name="connsiteY10-492" fmla="*/ 165661 h 847939"/>
              <a:gd name="connsiteX11-493" fmla="*/ 365 w 779080"/>
              <a:gd name="connsiteY11-494" fmla="*/ 43076 h 847939"/>
              <a:gd name="connsiteX0-495" fmla="*/ 365 w 779080"/>
              <a:gd name="connsiteY0-496" fmla="*/ 43076 h 847939"/>
              <a:gd name="connsiteX1-497" fmla="*/ 36084 w 779080"/>
              <a:gd name="connsiteY1-498" fmla="*/ 214 h 847939"/>
              <a:gd name="connsiteX2-499" fmla="*/ 590915 w 779080"/>
              <a:gd name="connsiteY2-500" fmla="*/ 214 h 847939"/>
              <a:gd name="connsiteX3-501" fmla="*/ 640921 w 779080"/>
              <a:gd name="connsiteY3-502" fmla="*/ 43076 h 847939"/>
              <a:gd name="connsiteX4-503" fmla="*/ 649898 w 779080"/>
              <a:gd name="connsiteY4-504" fmla="*/ 195517 h 847939"/>
              <a:gd name="connsiteX5-505" fmla="*/ 735502 w 779080"/>
              <a:gd name="connsiteY5-506" fmla="*/ 676194 h 847939"/>
              <a:gd name="connsiteX6-507" fmla="*/ 776653 w 779080"/>
              <a:gd name="connsiteY6-508" fmla="*/ 812220 h 847939"/>
              <a:gd name="connsiteX7-509" fmla="*/ 755221 w 779080"/>
              <a:gd name="connsiteY7-510" fmla="*/ 847939 h 847939"/>
              <a:gd name="connsiteX8-511" fmla="*/ 152765 w 779080"/>
              <a:gd name="connsiteY8-512" fmla="*/ 847939 h 847939"/>
              <a:gd name="connsiteX9-513" fmla="*/ 108319 w 779080"/>
              <a:gd name="connsiteY9-514" fmla="*/ 802406 h 847939"/>
              <a:gd name="connsiteX10-515" fmla="*/ 7323 w 779080"/>
              <a:gd name="connsiteY10-516" fmla="*/ 165661 h 847939"/>
              <a:gd name="connsiteX11-517" fmla="*/ 365 w 779080"/>
              <a:gd name="connsiteY11-518" fmla="*/ 43076 h 847939"/>
              <a:gd name="connsiteX0-519" fmla="*/ 365 w 779080"/>
              <a:gd name="connsiteY0-520" fmla="*/ 43076 h 847939"/>
              <a:gd name="connsiteX1-521" fmla="*/ 36084 w 779080"/>
              <a:gd name="connsiteY1-522" fmla="*/ 214 h 847939"/>
              <a:gd name="connsiteX2-523" fmla="*/ 590915 w 779080"/>
              <a:gd name="connsiteY2-524" fmla="*/ 214 h 847939"/>
              <a:gd name="connsiteX3-525" fmla="*/ 640921 w 779080"/>
              <a:gd name="connsiteY3-526" fmla="*/ 43076 h 847939"/>
              <a:gd name="connsiteX4-527" fmla="*/ 649898 w 779080"/>
              <a:gd name="connsiteY4-528" fmla="*/ 195517 h 847939"/>
              <a:gd name="connsiteX5-529" fmla="*/ 735502 w 779080"/>
              <a:gd name="connsiteY5-530" fmla="*/ 676194 h 847939"/>
              <a:gd name="connsiteX6-531" fmla="*/ 776653 w 779080"/>
              <a:gd name="connsiteY6-532" fmla="*/ 812220 h 847939"/>
              <a:gd name="connsiteX7-533" fmla="*/ 755221 w 779080"/>
              <a:gd name="connsiteY7-534" fmla="*/ 847939 h 847939"/>
              <a:gd name="connsiteX8-535" fmla="*/ 152765 w 779080"/>
              <a:gd name="connsiteY8-536" fmla="*/ 847939 h 847939"/>
              <a:gd name="connsiteX9-537" fmla="*/ 108319 w 779080"/>
              <a:gd name="connsiteY9-538" fmla="*/ 802406 h 847939"/>
              <a:gd name="connsiteX10-539" fmla="*/ 7323 w 779080"/>
              <a:gd name="connsiteY10-540" fmla="*/ 165661 h 847939"/>
              <a:gd name="connsiteX11-541" fmla="*/ 365 w 779080"/>
              <a:gd name="connsiteY11-542" fmla="*/ 43076 h 847939"/>
              <a:gd name="connsiteX0-543" fmla="*/ 365 w 779080"/>
              <a:gd name="connsiteY0-544" fmla="*/ 43076 h 847939"/>
              <a:gd name="connsiteX1-545" fmla="*/ 36084 w 779080"/>
              <a:gd name="connsiteY1-546" fmla="*/ 214 h 847939"/>
              <a:gd name="connsiteX2-547" fmla="*/ 590915 w 779080"/>
              <a:gd name="connsiteY2-548" fmla="*/ 214 h 847939"/>
              <a:gd name="connsiteX3-549" fmla="*/ 640921 w 779080"/>
              <a:gd name="connsiteY3-550" fmla="*/ 43076 h 847939"/>
              <a:gd name="connsiteX4-551" fmla="*/ 649898 w 779080"/>
              <a:gd name="connsiteY4-552" fmla="*/ 195517 h 847939"/>
              <a:gd name="connsiteX5-553" fmla="*/ 735502 w 779080"/>
              <a:gd name="connsiteY5-554" fmla="*/ 676194 h 847939"/>
              <a:gd name="connsiteX6-555" fmla="*/ 776653 w 779080"/>
              <a:gd name="connsiteY6-556" fmla="*/ 812220 h 847939"/>
              <a:gd name="connsiteX7-557" fmla="*/ 755221 w 779080"/>
              <a:gd name="connsiteY7-558" fmla="*/ 847939 h 847939"/>
              <a:gd name="connsiteX8-559" fmla="*/ 152765 w 779080"/>
              <a:gd name="connsiteY8-560" fmla="*/ 847939 h 847939"/>
              <a:gd name="connsiteX9-561" fmla="*/ 108319 w 779080"/>
              <a:gd name="connsiteY9-562" fmla="*/ 802406 h 847939"/>
              <a:gd name="connsiteX10-563" fmla="*/ 7323 w 779080"/>
              <a:gd name="connsiteY10-564" fmla="*/ 165661 h 847939"/>
              <a:gd name="connsiteX11-565" fmla="*/ 365 w 779080"/>
              <a:gd name="connsiteY11-566" fmla="*/ 43076 h 8479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779080" h="847939">
                <a:moveTo>
                  <a:pt x="365" y="43076"/>
                </a:moveTo>
                <a:cubicBezTo>
                  <a:pt x="-1986" y="15502"/>
                  <a:pt x="6715" y="-2167"/>
                  <a:pt x="36084" y="214"/>
                </a:cubicBezTo>
                <a:lnTo>
                  <a:pt x="590915" y="214"/>
                </a:lnTo>
                <a:cubicBezTo>
                  <a:pt x="640921" y="2594"/>
                  <a:pt x="640921" y="19264"/>
                  <a:pt x="640921" y="43076"/>
                </a:cubicBezTo>
                <a:lnTo>
                  <a:pt x="649898" y="195517"/>
                </a:lnTo>
                <a:cubicBezTo>
                  <a:pt x="664531" y="360278"/>
                  <a:pt x="693483" y="520921"/>
                  <a:pt x="735502" y="676194"/>
                </a:cubicBezTo>
                <a:lnTo>
                  <a:pt x="776653" y="812220"/>
                </a:lnTo>
                <a:cubicBezTo>
                  <a:pt x="779034" y="831269"/>
                  <a:pt x="786177" y="845558"/>
                  <a:pt x="755221" y="847939"/>
                </a:cubicBezTo>
                <a:lnTo>
                  <a:pt x="152765" y="847939"/>
                </a:lnTo>
                <a:cubicBezTo>
                  <a:pt x="128425" y="844667"/>
                  <a:pt x="120753" y="839015"/>
                  <a:pt x="108319" y="802406"/>
                </a:cubicBezTo>
                <a:cubicBezTo>
                  <a:pt x="55464" y="596976"/>
                  <a:pt x="21168" y="384096"/>
                  <a:pt x="7323" y="165661"/>
                </a:cubicBezTo>
                <a:lnTo>
                  <a:pt x="365" y="43076"/>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05" name="任意多边形 104"/>
          <p:cNvSpPr/>
          <p:nvPr/>
        </p:nvSpPr>
        <p:spPr>
          <a:xfrm>
            <a:off x="3086585" y="4674201"/>
            <a:ext cx="1063373" cy="777235"/>
          </a:xfrm>
          <a:custGeom>
            <a:avLst/>
            <a:gdLst>
              <a:gd name="connsiteX0" fmla="*/ 0 w 1200094"/>
              <a:gd name="connsiteY0" fmla="*/ 0 h 845547"/>
              <a:gd name="connsiteX1" fmla="*/ 677110 w 1200094"/>
              <a:gd name="connsiteY1" fmla="*/ 0 h 845547"/>
              <a:gd name="connsiteX2" fmla="*/ 744984 w 1200094"/>
              <a:gd name="connsiteY2" fmla="*/ 163295 h 845547"/>
              <a:gd name="connsiteX3" fmla="*/ 1121544 w 1200094"/>
              <a:gd name="connsiteY3" fmla="*/ 759121 h 845547"/>
              <a:gd name="connsiteX4" fmla="*/ 1200094 w 1200094"/>
              <a:gd name="connsiteY4" fmla="*/ 845547 h 845547"/>
              <a:gd name="connsiteX5" fmla="*/ 397607 w 1200094"/>
              <a:gd name="connsiteY5" fmla="*/ 845547 h 845547"/>
              <a:gd name="connsiteX6" fmla="*/ 259706 w 1200094"/>
              <a:gd name="connsiteY6" fmla="*/ 618556 h 845547"/>
              <a:gd name="connsiteX7" fmla="*/ 12769 w 1200094"/>
              <a:gd name="connsiteY7" fmla="*/ 43928 h 845547"/>
              <a:gd name="connsiteX8" fmla="*/ 0 w 1200094"/>
              <a:gd name="connsiteY8" fmla="*/ 0 h 845547"/>
              <a:gd name="connsiteX0-1" fmla="*/ 0 w 1200094"/>
              <a:gd name="connsiteY0-2" fmla="*/ 0 h 845547"/>
              <a:gd name="connsiteX1-3" fmla="*/ 43489 w 1200094"/>
              <a:gd name="connsiteY1-4" fmla="*/ 883 h 845547"/>
              <a:gd name="connsiteX2-5" fmla="*/ 677110 w 1200094"/>
              <a:gd name="connsiteY2-6" fmla="*/ 0 h 845547"/>
              <a:gd name="connsiteX3-7" fmla="*/ 744984 w 1200094"/>
              <a:gd name="connsiteY3-8" fmla="*/ 163295 h 845547"/>
              <a:gd name="connsiteX4-9" fmla="*/ 1121544 w 1200094"/>
              <a:gd name="connsiteY4-10" fmla="*/ 759121 h 845547"/>
              <a:gd name="connsiteX5-11" fmla="*/ 1200094 w 1200094"/>
              <a:gd name="connsiteY5-12" fmla="*/ 845547 h 845547"/>
              <a:gd name="connsiteX6-13" fmla="*/ 397607 w 1200094"/>
              <a:gd name="connsiteY6-14" fmla="*/ 845547 h 845547"/>
              <a:gd name="connsiteX7-15" fmla="*/ 259706 w 1200094"/>
              <a:gd name="connsiteY7-16" fmla="*/ 618556 h 845547"/>
              <a:gd name="connsiteX8-17" fmla="*/ 12769 w 1200094"/>
              <a:gd name="connsiteY8-18" fmla="*/ 43928 h 845547"/>
              <a:gd name="connsiteX9" fmla="*/ 0 w 1200094"/>
              <a:gd name="connsiteY9" fmla="*/ 0 h 845547"/>
              <a:gd name="connsiteX0-19" fmla="*/ 0 w 1200094"/>
              <a:gd name="connsiteY0-20" fmla="*/ 0 h 845547"/>
              <a:gd name="connsiteX1-21" fmla="*/ 43489 w 1200094"/>
              <a:gd name="connsiteY1-22" fmla="*/ 883 h 845547"/>
              <a:gd name="connsiteX2-23" fmla="*/ 643564 w 1200094"/>
              <a:gd name="connsiteY2-24" fmla="*/ 883 h 845547"/>
              <a:gd name="connsiteX3-25" fmla="*/ 677110 w 1200094"/>
              <a:gd name="connsiteY3-26" fmla="*/ 0 h 845547"/>
              <a:gd name="connsiteX4-27" fmla="*/ 744984 w 1200094"/>
              <a:gd name="connsiteY4-28" fmla="*/ 163295 h 845547"/>
              <a:gd name="connsiteX5-29" fmla="*/ 1121544 w 1200094"/>
              <a:gd name="connsiteY5-30" fmla="*/ 759121 h 845547"/>
              <a:gd name="connsiteX6-31" fmla="*/ 1200094 w 1200094"/>
              <a:gd name="connsiteY6-32" fmla="*/ 845547 h 845547"/>
              <a:gd name="connsiteX7-33" fmla="*/ 397607 w 1200094"/>
              <a:gd name="connsiteY7-34" fmla="*/ 845547 h 845547"/>
              <a:gd name="connsiteX8-35" fmla="*/ 259706 w 1200094"/>
              <a:gd name="connsiteY8-36" fmla="*/ 618556 h 845547"/>
              <a:gd name="connsiteX9-37" fmla="*/ 12769 w 1200094"/>
              <a:gd name="connsiteY9-38" fmla="*/ 43928 h 845547"/>
              <a:gd name="connsiteX10" fmla="*/ 0 w 1200094"/>
              <a:gd name="connsiteY10" fmla="*/ 0 h 845547"/>
              <a:gd name="connsiteX0-39" fmla="*/ 0 w 1200094"/>
              <a:gd name="connsiteY0-40" fmla="*/ 0 h 845547"/>
              <a:gd name="connsiteX1-41" fmla="*/ 43489 w 1200094"/>
              <a:gd name="connsiteY1-42" fmla="*/ 883 h 845547"/>
              <a:gd name="connsiteX2-43" fmla="*/ 643564 w 1200094"/>
              <a:gd name="connsiteY2-44" fmla="*/ 883 h 845547"/>
              <a:gd name="connsiteX3-45" fmla="*/ 677110 w 1200094"/>
              <a:gd name="connsiteY3-46" fmla="*/ 0 h 845547"/>
              <a:gd name="connsiteX4-47" fmla="*/ 691189 w 1200094"/>
              <a:gd name="connsiteY4-48" fmla="*/ 34220 h 845547"/>
              <a:gd name="connsiteX5-49" fmla="*/ 744984 w 1200094"/>
              <a:gd name="connsiteY5-50" fmla="*/ 163295 h 845547"/>
              <a:gd name="connsiteX6-51" fmla="*/ 1121544 w 1200094"/>
              <a:gd name="connsiteY6-52" fmla="*/ 759121 h 845547"/>
              <a:gd name="connsiteX7-53" fmla="*/ 1200094 w 1200094"/>
              <a:gd name="connsiteY7-54" fmla="*/ 845547 h 845547"/>
              <a:gd name="connsiteX8-55" fmla="*/ 397607 w 1200094"/>
              <a:gd name="connsiteY8-56" fmla="*/ 845547 h 845547"/>
              <a:gd name="connsiteX9-57" fmla="*/ 259706 w 1200094"/>
              <a:gd name="connsiteY9-58" fmla="*/ 618556 h 845547"/>
              <a:gd name="connsiteX10-59" fmla="*/ 12769 w 1200094"/>
              <a:gd name="connsiteY10-60" fmla="*/ 43928 h 845547"/>
              <a:gd name="connsiteX11" fmla="*/ 0 w 1200094"/>
              <a:gd name="connsiteY11" fmla="*/ 0 h 845547"/>
              <a:gd name="connsiteX0-61" fmla="*/ 0 w 1200094"/>
              <a:gd name="connsiteY0-62" fmla="*/ 0 h 845547"/>
              <a:gd name="connsiteX1-63" fmla="*/ 43489 w 1200094"/>
              <a:gd name="connsiteY1-64" fmla="*/ 883 h 845547"/>
              <a:gd name="connsiteX2-65" fmla="*/ 643564 w 1200094"/>
              <a:gd name="connsiteY2-66" fmla="*/ 883 h 845547"/>
              <a:gd name="connsiteX3-67" fmla="*/ 677110 w 1200094"/>
              <a:gd name="connsiteY3-68" fmla="*/ 0 h 845547"/>
              <a:gd name="connsiteX4-69" fmla="*/ 691189 w 1200094"/>
              <a:gd name="connsiteY4-70" fmla="*/ 34220 h 845547"/>
              <a:gd name="connsiteX5-71" fmla="*/ 744984 w 1200094"/>
              <a:gd name="connsiteY5-72" fmla="*/ 163295 h 845547"/>
              <a:gd name="connsiteX6-73" fmla="*/ 1121544 w 1200094"/>
              <a:gd name="connsiteY6-74" fmla="*/ 759121 h 845547"/>
              <a:gd name="connsiteX7-75" fmla="*/ 1153151 w 1200094"/>
              <a:gd name="connsiteY7-76" fmla="*/ 796220 h 845547"/>
              <a:gd name="connsiteX8-77" fmla="*/ 1200094 w 1200094"/>
              <a:gd name="connsiteY8-78" fmla="*/ 845547 h 845547"/>
              <a:gd name="connsiteX9-79" fmla="*/ 397607 w 1200094"/>
              <a:gd name="connsiteY9-80" fmla="*/ 845547 h 845547"/>
              <a:gd name="connsiteX10-81" fmla="*/ 259706 w 1200094"/>
              <a:gd name="connsiteY10-82" fmla="*/ 618556 h 845547"/>
              <a:gd name="connsiteX11-83" fmla="*/ 12769 w 1200094"/>
              <a:gd name="connsiteY11-84" fmla="*/ 43928 h 845547"/>
              <a:gd name="connsiteX12" fmla="*/ 0 w 1200094"/>
              <a:gd name="connsiteY12" fmla="*/ 0 h 845547"/>
              <a:gd name="connsiteX0-85" fmla="*/ 0 w 1200094"/>
              <a:gd name="connsiteY0-86" fmla="*/ 0 h 845547"/>
              <a:gd name="connsiteX1-87" fmla="*/ 43489 w 1200094"/>
              <a:gd name="connsiteY1-88" fmla="*/ 883 h 845547"/>
              <a:gd name="connsiteX2-89" fmla="*/ 643564 w 1200094"/>
              <a:gd name="connsiteY2-90" fmla="*/ 883 h 845547"/>
              <a:gd name="connsiteX3-91" fmla="*/ 677110 w 1200094"/>
              <a:gd name="connsiteY3-92" fmla="*/ 0 h 845547"/>
              <a:gd name="connsiteX4-93" fmla="*/ 691189 w 1200094"/>
              <a:gd name="connsiteY4-94" fmla="*/ 34220 h 845547"/>
              <a:gd name="connsiteX5-95" fmla="*/ 744984 w 1200094"/>
              <a:gd name="connsiteY5-96" fmla="*/ 163295 h 845547"/>
              <a:gd name="connsiteX6-97" fmla="*/ 1121544 w 1200094"/>
              <a:gd name="connsiteY6-98" fmla="*/ 759121 h 845547"/>
              <a:gd name="connsiteX7-99" fmla="*/ 1153151 w 1200094"/>
              <a:gd name="connsiteY7-100" fmla="*/ 796220 h 845547"/>
              <a:gd name="connsiteX8-101" fmla="*/ 1200094 w 1200094"/>
              <a:gd name="connsiteY8-102" fmla="*/ 845547 h 845547"/>
              <a:gd name="connsiteX9-103" fmla="*/ 1148389 w 1200094"/>
              <a:gd name="connsiteY9-104" fmla="*/ 843845 h 845547"/>
              <a:gd name="connsiteX10-105" fmla="*/ 397607 w 1200094"/>
              <a:gd name="connsiteY10-106" fmla="*/ 845547 h 845547"/>
              <a:gd name="connsiteX11-107" fmla="*/ 259706 w 1200094"/>
              <a:gd name="connsiteY11-108" fmla="*/ 618556 h 845547"/>
              <a:gd name="connsiteX12-109" fmla="*/ 12769 w 1200094"/>
              <a:gd name="connsiteY12-110" fmla="*/ 43928 h 845547"/>
              <a:gd name="connsiteX13" fmla="*/ 0 w 1200094"/>
              <a:gd name="connsiteY13" fmla="*/ 0 h 845547"/>
              <a:gd name="connsiteX0-111" fmla="*/ 0 w 1200094"/>
              <a:gd name="connsiteY0-112" fmla="*/ 0 h 845547"/>
              <a:gd name="connsiteX1-113" fmla="*/ 43489 w 1200094"/>
              <a:gd name="connsiteY1-114" fmla="*/ 883 h 845547"/>
              <a:gd name="connsiteX2-115" fmla="*/ 643564 w 1200094"/>
              <a:gd name="connsiteY2-116" fmla="*/ 883 h 845547"/>
              <a:gd name="connsiteX3-117" fmla="*/ 677110 w 1200094"/>
              <a:gd name="connsiteY3-118" fmla="*/ 0 h 845547"/>
              <a:gd name="connsiteX4-119" fmla="*/ 691189 w 1200094"/>
              <a:gd name="connsiteY4-120" fmla="*/ 34220 h 845547"/>
              <a:gd name="connsiteX5-121" fmla="*/ 744984 w 1200094"/>
              <a:gd name="connsiteY5-122" fmla="*/ 163295 h 845547"/>
              <a:gd name="connsiteX6-123" fmla="*/ 1121544 w 1200094"/>
              <a:gd name="connsiteY6-124" fmla="*/ 759121 h 845547"/>
              <a:gd name="connsiteX7-125" fmla="*/ 1153151 w 1200094"/>
              <a:gd name="connsiteY7-126" fmla="*/ 796220 h 845547"/>
              <a:gd name="connsiteX8-127" fmla="*/ 1200094 w 1200094"/>
              <a:gd name="connsiteY8-128" fmla="*/ 845547 h 845547"/>
              <a:gd name="connsiteX9-129" fmla="*/ 1148389 w 1200094"/>
              <a:gd name="connsiteY9-130" fmla="*/ 843845 h 845547"/>
              <a:gd name="connsiteX10-131" fmla="*/ 397607 w 1200094"/>
              <a:gd name="connsiteY10-132" fmla="*/ 845547 h 845547"/>
              <a:gd name="connsiteX11-133" fmla="*/ 374483 w 1200094"/>
              <a:gd name="connsiteY11-134" fmla="*/ 808127 h 845547"/>
              <a:gd name="connsiteX12-135" fmla="*/ 259706 w 1200094"/>
              <a:gd name="connsiteY12-136" fmla="*/ 618556 h 845547"/>
              <a:gd name="connsiteX13-137" fmla="*/ 12769 w 1200094"/>
              <a:gd name="connsiteY13-138" fmla="*/ 43928 h 845547"/>
              <a:gd name="connsiteX14" fmla="*/ 0 w 1200094"/>
              <a:gd name="connsiteY14" fmla="*/ 0 h 845547"/>
              <a:gd name="connsiteX0-139" fmla="*/ 0 w 1200094"/>
              <a:gd name="connsiteY0-140" fmla="*/ 0 h 845547"/>
              <a:gd name="connsiteX1-141" fmla="*/ 43489 w 1200094"/>
              <a:gd name="connsiteY1-142" fmla="*/ 883 h 845547"/>
              <a:gd name="connsiteX2-143" fmla="*/ 643564 w 1200094"/>
              <a:gd name="connsiteY2-144" fmla="*/ 883 h 845547"/>
              <a:gd name="connsiteX3-145" fmla="*/ 677110 w 1200094"/>
              <a:gd name="connsiteY3-146" fmla="*/ 0 h 845547"/>
              <a:gd name="connsiteX4-147" fmla="*/ 691189 w 1200094"/>
              <a:gd name="connsiteY4-148" fmla="*/ 34220 h 845547"/>
              <a:gd name="connsiteX5-149" fmla="*/ 744984 w 1200094"/>
              <a:gd name="connsiteY5-150" fmla="*/ 163295 h 845547"/>
              <a:gd name="connsiteX6-151" fmla="*/ 1121544 w 1200094"/>
              <a:gd name="connsiteY6-152" fmla="*/ 759121 h 845547"/>
              <a:gd name="connsiteX7-153" fmla="*/ 1153151 w 1200094"/>
              <a:gd name="connsiteY7-154" fmla="*/ 796220 h 845547"/>
              <a:gd name="connsiteX8-155" fmla="*/ 1200094 w 1200094"/>
              <a:gd name="connsiteY8-156" fmla="*/ 845547 h 845547"/>
              <a:gd name="connsiteX9-157" fmla="*/ 1148389 w 1200094"/>
              <a:gd name="connsiteY9-158" fmla="*/ 843845 h 845547"/>
              <a:gd name="connsiteX10-159" fmla="*/ 438776 w 1200094"/>
              <a:gd name="connsiteY10-160" fmla="*/ 843845 h 845547"/>
              <a:gd name="connsiteX11-161" fmla="*/ 397607 w 1200094"/>
              <a:gd name="connsiteY11-162" fmla="*/ 845547 h 845547"/>
              <a:gd name="connsiteX12-163" fmla="*/ 374483 w 1200094"/>
              <a:gd name="connsiteY12-164" fmla="*/ 808127 h 845547"/>
              <a:gd name="connsiteX13-165" fmla="*/ 259706 w 1200094"/>
              <a:gd name="connsiteY13-166" fmla="*/ 618556 h 845547"/>
              <a:gd name="connsiteX14-167" fmla="*/ 12769 w 1200094"/>
              <a:gd name="connsiteY14-168" fmla="*/ 43928 h 845547"/>
              <a:gd name="connsiteX15" fmla="*/ 0 w 1200094"/>
              <a:gd name="connsiteY15" fmla="*/ 0 h 845547"/>
              <a:gd name="connsiteX0-169" fmla="*/ 0 w 1187325"/>
              <a:gd name="connsiteY0-170" fmla="*/ 43928 h 845547"/>
              <a:gd name="connsiteX1-171" fmla="*/ 30720 w 1187325"/>
              <a:gd name="connsiteY1-172" fmla="*/ 883 h 845547"/>
              <a:gd name="connsiteX2-173" fmla="*/ 630795 w 1187325"/>
              <a:gd name="connsiteY2-174" fmla="*/ 883 h 845547"/>
              <a:gd name="connsiteX3-175" fmla="*/ 664341 w 1187325"/>
              <a:gd name="connsiteY3-176" fmla="*/ 0 h 845547"/>
              <a:gd name="connsiteX4-177" fmla="*/ 678420 w 1187325"/>
              <a:gd name="connsiteY4-178" fmla="*/ 34220 h 845547"/>
              <a:gd name="connsiteX5-179" fmla="*/ 732215 w 1187325"/>
              <a:gd name="connsiteY5-180" fmla="*/ 163295 h 845547"/>
              <a:gd name="connsiteX6-181" fmla="*/ 1108775 w 1187325"/>
              <a:gd name="connsiteY6-182" fmla="*/ 759121 h 845547"/>
              <a:gd name="connsiteX7-183" fmla="*/ 1140382 w 1187325"/>
              <a:gd name="connsiteY7-184" fmla="*/ 796220 h 845547"/>
              <a:gd name="connsiteX8-185" fmla="*/ 1187325 w 1187325"/>
              <a:gd name="connsiteY8-186" fmla="*/ 845547 h 845547"/>
              <a:gd name="connsiteX9-187" fmla="*/ 1135620 w 1187325"/>
              <a:gd name="connsiteY9-188" fmla="*/ 843845 h 845547"/>
              <a:gd name="connsiteX10-189" fmla="*/ 426007 w 1187325"/>
              <a:gd name="connsiteY10-190" fmla="*/ 843845 h 845547"/>
              <a:gd name="connsiteX11-191" fmla="*/ 384838 w 1187325"/>
              <a:gd name="connsiteY11-192" fmla="*/ 845547 h 845547"/>
              <a:gd name="connsiteX12-193" fmla="*/ 361714 w 1187325"/>
              <a:gd name="connsiteY12-194" fmla="*/ 808127 h 845547"/>
              <a:gd name="connsiteX13-195" fmla="*/ 246937 w 1187325"/>
              <a:gd name="connsiteY13-196" fmla="*/ 618556 h 845547"/>
              <a:gd name="connsiteX14-197" fmla="*/ 0 w 1187325"/>
              <a:gd name="connsiteY14-198" fmla="*/ 43928 h 845547"/>
              <a:gd name="connsiteX0-199" fmla="*/ 0 w 1187325"/>
              <a:gd name="connsiteY0-200" fmla="*/ 43045 h 844664"/>
              <a:gd name="connsiteX1-201" fmla="*/ 30720 w 1187325"/>
              <a:gd name="connsiteY1-202" fmla="*/ 0 h 844664"/>
              <a:gd name="connsiteX2-203" fmla="*/ 630795 w 1187325"/>
              <a:gd name="connsiteY2-204" fmla="*/ 0 h 844664"/>
              <a:gd name="connsiteX3-205" fmla="*/ 678420 w 1187325"/>
              <a:gd name="connsiteY3-206" fmla="*/ 33337 h 844664"/>
              <a:gd name="connsiteX4-207" fmla="*/ 732215 w 1187325"/>
              <a:gd name="connsiteY4-208" fmla="*/ 162412 h 844664"/>
              <a:gd name="connsiteX5-209" fmla="*/ 1108775 w 1187325"/>
              <a:gd name="connsiteY5-210" fmla="*/ 758238 h 844664"/>
              <a:gd name="connsiteX6-211" fmla="*/ 1140382 w 1187325"/>
              <a:gd name="connsiteY6-212" fmla="*/ 795337 h 844664"/>
              <a:gd name="connsiteX7-213" fmla="*/ 1187325 w 1187325"/>
              <a:gd name="connsiteY7-214" fmla="*/ 844664 h 844664"/>
              <a:gd name="connsiteX8-215" fmla="*/ 1135620 w 1187325"/>
              <a:gd name="connsiteY8-216" fmla="*/ 842962 h 844664"/>
              <a:gd name="connsiteX9-217" fmla="*/ 426007 w 1187325"/>
              <a:gd name="connsiteY9-218" fmla="*/ 842962 h 844664"/>
              <a:gd name="connsiteX10-219" fmla="*/ 384838 w 1187325"/>
              <a:gd name="connsiteY10-220" fmla="*/ 844664 h 844664"/>
              <a:gd name="connsiteX11-221" fmla="*/ 361714 w 1187325"/>
              <a:gd name="connsiteY11-222" fmla="*/ 807244 h 844664"/>
              <a:gd name="connsiteX12-223" fmla="*/ 246937 w 1187325"/>
              <a:gd name="connsiteY12-224" fmla="*/ 617673 h 844664"/>
              <a:gd name="connsiteX13-225" fmla="*/ 0 w 1187325"/>
              <a:gd name="connsiteY13-226" fmla="*/ 43045 h 844664"/>
              <a:gd name="connsiteX0-227" fmla="*/ 0 w 1140382"/>
              <a:gd name="connsiteY0-228" fmla="*/ 43045 h 844664"/>
              <a:gd name="connsiteX1-229" fmla="*/ 30720 w 1140382"/>
              <a:gd name="connsiteY1-230" fmla="*/ 0 h 844664"/>
              <a:gd name="connsiteX2-231" fmla="*/ 630795 w 1140382"/>
              <a:gd name="connsiteY2-232" fmla="*/ 0 h 844664"/>
              <a:gd name="connsiteX3-233" fmla="*/ 678420 w 1140382"/>
              <a:gd name="connsiteY3-234" fmla="*/ 33337 h 844664"/>
              <a:gd name="connsiteX4-235" fmla="*/ 732215 w 1140382"/>
              <a:gd name="connsiteY4-236" fmla="*/ 162412 h 844664"/>
              <a:gd name="connsiteX5-237" fmla="*/ 1108775 w 1140382"/>
              <a:gd name="connsiteY5-238" fmla="*/ 758238 h 844664"/>
              <a:gd name="connsiteX6-239" fmla="*/ 1140382 w 1140382"/>
              <a:gd name="connsiteY6-240" fmla="*/ 795337 h 844664"/>
              <a:gd name="connsiteX7-241" fmla="*/ 1135620 w 1140382"/>
              <a:gd name="connsiteY7-242" fmla="*/ 842962 h 844664"/>
              <a:gd name="connsiteX8-243" fmla="*/ 426007 w 1140382"/>
              <a:gd name="connsiteY8-244" fmla="*/ 842962 h 844664"/>
              <a:gd name="connsiteX9-245" fmla="*/ 384838 w 1140382"/>
              <a:gd name="connsiteY9-246" fmla="*/ 844664 h 844664"/>
              <a:gd name="connsiteX10-247" fmla="*/ 361714 w 1140382"/>
              <a:gd name="connsiteY10-248" fmla="*/ 807244 h 844664"/>
              <a:gd name="connsiteX11-249" fmla="*/ 246937 w 1140382"/>
              <a:gd name="connsiteY11-250" fmla="*/ 617673 h 844664"/>
              <a:gd name="connsiteX12-251" fmla="*/ 0 w 1140382"/>
              <a:gd name="connsiteY12-252" fmla="*/ 43045 h 844664"/>
              <a:gd name="connsiteX0-253" fmla="*/ 0 w 1140382"/>
              <a:gd name="connsiteY0-254" fmla="*/ 43045 h 842962"/>
              <a:gd name="connsiteX1-255" fmla="*/ 30720 w 1140382"/>
              <a:gd name="connsiteY1-256" fmla="*/ 0 h 842962"/>
              <a:gd name="connsiteX2-257" fmla="*/ 630795 w 1140382"/>
              <a:gd name="connsiteY2-258" fmla="*/ 0 h 842962"/>
              <a:gd name="connsiteX3-259" fmla="*/ 678420 w 1140382"/>
              <a:gd name="connsiteY3-260" fmla="*/ 33337 h 842962"/>
              <a:gd name="connsiteX4-261" fmla="*/ 732215 w 1140382"/>
              <a:gd name="connsiteY4-262" fmla="*/ 162412 h 842962"/>
              <a:gd name="connsiteX5-263" fmla="*/ 1108775 w 1140382"/>
              <a:gd name="connsiteY5-264" fmla="*/ 758238 h 842962"/>
              <a:gd name="connsiteX6-265" fmla="*/ 1140382 w 1140382"/>
              <a:gd name="connsiteY6-266" fmla="*/ 795337 h 842962"/>
              <a:gd name="connsiteX7-267" fmla="*/ 1135620 w 1140382"/>
              <a:gd name="connsiteY7-268" fmla="*/ 842962 h 842962"/>
              <a:gd name="connsiteX8-269" fmla="*/ 426007 w 1140382"/>
              <a:gd name="connsiteY8-270" fmla="*/ 842962 h 842962"/>
              <a:gd name="connsiteX9-271" fmla="*/ 361714 w 1140382"/>
              <a:gd name="connsiteY9-272" fmla="*/ 807244 h 842962"/>
              <a:gd name="connsiteX10-273" fmla="*/ 246937 w 1140382"/>
              <a:gd name="connsiteY10-274" fmla="*/ 617673 h 842962"/>
              <a:gd name="connsiteX11-275" fmla="*/ 0 w 1140382"/>
              <a:gd name="connsiteY11-276" fmla="*/ 43045 h 842962"/>
              <a:gd name="connsiteX0-277" fmla="*/ 980 w 1141362"/>
              <a:gd name="connsiteY0-278" fmla="*/ 43045 h 842962"/>
              <a:gd name="connsiteX1-279" fmla="*/ 31700 w 1141362"/>
              <a:gd name="connsiteY1-280" fmla="*/ 0 h 842962"/>
              <a:gd name="connsiteX2-281" fmla="*/ 631775 w 1141362"/>
              <a:gd name="connsiteY2-282" fmla="*/ 0 h 842962"/>
              <a:gd name="connsiteX3-283" fmla="*/ 679400 w 1141362"/>
              <a:gd name="connsiteY3-284" fmla="*/ 33337 h 842962"/>
              <a:gd name="connsiteX4-285" fmla="*/ 733195 w 1141362"/>
              <a:gd name="connsiteY4-286" fmla="*/ 162412 h 842962"/>
              <a:gd name="connsiteX5-287" fmla="*/ 1109755 w 1141362"/>
              <a:gd name="connsiteY5-288" fmla="*/ 758238 h 842962"/>
              <a:gd name="connsiteX6-289" fmla="*/ 1141362 w 1141362"/>
              <a:gd name="connsiteY6-290" fmla="*/ 795337 h 842962"/>
              <a:gd name="connsiteX7-291" fmla="*/ 1136600 w 1141362"/>
              <a:gd name="connsiteY7-292" fmla="*/ 842962 h 842962"/>
              <a:gd name="connsiteX8-293" fmla="*/ 426987 w 1141362"/>
              <a:gd name="connsiteY8-294" fmla="*/ 842962 h 842962"/>
              <a:gd name="connsiteX9-295" fmla="*/ 362694 w 1141362"/>
              <a:gd name="connsiteY9-296" fmla="*/ 807244 h 842962"/>
              <a:gd name="connsiteX10-297" fmla="*/ 247917 w 1141362"/>
              <a:gd name="connsiteY10-298" fmla="*/ 617673 h 842962"/>
              <a:gd name="connsiteX11-299" fmla="*/ 980 w 1141362"/>
              <a:gd name="connsiteY11-300" fmla="*/ 43045 h 842962"/>
              <a:gd name="connsiteX0-301" fmla="*/ 1859 w 1142241"/>
              <a:gd name="connsiteY0-302" fmla="*/ 43045 h 842962"/>
              <a:gd name="connsiteX1-303" fmla="*/ 32579 w 1142241"/>
              <a:gd name="connsiteY1-304" fmla="*/ 0 h 842962"/>
              <a:gd name="connsiteX2-305" fmla="*/ 632654 w 1142241"/>
              <a:gd name="connsiteY2-306" fmla="*/ 0 h 842962"/>
              <a:gd name="connsiteX3-307" fmla="*/ 680279 w 1142241"/>
              <a:gd name="connsiteY3-308" fmla="*/ 33337 h 842962"/>
              <a:gd name="connsiteX4-309" fmla="*/ 734074 w 1142241"/>
              <a:gd name="connsiteY4-310" fmla="*/ 162412 h 842962"/>
              <a:gd name="connsiteX5-311" fmla="*/ 1110634 w 1142241"/>
              <a:gd name="connsiteY5-312" fmla="*/ 758238 h 842962"/>
              <a:gd name="connsiteX6-313" fmla="*/ 1142241 w 1142241"/>
              <a:gd name="connsiteY6-314" fmla="*/ 795337 h 842962"/>
              <a:gd name="connsiteX7-315" fmla="*/ 1137479 w 1142241"/>
              <a:gd name="connsiteY7-316" fmla="*/ 842962 h 842962"/>
              <a:gd name="connsiteX8-317" fmla="*/ 427866 w 1142241"/>
              <a:gd name="connsiteY8-318" fmla="*/ 842962 h 842962"/>
              <a:gd name="connsiteX9-319" fmla="*/ 363573 w 1142241"/>
              <a:gd name="connsiteY9-320" fmla="*/ 807244 h 842962"/>
              <a:gd name="connsiteX10-321" fmla="*/ 248796 w 1142241"/>
              <a:gd name="connsiteY10-322" fmla="*/ 617673 h 842962"/>
              <a:gd name="connsiteX11-323" fmla="*/ 1859 w 1142241"/>
              <a:gd name="connsiteY11-324" fmla="*/ 43045 h 842962"/>
              <a:gd name="connsiteX0-325" fmla="*/ 1859 w 1142241"/>
              <a:gd name="connsiteY0-326" fmla="*/ 43045 h 842962"/>
              <a:gd name="connsiteX1-327" fmla="*/ 32579 w 1142241"/>
              <a:gd name="connsiteY1-328" fmla="*/ 0 h 842962"/>
              <a:gd name="connsiteX2-329" fmla="*/ 632654 w 1142241"/>
              <a:gd name="connsiteY2-330" fmla="*/ 0 h 842962"/>
              <a:gd name="connsiteX3-331" fmla="*/ 680279 w 1142241"/>
              <a:gd name="connsiteY3-332" fmla="*/ 33337 h 842962"/>
              <a:gd name="connsiteX4-333" fmla="*/ 734074 w 1142241"/>
              <a:gd name="connsiteY4-334" fmla="*/ 162412 h 842962"/>
              <a:gd name="connsiteX5-335" fmla="*/ 1110634 w 1142241"/>
              <a:gd name="connsiteY5-336" fmla="*/ 758238 h 842962"/>
              <a:gd name="connsiteX6-337" fmla="*/ 1142241 w 1142241"/>
              <a:gd name="connsiteY6-338" fmla="*/ 795337 h 842962"/>
              <a:gd name="connsiteX7-339" fmla="*/ 1137479 w 1142241"/>
              <a:gd name="connsiteY7-340" fmla="*/ 842962 h 842962"/>
              <a:gd name="connsiteX8-341" fmla="*/ 427866 w 1142241"/>
              <a:gd name="connsiteY8-342" fmla="*/ 842962 h 842962"/>
              <a:gd name="connsiteX9-343" fmla="*/ 363573 w 1142241"/>
              <a:gd name="connsiteY9-344" fmla="*/ 807244 h 842962"/>
              <a:gd name="connsiteX10-345" fmla="*/ 248796 w 1142241"/>
              <a:gd name="connsiteY10-346" fmla="*/ 617673 h 842962"/>
              <a:gd name="connsiteX11-347" fmla="*/ 1859 w 1142241"/>
              <a:gd name="connsiteY11-348" fmla="*/ 43045 h 842962"/>
              <a:gd name="connsiteX0-349" fmla="*/ 1859 w 1142241"/>
              <a:gd name="connsiteY0-350" fmla="*/ 43045 h 842962"/>
              <a:gd name="connsiteX1-351" fmla="*/ 32579 w 1142241"/>
              <a:gd name="connsiteY1-352" fmla="*/ 0 h 842962"/>
              <a:gd name="connsiteX2-353" fmla="*/ 632654 w 1142241"/>
              <a:gd name="connsiteY2-354" fmla="*/ 0 h 842962"/>
              <a:gd name="connsiteX3-355" fmla="*/ 680279 w 1142241"/>
              <a:gd name="connsiteY3-356" fmla="*/ 33337 h 842962"/>
              <a:gd name="connsiteX4-357" fmla="*/ 734074 w 1142241"/>
              <a:gd name="connsiteY4-358" fmla="*/ 162412 h 842962"/>
              <a:gd name="connsiteX5-359" fmla="*/ 1110634 w 1142241"/>
              <a:gd name="connsiteY5-360" fmla="*/ 758238 h 842962"/>
              <a:gd name="connsiteX6-361" fmla="*/ 1142241 w 1142241"/>
              <a:gd name="connsiteY6-362" fmla="*/ 795337 h 842962"/>
              <a:gd name="connsiteX7-363" fmla="*/ 1137479 w 1142241"/>
              <a:gd name="connsiteY7-364" fmla="*/ 842962 h 842962"/>
              <a:gd name="connsiteX8-365" fmla="*/ 427866 w 1142241"/>
              <a:gd name="connsiteY8-366" fmla="*/ 842962 h 842962"/>
              <a:gd name="connsiteX9-367" fmla="*/ 363573 w 1142241"/>
              <a:gd name="connsiteY9-368" fmla="*/ 807244 h 842962"/>
              <a:gd name="connsiteX10-369" fmla="*/ 248796 w 1142241"/>
              <a:gd name="connsiteY10-370" fmla="*/ 617673 h 842962"/>
              <a:gd name="connsiteX11-371" fmla="*/ 1859 w 1142241"/>
              <a:gd name="connsiteY11-372" fmla="*/ 43045 h 842962"/>
              <a:gd name="connsiteX0-373" fmla="*/ 1859 w 1142241"/>
              <a:gd name="connsiteY0-374" fmla="*/ 43045 h 842962"/>
              <a:gd name="connsiteX1-375" fmla="*/ 32579 w 1142241"/>
              <a:gd name="connsiteY1-376" fmla="*/ 0 h 842962"/>
              <a:gd name="connsiteX2-377" fmla="*/ 632654 w 1142241"/>
              <a:gd name="connsiteY2-378" fmla="*/ 0 h 842962"/>
              <a:gd name="connsiteX3-379" fmla="*/ 680279 w 1142241"/>
              <a:gd name="connsiteY3-380" fmla="*/ 33337 h 842962"/>
              <a:gd name="connsiteX4-381" fmla="*/ 734074 w 1142241"/>
              <a:gd name="connsiteY4-382" fmla="*/ 162412 h 842962"/>
              <a:gd name="connsiteX5-383" fmla="*/ 1110634 w 1142241"/>
              <a:gd name="connsiteY5-384" fmla="*/ 758238 h 842962"/>
              <a:gd name="connsiteX6-385" fmla="*/ 1142241 w 1142241"/>
              <a:gd name="connsiteY6-386" fmla="*/ 795337 h 842962"/>
              <a:gd name="connsiteX7-387" fmla="*/ 1137479 w 1142241"/>
              <a:gd name="connsiteY7-388" fmla="*/ 842962 h 842962"/>
              <a:gd name="connsiteX8-389" fmla="*/ 427866 w 1142241"/>
              <a:gd name="connsiteY8-390" fmla="*/ 842962 h 842962"/>
              <a:gd name="connsiteX9-391" fmla="*/ 363573 w 1142241"/>
              <a:gd name="connsiteY9-392" fmla="*/ 807244 h 842962"/>
              <a:gd name="connsiteX10-393" fmla="*/ 248796 w 1142241"/>
              <a:gd name="connsiteY10-394" fmla="*/ 617673 h 842962"/>
              <a:gd name="connsiteX11-395" fmla="*/ 1859 w 1142241"/>
              <a:gd name="connsiteY11-396" fmla="*/ 43045 h 842962"/>
              <a:gd name="connsiteX0-397" fmla="*/ 1859 w 1148170"/>
              <a:gd name="connsiteY0-398" fmla="*/ 43045 h 842962"/>
              <a:gd name="connsiteX1-399" fmla="*/ 32579 w 1148170"/>
              <a:gd name="connsiteY1-400" fmla="*/ 0 h 842962"/>
              <a:gd name="connsiteX2-401" fmla="*/ 632654 w 1148170"/>
              <a:gd name="connsiteY2-402" fmla="*/ 0 h 842962"/>
              <a:gd name="connsiteX3-403" fmla="*/ 680279 w 1148170"/>
              <a:gd name="connsiteY3-404" fmla="*/ 33337 h 842962"/>
              <a:gd name="connsiteX4-405" fmla="*/ 734074 w 1148170"/>
              <a:gd name="connsiteY4-406" fmla="*/ 162412 h 842962"/>
              <a:gd name="connsiteX5-407" fmla="*/ 1110634 w 1148170"/>
              <a:gd name="connsiteY5-408" fmla="*/ 758238 h 842962"/>
              <a:gd name="connsiteX6-409" fmla="*/ 1142241 w 1148170"/>
              <a:gd name="connsiteY6-410" fmla="*/ 795337 h 842962"/>
              <a:gd name="connsiteX7-411" fmla="*/ 1137479 w 1148170"/>
              <a:gd name="connsiteY7-412" fmla="*/ 842962 h 842962"/>
              <a:gd name="connsiteX8-413" fmla="*/ 427866 w 1148170"/>
              <a:gd name="connsiteY8-414" fmla="*/ 842962 h 842962"/>
              <a:gd name="connsiteX9-415" fmla="*/ 363573 w 1148170"/>
              <a:gd name="connsiteY9-416" fmla="*/ 807244 h 842962"/>
              <a:gd name="connsiteX10-417" fmla="*/ 248796 w 1148170"/>
              <a:gd name="connsiteY10-418" fmla="*/ 617673 h 842962"/>
              <a:gd name="connsiteX11-419" fmla="*/ 1859 w 1148170"/>
              <a:gd name="connsiteY11-420" fmla="*/ 43045 h 842962"/>
              <a:gd name="connsiteX0-421" fmla="*/ 1859 w 1153296"/>
              <a:gd name="connsiteY0-422" fmla="*/ 43045 h 842962"/>
              <a:gd name="connsiteX1-423" fmla="*/ 32579 w 1153296"/>
              <a:gd name="connsiteY1-424" fmla="*/ 0 h 842962"/>
              <a:gd name="connsiteX2-425" fmla="*/ 632654 w 1153296"/>
              <a:gd name="connsiteY2-426" fmla="*/ 0 h 842962"/>
              <a:gd name="connsiteX3-427" fmla="*/ 680279 w 1153296"/>
              <a:gd name="connsiteY3-428" fmla="*/ 33337 h 842962"/>
              <a:gd name="connsiteX4-429" fmla="*/ 734074 w 1153296"/>
              <a:gd name="connsiteY4-430" fmla="*/ 162412 h 842962"/>
              <a:gd name="connsiteX5-431" fmla="*/ 1110634 w 1153296"/>
              <a:gd name="connsiteY5-432" fmla="*/ 758238 h 842962"/>
              <a:gd name="connsiteX6-433" fmla="*/ 1142241 w 1153296"/>
              <a:gd name="connsiteY6-434" fmla="*/ 795337 h 842962"/>
              <a:gd name="connsiteX7-435" fmla="*/ 1137479 w 1153296"/>
              <a:gd name="connsiteY7-436" fmla="*/ 842962 h 842962"/>
              <a:gd name="connsiteX8-437" fmla="*/ 427866 w 1153296"/>
              <a:gd name="connsiteY8-438" fmla="*/ 842962 h 842962"/>
              <a:gd name="connsiteX9-439" fmla="*/ 363573 w 1153296"/>
              <a:gd name="connsiteY9-440" fmla="*/ 807244 h 842962"/>
              <a:gd name="connsiteX10-441" fmla="*/ 248796 w 1153296"/>
              <a:gd name="connsiteY10-442" fmla="*/ 617673 h 842962"/>
              <a:gd name="connsiteX11-443" fmla="*/ 1859 w 1153296"/>
              <a:gd name="connsiteY11-444" fmla="*/ 43045 h 842962"/>
              <a:gd name="connsiteX0-445" fmla="*/ 1859 w 1153296"/>
              <a:gd name="connsiteY0-446" fmla="*/ 43045 h 842962"/>
              <a:gd name="connsiteX1-447" fmla="*/ 32579 w 1153296"/>
              <a:gd name="connsiteY1-448" fmla="*/ 0 h 842962"/>
              <a:gd name="connsiteX2-449" fmla="*/ 632654 w 1153296"/>
              <a:gd name="connsiteY2-450" fmla="*/ 0 h 842962"/>
              <a:gd name="connsiteX3-451" fmla="*/ 680279 w 1153296"/>
              <a:gd name="connsiteY3-452" fmla="*/ 33337 h 842962"/>
              <a:gd name="connsiteX4-453" fmla="*/ 734074 w 1153296"/>
              <a:gd name="connsiteY4-454" fmla="*/ 162412 h 842962"/>
              <a:gd name="connsiteX5-455" fmla="*/ 1110634 w 1153296"/>
              <a:gd name="connsiteY5-456" fmla="*/ 758238 h 842962"/>
              <a:gd name="connsiteX6-457" fmla="*/ 1142241 w 1153296"/>
              <a:gd name="connsiteY6-458" fmla="*/ 795337 h 842962"/>
              <a:gd name="connsiteX7-459" fmla="*/ 1137479 w 1153296"/>
              <a:gd name="connsiteY7-460" fmla="*/ 842962 h 842962"/>
              <a:gd name="connsiteX8-461" fmla="*/ 427866 w 1153296"/>
              <a:gd name="connsiteY8-462" fmla="*/ 842962 h 842962"/>
              <a:gd name="connsiteX9-463" fmla="*/ 363573 w 1153296"/>
              <a:gd name="connsiteY9-464" fmla="*/ 807244 h 842962"/>
              <a:gd name="connsiteX10-465" fmla="*/ 248796 w 1153296"/>
              <a:gd name="connsiteY10-466" fmla="*/ 617673 h 842962"/>
              <a:gd name="connsiteX11-467" fmla="*/ 1859 w 1153296"/>
              <a:gd name="connsiteY11-468" fmla="*/ 43045 h 842962"/>
              <a:gd name="connsiteX0-469" fmla="*/ 1859 w 1153296"/>
              <a:gd name="connsiteY0-470" fmla="*/ 43045 h 842962"/>
              <a:gd name="connsiteX1-471" fmla="*/ 32579 w 1153296"/>
              <a:gd name="connsiteY1-472" fmla="*/ 0 h 842962"/>
              <a:gd name="connsiteX2-473" fmla="*/ 632654 w 1153296"/>
              <a:gd name="connsiteY2-474" fmla="*/ 0 h 842962"/>
              <a:gd name="connsiteX3-475" fmla="*/ 680279 w 1153296"/>
              <a:gd name="connsiteY3-476" fmla="*/ 33337 h 842962"/>
              <a:gd name="connsiteX4-477" fmla="*/ 734074 w 1153296"/>
              <a:gd name="connsiteY4-478" fmla="*/ 162412 h 842962"/>
              <a:gd name="connsiteX5-479" fmla="*/ 1110634 w 1153296"/>
              <a:gd name="connsiteY5-480" fmla="*/ 758238 h 842962"/>
              <a:gd name="connsiteX6-481" fmla="*/ 1142241 w 1153296"/>
              <a:gd name="connsiteY6-482" fmla="*/ 795337 h 842962"/>
              <a:gd name="connsiteX7-483" fmla="*/ 1137479 w 1153296"/>
              <a:gd name="connsiteY7-484" fmla="*/ 842962 h 842962"/>
              <a:gd name="connsiteX8-485" fmla="*/ 427866 w 1153296"/>
              <a:gd name="connsiteY8-486" fmla="*/ 842962 h 842962"/>
              <a:gd name="connsiteX9-487" fmla="*/ 363573 w 1153296"/>
              <a:gd name="connsiteY9-488" fmla="*/ 807244 h 842962"/>
              <a:gd name="connsiteX10-489" fmla="*/ 248796 w 1153296"/>
              <a:gd name="connsiteY10-490" fmla="*/ 617673 h 842962"/>
              <a:gd name="connsiteX11-491" fmla="*/ 1859 w 1153296"/>
              <a:gd name="connsiteY11-492" fmla="*/ 43045 h 842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1153296" h="842962">
                <a:moveTo>
                  <a:pt x="1859" y="43045"/>
                </a:moveTo>
                <a:cubicBezTo>
                  <a:pt x="-4569" y="16791"/>
                  <a:pt x="5671" y="4823"/>
                  <a:pt x="32579" y="0"/>
                </a:cubicBezTo>
                <a:lnTo>
                  <a:pt x="632654" y="0"/>
                </a:lnTo>
                <a:cubicBezTo>
                  <a:pt x="662816" y="1587"/>
                  <a:pt x="673929" y="10319"/>
                  <a:pt x="680279" y="33337"/>
                </a:cubicBezTo>
                <a:lnTo>
                  <a:pt x="734074" y="162412"/>
                </a:lnTo>
                <a:cubicBezTo>
                  <a:pt x="834423" y="377333"/>
                  <a:pt x="961352" y="577351"/>
                  <a:pt x="1110634" y="758238"/>
                </a:cubicBezTo>
                <a:lnTo>
                  <a:pt x="1142241" y="795337"/>
                </a:lnTo>
                <a:cubicBezTo>
                  <a:pt x="1157323" y="813593"/>
                  <a:pt x="1158116" y="831849"/>
                  <a:pt x="1137479" y="842962"/>
                </a:cubicBezTo>
                <a:lnTo>
                  <a:pt x="427866" y="842962"/>
                </a:lnTo>
                <a:cubicBezTo>
                  <a:pt x="387385" y="842963"/>
                  <a:pt x="385004" y="831056"/>
                  <a:pt x="363573" y="807244"/>
                </a:cubicBezTo>
                <a:lnTo>
                  <a:pt x="248796" y="617673"/>
                </a:lnTo>
                <a:cubicBezTo>
                  <a:pt x="149819" y="435473"/>
                  <a:pt x="66876" y="243299"/>
                  <a:pt x="1859" y="43045"/>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06" name="任意多边形 105"/>
          <p:cNvSpPr/>
          <p:nvPr/>
        </p:nvSpPr>
        <p:spPr>
          <a:xfrm flipH="1">
            <a:off x="3090950" y="2018946"/>
            <a:ext cx="1046957" cy="778726"/>
          </a:xfrm>
          <a:custGeom>
            <a:avLst/>
            <a:gdLst>
              <a:gd name="connsiteX0" fmla="*/ 0 w 1199536"/>
              <a:gd name="connsiteY0" fmla="*/ 0 h 843631"/>
              <a:gd name="connsiteX1" fmla="*/ 802486 w 1199536"/>
              <a:gd name="connsiteY1" fmla="*/ 0 h 843631"/>
              <a:gd name="connsiteX2" fmla="*/ 940387 w 1199536"/>
              <a:gd name="connsiteY2" fmla="*/ 226992 h 843631"/>
              <a:gd name="connsiteX3" fmla="*/ 1187324 w 1199536"/>
              <a:gd name="connsiteY3" fmla="*/ 801619 h 843631"/>
              <a:gd name="connsiteX4" fmla="*/ 1199536 w 1199536"/>
              <a:gd name="connsiteY4" fmla="*/ 843631 h 843631"/>
              <a:gd name="connsiteX5" fmla="*/ 522187 w 1199536"/>
              <a:gd name="connsiteY5" fmla="*/ 843631 h 843631"/>
              <a:gd name="connsiteX6" fmla="*/ 455109 w 1199536"/>
              <a:gd name="connsiteY6" fmla="*/ 682252 h 843631"/>
              <a:gd name="connsiteX7" fmla="*/ 78550 w 1199536"/>
              <a:gd name="connsiteY7" fmla="*/ 86427 h 843631"/>
              <a:gd name="connsiteX8" fmla="*/ 0 w 1199536"/>
              <a:gd name="connsiteY8" fmla="*/ 0 h 843631"/>
              <a:gd name="connsiteX0-1" fmla="*/ 0 w 1199536"/>
              <a:gd name="connsiteY0-2" fmla="*/ 0 h 843631"/>
              <a:gd name="connsiteX1-3" fmla="*/ 93773 w 1199536"/>
              <a:gd name="connsiteY1-4" fmla="*/ 906 h 843631"/>
              <a:gd name="connsiteX2-5" fmla="*/ 802486 w 1199536"/>
              <a:gd name="connsiteY2-6" fmla="*/ 0 h 843631"/>
              <a:gd name="connsiteX3-7" fmla="*/ 940387 w 1199536"/>
              <a:gd name="connsiteY3-8" fmla="*/ 226992 h 843631"/>
              <a:gd name="connsiteX4-9" fmla="*/ 1187324 w 1199536"/>
              <a:gd name="connsiteY4-10" fmla="*/ 801619 h 843631"/>
              <a:gd name="connsiteX5-11" fmla="*/ 1199536 w 1199536"/>
              <a:gd name="connsiteY5-12" fmla="*/ 843631 h 843631"/>
              <a:gd name="connsiteX6-13" fmla="*/ 522187 w 1199536"/>
              <a:gd name="connsiteY6-14" fmla="*/ 843631 h 843631"/>
              <a:gd name="connsiteX7-15" fmla="*/ 455109 w 1199536"/>
              <a:gd name="connsiteY7-16" fmla="*/ 682252 h 843631"/>
              <a:gd name="connsiteX8-17" fmla="*/ 78550 w 1199536"/>
              <a:gd name="connsiteY8-18" fmla="*/ 86427 h 843631"/>
              <a:gd name="connsiteX9" fmla="*/ 0 w 1199536"/>
              <a:gd name="connsiteY9" fmla="*/ 0 h 843631"/>
              <a:gd name="connsiteX0-19" fmla="*/ 0 w 1199536"/>
              <a:gd name="connsiteY0-20" fmla="*/ 2269 h 845900"/>
              <a:gd name="connsiteX1-21" fmla="*/ 93773 w 1199536"/>
              <a:gd name="connsiteY1-22" fmla="*/ 3175 h 845900"/>
              <a:gd name="connsiteX2-23" fmla="*/ 747823 w 1199536"/>
              <a:gd name="connsiteY2-24" fmla="*/ 0 h 845900"/>
              <a:gd name="connsiteX3-25" fmla="*/ 802486 w 1199536"/>
              <a:gd name="connsiteY3-26" fmla="*/ 2269 h 845900"/>
              <a:gd name="connsiteX4-27" fmla="*/ 940387 w 1199536"/>
              <a:gd name="connsiteY4-28" fmla="*/ 229261 h 845900"/>
              <a:gd name="connsiteX5-29" fmla="*/ 1187324 w 1199536"/>
              <a:gd name="connsiteY5-30" fmla="*/ 803888 h 845900"/>
              <a:gd name="connsiteX6-31" fmla="*/ 1199536 w 1199536"/>
              <a:gd name="connsiteY6-32" fmla="*/ 845900 h 845900"/>
              <a:gd name="connsiteX7-33" fmla="*/ 522187 w 1199536"/>
              <a:gd name="connsiteY7-34" fmla="*/ 845900 h 845900"/>
              <a:gd name="connsiteX8-35" fmla="*/ 455109 w 1199536"/>
              <a:gd name="connsiteY8-36" fmla="*/ 684521 h 845900"/>
              <a:gd name="connsiteX9-37" fmla="*/ 78550 w 1199536"/>
              <a:gd name="connsiteY9-38" fmla="*/ 88696 h 845900"/>
              <a:gd name="connsiteX10" fmla="*/ 0 w 1199536"/>
              <a:gd name="connsiteY10" fmla="*/ 2269 h 845900"/>
              <a:gd name="connsiteX0-39" fmla="*/ 0 w 1199536"/>
              <a:gd name="connsiteY0-40" fmla="*/ 2269 h 845900"/>
              <a:gd name="connsiteX1-41" fmla="*/ 93773 w 1199536"/>
              <a:gd name="connsiteY1-42" fmla="*/ 3175 h 845900"/>
              <a:gd name="connsiteX2-43" fmla="*/ 747823 w 1199536"/>
              <a:gd name="connsiteY2-44" fmla="*/ 0 h 845900"/>
              <a:gd name="connsiteX3-45" fmla="*/ 802486 w 1199536"/>
              <a:gd name="connsiteY3-46" fmla="*/ 2269 h 845900"/>
              <a:gd name="connsiteX4-47" fmla="*/ 827198 w 1199536"/>
              <a:gd name="connsiteY4-48" fmla="*/ 44450 h 845900"/>
              <a:gd name="connsiteX5-49" fmla="*/ 940387 w 1199536"/>
              <a:gd name="connsiteY5-50" fmla="*/ 229261 h 845900"/>
              <a:gd name="connsiteX6-51" fmla="*/ 1187324 w 1199536"/>
              <a:gd name="connsiteY6-52" fmla="*/ 803888 h 845900"/>
              <a:gd name="connsiteX7-53" fmla="*/ 1199536 w 1199536"/>
              <a:gd name="connsiteY7-54" fmla="*/ 845900 h 845900"/>
              <a:gd name="connsiteX8-55" fmla="*/ 522187 w 1199536"/>
              <a:gd name="connsiteY8-56" fmla="*/ 845900 h 845900"/>
              <a:gd name="connsiteX9-57" fmla="*/ 455109 w 1199536"/>
              <a:gd name="connsiteY9-58" fmla="*/ 684521 h 845900"/>
              <a:gd name="connsiteX10-59" fmla="*/ 78550 w 1199536"/>
              <a:gd name="connsiteY10-60" fmla="*/ 88696 h 845900"/>
              <a:gd name="connsiteX11" fmla="*/ 0 w 1199536"/>
              <a:gd name="connsiteY11" fmla="*/ 2269 h 845900"/>
              <a:gd name="connsiteX0-61" fmla="*/ 0 w 1199536"/>
              <a:gd name="connsiteY0-62" fmla="*/ 2269 h 845900"/>
              <a:gd name="connsiteX1-63" fmla="*/ 93773 w 1199536"/>
              <a:gd name="connsiteY1-64" fmla="*/ 3175 h 845900"/>
              <a:gd name="connsiteX2-65" fmla="*/ 747823 w 1199536"/>
              <a:gd name="connsiteY2-66" fmla="*/ 0 h 845900"/>
              <a:gd name="connsiteX3-67" fmla="*/ 802486 w 1199536"/>
              <a:gd name="connsiteY3-68" fmla="*/ 2269 h 845900"/>
              <a:gd name="connsiteX4-69" fmla="*/ 827198 w 1199536"/>
              <a:gd name="connsiteY4-70" fmla="*/ 44450 h 845900"/>
              <a:gd name="connsiteX5-71" fmla="*/ 940387 w 1199536"/>
              <a:gd name="connsiteY5-72" fmla="*/ 229261 h 845900"/>
              <a:gd name="connsiteX6-73" fmla="*/ 1187324 w 1199536"/>
              <a:gd name="connsiteY6-74" fmla="*/ 803888 h 845900"/>
              <a:gd name="connsiteX7-75" fmla="*/ 1199536 w 1199536"/>
              <a:gd name="connsiteY7-76" fmla="*/ 845900 h 845900"/>
              <a:gd name="connsiteX8-77" fmla="*/ 1163748 w 1199536"/>
              <a:gd name="connsiteY8-78" fmla="*/ 844550 h 845900"/>
              <a:gd name="connsiteX9-79" fmla="*/ 522187 w 1199536"/>
              <a:gd name="connsiteY9-80" fmla="*/ 845900 h 845900"/>
              <a:gd name="connsiteX10-81" fmla="*/ 455109 w 1199536"/>
              <a:gd name="connsiteY10-82" fmla="*/ 684521 h 845900"/>
              <a:gd name="connsiteX11-83" fmla="*/ 78550 w 1199536"/>
              <a:gd name="connsiteY11-84" fmla="*/ 88696 h 845900"/>
              <a:gd name="connsiteX12" fmla="*/ 0 w 1199536"/>
              <a:gd name="connsiteY12" fmla="*/ 2269 h 845900"/>
              <a:gd name="connsiteX0-85" fmla="*/ 0 w 1199536"/>
              <a:gd name="connsiteY0-86" fmla="*/ 2269 h 845900"/>
              <a:gd name="connsiteX1-87" fmla="*/ 93773 w 1199536"/>
              <a:gd name="connsiteY1-88" fmla="*/ 3175 h 845900"/>
              <a:gd name="connsiteX2-89" fmla="*/ 747823 w 1199536"/>
              <a:gd name="connsiteY2-90" fmla="*/ 0 h 845900"/>
              <a:gd name="connsiteX3-91" fmla="*/ 802486 w 1199536"/>
              <a:gd name="connsiteY3-92" fmla="*/ 2269 h 845900"/>
              <a:gd name="connsiteX4-93" fmla="*/ 827198 w 1199536"/>
              <a:gd name="connsiteY4-94" fmla="*/ 44450 h 845900"/>
              <a:gd name="connsiteX5-95" fmla="*/ 940387 w 1199536"/>
              <a:gd name="connsiteY5-96" fmla="*/ 229261 h 845900"/>
              <a:gd name="connsiteX6-97" fmla="*/ 1187324 w 1199536"/>
              <a:gd name="connsiteY6-98" fmla="*/ 803888 h 845900"/>
              <a:gd name="connsiteX7-99" fmla="*/ 1199536 w 1199536"/>
              <a:gd name="connsiteY7-100" fmla="*/ 845900 h 845900"/>
              <a:gd name="connsiteX8-101" fmla="*/ 1163748 w 1199536"/>
              <a:gd name="connsiteY8-102" fmla="*/ 844550 h 845900"/>
              <a:gd name="connsiteX9-103" fmla="*/ 563673 w 1199536"/>
              <a:gd name="connsiteY9-104" fmla="*/ 844550 h 845900"/>
              <a:gd name="connsiteX10-105" fmla="*/ 522187 w 1199536"/>
              <a:gd name="connsiteY10-106" fmla="*/ 845900 h 845900"/>
              <a:gd name="connsiteX11-107" fmla="*/ 455109 w 1199536"/>
              <a:gd name="connsiteY11-108" fmla="*/ 684521 h 845900"/>
              <a:gd name="connsiteX12-109" fmla="*/ 78550 w 1199536"/>
              <a:gd name="connsiteY12-110" fmla="*/ 88696 h 845900"/>
              <a:gd name="connsiteX13" fmla="*/ 0 w 1199536"/>
              <a:gd name="connsiteY13" fmla="*/ 2269 h 845900"/>
              <a:gd name="connsiteX0-111" fmla="*/ 0 w 1199536"/>
              <a:gd name="connsiteY0-112" fmla="*/ 2269 h 845900"/>
              <a:gd name="connsiteX1-113" fmla="*/ 93773 w 1199536"/>
              <a:gd name="connsiteY1-114" fmla="*/ 3175 h 845900"/>
              <a:gd name="connsiteX2-115" fmla="*/ 747823 w 1199536"/>
              <a:gd name="connsiteY2-116" fmla="*/ 0 h 845900"/>
              <a:gd name="connsiteX3-117" fmla="*/ 802486 w 1199536"/>
              <a:gd name="connsiteY3-118" fmla="*/ 2269 h 845900"/>
              <a:gd name="connsiteX4-119" fmla="*/ 827198 w 1199536"/>
              <a:gd name="connsiteY4-120" fmla="*/ 44450 h 845900"/>
              <a:gd name="connsiteX5-121" fmla="*/ 940387 w 1199536"/>
              <a:gd name="connsiteY5-122" fmla="*/ 229261 h 845900"/>
              <a:gd name="connsiteX6-123" fmla="*/ 1187324 w 1199536"/>
              <a:gd name="connsiteY6-124" fmla="*/ 803888 h 845900"/>
              <a:gd name="connsiteX7-125" fmla="*/ 1199536 w 1199536"/>
              <a:gd name="connsiteY7-126" fmla="*/ 845900 h 845900"/>
              <a:gd name="connsiteX8-127" fmla="*/ 1163748 w 1199536"/>
              <a:gd name="connsiteY8-128" fmla="*/ 844550 h 845900"/>
              <a:gd name="connsiteX9-129" fmla="*/ 563673 w 1199536"/>
              <a:gd name="connsiteY9-130" fmla="*/ 844550 h 845900"/>
              <a:gd name="connsiteX10-131" fmla="*/ 522187 w 1199536"/>
              <a:gd name="connsiteY10-132" fmla="*/ 845900 h 845900"/>
              <a:gd name="connsiteX11-133" fmla="*/ 500173 w 1199536"/>
              <a:gd name="connsiteY11-134" fmla="*/ 806450 h 845900"/>
              <a:gd name="connsiteX12-135" fmla="*/ 455109 w 1199536"/>
              <a:gd name="connsiteY12-136" fmla="*/ 684521 h 845900"/>
              <a:gd name="connsiteX13-137" fmla="*/ 78550 w 1199536"/>
              <a:gd name="connsiteY13-138" fmla="*/ 88696 h 845900"/>
              <a:gd name="connsiteX14" fmla="*/ 0 w 1199536"/>
              <a:gd name="connsiteY14" fmla="*/ 2269 h 845900"/>
              <a:gd name="connsiteX0-139" fmla="*/ 0 w 1199536"/>
              <a:gd name="connsiteY0-140" fmla="*/ 2269 h 845900"/>
              <a:gd name="connsiteX1-141" fmla="*/ 93773 w 1199536"/>
              <a:gd name="connsiteY1-142" fmla="*/ 3175 h 845900"/>
              <a:gd name="connsiteX2-143" fmla="*/ 747823 w 1199536"/>
              <a:gd name="connsiteY2-144" fmla="*/ 0 h 845900"/>
              <a:gd name="connsiteX3-145" fmla="*/ 827198 w 1199536"/>
              <a:gd name="connsiteY3-146" fmla="*/ 44450 h 845900"/>
              <a:gd name="connsiteX4-147" fmla="*/ 940387 w 1199536"/>
              <a:gd name="connsiteY4-148" fmla="*/ 229261 h 845900"/>
              <a:gd name="connsiteX5-149" fmla="*/ 1187324 w 1199536"/>
              <a:gd name="connsiteY5-150" fmla="*/ 803888 h 845900"/>
              <a:gd name="connsiteX6-151" fmla="*/ 1199536 w 1199536"/>
              <a:gd name="connsiteY6-152" fmla="*/ 845900 h 845900"/>
              <a:gd name="connsiteX7-153" fmla="*/ 1163748 w 1199536"/>
              <a:gd name="connsiteY7-154" fmla="*/ 844550 h 845900"/>
              <a:gd name="connsiteX8-155" fmla="*/ 563673 w 1199536"/>
              <a:gd name="connsiteY8-156" fmla="*/ 844550 h 845900"/>
              <a:gd name="connsiteX9-157" fmla="*/ 522187 w 1199536"/>
              <a:gd name="connsiteY9-158" fmla="*/ 845900 h 845900"/>
              <a:gd name="connsiteX10-159" fmla="*/ 500173 w 1199536"/>
              <a:gd name="connsiteY10-160" fmla="*/ 806450 h 845900"/>
              <a:gd name="connsiteX11-161" fmla="*/ 455109 w 1199536"/>
              <a:gd name="connsiteY11-162" fmla="*/ 684521 h 845900"/>
              <a:gd name="connsiteX12-163" fmla="*/ 78550 w 1199536"/>
              <a:gd name="connsiteY12-164" fmla="*/ 88696 h 845900"/>
              <a:gd name="connsiteX13-165" fmla="*/ 0 w 1199536"/>
              <a:gd name="connsiteY13-166" fmla="*/ 2269 h 845900"/>
              <a:gd name="connsiteX0-167" fmla="*/ 0 w 1187324"/>
              <a:gd name="connsiteY0-168" fmla="*/ 2269 h 845900"/>
              <a:gd name="connsiteX1-169" fmla="*/ 93773 w 1187324"/>
              <a:gd name="connsiteY1-170" fmla="*/ 3175 h 845900"/>
              <a:gd name="connsiteX2-171" fmla="*/ 747823 w 1187324"/>
              <a:gd name="connsiteY2-172" fmla="*/ 0 h 845900"/>
              <a:gd name="connsiteX3-173" fmla="*/ 827198 w 1187324"/>
              <a:gd name="connsiteY3-174" fmla="*/ 44450 h 845900"/>
              <a:gd name="connsiteX4-175" fmla="*/ 940387 w 1187324"/>
              <a:gd name="connsiteY4-176" fmla="*/ 229261 h 845900"/>
              <a:gd name="connsiteX5-177" fmla="*/ 1187324 w 1187324"/>
              <a:gd name="connsiteY5-178" fmla="*/ 803888 h 845900"/>
              <a:gd name="connsiteX6-179" fmla="*/ 1163748 w 1187324"/>
              <a:gd name="connsiteY6-180" fmla="*/ 844550 h 845900"/>
              <a:gd name="connsiteX7-181" fmla="*/ 563673 w 1187324"/>
              <a:gd name="connsiteY7-182" fmla="*/ 844550 h 845900"/>
              <a:gd name="connsiteX8-183" fmla="*/ 522187 w 1187324"/>
              <a:gd name="connsiteY8-184" fmla="*/ 845900 h 845900"/>
              <a:gd name="connsiteX9-185" fmla="*/ 500173 w 1187324"/>
              <a:gd name="connsiteY9-186" fmla="*/ 806450 h 845900"/>
              <a:gd name="connsiteX10-187" fmla="*/ 455109 w 1187324"/>
              <a:gd name="connsiteY10-188" fmla="*/ 684521 h 845900"/>
              <a:gd name="connsiteX11-189" fmla="*/ 78550 w 1187324"/>
              <a:gd name="connsiteY11-190" fmla="*/ 88696 h 845900"/>
              <a:gd name="connsiteX12-191" fmla="*/ 0 w 1187324"/>
              <a:gd name="connsiteY12-192" fmla="*/ 2269 h 845900"/>
              <a:gd name="connsiteX0-193" fmla="*/ 0 w 1187324"/>
              <a:gd name="connsiteY0-194" fmla="*/ 2269 h 844550"/>
              <a:gd name="connsiteX1-195" fmla="*/ 93773 w 1187324"/>
              <a:gd name="connsiteY1-196" fmla="*/ 3175 h 844550"/>
              <a:gd name="connsiteX2-197" fmla="*/ 747823 w 1187324"/>
              <a:gd name="connsiteY2-198" fmla="*/ 0 h 844550"/>
              <a:gd name="connsiteX3-199" fmla="*/ 827198 w 1187324"/>
              <a:gd name="connsiteY3-200" fmla="*/ 44450 h 844550"/>
              <a:gd name="connsiteX4-201" fmla="*/ 940387 w 1187324"/>
              <a:gd name="connsiteY4-202" fmla="*/ 229261 h 844550"/>
              <a:gd name="connsiteX5-203" fmla="*/ 1187324 w 1187324"/>
              <a:gd name="connsiteY5-204" fmla="*/ 803888 h 844550"/>
              <a:gd name="connsiteX6-205" fmla="*/ 1163748 w 1187324"/>
              <a:gd name="connsiteY6-206" fmla="*/ 844550 h 844550"/>
              <a:gd name="connsiteX7-207" fmla="*/ 563673 w 1187324"/>
              <a:gd name="connsiteY7-208" fmla="*/ 844550 h 844550"/>
              <a:gd name="connsiteX8-209" fmla="*/ 500173 w 1187324"/>
              <a:gd name="connsiteY8-210" fmla="*/ 806450 h 844550"/>
              <a:gd name="connsiteX9-211" fmla="*/ 455109 w 1187324"/>
              <a:gd name="connsiteY9-212" fmla="*/ 684521 h 844550"/>
              <a:gd name="connsiteX10-213" fmla="*/ 78550 w 1187324"/>
              <a:gd name="connsiteY10-214" fmla="*/ 88696 h 844550"/>
              <a:gd name="connsiteX11-215" fmla="*/ 0 w 1187324"/>
              <a:gd name="connsiteY11-216" fmla="*/ 2269 h 844550"/>
              <a:gd name="connsiteX0-217" fmla="*/ 0 w 1108774"/>
              <a:gd name="connsiteY0-218" fmla="*/ 88696 h 844550"/>
              <a:gd name="connsiteX1-219" fmla="*/ 15223 w 1108774"/>
              <a:gd name="connsiteY1-220" fmla="*/ 3175 h 844550"/>
              <a:gd name="connsiteX2-221" fmla="*/ 669273 w 1108774"/>
              <a:gd name="connsiteY2-222" fmla="*/ 0 h 844550"/>
              <a:gd name="connsiteX3-223" fmla="*/ 748648 w 1108774"/>
              <a:gd name="connsiteY3-224" fmla="*/ 44450 h 844550"/>
              <a:gd name="connsiteX4-225" fmla="*/ 861837 w 1108774"/>
              <a:gd name="connsiteY4-226" fmla="*/ 229261 h 844550"/>
              <a:gd name="connsiteX5-227" fmla="*/ 1108774 w 1108774"/>
              <a:gd name="connsiteY5-228" fmla="*/ 803888 h 844550"/>
              <a:gd name="connsiteX6-229" fmla="*/ 1085198 w 1108774"/>
              <a:gd name="connsiteY6-230" fmla="*/ 844550 h 844550"/>
              <a:gd name="connsiteX7-231" fmla="*/ 485123 w 1108774"/>
              <a:gd name="connsiteY7-232" fmla="*/ 844550 h 844550"/>
              <a:gd name="connsiteX8-233" fmla="*/ 421623 w 1108774"/>
              <a:gd name="connsiteY8-234" fmla="*/ 806450 h 844550"/>
              <a:gd name="connsiteX9-235" fmla="*/ 376559 w 1108774"/>
              <a:gd name="connsiteY9-236" fmla="*/ 684521 h 844550"/>
              <a:gd name="connsiteX10-237" fmla="*/ 0 w 1108774"/>
              <a:gd name="connsiteY10-238" fmla="*/ 88696 h 844550"/>
              <a:gd name="connsiteX0-239" fmla="*/ 16478 w 1125252"/>
              <a:gd name="connsiteY0-240" fmla="*/ 88696 h 844550"/>
              <a:gd name="connsiteX1-241" fmla="*/ 31701 w 1125252"/>
              <a:gd name="connsiteY1-242" fmla="*/ 3175 h 844550"/>
              <a:gd name="connsiteX2-243" fmla="*/ 685751 w 1125252"/>
              <a:gd name="connsiteY2-244" fmla="*/ 0 h 844550"/>
              <a:gd name="connsiteX3-245" fmla="*/ 765126 w 1125252"/>
              <a:gd name="connsiteY3-246" fmla="*/ 44450 h 844550"/>
              <a:gd name="connsiteX4-247" fmla="*/ 878315 w 1125252"/>
              <a:gd name="connsiteY4-248" fmla="*/ 229261 h 844550"/>
              <a:gd name="connsiteX5-249" fmla="*/ 1125252 w 1125252"/>
              <a:gd name="connsiteY5-250" fmla="*/ 803888 h 844550"/>
              <a:gd name="connsiteX6-251" fmla="*/ 1101676 w 1125252"/>
              <a:gd name="connsiteY6-252" fmla="*/ 844550 h 844550"/>
              <a:gd name="connsiteX7-253" fmla="*/ 501601 w 1125252"/>
              <a:gd name="connsiteY7-254" fmla="*/ 844550 h 844550"/>
              <a:gd name="connsiteX8-255" fmla="*/ 438101 w 1125252"/>
              <a:gd name="connsiteY8-256" fmla="*/ 806450 h 844550"/>
              <a:gd name="connsiteX9-257" fmla="*/ 393037 w 1125252"/>
              <a:gd name="connsiteY9-258" fmla="*/ 684521 h 844550"/>
              <a:gd name="connsiteX10-259" fmla="*/ 16478 w 1125252"/>
              <a:gd name="connsiteY10-260" fmla="*/ 88696 h 844550"/>
              <a:gd name="connsiteX0-261" fmla="*/ 25490 w 1134264"/>
              <a:gd name="connsiteY0-262" fmla="*/ 88696 h 844550"/>
              <a:gd name="connsiteX1-263" fmla="*/ 40713 w 1134264"/>
              <a:gd name="connsiteY1-264" fmla="*/ 3175 h 844550"/>
              <a:gd name="connsiteX2-265" fmla="*/ 694763 w 1134264"/>
              <a:gd name="connsiteY2-266" fmla="*/ 0 h 844550"/>
              <a:gd name="connsiteX3-267" fmla="*/ 774138 w 1134264"/>
              <a:gd name="connsiteY3-268" fmla="*/ 44450 h 844550"/>
              <a:gd name="connsiteX4-269" fmla="*/ 887327 w 1134264"/>
              <a:gd name="connsiteY4-270" fmla="*/ 229261 h 844550"/>
              <a:gd name="connsiteX5-271" fmla="*/ 1134264 w 1134264"/>
              <a:gd name="connsiteY5-272" fmla="*/ 803888 h 844550"/>
              <a:gd name="connsiteX6-273" fmla="*/ 1110688 w 1134264"/>
              <a:gd name="connsiteY6-274" fmla="*/ 844550 h 844550"/>
              <a:gd name="connsiteX7-275" fmla="*/ 510613 w 1134264"/>
              <a:gd name="connsiteY7-276" fmla="*/ 844550 h 844550"/>
              <a:gd name="connsiteX8-277" fmla="*/ 447113 w 1134264"/>
              <a:gd name="connsiteY8-278" fmla="*/ 806450 h 844550"/>
              <a:gd name="connsiteX9-279" fmla="*/ 402049 w 1134264"/>
              <a:gd name="connsiteY9-280" fmla="*/ 684521 h 844550"/>
              <a:gd name="connsiteX10-281" fmla="*/ 25490 w 1134264"/>
              <a:gd name="connsiteY10-282" fmla="*/ 88696 h 844550"/>
              <a:gd name="connsiteX0-283" fmla="*/ 25490 w 1134264"/>
              <a:gd name="connsiteY0-284" fmla="*/ 88722 h 844576"/>
              <a:gd name="connsiteX1-285" fmla="*/ 40713 w 1134264"/>
              <a:gd name="connsiteY1-286" fmla="*/ 3201 h 844576"/>
              <a:gd name="connsiteX2-287" fmla="*/ 694763 w 1134264"/>
              <a:gd name="connsiteY2-288" fmla="*/ 26 h 844576"/>
              <a:gd name="connsiteX3-289" fmla="*/ 774138 w 1134264"/>
              <a:gd name="connsiteY3-290" fmla="*/ 44476 h 844576"/>
              <a:gd name="connsiteX4-291" fmla="*/ 887327 w 1134264"/>
              <a:gd name="connsiteY4-292" fmla="*/ 229287 h 844576"/>
              <a:gd name="connsiteX5-293" fmla="*/ 1134264 w 1134264"/>
              <a:gd name="connsiteY5-294" fmla="*/ 803914 h 844576"/>
              <a:gd name="connsiteX6-295" fmla="*/ 1110688 w 1134264"/>
              <a:gd name="connsiteY6-296" fmla="*/ 844576 h 844576"/>
              <a:gd name="connsiteX7-297" fmla="*/ 510613 w 1134264"/>
              <a:gd name="connsiteY7-298" fmla="*/ 844576 h 844576"/>
              <a:gd name="connsiteX8-299" fmla="*/ 447113 w 1134264"/>
              <a:gd name="connsiteY8-300" fmla="*/ 806476 h 844576"/>
              <a:gd name="connsiteX9-301" fmla="*/ 402049 w 1134264"/>
              <a:gd name="connsiteY9-302" fmla="*/ 684547 h 844576"/>
              <a:gd name="connsiteX10-303" fmla="*/ 25490 w 1134264"/>
              <a:gd name="connsiteY10-304" fmla="*/ 88722 h 844576"/>
              <a:gd name="connsiteX0-305" fmla="*/ 25490 w 1134264"/>
              <a:gd name="connsiteY0-306" fmla="*/ 88740 h 844594"/>
              <a:gd name="connsiteX1-307" fmla="*/ 40713 w 1134264"/>
              <a:gd name="connsiteY1-308" fmla="*/ 3219 h 844594"/>
              <a:gd name="connsiteX2-309" fmla="*/ 694763 w 1134264"/>
              <a:gd name="connsiteY2-310" fmla="*/ 44 h 844594"/>
              <a:gd name="connsiteX3-311" fmla="*/ 774138 w 1134264"/>
              <a:gd name="connsiteY3-312" fmla="*/ 44494 h 844594"/>
              <a:gd name="connsiteX4-313" fmla="*/ 887327 w 1134264"/>
              <a:gd name="connsiteY4-314" fmla="*/ 229305 h 844594"/>
              <a:gd name="connsiteX5-315" fmla="*/ 1134264 w 1134264"/>
              <a:gd name="connsiteY5-316" fmla="*/ 803932 h 844594"/>
              <a:gd name="connsiteX6-317" fmla="*/ 1110688 w 1134264"/>
              <a:gd name="connsiteY6-318" fmla="*/ 844594 h 844594"/>
              <a:gd name="connsiteX7-319" fmla="*/ 510613 w 1134264"/>
              <a:gd name="connsiteY7-320" fmla="*/ 844594 h 844594"/>
              <a:gd name="connsiteX8-321" fmla="*/ 447113 w 1134264"/>
              <a:gd name="connsiteY8-322" fmla="*/ 806494 h 844594"/>
              <a:gd name="connsiteX9-323" fmla="*/ 402049 w 1134264"/>
              <a:gd name="connsiteY9-324" fmla="*/ 684565 h 844594"/>
              <a:gd name="connsiteX10-325" fmla="*/ 25490 w 1134264"/>
              <a:gd name="connsiteY10-326" fmla="*/ 88740 h 844594"/>
              <a:gd name="connsiteX0-327" fmla="*/ 25490 w 1134264"/>
              <a:gd name="connsiteY0-328" fmla="*/ 88726 h 844580"/>
              <a:gd name="connsiteX1-329" fmla="*/ 40713 w 1134264"/>
              <a:gd name="connsiteY1-330" fmla="*/ 3205 h 844580"/>
              <a:gd name="connsiteX2-331" fmla="*/ 694763 w 1134264"/>
              <a:gd name="connsiteY2-332" fmla="*/ 30 h 844580"/>
              <a:gd name="connsiteX3-333" fmla="*/ 774138 w 1134264"/>
              <a:gd name="connsiteY3-334" fmla="*/ 44480 h 844580"/>
              <a:gd name="connsiteX4-335" fmla="*/ 887327 w 1134264"/>
              <a:gd name="connsiteY4-336" fmla="*/ 229291 h 844580"/>
              <a:gd name="connsiteX5-337" fmla="*/ 1134264 w 1134264"/>
              <a:gd name="connsiteY5-338" fmla="*/ 803918 h 844580"/>
              <a:gd name="connsiteX6-339" fmla="*/ 1110688 w 1134264"/>
              <a:gd name="connsiteY6-340" fmla="*/ 844580 h 844580"/>
              <a:gd name="connsiteX7-341" fmla="*/ 510613 w 1134264"/>
              <a:gd name="connsiteY7-342" fmla="*/ 844580 h 844580"/>
              <a:gd name="connsiteX8-343" fmla="*/ 447113 w 1134264"/>
              <a:gd name="connsiteY8-344" fmla="*/ 806480 h 844580"/>
              <a:gd name="connsiteX9-345" fmla="*/ 402049 w 1134264"/>
              <a:gd name="connsiteY9-346" fmla="*/ 684551 h 844580"/>
              <a:gd name="connsiteX10-347" fmla="*/ 25490 w 1134264"/>
              <a:gd name="connsiteY10-348" fmla="*/ 88726 h 844580"/>
              <a:gd name="connsiteX0-349" fmla="*/ 25490 w 1134375"/>
              <a:gd name="connsiteY0-350" fmla="*/ 88726 h 844580"/>
              <a:gd name="connsiteX1-351" fmla="*/ 40713 w 1134375"/>
              <a:gd name="connsiteY1-352" fmla="*/ 3205 h 844580"/>
              <a:gd name="connsiteX2-353" fmla="*/ 694763 w 1134375"/>
              <a:gd name="connsiteY2-354" fmla="*/ 30 h 844580"/>
              <a:gd name="connsiteX3-355" fmla="*/ 774138 w 1134375"/>
              <a:gd name="connsiteY3-356" fmla="*/ 44480 h 844580"/>
              <a:gd name="connsiteX4-357" fmla="*/ 887327 w 1134375"/>
              <a:gd name="connsiteY4-358" fmla="*/ 229291 h 844580"/>
              <a:gd name="connsiteX5-359" fmla="*/ 1134264 w 1134375"/>
              <a:gd name="connsiteY5-360" fmla="*/ 803918 h 844580"/>
              <a:gd name="connsiteX6-361" fmla="*/ 1110688 w 1134375"/>
              <a:gd name="connsiteY6-362" fmla="*/ 844580 h 844580"/>
              <a:gd name="connsiteX7-363" fmla="*/ 510613 w 1134375"/>
              <a:gd name="connsiteY7-364" fmla="*/ 844580 h 844580"/>
              <a:gd name="connsiteX8-365" fmla="*/ 447113 w 1134375"/>
              <a:gd name="connsiteY8-366" fmla="*/ 806480 h 844580"/>
              <a:gd name="connsiteX9-367" fmla="*/ 402049 w 1134375"/>
              <a:gd name="connsiteY9-368" fmla="*/ 684551 h 844580"/>
              <a:gd name="connsiteX10-369" fmla="*/ 25490 w 1134375"/>
              <a:gd name="connsiteY10-370" fmla="*/ 88726 h 844580"/>
              <a:gd name="connsiteX0-371" fmla="*/ 25490 w 1134644"/>
              <a:gd name="connsiteY0-372" fmla="*/ 88726 h 844580"/>
              <a:gd name="connsiteX1-373" fmla="*/ 40713 w 1134644"/>
              <a:gd name="connsiteY1-374" fmla="*/ 3205 h 844580"/>
              <a:gd name="connsiteX2-375" fmla="*/ 694763 w 1134644"/>
              <a:gd name="connsiteY2-376" fmla="*/ 30 h 844580"/>
              <a:gd name="connsiteX3-377" fmla="*/ 774138 w 1134644"/>
              <a:gd name="connsiteY3-378" fmla="*/ 44480 h 844580"/>
              <a:gd name="connsiteX4-379" fmla="*/ 887327 w 1134644"/>
              <a:gd name="connsiteY4-380" fmla="*/ 229291 h 844580"/>
              <a:gd name="connsiteX5-381" fmla="*/ 1134264 w 1134644"/>
              <a:gd name="connsiteY5-382" fmla="*/ 803918 h 844580"/>
              <a:gd name="connsiteX6-383" fmla="*/ 1110688 w 1134644"/>
              <a:gd name="connsiteY6-384" fmla="*/ 844580 h 844580"/>
              <a:gd name="connsiteX7-385" fmla="*/ 510613 w 1134644"/>
              <a:gd name="connsiteY7-386" fmla="*/ 844580 h 844580"/>
              <a:gd name="connsiteX8-387" fmla="*/ 447113 w 1134644"/>
              <a:gd name="connsiteY8-388" fmla="*/ 806480 h 844580"/>
              <a:gd name="connsiteX9-389" fmla="*/ 402049 w 1134644"/>
              <a:gd name="connsiteY9-390" fmla="*/ 684551 h 844580"/>
              <a:gd name="connsiteX10-391" fmla="*/ 25490 w 1134644"/>
              <a:gd name="connsiteY10-392" fmla="*/ 88726 h 844580"/>
              <a:gd name="connsiteX0-393" fmla="*/ 25490 w 1134644"/>
              <a:gd name="connsiteY0-394" fmla="*/ 88726 h 844580"/>
              <a:gd name="connsiteX1-395" fmla="*/ 40713 w 1134644"/>
              <a:gd name="connsiteY1-396" fmla="*/ 3205 h 844580"/>
              <a:gd name="connsiteX2-397" fmla="*/ 694763 w 1134644"/>
              <a:gd name="connsiteY2-398" fmla="*/ 30 h 844580"/>
              <a:gd name="connsiteX3-399" fmla="*/ 774138 w 1134644"/>
              <a:gd name="connsiteY3-400" fmla="*/ 44480 h 844580"/>
              <a:gd name="connsiteX4-401" fmla="*/ 887327 w 1134644"/>
              <a:gd name="connsiteY4-402" fmla="*/ 229291 h 844580"/>
              <a:gd name="connsiteX5-403" fmla="*/ 1134264 w 1134644"/>
              <a:gd name="connsiteY5-404" fmla="*/ 803918 h 844580"/>
              <a:gd name="connsiteX6-405" fmla="*/ 1110688 w 1134644"/>
              <a:gd name="connsiteY6-406" fmla="*/ 844580 h 844580"/>
              <a:gd name="connsiteX7-407" fmla="*/ 510613 w 1134644"/>
              <a:gd name="connsiteY7-408" fmla="*/ 844580 h 844580"/>
              <a:gd name="connsiteX8-409" fmla="*/ 447113 w 1134644"/>
              <a:gd name="connsiteY8-410" fmla="*/ 806480 h 844580"/>
              <a:gd name="connsiteX9-411" fmla="*/ 402049 w 1134644"/>
              <a:gd name="connsiteY9-412" fmla="*/ 684551 h 844580"/>
              <a:gd name="connsiteX10-413" fmla="*/ 25490 w 1134644"/>
              <a:gd name="connsiteY10-414" fmla="*/ 88726 h 844580"/>
              <a:gd name="connsiteX0-415" fmla="*/ 25490 w 1134644"/>
              <a:gd name="connsiteY0-416" fmla="*/ 88726 h 844580"/>
              <a:gd name="connsiteX1-417" fmla="*/ 40713 w 1134644"/>
              <a:gd name="connsiteY1-418" fmla="*/ 3205 h 844580"/>
              <a:gd name="connsiteX2-419" fmla="*/ 694763 w 1134644"/>
              <a:gd name="connsiteY2-420" fmla="*/ 30 h 844580"/>
              <a:gd name="connsiteX3-421" fmla="*/ 774138 w 1134644"/>
              <a:gd name="connsiteY3-422" fmla="*/ 44480 h 844580"/>
              <a:gd name="connsiteX4-423" fmla="*/ 887327 w 1134644"/>
              <a:gd name="connsiteY4-424" fmla="*/ 229291 h 844580"/>
              <a:gd name="connsiteX5-425" fmla="*/ 1134264 w 1134644"/>
              <a:gd name="connsiteY5-426" fmla="*/ 803918 h 844580"/>
              <a:gd name="connsiteX6-427" fmla="*/ 1110688 w 1134644"/>
              <a:gd name="connsiteY6-428" fmla="*/ 844580 h 844580"/>
              <a:gd name="connsiteX7-429" fmla="*/ 510613 w 1134644"/>
              <a:gd name="connsiteY7-430" fmla="*/ 844580 h 844580"/>
              <a:gd name="connsiteX8-431" fmla="*/ 447113 w 1134644"/>
              <a:gd name="connsiteY8-432" fmla="*/ 806480 h 844580"/>
              <a:gd name="connsiteX9-433" fmla="*/ 402049 w 1134644"/>
              <a:gd name="connsiteY9-434" fmla="*/ 684551 h 844580"/>
              <a:gd name="connsiteX10-435" fmla="*/ 25490 w 1134644"/>
              <a:gd name="connsiteY10-436" fmla="*/ 88726 h 844580"/>
              <a:gd name="connsiteX0-437" fmla="*/ 25490 w 1134644"/>
              <a:gd name="connsiteY0-438" fmla="*/ 88724 h 844578"/>
              <a:gd name="connsiteX1-439" fmla="*/ 40713 w 1134644"/>
              <a:gd name="connsiteY1-440" fmla="*/ 3203 h 844578"/>
              <a:gd name="connsiteX2-441" fmla="*/ 694763 w 1134644"/>
              <a:gd name="connsiteY2-442" fmla="*/ 28 h 844578"/>
              <a:gd name="connsiteX3-443" fmla="*/ 774138 w 1134644"/>
              <a:gd name="connsiteY3-444" fmla="*/ 44478 h 844578"/>
              <a:gd name="connsiteX4-445" fmla="*/ 887327 w 1134644"/>
              <a:gd name="connsiteY4-446" fmla="*/ 229289 h 844578"/>
              <a:gd name="connsiteX5-447" fmla="*/ 1134264 w 1134644"/>
              <a:gd name="connsiteY5-448" fmla="*/ 803916 h 844578"/>
              <a:gd name="connsiteX6-449" fmla="*/ 1110688 w 1134644"/>
              <a:gd name="connsiteY6-450" fmla="*/ 844578 h 844578"/>
              <a:gd name="connsiteX7-451" fmla="*/ 510613 w 1134644"/>
              <a:gd name="connsiteY7-452" fmla="*/ 844578 h 844578"/>
              <a:gd name="connsiteX8-453" fmla="*/ 447113 w 1134644"/>
              <a:gd name="connsiteY8-454" fmla="*/ 806478 h 844578"/>
              <a:gd name="connsiteX9-455" fmla="*/ 402049 w 1134644"/>
              <a:gd name="connsiteY9-456" fmla="*/ 684549 h 844578"/>
              <a:gd name="connsiteX10-457" fmla="*/ 25490 w 1134644"/>
              <a:gd name="connsiteY10-458" fmla="*/ 88724 h 844578"/>
              <a:gd name="connsiteX0-459" fmla="*/ 25490 w 1134264"/>
              <a:gd name="connsiteY0-460" fmla="*/ 88724 h 844578"/>
              <a:gd name="connsiteX1-461" fmla="*/ 40713 w 1134264"/>
              <a:gd name="connsiteY1-462" fmla="*/ 3203 h 844578"/>
              <a:gd name="connsiteX2-463" fmla="*/ 694763 w 1134264"/>
              <a:gd name="connsiteY2-464" fmla="*/ 28 h 844578"/>
              <a:gd name="connsiteX3-465" fmla="*/ 774138 w 1134264"/>
              <a:gd name="connsiteY3-466" fmla="*/ 44478 h 844578"/>
              <a:gd name="connsiteX4-467" fmla="*/ 887327 w 1134264"/>
              <a:gd name="connsiteY4-468" fmla="*/ 229289 h 844578"/>
              <a:gd name="connsiteX5-469" fmla="*/ 1134264 w 1134264"/>
              <a:gd name="connsiteY5-470" fmla="*/ 803916 h 844578"/>
              <a:gd name="connsiteX6-471" fmla="*/ 1110688 w 1134264"/>
              <a:gd name="connsiteY6-472" fmla="*/ 844578 h 844578"/>
              <a:gd name="connsiteX7-473" fmla="*/ 510613 w 1134264"/>
              <a:gd name="connsiteY7-474" fmla="*/ 844578 h 844578"/>
              <a:gd name="connsiteX8-475" fmla="*/ 447113 w 1134264"/>
              <a:gd name="connsiteY8-476" fmla="*/ 806478 h 844578"/>
              <a:gd name="connsiteX9-477" fmla="*/ 402049 w 1134264"/>
              <a:gd name="connsiteY9-478" fmla="*/ 684549 h 844578"/>
              <a:gd name="connsiteX10-479" fmla="*/ 25490 w 1134264"/>
              <a:gd name="connsiteY10-480" fmla="*/ 88724 h 844578"/>
              <a:gd name="connsiteX0-481" fmla="*/ 25490 w 1135492"/>
              <a:gd name="connsiteY0-482" fmla="*/ 88724 h 844578"/>
              <a:gd name="connsiteX1-483" fmla="*/ 40713 w 1135492"/>
              <a:gd name="connsiteY1-484" fmla="*/ 3203 h 844578"/>
              <a:gd name="connsiteX2-485" fmla="*/ 694763 w 1135492"/>
              <a:gd name="connsiteY2-486" fmla="*/ 28 h 844578"/>
              <a:gd name="connsiteX3-487" fmla="*/ 774138 w 1135492"/>
              <a:gd name="connsiteY3-488" fmla="*/ 44478 h 844578"/>
              <a:gd name="connsiteX4-489" fmla="*/ 887327 w 1135492"/>
              <a:gd name="connsiteY4-490" fmla="*/ 229289 h 844578"/>
              <a:gd name="connsiteX5-491" fmla="*/ 1134264 w 1135492"/>
              <a:gd name="connsiteY5-492" fmla="*/ 803916 h 844578"/>
              <a:gd name="connsiteX6-493" fmla="*/ 1110688 w 1135492"/>
              <a:gd name="connsiteY6-494" fmla="*/ 844578 h 844578"/>
              <a:gd name="connsiteX7-495" fmla="*/ 510613 w 1135492"/>
              <a:gd name="connsiteY7-496" fmla="*/ 844578 h 844578"/>
              <a:gd name="connsiteX8-497" fmla="*/ 447113 w 1135492"/>
              <a:gd name="connsiteY8-498" fmla="*/ 806478 h 844578"/>
              <a:gd name="connsiteX9-499" fmla="*/ 402049 w 1135492"/>
              <a:gd name="connsiteY9-500" fmla="*/ 684549 h 844578"/>
              <a:gd name="connsiteX10-501" fmla="*/ 25490 w 1135492"/>
              <a:gd name="connsiteY10-502" fmla="*/ 88724 h 8445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1135492" h="844578">
                <a:moveTo>
                  <a:pt x="25490" y="88724"/>
                </a:moveTo>
                <a:cubicBezTo>
                  <a:pt x="-17061" y="22117"/>
                  <a:pt x="-2461" y="9485"/>
                  <a:pt x="40713" y="3203"/>
                </a:cubicBezTo>
                <a:lnTo>
                  <a:pt x="694763" y="28"/>
                </a:lnTo>
                <a:cubicBezTo>
                  <a:pt x="749796" y="-1030"/>
                  <a:pt x="759586" y="28867"/>
                  <a:pt x="774138" y="44478"/>
                </a:cubicBezTo>
                <a:lnTo>
                  <a:pt x="887327" y="229289"/>
                </a:lnTo>
                <a:cubicBezTo>
                  <a:pt x="986304" y="411489"/>
                  <a:pt x="1069248" y="603662"/>
                  <a:pt x="1134264" y="803916"/>
                </a:cubicBezTo>
                <a:cubicBezTo>
                  <a:pt x="1138311" y="834139"/>
                  <a:pt x="1132834" y="838168"/>
                  <a:pt x="1110688" y="844578"/>
                </a:cubicBezTo>
                <a:lnTo>
                  <a:pt x="510613" y="844578"/>
                </a:lnTo>
                <a:cubicBezTo>
                  <a:pt x="465634" y="843784"/>
                  <a:pt x="461137" y="833466"/>
                  <a:pt x="447113" y="806478"/>
                </a:cubicBezTo>
                <a:lnTo>
                  <a:pt x="402049" y="684549"/>
                </a:lnTo>
                <a:cubicBezTo>
                  <a:pt x="301701" y="469629"/>
                  <a:pt x="174772" y="269611"/>
                  <a:pt x="25490" y="88724"/>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07" name="任意多边形 106"/>
          <p:cNvSpPr/>
          <p:nvPr/>
        </p:nvSpPr>
        <p:spPr>
          <a:xfrm rot="60000" flipH="1">
            <a:off x="3769926" y="2024398"/>
            <a:ext cx="528991" cy="776202"/>
          </a:xfrm>
          <a:custGeom>
            <a:avLst/>
            <a:gdLst>
              <a:gd name="connsiteX0" fmla="*/ 136763 w 573725"/>
              <a:gd name="connsiteY0" fmla="*/ 0 h 841841"/>
              <a:gd name="connsiteX1" fmla="*/ 40713 w 573725"/>
              <a:gd name="connsiteY1" fmla="*/ 466 h 841841"/>
              <a:gd name="connsiteX2" fmla="*/ 25490 w 573725"/>
              <a:gd name="connsiteY2" fmla="*/ 85987 h 841841"/>
              <a:gd name="connsiteX3" fmla="*/ 402049 w 573725"/>
              <a:gd name="connsiteY3" fmla="*/ 681812 h 841841"/>
              <a:gd name="connsiteX4" fmla="*/ 447113 w 573725"/>
              <a:gd name="connsiteY4" fmla="*/ 803741 h 841841"/>
              <a:gd name="connsiteX5" fmla="*/ 510613 w 573725"/>
              <a:gd name="connsiteY5" fmla="*/ 841841 h 841841"/>
              <a:gd name="connsiteX6" fmla="*/ 573725 w 573725"/>
              <a:gd name="connsiteY6" fmla="*/ 841841 h 841841"/>
              <a:gd name="connsiteX7" fmla="*/ 570442 w 573725"/>
              <a:gd name="connsiteY7" fmla="*/ 840479 h 841841"/>
              <a:gd name="connsiteX8" fmla="*/ 550300 w 573725"/>
              <a:gd name="connsiteY8" fmla="*/ 811255 h 841841"/>
              <a:gd name="connsiteX9" fmla="*/ 505236 w 573725"/>
              <a:gd name="connsiteY9" fmla="*/ 687840 h 841841"/>
              <a:gd name="connsiteX10" fmla="*/ 128677 w 573725"/>
              <a:gd name="connsiteY10" fmla="*/ 84756 h 841841"/>
              <a:gd name="connsiteX11" fmla="*/ 117324 w 573725"/>
              <a:gd name="connsiteY11" fmla="*/ 4920 h 84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725" h="841841">
                <a:moveTo>
                  <a:pt x="136763" y="0"/>
                </a:moveTo>
                <a:lnTo>
                  <a:pt x="40713" y="466"/>
                </a:lnTo>
                <a:cubicBezTo>
                  <a:pt x="-2461" y="6748"/>
                  <a:pt x="-17061" y="19380"/>
                  <a:pt x="25490" y="85987"/>
                </a:cubicBezTo>
                <a:cubicBezTo>
                  <a:pt x="174772" y="266874"/>
                  <a:pt x="301701" y="466892"/>
                  <a:pt x="402049" y="681812"/>
                </a:cubicBezTo>
                <a:lnTo>
                  <a:pt x="447113" y="803741"/>
                </a:lnTo>
                <a:cubicBezTo>
                  <a:pt x="461137" y="830729"/>
                  <a:pt x="465634" y="841047"/>
                  <a:pt x="510613" y="841841"/>
                </a:cubicBezTo>
                <a:lnTo>
                  <a:pt x="573725" y="841841"/>
                </a:lnTo>
                <a:lnTo>
                  <a:pt x="570442" y="840479"/>
                </a:lnTo>
                <a:cubicBezTo>
                  <a:pt x="561943" y="834353"/>
                  <a:pt x="557312" y="824913"/>
                  <a:pt x="550300" y="811255"/>
                </a:cubicBezTo>
                <a:lnTo>
                  <a:pt x="505236" y="687840"/>
                </a:lnTo>
                <a:cubicBezTo>
                  <a:pt x="404888" y="470302"/>
                  <a:pt x="277959" y="267847"/>
                  <a:pt x="128677" y="84756"/>
                </a:cubicBezTo>
                <a:cubicBezTo>
                  <a:pt x="96764" y="34192"/>
                  <a:pt x="96998" y="14359"/>
                  <a:pt x="117324" y="492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任意多边形 107"/>
          <p:cNvSpPr/>
          <p:nvPr/>
        </p:nvSpPr>
        <p:spPr>
          <a:xfrm rot="60000">
            <a:off x="3570204" y="2908100"/>
            <a:ext cx="226745" cy="781747"/>
          </a:xfrm>
          <a:custGeom>
            <a:avLst/>
            <a:gdLst>
              <a:gd name="connsiteX0" fmla="*/ 143744 w 245920"/>
              <a:gd name="connsiteY0" fmla="*/ 130 h 847855"/>
              <a:gd name="connsiteX1" fmla="*/ 176873 w 245920"/>
              <a:gd name="connsiteY1" fmla="*/ 130 h 847855"/>
              <a:gd name="connsiteX2" fmla="*/ 241167 w 245920"/>
              <a:gd name="connsiteY2" fmla="*/ 47754 h 847855"/>
              <a:gd name="connsiteX3" fmla="*/ 202397 w 245920"/>
              <a:gd name="connsiteY3" fmla="*/ 174257 h 847855"/>
              <a:gd name="connsiteX4" fmla="*/ 116793 w 245920"/>
              <a:gd name="connsiteY4" fmla="*/ 654934 h 847855"/>
              <a:gd name="connsiteX5" fmla="*/ 110199 w 245920"/>
              <a:gd name="connsiteY5" fmla="*/ 802611 h 847855"/>
              <a:gd name="connsiteX6" fmla="*/ 64955 w 245920"/>
              <a:gd name="connsiteY6" fmla="*/ 847855 h 847855"/>
              <a:gd name="connsiteX7" fmla="*/ 0 w 245920"/>
              <a:gd name="connsiteY7" fmla="*/ 847578 h 847855"/>
              <a:gd name="connsiteX8" fmla="*/ 6436 w 245920"/>
              <a:gd name="connsiteY8" fmla="*/ 845137 h 847855"/>
              <a:gd name="connsiteX9" fmla="*/ 18124 w 245920"/>
              <a:gd name="connsiteY9" fmla="*/ 808122 h 847855"/>
              <a:gd name="connsiteX10" fmla="*/ 24718 w 245920"/>
              <a:gd name="connsiteY10" fmla="*/ 657703 h 847855"/>
              <a:gd name="connsiteX11" fmla="*/ 110322 w 245920"/>
              <a:gd name="connsiteY11" fmla="*/ 168099 h 847855"/>
              <a:gd name="connsiteX12" fmla="*/ 149092 w 245920"/>
              <a:gd name="connsiteY12" fmla="*/ 39247 h 847855"/>
              <a:gd name="connsiteX13" fmla="*/ 144627 w 245920"/>
              <a:gd name="connsiteY13" fmla="*/ 440 h 84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920" h="847855">
                <a:moveTo>
                  <a:pt x="143744" y="130"/>
                </a:moveTo>
                <a:lnTo>
                  <a:pt x="176873" y="130"/>
                </a:lnTo>
                <a:cubicBezTo>
                  <a:pt x="235611" y="-1457"/>
                  <a:pt x="256247" y="11241"/>
                  <a:pt x="241167" y="47754"/>
                </a:cubicBezTo>
                <a:lnTo>
                  <a:pt x="202397" y="174257"/>
                </a:lnTo>
                <a:cubicBezTo>
                  <a:pt x="160378" y="329530"/>
                  <a:pt x="131426" y="490174"/>
                  <a:pt x="116793" y="654934"/>
                </a:cubicBezTo>
                <a:lnTo>
                  <a:pt x="110199" y="802611"/>
                </a:lnTo>
                <a:cubicBezTo>
                  <a:pt x="106321" y="846671"/>
                  <a:pt x="97989" y="840377"/>
                  <a:pt x="64955" y="847855"/>
                </a:cubicBezTo>
                <a:lnTo>
                  <a:pt x="0" y="847578"/>
                </a:lnTo>
                <a:lnTo>
                  <a:pt x="6436" y="845137"/>
                </a:lnTo>
                <a:cubicBezTo>
                  <a:pt x="13133" y="840178"/>
                  <a:pt x="16185" y="830561"/>
                  <a:pt x="18124" y="808122"/>
                </a:cubicBezTo>
                <a:lnTo>
                  <a:pt x="24718" y="657703"/>
                </a:lnTo>
                <a:cubicBezTo>
                  <a:pt x="39351" y="489883"/>
                  <a:pt x="68303" y="326256"/>
                  <a:pt x="110322" y="168099"/>
                </a:cubicBezTo>
                <a:lnTo>
                  <a:pt x="149092" y="39247"/>
                </a:lnTo>
                <a:cubicBezTo>
                  <a:pt x="156632" y="20651"/>
                  <a:pt x="155243" y="8120"/>
                  <a:pt x="144627" y="440"/>
                </a:cubicBezTo>
                <a:close/>
              </a:path>
            </a:pathLst>
          </a:cu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任意多边形 108"/>
          <p:cNvSpPr/>
          <p:nvPr/>
        </p:nvSpPr>
        <p:spPr>
          <a:xfrm rot="21540000">
            <a:off x="3574861" y="3783085"/>
            <a:ext cx="238537" cy="781627"/>
          </a:xfrm>
          <a:custGeom>
            <a:avLst/>
            <a:gdLst>
              <a:gd name="connsiteX0" fmla="*/ 0 w 258708"/>
              <a:gd name="connsiteY0" fmla="*/ 0 h 847725"/>
              <a:gd name="connsiteX1" fmla="*/ 70543 w 258708"/>
              <a:gd name="connsiteY1" fmla="*/ 0 h 847725"/>
              <a:gd name="connsiteX2" fmla="*/ 120549 w 258708"/>
              <a:gd name="connsiteY2" fmla="*/ 42862 h 847725"/>
              <a:gd name="connsiteX3" fmla="*/ 129526 w 258708"/>
              <a:gd name="connsiteY3" fmla="*/ 195303 h 847725"/>
              <a:gd name="connsiteX4" fmla="*/ 215130 w 258708"/>
              <a:gd name="connsiteY4" fmla="*/ 675980 h 847725"/>
              <a:gd name="connsiteX5" fmla="*/ 256281 w 258708"/>
              <a:gd name="connsiteY5" fmla="*/ 812006 h 847725"/>
              <a:gd name="connsiteX6" fmla="*/ 234849 w 258708"/>
              <a:gd name="connsiteY6" fmla="*/ 847725 h 847725"/>
              <a:gd name="connsiteX7" fmla="*/ 155558 w 258708"/>
              <a:gd name="connsiteY7" fmla="*/ 847725 h 847725"/>
              <a:gd name="connsiteX8" fmla="*/ 153776 w 258708"/>
              <a:gd name="connsiteY8" fmla="*/ 823144 h 847725"/>
              <a:gd name="connsiteX9" fmla="*/ 112625 w 258708"/>
              <a:gd name="connsiteY9" fmla="*/ 684189 h 847725"/>
              <a:gd name="connsiteX10" fmla="*/ 27021 w 258708"/>
              <a:gd name="connsiteY10" fmla="*/ 193163 h 847725"/>
              <a:gd name="connsiteX11" fmla="*/ 18044 w 258708"/>
              <a:gd name="connsiteY11" fmla="*/ 37440 h 847725"/>
              <a:gd name="connsiteX12" fmla="*/ 11793 w 258708"/>
              <a:gd name="connsiteY12" fmla="*/ 7337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08" h="847725">
                <a:moveTo>
                  <a:pt x="0" y="0"/>
                </a:moveTo>
                <a:lnTo>
                  <a:pt x="70543" y="0"/>
                </a:lnTo>
                <a:cubicBezTo>
                  <a:pt x="120549" y="2380"/>
                  <a:pt x="120549" y="19050"/>
                  <a:pt x="120549" y="42862"/>
                </a:cubicBezTo>
                <a:lnTo>
                  <a:pt x="129526" y="195303"/>
                </a:lnTo>
                <a:cubicBezTo>
                  <a:pt x="144159" y="360064"/>
                  <a:pt x="173111" y="520707"/>
                  <a:pt x="215130" y="675980"/>
                </a:cubicBezTo>
                <a:lnTo>
                  <a:pt x="256281" y="812006"/>
                </a:lnTo>
                <a:cubicBezTo>
                  <a:pt x="258662" y="831055"/>
                  <a:pt x="265805" y="845344"/>
                  <a:pt x="234849" y="847725"/>
                </a:cubicBezTo>
                <a:lnTo>
                  <a:pt x="155558" y="847725"/>
                </a:lnTo>
                <a:lnTo>
                  <a:pt x="153776" y="823144"/>
                </a:lnTo>
                <a:lnTo>
                  <a:pt x="112625" y="684189"/>
                </a:lnTo>
                <a:cubicBezTo>
                  <a:pt x="70606" y="525573"/>
                  <a:pt x="41654" y="361471"/>
                  <a:pt x="27021" y="193163"/>
                </a:cubicBezTo>
                <a:lnTo>
                  <a:pt x="18044" y="37440"/>
                </a:lnTo>
                <a:cubicBezTo>
                  <a:pt x="18044" y="25277"/>
                  <a:pt x="18044" y="14939"/>
                  <a:pt x="11793" y="733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任意多边形 109"/>
          <p:cNvSpPr/>
          <p:nvPr/>
        </p:nvSpPr>
        <p:spPr>
          <a:xfrm rot="21540000">
            <a:off x="3743819" y="4669224"/>
            <a:ext cx="598063" cy="777235"/>
          </a:xfrm>
          <a:custGeom>
            <a:avLst/>
            <a:gdLst>
              <a:gd name="connsiteX0" fmla="*/ 0 w 648638"/>
              <a:gd name="connsiteY0" fmla="*/ 0 h 842962"/>
              <a:gd name="connsiteX1" fmla="*/ 127996 w 648638"/>
              <a:gd name="connsiteY1" fmla="*/ 0 h 842962"/>
              <a:gd name="connsiteX2" fmla="*/ 175621 w 648638"/>
              <a:gd name="connsiteY2" fmla="*/ 33337 h 842962"/>
              <a:gd name="connsiteX3" fmla="*/ 229416 w 648638"/>
              <a:gd name="connsiteY3" fmla="*/ 162412 h 842962"/>
              <a:gd name="connsiteX4" fmla="*/ 605976 w 648638"/>
              <a:gd name="connsiteY4" fmla="*/ 758238 h 842962"/>
              <a:gd name="connsiteX5" fmla="*/ 637583 w 648638"/>
              <a:gd name="connsiteY5" fmla="*/ 795337 h 842962"/>
              <a:gd name="connsiteX6" fmla="*/ 632821 w 648638"/>
              <a:gd name="connsiteY6" fmla="*/ 842962 h 842962"/>
              <a:gd name="connsiteX7" fmla="*/ 496174 w 648638"/>
              <a:gd name="connsiteY7" fmla="*/ 842962 h 842962"/>
              <a:gd name="connsiteX8" fmla="*/ 511596 w 648638"/>
              <a:gd name="connsiteY8" fmla="*/ 822232 h 842962"/>
              <a:gd name="connsiteX9" fmla="*/ 500582 w 648638"/>
              <a:gd name="connsiteY9" fmla="*/ 795651 h 842962"/>
              <a:gd name="connsiteX10" fmla="*/ 468975 w 648638"/>
              <a:gd name="connsiteY10" fmla="*/ 758426 h 842962"/>
              <a:gd name="connsiteX11" fmla="*/ 92415 w 648638"/>
              <a:gd name="connsiteY11" fmla="*/ 160581 h 842962"/>
              <a:gd name="connsiteX12" fmla="*/ 38620 w 648638"/>
              <a:gd name="connsiteY12" fmla="*/ 31068 h 842962"/>
              <a:gd name="connsiteX13" fmla="*/ 23737 w 648638"/>
              <a:gd name="connsiteY13" fmla="*/ 6279 h 84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8638" h="842962">
                <a:moveTo>
                  <a:pt x="0" y="0"/>
                </a:moveTo>
                <a:lnTo>
                  <a:pt x="127996" y="0"/>
                </a:lnTo>
                <a:cubicBezTo>
                  <a:pt x="158158" y="1587"/>
                  <a:pt x="169271" y="10319"/>
                  <a:pt x="175621" y="33337"/>
                </a:cubicBezTo>
                <a:lnTo>
                  <a:pt x="229416" y="162412"/>
                </a:lnTo>
                <a:cubicBezTo>
                  <a:pt x="329765" y="377333"/>
                  <a:pt x="456694" y="577351"/>
                  <a:pt x="605976" y="758238"/>
                </a:cubicBezTo>
                <a:lnTo>
                  <a:pt x="637583" y="795337"/>
                </a:lnTo>
                <a:cubicBezTo>
                  <a:pt x="652665" y="813593"/>
                  <a:pt x="653458" y="831849"/>
                  <a:pt x="632821" y="842962"/>
                </a:cubicBezTo>
                <a:lnTo>
                  <a:pt x="496174" y="842962"/>
                </a:lnTo>
                <a:lnTo>
                  <a:pt x="511596" y="822232"/>
                </a:lnTo>
                <a:cubicBezTo>
                  <a:pt x="512092" y="813969"/>
                  <a:pt x="508123" y="804810"/>
                  <a:pt x="500582" y="795651"/>
                </a:cubicBezTo>
                <a:lnTo>
                  <a:pt x="468975" y="758426"/>
                </a:lnTo>
                <a:cubicBezTo>
                  <a:pt x="319693" y="576926"/>
                  <a:pt x="192764" y="376230"/>
                  <a:pt x="92415" y="160581"/>
                </a:cubicBezTo>
                <a:lnTo>
                  <a:pt x="38620" y="31068"/>
                </a:lnTo>
                <a:cubicBezTo>
                  <a:pt x="35445" y="19520"/>
                  <a:pt x="31079" y="11556"/>
                  <a:pt x="23737" y="6279"/>
                </a:cubicBezTo>
                <a:close/>
              </a:path>
            </a:pathLst>
          </a:cu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flipH="1">
            <a:off x="8540384" y="2903739"/>
            <a:ext cx="718957" cy="781747"/>
          </a:xfrm>
          <a:custGeom>
            <a:avLst/>
            <a:gdLst>
              <a:gd name="connsiteX0" fmla="*/ 120011 w 788585"/>
              <a:gd name="connsiteY0" fmla="*/ 0 h 847169"/>
              <a:gd name="connsiteX1" fmla="*/ 788585 w 788585"/>
              <a:gd name="connsiteY1" fmla="*/ 0 h 847169"/>
              <a:gd name="connsiteX2" fmla="*/ 733319 w 788585"/>
              <a:gd name="connsiteY2" fmla="*/ 173944 h 847169"/>
              <a:gd name="connsiteX3" fmla="*/ 647715 w 788585"/>
              <a:gd name="connsiteY3" fmla="*/ 654621 h 847169"/>
              <a:gd name="connsiteX4" fmla="*/ 639205 w 788585"/>
              <a:gd name="connsiteY4" fmla="*/ 847169 h 847169"/>
              <a:gd name="connsiteX5" fmla="*/ 0 w 788585"/>
              <a:gd name="connsiteY5" fmla="*/ 847169 h 847169"/>
              <a:gd name="connsiteX6" fmla="*/ 5140 w 788585"/>
              <a:gd name="connsiteY6" fmla="*/ 684477 h 847169"/>
              <a:gd name="connsiteX7" fmla="*/ 106136 w 788585"/>
              <a:gd name="connsiteY7" fmla="*/ 47732 h 847169"/>
              <a:gd name="connsiteX8" fmla="*/ 120011 w 788585"/>
              <a:gd name="connsiteY8" fmla="*/ 0 h 847169"/>
              <a:gd name="connsiteX0-1" fmla="*/ 120011 w 788585"/>
              <a:gd name="connsiteY0-2" fmla="*/ 183 h 847352"/>
              <a:gd name="connsiteX1-3" fmla="*/ 164870 w 788585"/>
              <a:gd name="connsiteY1-4" fmla="*/ 0 h 847352"/>
              <a:gd name="connsiteX2-5" fmla="*/ 788585 w 788585"/>
              <a:gd name="connsiteY2-6" fmla="*/ 183 h 847352"/>
              <a:gd name="connsiteX3-7" fmla="*/ 733319 w 788585"/>
              <a:gd name="connsiteY3-8" fmla="*/ 174127 h 847352"/>
              <a:gd name="connsiteX4-9" fmla="*/ 647715 w 788585"/>
              <a:gd name="connsiteY4-10" fmla="*/ 654804 h 847352"/>
              <a:gd name="connsiteX5-11" fmla="*/ 639205 w 788585"/>
              <a:gd name="connsiteY5-12" fmla="*/ 847352 h 847352"/>
              <a:gd name="connsiteX6-13" fmla="*/ 0 w 788585"/>
              <a:gd name="connsiteY6-14" fmla="*/ 847352 h 847352"/>
              <a:gd name="connsiteX7-15" fmla="*/ 5140 w 788585"/>
              <a:gd name="connsiteY7-16" fmla="*/ 684660 h 847352"/>
              <a:gd name="connsiteX8-17" fmla="*/ 106136 w 788585"/>
              <a:gd name="connsiteY8-18" fmla="*/ 47915 h 847352"/>
              <a:gd name="connsiteX9" fmla="*/ 120011 w 788585"/>
              <a:gd name="connsiteY9" fmla="*/ 183 h 847352"/>
              <a:gd name="connsiteX0-19" fmla="*/ 120011 w 788585"/>
              <a:gd name="connsiteY0-20" fmla="*/ 183 h 847352"/>
              <a:gd name="connsiteX1-21" fmla="*/ 164870 w 788585"/>
              <a:gd name="connsiteY1-22" fmla="*/ 0 h 847352"/>
              <a:gd name="connsiteX2-23" fmla="*/ 743513 w 788585"/>
              <a:gd name="connsiteY2-24" fmla="*/ 0 h 847352"/>
              <a:gd name="connsiteX3-25" fmla="*/ 788585 w 788585"/>
              <a:gd name="connsiteY3-26" fmla="*/ 183 h 847352"/>
              <a:gd name="connsiteX4-27" fmla="*/ 733319 w 788585"/>
              <a:gd name="connsiteY4-28" fmla="*/ 174127 h 847352"/>
              <a:gd name="connsiteX5-29" fmla="*/ 647715 w 788585"/>
              <a:gd name="connsiteY5-30" fmla="*/ 654804 h 847352"/>
              <a:gd name="connsiteX6-31" fmla="*/ 639205 w 788585"/>
              <a:gd name="connsiteY6-32" fmla="*/ 847352 h 847352"/>
              <a:gd name="connsiteX7-33" fmla="*/ 0 w 788585"/>
              <a:gd name="connsiteY7-34" fmla="*/ 847352 h 847352"/>
              <a:gd name="connsiteX8-35" fmla="*/ 5140 w 788585"/>
              <a:gd name="connsiteY8-36" fmla="*/ 684660 h 847352"/>
              <a:gd name="connsiteX9-37" fmla="*/ 106136 w 788585"/>
              <a:gd name="connsiteY9-38" fmla="*/ 47915 h 847352"/>
              <a:gd name="connsiteX10" fmla="*/ 120011 w 788585"/>
              <a:gd name="connsiteY10" fmla="*/ 183 h 847352"/>
              <a:gd name="connsiteX0-39" fmla="*/ 120011 w 788585"/>
              <a:gd name="connsiteY0-40" fmla="*/ 183 h 847352"/>
              <a:gd name="connsiteX1-41" fmla="*/ 164870 w 788585"/>
              <a:gd name="connsiteY1-42" fmla="*/ 0 h 847352"/>
              <a:gd name="connsiteX2-43" fmla="*/ 743513 w 788585"/>
              <a:gd name="connsiteY2-44" fmla="*/ 0 h 847352"/>
              <a:gd name="connsiteX3-45" fmla="*/ 788585 w 788585"/>
              <a:gd name="connsiteY3-46" fmla="*/ 183 h 847352"/>
              <a:gd name="connsiteX4-47" fmla="*/ 776851 w 788585"/>
              <a:gd name="connsiteY4-48" fmla="*/ 30956 h 847352"/>
              <a:gd name="connsiteX5-49" fmla="*/ 733319 w 788585"/>
              <a:gd name="connsiteY5-50" fmla="*/ 174127 h 847352"/>
              <a:gd name="connsiteX6-51" fmla="*/ 647715 w 788585"/>
              <a:gd name="connsiteY6-52" fmla="*/ 654804 h 847352"/>
              <a:gd name="connsiteX7-53" fmla="*/ 639205 w 788585"/>
              <a:gd name="connsiteY7-54" fmla="*/ 847352 h 847352"/>
              <a:gd name="connsiteX8-55" fmla="*/ 0 w 788585"/>
              <a:gd name="connsiteY8-56" fmla="*/ 847352 h 847352"/>
              <a:gd name="connsiteX9-57" fmla="*/ 5140 w 788585"/>
              <a:gd name="connsiteY9-58" fmla="*/ 684660 h 847352"/>
              <a:gd name="connsiteX10-59" fmla="*/ 106136 w 788585"/>
              <a:gd name="connsiteY10-60" fmla="*/ 47915 h 847352"/>
              <a:gd name="connsiteX11" fmla="*/ 120011 w 788585"/>
              <a:gd name="connsiteY11" fmla="*/ 183 h 847352"/>
              <a:gd name="connsiteX0-61" fmla="*/ 106136 w 788585"/>
              <a:gd name="connsiteY0-62" fmla="*/ 47915 h 847352"/>
              <a:gd name="connsiteX1-63" fmla="*/ 164870 w 788585"/>
              <a:gd name="connsiteY1-64" fmla="*/ 0 h 847352"/>
              <a:gd name="connsiteX2-65" fmla="*/ 743513 w 788585"/>
              <a:gd name="connsiteY2-66" fmla="*/ 0 h 847352"/>
              <a:gd name="connsiteX3-67" fmla="*/ 788585 w 788585"/>
              <a:gd name="connsiteY3-68" fmla="*/ 183 h 847352"/>
              <a:gd name="connsiteX4-69" fmla="*/ 776851 w 788585"/>
              <a:gd name="connsiteY4-70" fmla="*/ 30956 h 847352"/>
              <a:gd name="connsiteX5-71" fmla="*/ 733319 w 788585"/>
              <a:gd name="connsiteY5-72" fmla="*/ 174127 h 847352"/>
              <a:gd name="connsiteX6-73" fmla="*/ 647715 w 788585"/>
              <a:gd name="connsiteY6-74" fmla="*/ 654804 h 847352"/>
              <a:gd name="connsiteX7-75" fmla="*/ 639205 w 788585"/>
              <a:gd name="connsiteY7-76" fmla="*/ 847352 h 847352"/>
              <a:gd name="connsiteX8-77" fmla="*/ 0 w 788585"/>
              <a:gd name="connsiteY8-78" fmla="*/ 847352 h 847352"/>
              <a:gd name="connsiteX9-79" fmla="*/ 5140 w 788585"/>
              <a:gd name="connsiteY9-80" fmla="*/ 684660 h 847352"/>
              <a:gd name="connsiteX10-81" fmla="*/ 106136 w 788585"/>
              <a:gd name="connsiteY10-82" fmla="*/ 47915 h 847352"/>
              <a:gd name="connsiteX0-83" fmla="*/ 106136 w 788585"/>
              <a:gd name="connsiteY0-84" fmla="*/ 48105 h 847542"/>
              <a:gd name="connsiteX1-85" fmla="*/ 164870 w 788585"/>
              <a:gd name="connsiteY1-86" fmla="*/ 190 h 847542"/>
              <a:gd name="connsiteX2-87" fmla="*/ 743513 w 788585"/>
              <a:gd name="connsiteY2-88" fmla="*/ 190 h 847542"/>
              <a:gd name="connsiteX3-89" fmla="*/ 788585 w 788585"/>
              <a:gd name="connsiteY3-90" fmla="*/ 373 h 847542"/>
              <a:gd name="connsiteX4-91" fmla="*/ 776851 w 788585"/>
              <a:gd name="connsiteY4-92" fmla="*/ 31146 h 847542"/>
              <a:gd name="connsiteX5-93" fmla="*/ 733319 w 788585"/>
              <a:gd name="connsiteY5-94" fmla="*/ 174317 h 847542"/>
              <a:gd name="connsiteX6-95" fmla="*/ 647715 w 788585"/>
              <a:gd name="connsiteY6-96" fmla="*/ 654994 h 847542"/>
              <a:gd name="connsiteX7-97" fmla="*/ 639205 w 788585"/>
              <a:gd name="connsiteY7-98" fmla="*/ 847542 h 847542"/>
              <a:gd name="connsiteX8-99" fmla="*/ 0 w 788585"/>
              <a:gd name="connsiteY8-100" fmla="*/ 847542 h 847542"/>
              <a:gd name="connsiteX9-101" fmla="*/ 5140 w 788585"/>
              <a:gd name="connsiteY9-102" fmla="*/ 684850 h 847542"/>
              <a:gd name="connsiteX10-103" fmla="*/ 106136 w 788585"/>
              <a:gd name="connsiteY10-104" fmla="*/ 48105 h 847542"/>
              <a:gd name="connsiteX0-105" fmla="*/ 106136 w 788585"/>
              <a:gd name="connsiteY0-106" fmla="*/ 47915 h 847352"/>
              <a:gd name="connsiteX1-107" fmla="*/ 164870 w 788585"/>
              <a:gd name="connsiteY1-108" fmla="*/ 0 h 847352"/>
              <a:gd name="connsiteX2-109" fmla="*/ 743513 w 788585"/>
              <a:gd name="connsiteY2-110" fmla="*/ 0 h 847352"/>
              <a:gd name="connsiteX3-111" fmla="*/ 788585 w 788585"/>
              <a:gd name="connsiteY3-112" fmla="*/ 183 h 847352"/>
              <a:gd name="connsiteX4-113" fmla="*/ 776851 w 788585"/>
              <a:gd name="connsiteY4-114" fmla="*/ 30956 h 847352"/>
              <a:gd name="connsiteX5-115" fmla="*/ 733319 w 788585"/>
              <a:gd name="connsiteY5-116" fmla="*/ 174127 h 847352"/>
              <a:gd name="connsiteX6-117" fmla="*/ 647715 w 788585"/>
              <a:gd name="connsiteY6-118" fmla="*/ 654804 h 847352"/>
              <a:gd name="connsiteX7-119" fmla="*/ 639205 w 788585"/>
              <a:gd name="connsiteY7-120" fmla="*/ 847352 h 847352"/>
              <a:gd name="connsiteX8-121" fmla="*/ 0 w 788585"/>
              <a:gd name="connsiteY8-122" fmla="*/ 847352 h 847352"/>
              <a:gd name="connsiteX9-123" fmla="*/ 5140 w 788585"/>
              <a:gd name="connsiteY9-124" fmla="*/ 684660 h 847352"/>
              <a:gd name="connsiteX10-125" fmla="*/ 106136 w 788585"/>
              <a:gd name="connsiteY10-126" fmla="*/ 47915 h 847352"/>
              <a:gd name="connsiteX0-127" fmla="*/ 106136 w 788585"/>
              <a:gd name="connsiteY0-128" fmla="*/ 47915 h 847352"/>
              <a:gd name="connsiteX1-129" fmla="*/ 164870 w 788585"/>
              <a:gd name="connsiteY1-130" fmla="*/ 0 h 847352"/>
              <a:gd name="connsiteX2-131" fmla="*/ 743513 w 788585"/>
              <a:gd name="connsiteY2-132" fmla="*/ 0 h 847352"/>
              <a:gd name="connsiteX3-133" fmla="*/ 788585 w 788585"/>
              <a:gd name="connsiteY3-134" fmla="*/ 183 h 847352"/>
              <a:gd name="connsiteX4-135" fmla="*/ 776851 w 788585"/>
              <a:gd name="connsiteY4-136" fmla="*/ 30956 h 847352"/>
              <a:gd name="connsiteX5-137" fmla="*/ 733319 w 788585"/>
              <a:gd name="connsiteY5-138" fmla="*/ 174127 h 847352"/>
              <a:gd name="connsiteX6-139" fmla="*/ 647715 w 788585"/>
              <a:gd name="connsiteY6-140" fmla="*/ 654804 h 847352"/>
              <a:gd name="connsiteX7-141" fmla="*/ 639205 w 788585"/>
              <a:gd name="connsiteY7-142" fmla="*/ 847352 h 847352"/>
              <a:gd name="connsiteX8-143" fmla="*/ 0 w 788585"/>
              <a:gd name="connsiteY8-144" fmla="*/ 847352 h 847352"/>
              <a:gd name="connsiteX9-145" fmla="*/ 5140 w 788585"/>
              <a:gd name="connsiteY9-146" fmla="*/ 684660 h 847352"/>
              <a:gd name="connsiteX10-147" fmla="*/ 106136 w 788585"/>
              <a:gd name="connsiteY10-148" fmla="*/ 47915 h 847352"/>
              <a:gd name="connsiteX0-149" fmla="*/ 106136 w 788585"/>
              <a:gd name="connsiteY0-150" fmla="*/ 47915 h 847352"/>
              <a:gd name="connsiteX1-151" fmla="*/ 164870 w 788585"/>
              <a:gd name="connsiteY1-152" fmla="*/ 0 h 847352"/>
              <a:gd name="connsiteX2-153" fmla="*/ 743513 w 788585"/>
              <a:gd name="connsiteY2-154" fmla="*/ 0 h 847352"/>
              <a:gd name="connsiteX3-155" fmla="*/ 788585 w 788585"/>
              <a:gd name="connsiteY3-156" fmla="*/ 183 h 847352"/>
              <a:gd name="connsiteX4-157" fmla="*/ 776851 w 788585"/>
              <a:gd name="connsiteY4-158" fmla="*/ 30956 h 847352"/>
              <a:gd name="connsiteX5-159" fmla="*/ 733319 w 788585"/>
              <a:gd name="connsiteY5-160" fmla="*/ 174127 h 847352"/>
              <a:gd name="connsiteX6-161" fmla="*/ 647715 w 788585"/>
              <a:gd name="connsiteY6-162" fmla="*/ 654804 h 847352"/>
              <a:gd name="connsiteX7-163" fmla="*/ 639205 w 788585"/>
              <a:gd name="connsiteY7-164" fmla="*/ 847352 h 847352"/>
              <a:gd name="connsiteX8-165" fmla="*/ 0 w 788585"/>
              <a:gd name="connsiteY8-166" fmla="*/ 847352 h 847352"/>
              <a:gd name="connsiteX9-167" fmla="*/ 5140 w 788585"/>
              <a:gd name="connsiteY9-168" fmla="*/ 684660 h 847352"/>
              <a:gd name="connsiteX10-169" fmla="*/ 106136 w 788585"/>
              <a:gd name="connsiteY10-170" fmla="*/ 47915 h 847352"/>
              <a:gd name="connsiteX0-171" fmla="*/ 106136 w 776851"/>
              <a:gd name="connsiteY0-172" fmla="*/ 47915 h 847352"/>
              <a:gd name="connsiteX1-173" fmla="*/ 164870 w 776851"/>
              <a:gd name="connsiteY1-174" fmla="*/ 0 h 847352"/>
              <a:gd name="connsiteX2-175" fmla="*/ 743513 w 776851"/>
              <a:gd name="connsiteY2-176" fmla="*/ 0 h 847352"/>
              <a:gd name="connsiteX3-177" fmla="*/ 776851 w 776851"/>
              <a:gd name="connsiteY3-178" fmla="*/ 30956 h 847352"/>
              <a:gd name="connsiteX4-179" fmla="*/ 733319 w 776851"/>
              <a:gd name="connsiteY4-180" fmla="*/ 174127 h 847352"/>
              <a:gd name="connsiteX5-181" fmla="*/ 647715 w 776851"/>
              <a:gd name="connsiteY5-182" fmla="*/ 654804 h 847352"/>
              <a:gd name="connsiteX6-183" fmla="*/ 639205 w 776851"/>
              <a:gd name="connsiteY6-184" fmla="*/ 847352 h 847352"/>
              <a:gd name="connsiteX7-185" fmla="*/ 0 w 776851"/>
              <a:gd name="connsiteY7-186" fmla="*/ 847352 h 847352"/>
              <a:gd name="connsiteX8-187" fmla="*/ 5140 w 776851"/>
              <a:gd name="connsiteY8-188" fmla="*/ 684660 h 847352"/>
              <a:gd name="connsiteX9-189" fmla="*/ 106136 w 776851"/>
              <a:gd name="connsiteY9-190" fmla="*/ 47915 h 847352"/>
              <a:gd name="connsiteX0-191" fmla="*/ 106136 w 781227"/>
              <a:gd name="connsiteY0-192" fmla="*/ 47915 h 847352"/>
              <a:gd name="connsiteX1-193" fmla="*/ 164870 w 781227"/>
              <a:gd name="connsiteY1-194" fmla="*/ 0 h 847352"/>
              <a:gd name="connsiteX2-195" fmla="*/ 743513 w 781227"/>
              <a:gd name="connsiteY2-196" fmla="*/ 0 h 847352"/>
              <a:gd name="connsiteX3-197" fmla="*/ 776851 w 781227"/>
              <a:gd name="connsiteY3-198" fmla="*/ 30956 h 847352"/>
              <a:gd name="connsiteX4-199" fmla="*/ 733319 w 781227"/>
              <a:gd name="connsiteY4-200" fmla="*/ 174127 h 847352"/>
              <a:gd name="connsiteX5-201" fmla="*/ 647715 w 781227"/>
              <a:gd name="connsiteY5-202" fmla="*/ 654804 h 847352"/>
              <a:gd name="connsiteX6-203" fmla="*/ 639205 w 781227"/>
              <a:gd name="connsiteY6-204" fmla="*/ 847352 h 847352"/>
              <a:gd name="connsiteX7-205" fmla="*/ 0 w 781227"/>
              <a:gd name="connsiteY7-206" fmla="*/ 847352 h 847352"/>
              <a:gd name="connsiteX8-207" fmla="*/ 5140 w 781227"/>
              <a:gd name="connsiteY8-208" fmla="*/ 684660 h 847352"/>
              <a:gd name="connsiteX9-209" fmla="*/ 106136 w 781227"/>
              <a:gd name="connsiteY9-210" fmla="*/ 47915 h 847352"/>
              <a:gd name="connsiteX0-211" fmla="*/ 106136 w 783251"/>
              <a:gd name="connsiteY0-212" fmla="*/ 47915 h 847352"/>
              <a:gd name="connsiteX1-213" fmla="*/ 164870 w 783251"/>
              <a:gd name="connsiteY1-214" fmla="*/ 0 h 847352"/>
              <a:gd name="connsiteX2-215" fmla="*/ 743513 w 783251"/>
              <a:gd name="connsiteY2-216" fmla="*/ 0 h 847352"/>
              <a:gd name="connsiteX3-217" fmla="*/ 776851 w 783251"/>
              <a:gd name="connsiteY3-218" fmla="*/ 30956 h 847352"/>
              <a:gd name="connsiteX4-219" fmla="*/ 733319 w 783251"/>
              <a:gd name="connsiteY4-220" fmla="*/ 174127 h 847352"/>
              <a:gd name="connsiteX5-221" fmla="*/ 647715 w 783251"/>
              <a:gd name="connsiteY5-222" fmla="*/ 654804 h 847352"/>
              <a:gd name="connsiteX6-223" fmla="*/ 639205 w 783251"/>
              <a:gd name="connsiteY6-224" fmla="*/ 847352 h 847352"/>
              <a:gd name="connsiteX7-225" fmla="*/ 0 w 783251"/>
              <a:gd name="connsiteY7-226" fmla="*/ 847352 h 847352"/>
              <a:gd name="connsiteX8-227" fmla="*/ 5140 w 783251"/>
              <a:gd name="connsiteY8-228" fmla="*/ 684660 h 847352"/>
              <a:gd name="connsiteX9-229" fmla="*/ 106136 w 783251"/>
              <a:gd name="connsiteY9-230" fmla="*/ 47915 h 847352"/>
              <a:gd name="connsiteX0-231" fmla="*/ 106136 w 779336"/>
              <a:gd name="connsiteY0-232" fmla="*/ 47915 h 847352"/>
              <a:gd name="connsiteX1-233" fmla="*/ 164870 w 779336"/>
              <a:gd name="connsiteY1-234" fmla="*/ 0 h 847352"/>
              <a:gd name="connsiteX2-235" fmla="*/ 743513 w 779336"/>
              <a:gd name="connsiteY2-236" fmla="*/ 0 h 847352"/>
              <a:gd name="connsiteX3-237" fmla="*/ 772089 w 779336"/>
              <a:gd name="connsiteY3-238" fmla="*/ 47624 h 847352"/>
              <a:gd name="connsiteX4-239" fmla="*/ 733319 w 779336"/>
              <a:gd name="connsiteY4-240" fmla="*/ 174127 h 847352"/>
              <a:gd name="connsiteX5-241" fmla="*/ 647715 w 779336"/>
              <a:gd name="connsiteY5-242" fmla="*/ 654804 h 847352"/>
              <a:gd name="connsiteX6-243" fmla="*/ 639205 w 779336"/>
              <a:gd name="connsiteY6-244" fmla="*/ 847352 h 847352"/>
              <a:gd name="connsiteX7-245" fmla="*/ 0 w 779336"/>
              <a:gd name="connsiteY7-246" fmla="*/ 847352 h 847352"/>
              <a:gd name="connsiteX8-247" fmla="*/ 5140 w 779336"/>
              <a:gd name="connsiteY8-248" fmla="*/ 684660 h 847352"/>
              <a:gd name="connsiteX9-249" fmla="*/ 106136 w 779336"/>
              <a:gd name="connsiteY9-250" fmla="*/ 47915 h 847352"/>
              <a:gd name="connsiteX0-251" fmla="*/ 106136 w 775611"/>
              <a:gd name="connsiteY0-252" fmla="*/ 47915 h 847352"/>
              <a:gd name="connsiteX1-253" fmla="*/ 164870 w 775611"/>
              <a:gd name="connsiteY1-254" fmla="*/ 0 h 847352"/>
              <a:gd name="connsiteX2-255" fmla="*/ 707795 w 775611"/>
              <a:gd name="connsiteY2-256" fmla="*/ 0 h 847352"/>
              <a:gd name="connsiteX3-257" fmla="*/ 772089 w 775611"/>
              <a:gd name="connsiteY3-258" fmla="*/ 47624 h 847352"/>
              <a:gd name="connsiteX4-259" fmla="*/ 733319 w 775611"/>
              <a:gd name="connsiteY4-260" fmla="*/ 174127 h 847352"/>
              <a:gd name="connsiteX5-261" fmla="*/ 647715 w 775611"/>
              <a:gd name="connsiteY5-262" fmla="*/ 654804 h 847352"/>
              <a:gd name="connsiteX6-263" fmla="*/ 639205 w 775611"/>
              <a:gd name="connsiteY6-264" fmla="*/ 847352 h 847352"/>
              <a:gd name="connsiteX7-265" fmla="*/ 0 w 775611"/>
              <a:gd name="connsiteY7-266" fmla="*/ 847352 h 847352"/>
              <a:gd name="connsiteX8-267" fmla="*/ 5140 w 775611"/>
              <a:gd name="connsiteY8-268" fmla="*/ 684660 h 847352"/>
              <a:gd name="connsiteX9-269" fmla="*/ 106136 w 775611"/>
              <a:gd name="connsiteY9-270" fmla="*/ 47915 h 847352"/>
              <a:gd name="connsiteX0-271" fmla="*/ 106136 w 777787"/>
              <a:gd name="connsiteY0-272" fmla="*/ 48045 h 847482"/>
              <a:gd name="connsiteX1-273" fmla="*/ 164870 w 777787"/>
              <a:gd name="connsiteY1-274" fmla="*/ 130 h 847482"/>
              <a:gd name="connsiteX2-275" fmla="*/ 707795 w 777787"/>
              <a:gd name="connsiteY2-276" fmla="*/ 130 h 847482"/>
              <a:gd name="connsiteX3-277" fmla="*/ 772089 w 777787"/>
              <a:gd name="connsiteY3-278" fmla="*/ 47754 h 847482"/>
              <a:gd name="connsiteX4-279" fmla="*/ 733319 w 777787"/>
              <a:gd name="connsiteY4-280" fmla="*/ 174257 h 847482"/>
              <a:gd name="connsiteX5-281" fmla="*/ 647715 w 777787"/>
              <a:gd name="connsiteY5-282" fmla="*/ 654934 h 847482"/>
              <a:gd name="connsiteX6-283" fmla="*/ 639205 w 777787"/>
              <a:gd name="connsiteY6-284" fmla="*/ 847482 h 847482"/>
              <a:gd name="connsiteX7-285" fmla="*/ 0 w 777787"/>
              <a:gd name="connsiteY7-286" fmla="*/ 847482 h 847482"/>
              <a:gd name="connsiteX8-287" fmla="*/ 5140 w 777787"/>
              <a:gd name="connsiteY8-288" fmla="*/ 684790 h 847482"/>
              <a:gd name="connsiteX9-289" fmla="*/ 106136 w 777787"/>
              <a:gd name="connsiteY9-290" fmla="*/ 48045 h 847482"/>
              <a:gd name="connsiteX0-291" fmla="*/ 106136 w 776842"/>
              <a:gd name="connsiteY0-292" fmla="*/ 48045 h 847482"/>
              <a:gd name="connsiteX1-293" fmla="*/ 164870 w 776842"/>
              <a:gd name="connsiteY1-294" fmla="*/ 130 h 847482"/>
              <a:gd name="connsiteX2-295" fmla="*/ 707795 w 776842"/>
              <a:gd name="connsiteY2-296" fmla="*/ 130 h 847482"/>
              <a:gd name="connsiteX3-297" fmla="*/ 772089 w 776842"/>
              <a:gd name="connsiteY3-298" fmla="*/ 47754 h 847482"/>
              <a:gd name="connsiteX4-299" fmla="*/ 733319 w 776842"/>
              <a:gd name="connsiteY4-300" fmla="*/ 174257 h 847482"/>
              <a:gd name="connsiteX5-301" fmla="*/ 647715 w 776842"/>
              <a:gd name="connsiteY5-302" fmla="*/ 654934 h 847482"/>
              <a:gd name="connsiteX6-303" fmla="*/ 639205 w 776842"/>
              <a:gd name="connsiteY6-304" fmla="*/ 847482 h 847482"/>
              <a:gd name="connsiteX7-305" fmla="*/ 0 w 776842"/>
              <a:gd name="connsiteY7-306" fmla="*/ 847482 h 847482"/>
              <a:gd name="connsiteX8-307" fmla="*/ 5140 w 776842"/>
              <a:gd name="connsiteY8-308" fmla="*/ 684790 h 847482"/>
              <a:gd name="connsiteX9-309" fmla="*/ 106136 w 776842"/>
              <a:gd name="connsiteY9-310" fmla="*/ 48045 h 847482"/>
              <a:gd name="connsiteX0-311" fmla="*/ 106136 w 776842"/>
              <a:gd name="connsiteY0-312" fmla="*/ 48045 h 847482"/>
              <a:gd name="connsiteX1-313" fmla="*/ 164870 w 776842"/>
              <a:gd name="connsiteY1-314" fmla="*/ 130 h 847482"/>
              <a:gd name="connsiteX2-315" fmla="*/ 707795 w 776842"/>
              <a:gd name="connsiteY2-316" fmla="*/ 130 h 847482"/>
              <a:gd name="connsiteX3-317" fmla="*/ 772089 w 776842"/>
              <a:gd name="connsiteY3-318" fmla="*/ 47754 h 847482"/>
              <a:gd name="connsiteX4-319" fmla="*/ 733319 w 776842"/>
              <a:gd name="connsiteY4-320" fmla="*/ 174257 h 847482"/>
              <a:gd name="connsiteX5-321" fmla="*/ 647715 w 776842"/>
              <a:gd name="connsiteY5-322" fmla="*/ 654934 h 847482"/>
              <a:gd name="connsiteX6-323" fmla="*/ 641121 w 776842"/>
              <a:gd name="connsiteY6-324" fmla="*/ 802611 h 847482"/>
              <a:gd name="connsiteX7-325" fmla="*/ 639205 w 776842"/>
              <a:gd name="connsiteY7-326" fmla="*/ 847482 h 847482"/>
              <a:gd name="connsiteX8-327" fmla="*/ 0 w 776842"/>
              <a:gd name="connsiteY8-328" fmla="*/ 847482 h 847482"/>
              <a:gd name="connsiteX9-329" fmla="*/ 5140 w 776842"/>
              <a:gd name="connsiteY9-330" fmla="*/ 684790 h 847482"/>
              <a:gd name="connsiteX10-331" fmla="*/ 106136 w 776842"/>
              <a:gd name="connsiteY10-332" fmla="*/ 48045 h 847482"/>
              <a:gd name="connsiteX0-333" fmla="*/ 106136 w 776842"/>
              <a:gd name="connsiteY0-334" fmla="*/ 48045 h 847855"/>
              <a:gd name="connsiteX1-335" fmla="*/ 164870 w 776842"/>
              <a:gd name="connsiteY1-336" fmla="*/ 130 h 847855"/>
              <a:gd name="connsiteX2-337" fmla="*/ 707795 w 776842"/>
              <a:gd name="connsiteY2-338" fmla="*/ 130 h 847855"/>
              <a:gd name="connsiteX3-339" fmla="*/ 772089 w 776842"/>
              <a:gd name="connsiteY3-340" fmla="*/ 47754 h 847855"/>
              <a:gd name="connsiteX4-341" fmla="*/ 733319 w 776842"/>
              <a:gd name="connsiteY4-342" fmla="*/ 174257 h 847855"/>
              <a:gd name="connsiteX5-343" fmla="*/ 647715 w 776842"/>
              <a:gd name="connsiteY5-344" fmla="*/ 654934 h 847855"/>
              <a:gd name="connsiteX6-345" fmla="*/ 641121 w 776842"/>
              <a:gd name="connsiteY6-346" fmla="*/ 802611 h 847855"/>
              <a:gd name="connsiteX7-347" fmla="*/ 639205 w 776842"/>
              <a:gd name="connsiteY7-348" fmla="*/ 847482 h 847855"/>
              <a:gd name="connsiteX8-349" fmla="*/ 595877 w 776842"/>
              <a:gd name="connsiteY8-350" fmla="*/ 847855 h 847855"/>
              <a:gd name="connsiteX9-351" fmla="*/ 0 w 776842"/>
              <a:gd name="connsiteY9-352" fmla="*/ 847482 h 847855"/>
              <a:gd name="connsiteX10-353" fmla="*/ 5140 w 776842"/>
              <a:gd name="connsiteY10-354" fmla="*/ 684790 h 847855"/>
              <a:gd name="connsiteX11-355" fmla="*/ 106136 w 776842"/>
              <a:gd name="connsiteY11-356" fmla="*/ 48045 h 847855"/>
              <a:gd name="connsiteX0-357" fmla="*/ 106136 w 776842"/>
              <a:gd name="connsiteY0-358" fmla="*/ 48045 h 847855"/>
              <a:gd name="connsiteX1-359" fmla="*/ 164870 w 776842"/>
              <a:gd name="connsiteY1-360" fmla="*/ 130 h 847855"/>
              <a:gd name="connsiteX2-361" fmla="*/ 707795 w 776842"/>
              <a:gd name="connsiteY2-362" fmla="*/ 130 h 847855"/>
              <a:gd name="connsiteX3-363" fmla="*/ 772089 w 776842"/>
              <a:gd name="connsiteY3-364" fmla="*/ 47754 h 847855"/>
              <a:gd name="connsiteX4-365" fmla="*/ 733319 w 776842"/>
              <a:gd name="connsiteY4-366" fmla="*/ 174257 h 847855"/>
              <a:gd name="connsiteX5-367" fmla="*/ 647715 w 776842"/>
              <a:gd name="connsiteY5-368" fmla="*/ 654934 h 847855"/>
              <a:gd name="connsiteX6-369" fmla="*/ 641121 w 776842"/>
              <a:gd name="connsiteY6-370" fmla="*/ 802611 h 847855"/>
              <a:gd name="connsiteX7-371" fmla="*/ 595877 w 776842"/>
              <a:gd name="connsiteY7-372" fmla="*/ 847855 h 847855"/>
              <a:gd name="connsiteX8-373" fmla="*/ 0 w 776842"/>
              <a:gd name="connsiteY8-374" fmla="*/ 847482 h 847855"/>
              <a:gd name="connsiteX9-375" fmla="*/ 5140 w 776842"/>
              <a:gd name="connsiteY9-376" fmla="*/ 684790 h 847855"/>
              <a:gd name="connsiteX10-377" fmla="*/ 106136 w 776842"/>
              <a:gd name="connsiteY10-378" fmla="*/ 48045 h 847855"/>
              <a:gd name="connsiteX0-379" fmla="*/ 106136 w 776842"/>
              <a:gd name="connsiteY0-380" fmla="*/ 48045 h 847855"/>
              <a:gd name="connsiteX1-381" fmla="*/ 164870 w 776842"/>
              <a:gd name="connsiteY1-382" fmla="*/ 130 h 847855"/>
              <a:gd name="connsiteX2-383" fmla="*/ 707795 w 776842"/>
              <a:gd name="connsiteY2-384" fmla="*/ 130 h 847855"/>
              <a:gd name="connsiteX3-385" fmla="*/ 772089 w 776842"/>
              <a:gd name="connsiteY3-386" fmla="*/ 47754 h 847855"/>
              <a:gd name="connsiteX4-387" fmla="*/ 733319 w 776842"/>
              <a:gd name="connsiteY4-388" fmla="*/ 174257 h 847855"/>
              <a:gd name="connsiteX5-389" fmla="*/ 647715 w 776842"/>
              <a:gd name="connsiteY5-390" fmla="*/ 654934 h 847855"/>
              <a:gd name="connsiteX6-391" fmla="*/ 641121 w 776842"/>
              <a:gd name="connsiteY6-392" fmla="*/ 802611 h 847855"/>
              <a:gd name="connsiteX7-393" fmla="*/ 595877 w 776842"/>
              <a:gd name="connsiteY7-394" fmla="*/ 847855 h 847855"/>
              <a:gd name="connsiteX8-395" fmla="*/ 0 w 776842"/>
              <a:gd name="connsiteY8-396" fmla="*/ 847482 h 847855"/>
              <a:gd name="connsiteX9-397" fmla="*/ 5140 w 776842"/>
              <a:gd name="connsiteY9-398" fmla="*/ 684790 h 847855"/>
              <a:gd name="connsiteX10-399" fmla="*/ 106136 w 776842"/>
              <a:gd name="connsiteY10-400" fmla="*/ 48045 h 847855"/>
              <a:gd name="connsiteX0-401" fmla="*/ 106136 w 776842"/>
              <a:gd name="connsiteY0-402" fmla="*/ 48045 h 847855"/>
              <a:gd name="connsiteX1-403" fmla="*/ 164870 w 776842"/>
              <a:gd name="connsiteY1-404" fmla="*/ 130 h 847855"/>
              <a:gd name="connsiteX2-405" fmla="*/ 707795 w 776842"/>
              <a:gd name="connsiteY2-406" fmla="*/ 130 h 847855"/>
              <a:gd name="connsiteX3-407" fmla="*/ 772089 w 776842"/>
              <a:gd name="connsiteY3-408" fmla="*/ 47754 h 847855"/>
              <a:gd name="connsiteX4-409" fmla="*/ 733319 w 776842"/>
              <a:gd name="connsiteY4-410" fmla="*/ 174257 h 847855"/>
              <a:gd name="connsiteX5-411" fmla="*/ 647715 w 776842"/>
              <a:gd name="connsiteY5-412" fmla="*/ 654934 h 847855"/>
              <a:gd name="connsiteX6-413" fmla="*/ 641121 w 776842"/>
              <a:gd name="connsiteY6-414" fmla="*/ 802611 h 847855"/>
              <a:gd name="connsiteX7-415" fmla="*/ 595877 w 776842"/>
              <a:gd name="connsiteY7-416" fmla="*/ 847855 h 847855"/>
              <a:gd name="connsiteX8-417" fmla="*/ 0 w 776842"/>
              <a:gd name="connsiteY8-418" fmla="*/ 847482 h 847855"/>
              <a:gd name="connsiteX9-419" fmla="*/ 5140 w 776842"/>
              <a:gd name="connsiteY9-420" fmla="*/ 684790 h 847855"/>
              <a:gd name="connsiteX10-421" fmla="*/ 106136 w 776842"/>
              <a:gd name="connsiteY10-422" fmla="*/ 48045 h 847855"/>
              <a:gd name="connsiteX0-423" fmla="*/ 106136 w 776842"/>
              <a:gd name="connsiteY0-424" fmla="*/ 48045 h 847855"/>
              <a:gd name="connsiteX1-425" fmla="*/ 164870 w 776842"/>
              <a:gd name="connsiteY1-426" fmla="*/ 130 h 847855"/>
              <a:gd name="connsiteX2-427" fmla="*/ 707795 w 776842"/>
              <a:gd name="connsiteY2-428" fmla="*/ 130 h 847855"/>
              <a:gd name="connsiteX3-429" fmla="*/ 772089 w 776842"/>
              <a:gd name="connsiteY3-430" fmla="*/ 47754 h 847855"/>
              <a:gd name="connsiteX4-431" fmla="*/ 733319 w 776842"/>
              <a:gd name="connsiteY4-432" fmla="*/ 174257 h 847855"/>
              <a:gd name="connsiteX5-433" fmla="*/ 647715 w 776842"/>
              <a:gd name="connsiteY5-434" fmla="*/ 654934 h 847855"/>
              <a:gd name="connsiteX6-435" fmla="*/ 641121 w 776842"/>
              <a:gd name="connsiteY6-436" fmla="*/ 802611 h 847855"/>
              <a:gd name="connsiteX7-437" fmla="*/ 595877 w 776842"/>
              <a:gd name="connsiteY7-438" fmla="*/ 847855 h 847855"/>
              <a:gd name="connsiteX8-439" fmla="*/ 0 w 776842"/>
              <a:gd name="connsiteY8-440" fmla="*/ 847482 h 847855"/>
              <a:gd name="connsiteX9-441" fmla="*/ 5140 w 776842"/>
              <a:gd name="connsiteY9-442" fmla="*/ 684790 h 847855"/>
              <a:gd name="connsiteX10-443" fmla="*/ 106136 w 776842"/>
              <a:gd name="connsiteY10-444" fmla="*/ 48045 h 847855"/>
              <a:gd name="connsiteX0-445" fmla="*/ 106136 w 776842"/>
              <a:gd name="connsiteY0-446" fmla="*/ 48045 h 847855"/>
              <a:gd name="connsiteX1-447" fmla="*/ 164870 w 776842"/>
              <a:gd name="connsiteY1-448" fmla="*/ 130 h 847855"/>
              <a:gd name="connsiteX2-449" fmla="*/ 707795 w 776842"/>
              <a:gd name="connsiteY2-450" fmla="*/ 130 h 847855"/>
              <a:gd name="connsiteX3-451" fmla="*/ 772089 w 776842"/>
              <a:gd name="connsiteY3-452" fmla="*/ 47754 h 847855"/>
              <a:gd name="connsiteX4-453" fmla="*/ 733319 w 776842"/>
              <a:gd name="connsiteY4-454" fmla="*/ 174257 h 847855"/>
              <a:gd name="connsiteX5-455" fmla="*/ 647715 w 776842"/>
              <a:gd name="connsiteY5-456" fmla="*/ 654934 h 847855"/>
              <a:gd name="connsiteX6-457" fmla="*/ 641121 w 776842"/>
              <a:gd name="connsiteY6-458" fmla="*/ 802611 h 847855"/>
              <a:gd name="connsiteX7-459" fmla="*/ 595877 w 776842"/>
              <a:gd name="connsiteY7-460" fmla="*/ 847855 h 847855"/>
              <a:gd name="connsiteX8-461" fmla="*/ 38664 w 776842"/>
              <a:gd name="connsiteY8-462" fmla="*/ 845474 h 847855"/>
              <a:gd name="connsiteX9-463" fmla="*/ 0 w 776842"/>
              <a:gd name="connsiteY9-464" fmla="*/ 847482 h 847855"/>
              <a:gd name="connsiteX10-465" fmla="*/ 5140 w 776842"/>
              <a:gd name="connsiteY10-466" fmla="*/ 684790 h 847855"/>
              <a:gd name="connsiteX11-467" fmla="*/ 106136 w 776842"/>
              <a:gd name="connsiteY11-468" fmla="*/ 48045 h 847855"/>
              <a:gd name="connsiteX0-469" fmla="*/ 107953 w 778659"/>
              <a:gd name="connsiteY0-470" fmla="*/ 48045 h 847855"/>
              <a:gd name="connsiteX1-471" fmla="*/ 166687 w 778659"/>
              <a:gd name="connsiteY1-472" fmla="*/ 130 h 847855"/>
              <a:gd name="connsiteX2-473" fmla="*/ 709612 w 778659"/>
              <a:gd name="connsiteY2-474" fmla="*/ 130 h 847855"/>
              <a:gd name="connsiteX3-475" fmla="*/ 773906 w 778659"/>
              <a:gd name="connsiteY3-476" fmla="*/ 47754 h 847855"/>
              <a:gd name="connsiteX4-477" fmla="*/ 735136 w 778659"/>
              <a:gd name="connsiteY4-478" fmla="*/ 174257 h 847855"/>
              <a:gd name="connsiteX5-479" fmla="*/ 649532 w 778659"/>
              <a:gd name="connsiteY5-480" fmla="*/ 654934 h 847855"/>
              <a:gd name="connsiteX6-481" fmla="*/ 642938 w 778659"/>
              <a:gd name="connsiteY6-482" fmla="*/ 802611 h 847855"/>
              <a:gd name="connsiteX7-483" fmla="*/ 597694 w 778659"/>
              <a:gd name="connsiteY7-484" fmla="*/ 847855 h 847855"/>
              <a:gd name="connsiteX8-485" fmla="*/ 40481 w 778659"/>
              <a:gd name="connsiteY8-486" fmla="*/ 845474 h 847855"/>
              <a:gd name="connsiteX9-487" fmla="*/ 1817 w 778659"/>
              <a:gd name="connsiteY9-488" fmla="*/ 847482 h 847855"/>
              <a:gd name="connsiteX10-489" fmla="*/ 0 w 778659"/>
              <a:gd name="connsiteY10-490" fmla="*/ 800230 h 847855"/>
              <a:gd name="connsiteX11-491" fmla="*/ 6957 w 778659"/>
              <a:gd name="connsiteY11-492" fmla="*/ 684790 h 847855"/>
              <a:gd name="connsiteX12" fmla="*/ 107953 w 778659"/>
              <a:gd name="connsiteY12" fmla="*/ 48045 h 847855"/>
              <a:gd name="connsiteX0-493" fmla="*/ 107953 w 778659"/>
              <a:gd name="connsiteY0-494" fmla="*/ 48045 h 847855"/>
              <a:gd name="connsiteX1-495" fmla="*/ 166687 w 778659"/>
              <a:gd name="connsiteY1-496" fmla="*/ 130 h 847855"/>
              <a:gd name="connsiteX2-497" fmla="*/ 709612 w 778659"/>
              <a:gd name="connsiteY2-498" fmla="*/ 130 h 847855"/>
              <a:gd name="connsiteX3-499" fmla="*/ 773906 w 778659"/>
              <a:gd name="connsiteY3-500" fmla="*/ 47754 h 847855"/>
              <a:gd name="connsiteX4-501" fmla="*/ 735136 w 778659"/>
              <a:gd name="connsiteY4-502" fmla="*/ 174257 h 847855"/>
              <a:gd name="connsiteX5-503" fmla="*/ 649532 w 778659"/>
              <a:gd name="connsiteY5-504" fmla="*/ 654934 h 847855"/>
              <a:gd name="connsiteX6-505" fmla="*/ 642938 w 778659"/>
              <a:gd name="connsiteY6-506" fmla="*/ 802611 h 847855"/>
              <a:gd name="connsiteX7-507" fmla="*/ 597694 w 778659"/>
              <a:gd name="connsiteY7-508" fmla="*/ 847855 h 847855"/>
              <a:gd name="connsiteX8-509" fmla="*/ 40481 w 778659"/>
              <a:gd name="connsiteY8-510" fmla="*/ 845474 h 847855"/>
              <a:gd name="connsiteX9-511" fmla="*/ 0 w 778659"/>
              <a:gd name="connsiteY9-512" fmla="*/ 800230 h 847855"/>
              <a:gd name="connsiteX10-513" fmla="*/ 6957 w 778659"/>
              <a:gd name="connsiteY10-514" fmla="*/ 684790 h 847855"/>
              <a:gd name="connsiteX11-515" fmla="*/ 107953 w 778659"/>
              <a:gd name="connsiteY11-516" fmla="*/ 48045 h 847855"/>
              <a:gd name="connsiteX0-517" fmla="*/ 108584 w 779290"/>
              <a:gd name="connsiteY0-518" fmla="*/ 48045 h 847855"/>
              <a:gd name="connsiteX1-519" fmla="*/ 167318 w 779290"/>
              <a:gd name="connsiteY1-520" fmla="*/ 130 h 847855"/>
              <a:gd name="connsiteX2-521" fmla="*/ 710243 w 779290"/>
              <a:gd name="connsiteY2-522" fmla="*/ 130 h 847855"/>
              <a:gd name="connsiteX3-523" fmla="*/ 774537 w 779290"/>
              <a:gd name="connsiteY3-524" fmla="*/ 47754 h 847855"/>
              <a:gd name="connsiteX4-525" fmla="*/ 735767 w 779290"/>
              <a:gd name="connsiteY4-526" fmla="*/ 174257 h 847855"/>
              <a:gd name="connsiteX5-527" fmla="*/ 650163 w 779290"/>
              <a:gd name="connsiteY5-528" fmla="*/ 654934 h 847855"/>
              <a:gd name="connsiteX6-529" fmla="*/ 643569 w 779290"/>
              <a:gd name="connsiteY6-530" fmla="*/ 802611 h 847855"/>
              <a:gd name="connsiteX7-531" fmla="*/ 598325 w 779290"/>
              <a:gd name="connsiteY7-532" fmla="*/ 847855 h 847855"/>
              <a:gd name="connsiteX8-533" fmla="*/ 41112 w 779290"/>
              <a:gd name="connsiteY8-534" fmla="*/ 845474 h 847855"/>
              <a:gd name="connsiteX9-535" fmla="*/ 631 w 779290"/>
              <a:gd name="connsiteY9-536" fmla="*/ 800230 h 847855"/>
              <a:gd name="connsiteX10-537" fmla="*/ 7588 w 779290"/>
              <a:gd name="connsiteY10-538" fmla="*/ 684790 h 847855"/>
              <a:gd name="connsiteX11-539" fmla="*/ 108584 w 779290"/>
              <a:gd name="connsiteY11-540" fmla="*/ 48045 h 847855"/>
              <a:gd name="connsiteX0-541" fmla="*/ 109049 w 779755"/>
              <a:gd name="connsiteY0-542" fmla="*/ 48045 h 847855"/>
              <a:gd name="connsiteX1-543" fmla="*/ 167783 w 779755"/>
              <a:gd name="connsiteY1-544" fmla="*/ 130 h 847855"/>
              <a:gd name="connsiteX2-545" fmla="*/ 710708 w 779755"/>
              <a:gd name="connsiteY2-546" fmla="*/ 130 h 847855"/>
              <a:gd name="connsiteX3-547" fmla="*/ 775002 w 779755"/>
              <a:gd name="connsiteY3-548" fmla="*/ 47754 h 847855"/>
              <a:gd name="connsiteX4-549" fmla="*/ 736232 w 779755"/>
              <a:gd name="connsiteY4-550" fmla="*/ 174257 h 847855"/>
              <a:gd name="connsiteX5-551" fmla="*/ 650628 w 779755"/>
              <a:gd name="connsiteY5-552" fmla="*/ 654934 h 847855"/>
              <a:gd name="connsiteX6-553" fmla="*/ 644034 w 779755"/>
              <a:gd name="connsiteY6-554" fmla="*/ 802611 h 847855"/>
              <a:gd name="connsiteX7-555" fmla="*/ 598790 w 779755"/>
              <a:gd name="connsiteY7-556" fmla="*/ 847855 h 847855"/>
              <a:gd name="connsiteX8-557" fmla="*/ 41577 w 779755"/>
              <a:gd name="connsiteY8-558" fmla="*/ 845474 h 847855"/>
              <a:gd name="connsiteX9-559" fmla="*/ 1096 w 779755"/>
              <a:gd name="connsiteY9-560" fmla="*/ 800230 h 847855"/>
              <a:gd name="connsiteX10-561" fmla="*/ 8053 w 779755"/>
              <a:gd name="connsiteY10-562" fmla="*/ 684790 h 847855"/>
              <a:gd name="connsiteX11-563" fmla="*/ 109049 w 779755"/>
              <a:gd name="connsiteY11-564" fmla="*/ 48045 h 8478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355" y="connsiteY11-356"/>
              </a:cxn>
            </a:cxnLst>
            <a:rect l="l" t="t" r="r" b="b"/>
            <a:pathLst>
              <a:path w="779755" h="847855">
                <a:moveTo>
                  <a:pt x="109049" y="48045"/>
                </a:moveTo>
                <a:cubicBezTo>
                  <a:pt x="123865" y="13023"/>
                  <a:pt x="112486" y="4196"/>
                  <a:pt x="167783" y="130"/>
                </a:cubicBezTo>
                <a:lnTo>
                  <a:pt x="710708" y="130"/>
                </a:lnTo>
                <a:cubicBezTo>
                  <a:pt x="769446" y="-1457"/>
                  <a:pt x="790082" y="11241"/>
                  <a:pt x="775002" y="47754"/>
                </a:cubicBezTo>
                <a:lnTo>
                  <a:pt x="736232" y="174257"/>
                </a:lnTo>
                <a:cubicBezTo>
                  <a:pt x="694213" y="329530"/>
                  <a:pt x="665261" y="490174"/>
                  <a:pt x="650628" y="654934"/>
                </a:cubicBezTo>
                <a:lnTo>
                  <a:pt x="644034" y="802611"/>
                </a:lnTo>
                <a:cubicBezTo>
                  <a:pt x="640156" y="846671"/>
                  <a:pt x="631824" y="840377"/>
                  <a:pt x="598790" y="847855"/>
                </a:cubicBezTo>
                <a:lnTo>
                  <a:pt x="41577" y="845474"/>
                </a:lnTo>
                <a:cubicBezTo>
                  <a:pt x="11415" y="847062"/>
                  <a:pt x="-4460" y="834361"/>
                  <a:pt x="1096" y="800230"/>
                </a:cubicBezTo>
                <a:lnTo>
                  <a:pt x="8053" y="684790"/>
                </a:lnTo>
                <a:cubicBezTo>
                  <a:pt x="21898" y="466355"/>
                  <a:pt x="56194" y="253476"/>
                  <a:pt x="109049" y="48045"/>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12" name="任意多边形 111"/>
          <p:cNvSpPr/>
          <p:nvPr/>
        </p:nvSpPr>
        <p:spPr>
          <a:xfrm flipH="1">
            <a:off x="8540330" y="3788481"/>
            <a:ext cx="718335" cy="781824"/>
          </a:xfrm>
          <a:custGeom>
            <a:avLst/>
            <a:gdLst>
              <a:gd name="connsiteX0" fmla="*/ 0 w 788037"/>
              <a:gd name="connsiteY0" fmla="*/ 0 h 847168"/>
              <a:gd name="connsiteX1" fmla="*/ 639181 w 788037"/>
              <a:gd name="connsiteY1" fmla="*/ 0 h 847168"/>
              <a:gd name="connsiteX2" fmla="*/ 647776 w 788037"/>
              <a:gd name="connsiteY2" fmla="*/ 194463 h 847168"/>
              <a:gd name="connsiteX3" fmla="*/ 733380 w 788037"/>
              <a:gd name="connsiteY3" fmla="*/ 675140 h 847168"/>
              <a:gd name="connsiteX4" fmla="*/ 788037 w 788037"/>
              <a:gd name="connsiteY4" fmla="*/ 847168 h 847168"/>
              <a:gd name="connsiteX5" fmla="*/ 119515 w 788037"/>
              <a:gd name="connsiteY5" fmla="*/ 847168 h 847168"/>
              <a:gd name="connsiteX6" fmla="*/ 106197 w 788037"/>
              <a:gd name="connsiteY6" fmla="*/ 801352 h 847168"/>
              <a:gd name="connsiteX7" fmla="*/ 5201 w 788037"/>
              <a:gd name="connsiteY7" fmla="*/ 164607 h 847168"/>
              <a:gd name="connsiteX8" fmla="*/ 0 w 788037"/>
              <a:gd name="connsiteY8" fmla="*/ 0 h 847168"/>
              <a:gd name="connsiteX0-1" fmla="*/ 0 w 788037"/>
              <a:gd name="connsiteY0-2" fmla="*/ 840 h 848008"/>
              <a:gd name="connsiteX1-3" fmla="*/ 33962 w 788037"/>
              <a:gd name="connsiteY1-4" fmla="*/ 0 h 848008"/>
              <a:gd name="connsiteX2-5" fmla="*/ 639181 w 788037"/>
              <a:gd name="connsiteY2-6" fmla="*/ 840 h 848008"/>
              <a:gd name="connsiteX3-7" fmla="*/ 647776 w 788037"/>
              <a:gd name="connsiteY3-8" fmla="*/ 195303 h 848008"/>
              <a:gd name="connsiteX4-9" fmla="*/ 733380 w 788037"/>
              <a:gd name="connsiteY4-10" fmla="*/ 675980 h 848008"/>
              <a:gd name="connsiteX5-11" fmla="*/ 788037 w 788037"/>
              <a:gd name="connsiteY5-12" fmla="*/ 848008 h 848008"/>
              <a:gd name="connsiteX6-13" fmla="*/ 119515 w 788037"/>
              <a:gd name="connsiteY6-14" fmla="*/ 848008 h 848008"/>
              <a:gd name="connsiteX7-15" fmla="*/ 106197 w 788037"/>
              <a:gd name="connsiteY7-16" fmla="*/ 802192 h 848008"/>
              <a:gd name="connsiteX8-17" fmla="*/ 5201 w 788037"/>
              <a:gd name="connsiteY8-18" fmla="*/ 165447 h 848008"/>
              <a:gd name="connsiteX9" fmla="*/ 0 w 788037"/>
              <a:gd name="connsiteY9" fmla="*/ 840 h 848008"/>
              <a:gd name="connsiteX0-19" fmla="*/ 1757 w 789794"/>
              <a:gd name="connsiteY0-20" fmla="*/ 840 h 848008"/>
              <a:gd name="connsiteX1-21" fmla="*/ 35719 w 789794"/>
              <a:gd name="connsiteY1-22" fmla="*/ 0 h 848008"/>
              <a:gd name="connsiteX2-23" fmla="*/ 640938 w 789794"/>
              <a:gd name="connsiteY2-24" fmla="*/ 840 h 848008"/>
              <a:gd name="connsiteX3-25" fmla="*/ 649533 w 789794"/>
              <a:gd name="connsiteY3-26" fmla="*/ 195303 h 848008"/>
              <a:gd name="connsiteX4-27" fmla="*/ 735137 w 789794"/>
              <a:gd name="connsiteY4-28" fmla="*/ 675980 h 848008"/>
              <a:gd name="connsiteX5-29" fmla="*/ 789794 w 789794"/>
              <a:gd name="connsiteY5-30" fmla="*/ 848008 h 848008"/>
              <a:gd name="connsiteX6-31" fmla="*/ 121272 w 789794"/>
              <a:gd name="connsiteY6-32" fmla="*/ 848008 h 848008"/>
              <a:gd name="connsiteX7-33" fmla="*/ 107954 w 789794"/>
              <a:gd name="connsiteY7-34" fmla="*/ 802192 h 848008"/>
              <a:gd name="connsiteX8-35" fmla="*/ 6958 w 789794"/>
              <a:gd name="connsiteY8-36" fmla="*/ 165447 h 848008"/>
              <a:gd name="connsiteX9-37" fmla="*/ 0 w 789794"/>
              <a:gd name="connsiteY9-38" fmla="*/ 42862 h 848008"/>
              <a:gd name="connsiteX10" fmla="*/ 1757 w 789794"/>
              <a:gd name="connsiteY10" fmla="*/ 840 h 848008"/>
              <a:gd name="connsiteX0-39" fmla="*/ 1757 w 789794"/>
              <a:gd name="connsiteY0-40" fmla="*/ 840 h 848008"/>
              <a:gd name="connsiteX1-41" fmla="*/ 35719 w 789794"/>
              <a:gd name="connsiteY1-42" fmla="*/ 0 h 848008"/>
              <a:gd name="connsiteX2-43" fmla="*/ 590550 w 789794"/>
              <a:gd name="connsiteY2-44" fmla="*/ 0 h 848008"/>
              <a:gd name="connsiteX3-45" fmla="*/ 640938 w 789794"/>
              <a:gd name="connsiteY3-46" fmla="*/ 840 h 848008"/>
              <a:gd name="connsiteX4-47" fmla="*/ 649533 w 789794"/>
              <a:gd name="connsiteY4-48" fmla="*/ 195303 h 848008"/>
              <a:gd name="connsiteX5-49" fmla="*/ 735137 w 789794"/>
              <a:gd name="connsiteY5-50" fmla="*/ 675980 h 848008"/>
              <a:gd name="connsiteX6-51" fmla="*/ 789794 w 789794"/>
              <a:gd name="connsiteY6-52" fmla="*/ 848008 h 848008"/>
              <a:gd name="connsiteX7-53" fmla="*/ 121272 w 789794"/>
              <a:gd name="connsiteY7-54" fmla="*/ 848008 h 848008"/>
              <a:gd name="connsiteX8-55" fmla="*/ 107954 w 789794"/>
              <a:gd name="connsiteY8-56" fmla="*/ 802192 h 848008"/>
              <a:gd name="connsiteX9-57" fmla="*/ 6958 w 789794"/>
              <a:gd name="connsiteY9-58" fmla="*/ 165447 h 848008"/>
              <a:gd name="connsiteX10-59" fmla="*/ 0 w 789794"/>
              <a:gd name="connsiteY10-60" fmla="*/ 42862 h 848008"/>
              <a:gd name="connsiteX11" fmla="*/ 1757 w 789794"/>
              <a:gd name="connsiteY11" fmla="*/ 840 h 848008"/>
              <a:gd name="connsiteX0-61" fmla="*/ 1757 w 789794"/>
              <a:gd name="connsiteY0-62" fmla="*/ 840 h 848008"/>
              <a:gd name="connsiteX1-63" fmla="*/ 35719 w 789794"/>
              <a:gd name="connsiteY1-64" fmla="*/ 0 h 848008"/>
              <a:gd name="connsiteX2-65" fmla="*/ 590550 w 789794"/>
              <a:gd name="connsiteY2-66" fmla="*/ 0 h 848008"/>
              <a:gd name="connsiteX3-67" fmla="*/ 640938 w 789794"/>
              <a:gd name="connsiteY3-68" fmla="*/ 840 h 848008"/>
              <a:gd name="connsiteX4-69" fmla="*/ 640556 w 789794"/>
              <a:gd name="connsiteY4-70" fmla="*/ 42862 h 848008"/>
              <a:gd name="connsiteX5-71" fmla="*/ 649533 w 789794"/>
              <a:gd name="connsiteY5-72" fmla="*/ 195303 h 848008"/>
              <a:gd name="connsiteX6-73" fmla="*/ 735137 w 789794"/>
              <a:gd name="connsiteY6-74" fmla="*/ 675980 h 848008"/>
              <a:gd name="connsiteX7-75" fmla="*/ 789794 w 789794"/>
              <a:gd name="connsiteY7-76" fmla="*/ 848008 h 848008"/>
              <a:gd name="connsiteX8-77" fmla="*/ 121272 w 789794"/>
              <a:gd name="connsiteY8-78" fmla="*/ 848008 h 848008"/>
              <a:gd name="connsiteX9-79" fmla="*/ 107954 w 789794"/>
              <a:gd name="connsiteY9-80" fmla="*/ 802192 h 848008"/>
              <a:gd name="connsiteX10-81" fmla="*/ 6958 w 789794"/>
              <a:gd name="connsiteY10-82" fmla="*/ 165447 h 848008"/>
              <a:gd name="connsiteX11-83" fmla="*/ 0 w 789794"/>
              <a:gd name="connsiteY11-84" fmla="*/ 42862 h 848008"/>
              <a:gd name="connsiteX12" fmla="*/ 1757 w 789794"/>
              <a:gd name="connsiteY12" fmla="*/ 840 h 848008"/>
              <a:gd name="connsiteX0-85" fmla="*/ 1757 w 789794"/>
              <a:gd name="connsiteY0-86" fmla="*/ 840 h 848008"/>
              <a:gd name="connsiteX1-87" fmla="*/ 35719 w 789794"/>
              <a:gd name="connsiteY1-88" fmla="*/ 0 h 848008"/>
              <a:gd name="connsiteX2-89" fmla="*/ 590550 w 789794"/>
              <a:gd name="connsiteY2-90" fmla="*/ 0 h 848008"/>
              <a:gd name="connsiteX3-91" fmla="*/ 640938 w 789794"/>
              <a:gd name="connsiteY3-92" fmla="*/ 840 h 848008"/>
              <a:gd name="connsiteX4-93" fmla="*/ 640556 w 789794"/>
              <a:gd name="connsiteY4-94" fmla="*/ 42862 h 848008"/>
              <a:gd name="connsiteX5-95" fmla="*/ 649533 w 789794"/>
              <a:gd name="connsiteY5-96" fmla="*/ 195303 h 848008"/>
              <a:gd name="connsiteX6-97" fmla="*/ 735137 w 789794"/>
              <a:gd name="connsiteY6-98" fmla="*/ 675980 h 848008"/>
              <a:gd name="connsiteX7-99" fmla="*/ 776288 w 789794"/>
              <a:gd name="connsiteY7-100" fmla="*/ 812006 h 848008"/>
              <a:gd name="connsiteX8-101" fmla="*/ 789794 w 789794"/>
              <a:gd name="connsiteY8-102" fmla="*/ 848008 h 848008"/>
              <a:gd name="connsiteX9-103" fmla="*/ 121272 w 789794"/>
              <a:gd name="connsiteY9-104" fmla="*/ 848008 h 848008"/>
              <a:gd name="connsiteX10-105" fmla="*/ 107954 w 789794"/>
              <a:gd name="connsiteY10-106" fmla="*/ 802192 h 848008"/>
              <a:gd name="connsiteX11-107" fmla="*/ 6958 w 789794"/>
              <a:gd name="connsiteY11-108" fmla="*/ 165447 h 848008"/>
              <a:gd name="connsiteX12-109" fmla="*/ 0 w 789794"/>
              <a:gd name="connsiteY12-110" fmla="*/ 42862 h 848008"/>
              <a:gd name="connsiteX13" fmla="*/ 1757 w 789794"/>
              <a:gd name="connsiteY13" fmla="*/ 840 h 848008"/>
              <a:gd name="connsiteX0-111" fmla="*/ 1757 w 789794"/>
              <a:gd name="connsiteY0-112" fmla="*/ 840 h 848008"/>
              <a:gd name="connsiteX1-113" fmla="*/ 35719 w 789794"/>
              <a:gd name="connsiteY1-114" fmla="*/ 0 h 848008"/>
              <a:gd name="connsiteX2-115" fmla="*/ 590550 w 789794"/>
              <a:gd name="connsiteY2-116" fmla="*/ 0 h 848008"/>
              <a:gd name="connsiteX3-117" fmla="*/ 640938 w 789794"/>
              <a:gd name="connsiteY3-118" fmla="*/ 840 h 848008"/>
              <a:gd name="connsiteX4-119" fmla="*/ 640556 w 789794"/>
              <a:gd name="connsiteY4-120" fmla="*/ 42862 h 848008"/>
              <a:gd name="connsiteX5-121" fmla="*/ 649533 w 789794"/>
              <a:gd name="connsiteY5-122" fmla="*/ 195303 h 848008"/>
              <a:gd name="connsiteX6-123" fmla="*/ 735137 w 789794"/>
              <a:gd name="connsiteY6-124" fmla="*/ 675980 h 848008"/>
              <a:gd name="connsiteX7-125" fmla="*/ 776288 w 789794"/>
              <a:gd name="connsiteY7-126" fmla="*/ 812006 h 848008"/>
              <a:gd name="connsiteX8-127" fmla="*/ 789794 w 789794"/>
              <a:gd name="connsiteY8-128" fmla="*/ 848008 h 848008"/>
              <a:gd name="connsiteX9-129" fmla="*/ 754856 w 789794"/>
              <a:gd name="connsiteY9-130" fmla="*/ 847725 h 848008"/>
              <a:gd name="connsiteX10-131" fmla="*/ 121272 w 789794"/>
              <a:gd name="connsiteY10-132" fmla="*/ 848008 h 848008"/>
              <a:gd name="connsiteX11-133" fmla="*/ 107954 w 789794"/>
              <a:gd name="connsiteY11-134" fmla="*/ 802192 h 848008"/>
              <a:gd name="connsiteX12-135" fmla="*/ 6958 w 789794"/>
              <a:gd name="connsiteY12-136" fmla="*/ 165447 h 848008"/>
              <a:gd name="connsiteX13-137" fmla="*/ 0 w 789794"/>
              <a:gd name="connsiteY13-138" fmla="*/ 42862 h 848008"/>
              <a:gd name="connsiteX14" fmla="*/ 1757 w 789794"/>
              <a:gd name="connsiteY14" fmla="*/ 840 h 848008"/>
              <a:gd name="connsiteX0-139" fmla="*/ 1757 w 789794"/>
              <a:gd name="connsiteY0-140" fmla="*/ 840 h 848008"/>
              <a:gd name="connsiteX1-141" fmla="*/ 35719 w 789794"/>
              <a:gd name="connsiteY1-142" fmla="*/ 0 h 848008"/>
              <a:gd name="connsiteX2-143" fmla="*/ 590550 w 789794"/>
              <a:gd name="connsiteY2-144" fmla="*/ 0 h 848008"/>
              <a:gd name="connsiteX3-145" fmla="*/ 640938 w 789794"/>
              <a:gd name="connsiteY3-146" fmla="*/ 840 h 848008"/>
              <a:gd name="connsiteX4-147" fmla="*/ 640556 w 789794"/>
              <a:gd name="connsiteY4-148" fmla="*/ 42862 h 848008"/>
              <a:gd name="connsiteX5-149" fmla="*/ 649533 w 789794"/>
              <a:gd name="connsiteY5-150" fmla="*/ 195303 h 848008"/>
              <a:gd name="connsiteX6-151" fmla="*/ 735137 w 789794"/>
              <a:gd name="connsiteY6-152" fmla="*/ 675980 h 848008"/>
              <a:gd name="connsiteX7-153" fmla="*/ 776288 w 789794"/>
              <a:gd name="connsiteY7-154" fmla="*/ 812006 h 848008"/>
              <a:gd name="connsiteX8-155" fmla="*/ 789794 w 789794"/>
              <a:gd name="connsiteY8-156" fmla="*/ 848008 h 848008"/>
              <a:gd name="connsiteX9-157" fmla="*/ 754856 w 789794"/>
              <a:gd name="connsiteY9-158" fmla="*/ 847725 h 848008"/>
              <a:gd name="connsiteX10-159" fmla="*/ 152400 w 789794"/>
              <a:gd name="connsiteY10-160" fmla="*/ 847725 h 848008"/>
              <a:gd name="connsiteX11-161" fmla="*/ 121272 w 789794"/>
              <a:gd name="connsiteY11-162" fmla="*/ 848008 h 848008"/>
              <a:gd name="connsiteX12-163" fmla="*/ 107954 w 789794"/>
              <a:gd name="connsiteY12-164" fmla="*/ 802192 h 848008"/>
              <a:gd name="connsiteX13-165" fmla="*/ 6958 w 789794"/>
              <a:gd name="connsiteY13-166" fmla="*/ 165447 h 848008"/>
              <a:gd name="connsiteX14-167" fmla="*/ 0 w 789794"/>
              <a:gd name="connsiteY14-168" fmla="*/ 42862 h 848008"/>
              <a:gd name="connsiteX15" fmla="*/ 1757 w 789794"/>
              <a:gd name="connsiteY15" fmla="*/ 840 h 848008"/>
              <a:gd name="connsiteX0-169" fmla="*/ 1757 w 776288"/>
              <a:gd name="connsiteY0-170" fmla="*/ 840 h 848008"/>
              <a:gd name="connsiteX1-171" fmla="*/ 35719 w 776288"/>
              <a:gd name="connsiteY1-172" fmla="*/ 0 h 848008"/>
              <a:gd name="connsiteX2-173" fmla="*/ 590550 w 776288"/>
              <a:gd name="connsiteY2-174" fmla="*/ 0 h 848008"/>
              <a:gd name="connsiteX3-175" fmla="*/ 640938 w 776288"/>
              <a:gd name="connsiteY3-176" fmla="*/ 840 h 848008"/>
              <a:gd name="connsiteX4-177" fmla="*/ 640556 w 776288"/>
              <a:gd name="connsiteY4-178" fmla="*/ 42862 h 848008"/>
              <a:gd name="connsiteX5-179" fmla="*/ 649533 w 776288"/>
              <a:gd name="connsiteY5-180" fmla="*/ 195303 h 848008"/>
              <a:gd name="connsiteX6-181" fmla="*/ 735137 w 776288"/>
              <a:gd name="connsiteY6-182" fmla="*/ 675980 h 848008"/>
              <a:gd name="connsiteX7-183" fmla="*/ 776288 w 776288"/>
              <a:gd name="connsiteY7-184" fmla="*/ 812006 h 848008"/>
              <a:gd name="connsiteX8-185" fmla="*/ 754856 w 776288"/>
              <a:gd name="connsiteY8-186" fmla="*/ 847725 h 848008"/>
              <a:gd name="connsiteX9-187" fmla="*/ 152400 w 776288"/>
              <a:gd name="connsiteY9-188" fmla="*/ 847725 h 848008"/>
              <a:gd name="connsiteX10-189" fmla="*/ 121272 w 776288"/>
              <a:gd name="connsiteY10-190" fmla="*/ 848008 h 848008"/>
              <a:gd name="connsiteX11-191" fmla="*/ 107954 w 776288"/>
              <a:gd name="connsiteY11-192" fmla="*/ 802192 h 848008"/>
              <a:gd name="connsiteX12-193" fmla="*/ 6958 w 776288"/>
              <a:gd name="connsiteY12-194" fmla="*/ 165447 h 848008"/>
              <a:gd name="connsiteX13-195" fmla="*/ 0 w 776288"/>
              <a:gd name="connsiteY13-196" fmla="*/ 42862 h 848008"/>
              <a:gd name="connsiteX14-197" fmla="*/ 1757 w 776288"/>
              <a:gd name="connsiteY14-198" fmla="*/ 840 h 848008"/>
              <a:gd name="connsiteX0-199" fmla="*/ 1757 w 776288"/>
              <a:gd name="connsiteY0-200" fmla="*/ 840 h 848008"/>
              <a:gd name="connsiteX1-201" fmla="*/ 35719 w 776288"/>
              <a:gd name="connsiteY1-202" fmla="*/ 0 h 848008"/>
              <a:gd name="connsiteX2-203" fmla="*/ 590550 w 776288"/>
              <a:gd name="connsiteY2-204" fmla="*/ 0 h 848008"/>
              <a:gd name="connsiteX3-205" fmla="*/ 640938 w 776288"/>
              <a:gd name="connsiteY3-206" fmla="*/ 840 h 848008"/>
              <a:gd name="connsiteX4-207" fmla="*/ 640556 w 776288"/>
              <a:gd name="connsiteY4-208" fmla="*/ 42862 h 848008"/>
              <a:gd name="connsiteX5-209" fmla="*/ 649533 w 776288"/>
              <a:gd name="connsiteY5-210" fmla="*/ 195303 h 848008"/>
              <a:gd name="connsiteX6-211" fmla="*/ 735137 w 776288"/>
              <a:gd name="connsiteY6-212" fmla="*/ 675980 h 848008"/>
              <a:gd name="connsiteX7-213" fmla="*/ 776288 w 776288"/>
              <a:gd name="connsiteY7-214" fmla="*/ 812006 h 848008"/>
              <a:gd name="connsiteX8-215" fmla="*/ 754856 w 776288"/>
              <a:gd name="connsiteY8-216" fmla="*/ 847725 h 848008"/>
              <a:gd name="connsiteX9-217" fmla="*/ 152400 w 776288"/>
              <a:gd name="connsiteY9-218" fmla="*/ 847725 h 848008"/>
              <a:gd name="connsiteX10-219" fmla="*/ 121272 w 776288"/>
              <a:gd name="connsiteY10-220" fmla="*/ 848008 h 848008"/>
              <a:gd name="connsiteX11-221" fmla="*/ 107954 w 776288"/>
              <a:gd name="connsiteY11-222" fmla="*/ 802192 h 848008"/>
              <a:gd name="connsiteX12-223" fmla="*/ 6958 w 776288"/>
              <a:gd name="connsiteY12-224" fmla="*/ 165447 h 848008"/>
              <a:gd name="connsiteX13-225" fmla="*/ 0 w 776288"/>
              <a:gd name="connsiteY13-226" fmla="*/ 42862 h 848008"/>
              <a:gd name="connsiteX14-227" fmla="*/ 1757 w 776288"/>
              <a:gd name="connsiteY14-228" fmla="*/ 840 h 848008"/>
              <a:gd name="connsiteX0-229" fmla="*/ 1757 w 778715"/>
              <a:gd name="connsiteY0-230" fmla="*/ 840 h 848008"/>
              <a:gd name="connsiteX1-231" fmla="*/ 35719 w 778715"/>
              <a:gd name="connsiteY1-232" fmla="*/ 0 h 848008"/>
              <a:gd name="connsiteX2-233" fmla="*/ 590550 w 778715"/>
              <a:gd name="connsiteY2-234" fmla="*/ 0 h 848008"/>
              <a:gd name="connsiteX3-235" fmla="*/ 640938 w 778715"/>
              <a:gd name="connsiteY3-236" fmla="*/ 840 h 848008"/>
              <a:gd name="connsiteX4-237" fmla="*/ 640556 w 778715"/>
              <a:gd name="connsiteY4-238" fmla="*/ 42862 h 848008"/>
              <a:gd name="connsiteX5-239" fmla="*/ 649533 w 778715"/>
              <a:gd name="connsiteY5-240" fmla="*/ 195303 h 848008"/>
              <a:gd name="connsiteX6-241" fmla="*/ 735137 w 778715"/>
              <a:gd name="connsiteY6-242" fmla="*/ 675980 h 848008"/>
              <a:gd name="connsiteX7-243" fmla="*/ 776288 w 778715"/>
              <a:gd name="connsiteY7-244" fmla="*/ 812006 h 848008"/>
              <a:gd name="connsiteX8-245" fmla="*/ 754856 w 778715"/>
              <a:gd name="connsiteY8-246" fmla="*/ 847725 h 848008"/>
              <a:gd name="connsiteX9-247" fmla="*/ 152400 w 778715"/>
              <a:gd name="connsiteY9-248" fmla="*/ 847725 h 848008"/>
              <a:gd name="connsiteX10-249" fmla="*/ 121272 w 778715"/>
              <a:gd name="connsiteY10-250" fmla="*/ 848008 h 848008"/>
              <a:gd name="connsiteX11-251" fmla="*/ 107954 w 778715"/>
              <a:gd name="connsiteY11-252" fmla="*/ 802192 h 848008"/>
              <a:gd name="connsiteX12-253" fmla="*/ 6958 w 778715"/>
              <a:gd name="connsiteY12-254" fmla="*/ 165447 h 848008"/>
              <a:gd name="connsiteX13-255" fmla="*/ 0 w 778715"/>
              <a:gd name="connsiteY13-256" fmla="*/ 42862 h 848008"/>
              <a:gd name="connsiteX14-257" fmla="*/ 1757 w 778715"/>
              <a:gd name="connsiteY14-258" fmla="*/ 840 h 848008"/>
              <a:gd name="connsiteX0-259" fmla="*/ 1757 w 778715"/>
              <a:gd name="connsiteY0-260" fmla="*/ 840 h 848008"/>
              <a:gd name="connsiteX1-261" fmla="*/ 35719 w 778715"/>
              <a:gd name="connsiteY1-262" fmla="*/ 0 h 848008"/>
              <a:gd name="connsiteX2-263" fmla="*/ 590550 w 778715"/>
              <a:gd name="connsiteY2-264" fmla="*/ 0 h 848008"/>
              <a:gd name="connsiteX3-265" fmla="*/ 640556 w 778715"/>
              <a:gd name="connsiteY3-266" fmla="*/ 42862 h 848008"/>
              <a:gd name="connsiteX4-267" fmla="*/ 649533 w 778715"/>
              <a:gd name="connsiteY4-268" fmla="*/ 195303 h 848008"/>
              <a:gd name="connsiteX5-269" fmla="*/ 735137 w 778715"/>
              <a:gd name="connsiteY5-270" fmla="*/ 675980 h 848008"/>
              <a:gd name="connsiteX6-271" fmla="*/ 776288 w 778715"/>
              <a:gd name="connsiteY6-272" fmla="*/ 812006 h 848008"/>
              <a:gd name="connsiteX7-273" fmla="*/ 754856 w 778715"/>
              <a:gd name="connsiteY7-274" fmla="*/ 847725 h 848008"/>
              <a:gd name="connsiteX8-275" fmla="*/ 152400 w 778715"/>
              <a:gd name="connsiteY8-276" fmla="*/ 847725 h 848008"/>
              <a:gd name="connsiteX9-277" fmla="*/ 121272 w 778715"/>
              <a:gd name="connsiteY9-278" fmla="*/ 848008 h 848008"/>
              <a:gd name="connsiteX10-279" fmla="*/ 107954 w 778715"/>
              <a:gd name="connsiteY10-280" fmla="*/ 802192 h 848008"/>
              <a:gd name="connsiteX11-281" fmla="*/ 6958 w 778715"/>
              <a:gd name="connsiteY11-282" fmla="*/ 165447 h 848008"/>
              <a:gd name="connsiteX12-283" fmla="*/ 0 w 778715"/>
              <a:gd name="connsiteY12-284" fmla="*/ 42862 h 848008"/>
              <a:gd name="connsiteX13-285" fmla="*/ 1757 w 778715"/>
              <a:gd name="connsiteY13-286" fmla="*/ 840 h 848008"/>
              <a:gd name="connsiteX0-287" fmla="*/ 1757 w 778715"/>
              <a:gd name="connsiteY0-288" fmla="*/ 840 h 848008"/>
              <a:gd name="connsiteX1-289" fmla="*/ 35719 w 778715"/>
              <a:gd name="connsiteY1-290" fmla="*/ 0 h 848008"/>
              <a:gd name="connsiteX2-291" fmla="*/ 590550 w 778715"/>
              <a:gd name="connsiteY2-292" fmla="*/ 0 h 848008"/>
              <a:gd name="connsiteX3-293" fmla="*/ 640556 w 778715"/>
              <a:gd name="connsiteY3-294" fmla="*/ 42862 h 848008"/>
              <a:gd name="connsiteX4-295" fmla="*/ 649533 w 778715"/>
              <a:gd name="connsiteY4-296" fmla="*/ 195303 h 848008"/>
              <a:gd name="connsiteX5-297" fmla="*/ 735137 w 778715"/>
              <a:gd name="connsiteY5-298" fmla="*/ 675980 h 848008"/>
              <a:gd name="connsiteX6-299" fmla="*/ 776288 w 778715"/>
              <a:gd name="connsiteY6-300" fmla="*/ 812006 h 848008"/>
              <a:gd name="connsiteX7-301" fmla="*/ 754856 w 778715"/>
              <a:gd name="connsiteY7-302" fmla="*/ 847725 h 848008"/>
              <a:gd name="connsiteX8-303" fmla="*/ 152400 w 778715"/>
              <a:gd name="connsiteY8-304" fmla="*/ 847725 h 848008"/>
              <a:gd name="connsiteX9-305" fmla="*/ 121272 w 778715"/>
              <a:gd name="connsiteY9-306" fmla="*/ 848008 h 848008"/>
              <a:gd name="connsiteX10-307" fmla="*/ 107954 w 778715"/>
              <a:gd name="connsiteY10-308" fmla="*/ 802192 h 848008"/>
              <a:gd name="connsiteX11-309" fmla="*/ 6958 w 778715"/>
              <a:gd name="connsiteY11-310" fmla="*/ 165447 h 848008"/>
              <a:gd name="connsiteX12-311" fmla="*/ 0 w 778715"/>
              <a:gd name="connsiteY12-312" fmla="*/ 42862 h 848008"/>
              <a:gd name="connsiteX13-313" fmla="*/ 1757 w 778715"/>
              <a:gd name="connsiteY13-314" fmla="*/ 840 h 848008"/>
              <a:gd name="connsiteX0-315" fmla="*/ 1757 w 778715"/>
              <a:gd name="connsiteY0-316" fmla="*/ 840 h 848008"/>
              <a:gd name="connsiteX1-317" fmla="*/ 35719 w 778715"/>
              <a:gd name="connsiteY1-318" fmla="*/ 0 h 848008"/>
              <a:gd name="connsiteX2-319" fmla="*/ 590550 w 778715"/>
              <a:gd name="connsiteY2-320" fmla="*/ 0 h 848008"/>
              <a:gd name="connsiteX3-321" fmla="*/ 640556 w 778715"/>
              <a:gd name="connsiteY3-322" fmla="*/ 42862 h 848008"/>
              <a:gd name="connsiteX4-323" fmla="*/ 649533 w 778715"/>
              <a:gd name="connsiteY4-324" fmla="*/ 195303 h 848008"/>
              <a:gd name="connsiteX5-325" fmla="*/ 735137 w 778715"/>
              <a:gd name="connsiteY5-326" fmla="*/ 675980 h 848008"/>
              <a:gd name="connsiteX6-327" fmla="*/ 776288 w 778715"/>
              <a:gd name="connsiteY6-328" fmla="*/ 812006 h 848008"/>
              <a:gd name="connsiteX7-329" fmla="*/ 754856 w 778715"/>
              <a:gd name="connsiteY7-330" fmla="*/ 847725 h 848008"/>
              <a:gd name="connsiteX8-331" fmla="*/ 152400 w 778715"/>
              <a:gd name="connsiteY8-332" fmla="*/ 847725 h 848008"/>
              <a:gd name="connsiteX9-333" fmla="*/ 121272 w 778715"/>
              <a:gd name="connsiteY9-334" fmla="*/ 848008 h 848008"/>
              <a:gd name="connsiteX10-335" fmla="*/ 107954 w 778715"/>
              <a:gd name="connsiteY10-336" fmla="*/ 802192 h 848008"/>
              <a:gd name="connsiteX11-337" fmla="*/ 6958 w 778715"/>
              <a:gd name="connsiteY11-338" fmla="*/ 165447 h 848008"/>
              <a:gd name="connsiteX12-339" fmla="*/ 0 w 778715"/>
              <a:gd name="connsiteY12-340" fmla="*/ 42862 h 848008"/>
              <a:gd name="connsiteX13-341" fmla="*/ 1757 w 778715"/>
              <a:gd name="connsiteY13-342" fmla="*/ 840 h 848008"/>
              <a:gd name="connsiteX0-343" fmla="*/ 18151 w 796866"/>
              <a:gd name="connsiteY0-344" fmla="*/ 42862 h 848008"/>
              <a:gd name="connsiteX1-345" fmla="*/ 53870 w 796866"/>
              <a:gd name="connsiteY1-346" fmla="*/ 0 h 848008"/>
              <a:gd name="connsiteX2-347" fmla="*/ 608701 w 796866"/>
              <a:gd name="connsiteY2-348" fmla="*/ 0 h 848008"/>
              <a:gd name="connsiteX3-349" fmla="*/ 658707 w 796866"/>
              <a:gd name="connsiteY3-350" fmla="*/ 42862 h 848008"/>
              <a:gd name="connsiteX4-351" fmla="*/ 667684 w 796866"/>
              <a:gd name="connsiteY4-352" fmla="*/ 195303 h 848008"/>
              <a:gd name="connsiteX5-353" fmla="*/ 753288 w 796866"/>
              <a:gd name="connsiteY5-354" fmla="*/ 675980 h 848008"/>
              <a:gd name="connsiteX6-355" fmla="*/ 794439 w 796866"/>
              <a:gd name="connsiteY6-356" fmla="*/ 812006 h 848008"/>
              <a:gd name="connsiteX7-357" fmla="*/ 773007 w 796866"/>
              <a:gd name="connsiteY7-358" fmla="*/ 847725 h 848008"/>
              <a:gd name="connsiteX8-359" fmla="*/ 170551 w 796866"/>
              <a:gd name="connsiteY8-360" fmla="*/ 847725 h 848008"/>
              <a:gd name="connsiteX9-361" fmla="*/ 139423 w 796866"/>
              <a:gd name="connsiteY9-362" fmla="*/ 848008 h 848008"/>
              <a:gd name="connsiteX10-363" fmla="*/ 126105 w 796866"/>
              <a:gd name="connsiteY10-364" fmla="*/ 802192 h 848008"/>
              <a:gd name="connsiteX11-365" fmla="*/ 25109 w 796866"/>
              <a:gd name="connsiteY11-366" fmla="*/ 165447 h 848008"/>
              <a:gd name="connsiteX12-367" fmla="*/ 18151 w 796866"/>
              <a:gd name="connsiteY12-368" fmla="*/ 42862 h 848008"/>
              <a:gd name="connsiteX0-369" fmla="*/ 20454 w 799169"/>
              <a:gd name="connsiteY0-370" fmla="*/ 42862 h 848008"/>
              <a:gd name="connsiteX1-371" fmla="*/ 56173 w 799169"/>
              <a:gd name="connsiteY1-372" fmla="*/ 0 h 848008"/>
              <a:gd name="connsiteX2-373" fmla="*/ 611004 w 799169"/>
              <a:gd name="connsiteY2-374" fmla="*/ 0 h 848008"/>
              <a:gd name="connsiteX3-375" fmla="*/ 661010 w 799169"/>
              <a:gd name="connsiteY3-376" fmla="*/ 42862 h 848008"/>
              <a:gd name="connsiteX4-377" fmla="*/ 669987 w 799169"/>
              <a:gd name="connsiteY4-378" fmla="*/ 195303 h 848008"/>
              <a:gd name="connsiteX5-379" fmla="*/ 755591 w 799169"/>
              <a:gd name="connsiteY5-380" fmla="*/ 675980 h 848008"/>
              <a:gd name="connsiteX6-381" fmla="*/ 796742 w 799169"/>
              <a:gd name="connsiteY6-382" fmla="*/ 812006 h 848008"/>
              <a:gd name="connsiteX7-383" fmla="*/ 775310 w 799169"/>
              <a:gd name="connsiteY7-384" fmla="*/ 847725 h 848008"/>
              <a:gd name="connsiteX8-385" fmla="*/ 172854 w 799169"/>
              <a:gd name="connsiteY8-386" fmla="*/ 847725 h 848008"/>
              <a:gd name="connsiteX9-387" fmla="*/ 141726 w 799169"/>
              <a:gd name="connsiteY9-388" fmla="*/ 848008 h 848008"/>
              <a:gd name="connsiteX10-389" fmla="*/ 128408 w 799169"/>
              <a:gd name="connsiteY10-390" fmla="*/ 802192 h 848008"/>
              <a:gd name="connsiteX11-391" fmla="*/ 27412 w 799169"/>
              <a:gd name="connsiteY11-392" fmla="*/ 165447 h 848008"/>
              <a:gd name="connsiteX12-393" fmla="*/ 20454 w 799169"/>
              <a:gd name="connsiteY12-394" fmla="*/ 42862 h 848008"/>
              <a:gd name="connsiteX0-395" fmla="*/ 1585 w 780300"/>
              <a:gd name="connsiteY0-396" fmla="*/ 42862 h 848008"/>
              <a:gd name="connsiteX1-397" fmla="*/ 37304 w 780300"/>
              <a:gd name="connsiteY1-398" fmla="*/ 0 h 848008"/>
              <a:gd name="connsiteX2-399" fmla="*/ 592135 w 780300"/>
              <a:gd name="connsiteY2-400" fmla="*/ 0 h 848008"/>
              <a:gd name="connsiteX3-401" fmla="*/ 642141 w 780300"/>
              <a:gd name="connsiteY3-402" fmla="*/ 42862 h 848008"/>
              <a:gd name="connsiteX4-403" fmla="*/ 651118 w 780300"/>
              <a:gd name="connsiteY4-404" fmla="*/ 195303 h 848008"/>
              <a:gd name="connsiteX5-405" fmla="*/ 736722 w 780300"/>
              <a:gd name="connsiteY5-406" fmla="*/ 675980 h 848008"/>
              <a:gd name="connsiteX6-407" fmla="*/ 777873 w 780300"/>
              <a:gd name="connsiteY6-408" fmla="*/ 812006 h 848008"/>
              <a:gd name="connsiteX7-409" fmla="*/ 756441 w 780300"/>
              <a:gd name="connsiteY7-410" fmla="*/ 847725 h 848008"/>
              <a:gd name="connsiteX8-411" fmla="*/ 153985 w 780300"/>
              <a:gd name="connsiteY8-412" fmla="*/ 847725 h 848008"/>
              <a:gd name="connsiteX9-413" fmla="*/ 122857 w 780300"/>
              <a:gd name="connsiteY9-414" fmla="*/ 848008 h 848008"/>
              <a:gd name="connsiteX10-415" fmla="*/ 109539 w 780300"/>
              <a:gd name="connsiteY10-416" fmla="*/ 802192 h 848008"/>
              <a:gd name="connsiteX11-417" fmla="*/ 8543 w 780300"/>
              <a:gd name="connsiteY11-418" fmla="*/ 165447 h 848008"/>
              <a:gd name="connsiteX12-419" fmla="*/ 1585 w 780300"/>
              <a:gd name="connsiteY12-420" fmla="*/ 42862 h 848008"/>
              <a:gd name="connsiteX0-421" fmla="*/ 365 w 779080"/>
              <a:gd name="connsiteY0-422" fmla="*/ 43076 h 848222"/>
              <a:gd name="connsiteX1-423" fmla="*/ 36084 w 779080"/>
              <a:gd name="connsiteY1-424" fmla="*/ 214 h 848222"/>
              <a:gd name="connsiteX2-425" fmla="*/ 590915 w 779080"/>
              <a:gd name="connsiteY2-426" fmla="*/ 214 h 848222"/>
              <a:gd name="connsiteX3-427" fmla="*/ 640921 w 779080"/>
              <a:gd name="connsiteY3-428" fmla="*/ 43076 h 848222"/>
              <a:gd name="connsiteX4-429" fmla="*/ 649898 w 779080"/>
              <a:gd name="connsiteY4-430" fmla="*/ 195517 h 848222"/>
              <a:gd name="connsiteX5-431" fmla="*/ 735502 w 779080"/>
              <a:gd name="connsiteY5-432" fmla="*/ 676194 h 848222"/>
              <a:gd name="connsiteX6-433" fmla="*/ 776653 w 779080"/>
              <a:gd name="connsiteY6-434" fmla="*/ 812220 h 848222"/>
              <a:gd name="connsiteX7-435" fmla="*/ 755221 w 779080"/>
              <a:gd name="connsiteY7-436" fmla="*/ 847939 h 848222"/>
              <a:gd name="connsiteX8-437" fmla="*/ 152765 w 779080"/>
              <a:gd name="connsiteY8-438" fmla="*/ 847939 h 848222"/>
              <a:gd name="connsiteX9-439" fmla="*/ 121637 w 779080"/>
              <a:gd name="connsiteY9-440" fmla="*/ 848222 h 848222"/>
              <a:gd name="connsiteX10-441" fmla="*/ 108319 w 779080"/>
              <a:gd name="connsiteY10-442" fmla="*/ 802406 h 848222"/>
              <a:gd name="connsiteX11-443" fmla="*/ 7323 w 779080"/>
              <a:gd name="connsiteY11-444" fmla="*/ 165661 h 848222"/>
              <a:gd name="connsiteX12-445" fmla="*/ 365 w 779080"/>
              <a:gd name="connsiteY12-446" fmla="*/ 43076 h 848222"/>
              <a:gd name="connsiteX0-447" fmla="*/ 365 w 779080"/>
              <a:gd name="connsiteY0-448" fmla="*/ 43076 h 847939"/>
              <a:gd name="connsiteX1-449" fmla="*/ 36084 w 779080"/>
              <a:gd name="connsiteY1-450" fmla="*/ 214 h 847939"/>
              <a:gd name="connsiteX2-451" fmla="*/ 590915 w 779080"/>
              <a:gd name="connsiteY2-452" fmla="*/ 214 h 847939"/>
              <a:gd name="connsiteX3-453" fmla="*/ 640921 w 779080"/>
              <a:gd name="connsiteY3-454" fmla="*/ 43076 h 847939"/>
              <a:gd name="connsiteX4-455" fmla="*/ 649898 w 779080"/>
              <a:gd name="connsiteY4-456" fmla="*/ 195517 h 847939"/>
              <a:gd name="connsiteX5-457" fmla="*/ 735502 w 779080"/>
              <a:gd name="connsiteY5-458" fmla="*/ 676194 h 847939"/>
              <a:gd name="connsiteX6-459" fmla="*/ 776653 w 779080"/>
              <a:gd name="connsiteY6-460" fmla="*/ 812220 h 847939"/>
              <a:gd name="connsiteX7-461" fmla="*/ 755221 w 779080"/>
              <a:gd name="connsiteY7-462" fmla="*/ 847939 h 847939"/>
              <a:gd name="connsiteX8-463" fmla="*/ 152765 w 779080"/>
              <a:gd name="connsiteY8-464" fmla="*/ 847939 h 847939"/>
              <a:gd name="connsiteX9-465" fmla="*/ 108319 w 779080"/>
              <a:gd name="connsiteY9-466" fmla="*/ 802406 h 847939"/>
              <a:gd name="connsiteX10-467" fmla="*/ 7323 w 779080"/>
              <a:gd name="connsiteY10-468" fmla="*/ 165661 h 847939"/>
              <a:gd name="connsiteX11-469" fmla="*/ 365 w 779080"/>
              <a:gd name="connsiteY11-470" fmla="*/ 43076 h 847939"/>
              <a:gd name="connsiteX0-471" fmla="*/ 365 w 779080"/>
              <a:gd name="connsiteY0-472" fmla="*/ 43076 h 847939"/>
              <a:gd name="connsiteX1-473" fmla="*/ 36084 w 779080"/>
              <a:gd name="connsiteY1-474" fmla="*/ 214 h 847939"/>
              <a:gd name="connsiteX2-475" fmla="*/ 590915 w 779080"/>
              <a:gd name="connsiteY2-476" fmla="*/ 214 h 847939"/>
              <a:gd name="connsiteX3-477" fmla="*/ 640921 w 779080"/>
              <a:gd name="connsiteY3-478" fmla="*/ 43076 h 847939"/>
              <a:gd name="connsiteX4-479" fmla="*/ 649898 w 779080"/>
              <a:gd name="connsiteY4-480" fmla="*/ 195517 h 847939"/>
              <a:gd name="connsiteX5-481" fmla="*/ 735502 w 779080"/>
              <a:gd name="connsiteY5-482" fmla="*/ 676194 h 847939"/>
              <a:gd name="connsiteX6-483" fmla="*/ 776653 w 779080"/>
              <a:gd name="connsiteY6-484" fmla="*/ 812220 h 847939"/>
              <a:gd name="connsiteX7-485" fmla="*/ 755221 w 779080"/>
              <a:gd name="connsiteY7-486" fmla="*/ 847939 h 847939"/>
              <a:gd name="connsiteX8-487" fmla="*/ 152765 w 779080"/>
              <a:gd name="connsiteY8-488" fmla="*/ 847939 h 847939"/>
              <a:gd name="connsiteX9-489" fmla="*/ 108319 w 779080"/>
              <a:gd name="connsiteY9-490" fmla="*/ 802406 h 847939"/>
              <a:gd name="connsiteX10-491" fmla="*/ 7323 w 779080"/>
              <a:gd name="connsiteY10-492" fmla="*/ 165661 h 847939"/>
              <a:gd name="connsiteX11-493" fmla="*/ 365 w 779080"/>
              <a:gd name="connsiteY11-494" fmla="*/ 43076 h 847939"/>
              <a:gd name="connsiteX0-495" fmla="*/ 365 w 779080"/>
              <a:gd name="connsiteY0-496" fmla="*/ 43076 h 847939"/>
              <a:gd name="connsiteX1-497" fmla="*/ 36084 w 779080"/>
              <a:gd name="connsiteY1-498" fmla="*/ 214 h 847939"/>
              <a:gd name="connsiteX2-499" fmla="*/ 590915 w 779080"/>
              <a:gd name="connsiteY2-500" fmla="*/ 214 h 847939"/>
              <a:gd name="connsiteX3-501" fmla="*/ 640921 w 779080"/>
              <a:gd name="connsiteY3-502" fmla="*/ 43076 h 847939"/>
              <a:gd name="connsiteX4-503" fmla="*/ 649898 w 779080"/>
              <a:gd name="connsiteY4-504" fmla="*/ 195517 h 847939"/>
              <a:gd name="connsiteX5-505" fmla="*/ 735502 w 779080"/>
              <a:gd name="connsiteY5-506" fmla="*/ 676194 h 847939"/>
              <a:gd name="connsiteX6-507" fmla="*/ 776653 w 779080"/>
              <a:gd name="connsiteY6-508" fmla="*/ 812220 h 847939"/>
              <a:gd name="connsiteX7-509" fmla="*/ 755221 w 779080"/>
              <a:gd name="connsiteY7-510" fmla="*/ 847939 h 847939"/>
              <a:gd name="connsiteX8-511" fmla="*/ 152765 w 779080"/>
              <a:gd name="connsiteY8-512" fmla="*/ 847939 h 847939"/>
              <a:gd name="connsiteX9-513" fmla="*/ 108319 w 779080"/>
              <a:gd name="connsiteY9-514" fmla="*/ 802406 h 847939"/>
              <a:gd name="connsiteX10-515" fmla="*/ 7323 w 779080"/>
              <a:gd name="connsiteY10-516" fmla="*/ 165661 h 847939"/>
              <a:gd name="connsiteX11-517" fmla="*/ 365 w 779080"/>
              <a:gd name="connsiteY11-518" fmla="*/ 43076 h 847939"/>
              <a:gd name="connsiteX0-519" fmla="*/ 365 w 779080"/>
              <a:gd name="connsiteY0-520" fmla="*/ 43076 h 847939"/>
              <a:gd name="connsiteX1-521" fmla="*/ 36084 w 779080"/>
              <a:gd name="connsiteY1-522" fmla="*/ 214 h 847939"/>
              <a:gd name="connsiteX2-523" fmla="*/ 590915 w 779080"/>
              <a:gd name="connsiteY2-524" fmla="*/ 214 h 847939"/>
              <a:gd name="connsiteX3-525" fmla="*/ 640921 w 779080"/>
              <a:gd name="connsiteY3-526" fmla="*/ 43076 h 847939"/>
              <a:gd name="connsiteX4-527" fmla="*/ 649898 w 779080"/>
              <a:gd name="connsiteY4-528" fmla="*/ 195517 h 847939"/>
              <a:gd name="connsiteX5-529" fmla="*/ 735502 w 779080"/>
              <a:gd name="connsiteY5-530" fmla="*/ 676194 h 847939"/>
              <a:gd name="connsiteX6-531" fmla="*/ 776653 w 779080"/>
              <a:gd name="connsiteY6-532" fmla="*/ 812220 h 847939"/>
              <a:gd name="connsiteX7-533" fmla="*/ 755221 w 779080"/>
              <a:gd name="connsiteY7-534" fmla="*/ 847939 h 847939"/>
              <a:gd name="connsiteX8-535" fmla="*/ 152765 w 779080"/>
              <a:gd name="connsiteY8-536" fmla="*/ 847939 h 847939"/>
              <a:gd name="connsiteX9-537" fmla="*/ 108319 w 779080"/>
              <a:gd name="connsiteY9-538" fmla="*/ 802406 h 847939"/>
              <a:gd name="connsiteX10-539" fmla="*/ 7323 w 779080"/>
              <a:gd name="connsiteY10-540" fmla="*/ 165661 h 847939"/>
              <a:gd name="connsiteX11-541" fmla="*/ 365 w 779080"/>
              <a:gd name="connsiteY11-542" fmla="*/ 43076 h 847939"/>
              <a:gd name="connsiteX0-543" fmla="*/ 365 w 779080"/>
              <a:gd name="connsiteY0-544" fmla="*/ 43076 h 847939"/>
              <a:gd name="connsiteX1-545" fmla="*/ 36084 w 779080"/>
              <a:gd name="connsiteY1-546" fmla="*/ 214 h 847939"/>
              <a:gd name="connsiteX2-547" fmla="*/ 590915 w 779080"/>
              <a:gd name="connsiteY2-548" fmla="*/ 214 h 847939"/>
              <a:gd name="connsiteX3-549" fmla="*/ 640921 w 779080"/>
              <a:gd name="connsiteY3-550" fmla="*/ 43076 h 847939"/>
              <a:gd name="connsiteX4-551" fmla="*/ 649898 w 779080"/>
              <a:gd name="connsiteY4-552" fmla="*/ 195517 h 847939"/>
              <a:gd name="connsiteX5-553" fmla="*/ 735502 w 779080"/>
              <a:gd name="connsiteY5-554" fmla="*/ 676194 h 847939"/>
              <a:gd name="connsiteX6-555" fmla="*/ 776653 w 779080"/>
              <a:gd name="connsiteY6-556" fmla="*/ 812220 h 847939"/>
              <a:gd name="connsiteX7-557" fmla="*/ 755221 w 779080"/>
              <a:gd name="connsiteY7-558" fmla="*/ 847939 h 847939"/>
              <a:gd name="connsiteX8-559" fmla="*/ 152765 w 779080"/>
              <a:gd name="connsiteY8-560" fmla="*/ 847939 h 847939"/>
              <a:gd name="connsiteX9-561" fmla="*/ 108319 w 779080"/>
              <a:gd name="connsiteY9-562" fmla="*/ 802406 h 847939"/>
              <a:gd name="connsiteX10-563" fmla="*/ 7323 w 779080"/>
              <a:gd name="connsiteY10-564" fmla="*/ 165661 h 847939"/>
              <a:gd name="connsiteX11-565" fmla="*/ 365 w 779080"/>
              <a:gd name="connsiteY11-566" fmla="*/ 43076 h 8479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779080" h="847939">
                <a:moveTo>
                  <a:pt x="365" y="43076"/>
                </a:moveTo>
                <a:cubicBezTo>
                  <a:pt x="-1986" y="15502"/>
                  <a:pt x="6715" y="-2167"/>
                  <a:pt x="36084" y="214"/>
                </a:cubicBezTo>
                <a:lnTo>
                  <a:pt x="590915" y="214"/>
                </a:lnTo>
                <a:cubicBezTo>
                  <a:pt x="640921" y="2594"/>
                  <a:pt x="640921" y="19264"/>
                  <a:pt x="640921" y="43076"/>
                </a:cubicBezTo>
                <a:lnTo>
                  <a:pt x="649898" y="195517"/>
                </a:lnTo>
                <a:cubicBezTo>
                  <a:pt x="664531" y="360278"/>
                  <a:pt x="693483" y="520921"/>
                  <a:pt x="735502" y="676194"/>
                </a:cubicBezTo>
                <a:lnTo>
                  <a:pt x="776653" y="812220"/>
                </a:lnTo>
                <a:cubicBezTo>
                  <a:pt x="779034" y="831269"/>
                  <a:pt x="786177" y="845558"/>
                  <a:pt x="755221" y="847939"/>
                </a:cubicBezTo>
                <a:lnTo>
                  <a:pt x="152765" y="847939"/>
                </a:lnTo>
                <a:cubicBezTo>
                  <a:pt x="128425" y="844667"/>
                  <a:pt x="120753" y="839015"/>
                  <a:pt x="108319" y="802406"/>
                </a:cubicBezTo>
                <a:cubicBezTo>
                  <a:pt x="55464" y="596976"/>
                  <a:pt x="21168" y="384096"/>
                  <a:pt x="7323" y="165661"/>
                </a:cubicBezTo>
                <a:lnTo>
                  <a:pt x="365" y="43076"/>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13" name="任意多边形 112"/>
          <p:cNvSpPr/>
          <p:nvPr/>
        </p:nvSpPr>
        <p:spPr>
          <a:xfrm flipH="1">
            <a:off x="8042761" y="4675695"/>
            <a:ext cx="1063373" cy="777235"/>
          </a:xfrm>
          <a:custGeom>
            <a:avLst/>
            <a:gdLst>
              <a:gd name="connsiteX0" fmla="*/ 0 w 1200094"/>
              <a:gd name="connsiteY0" fmla="*/ 0 h 845547"/>
              <a:gd name="connsiteX1" fmla="*/ 677110 w 1200094"/>
              <a:gd name="connsiteY1" fmla="*/ 0 h 845547"/>
              <a:gd name="connsiteX2" fmla="*/ 744984 w 1200094"/>
              <a:gd name="connsiteY2" fmla="*/ 163295 h 845547"/>
              <a:gd name="connsiteX3" fmla="*/ 1121544 w 1200094"/>
              <a:gd name="connsiteY3" fmla="*/ 759121 h 845547"/>
              <a:gd name="connsiteX4" fmla="*/ 1200094 w 1200094"/>
              <a:gd name="connsiteY4" fmla="*/ 845547 h 845547"/>
              <a:gd name="connsiteX5" fmla="*/ 397607 w 1200094"/>
              <a:gd name="connsiteY5" fmla="*/ 845547 h 845547"/>
              <a:gd name="connsiteX6" fmla="*/ 259706 w 1200094"/>
              <a:gd name="connsiteY6" fmla="*/ 618556 h 845547"/>
              <a:gd name="connsiteX7" fmla="*/ 12769 w 1200094"/>
              <a:gd name="connsiteY7" fmla="*/ 43928 h 845547"/>
              <a:gd name="connsiteX8" fmla="*/ 0 w 1200094"/>
              <a:gd name="connsiteY8" fmla="*/ 0 h 845547"/>
              <a:gd name="connsiteX0-1" fmla="*/ 0 w 1200094"/>
              <a:gd name="connsiteY0-2" fmla="*/ 0 h 845547"/>
              <a:gd name="connsiteX1-3" fmla="*/ 43489 w 1200094"/>
              <a:gd name="connsiteY1-4" fmla="*/ 883 h 845547"/>
              <a:gd name="connsiteX2-5" fmla="*/ 677110 w 1200094"/>
              <a:gd name="connsiteY2-6" fmla="*/ 0 h 845547"/>
              <a:gd name="connsiteX3-7" fmla="*/ 744984 w 1200094"/>
              <a:gd name="connsiteY3-8" fmla="*/ 163295 h 845547"/>
              <a:gd name="connsiteX4-9" fmla="*/ 1121544 w 1200094"/>
              <a:gd name="connsiteY4-10" fmla="*/ 759121 h 845547"/>
              <a:gd name="connsiteX5-11" fmla="*/ 1200094 w 1200094"/>
              <a:gd name="connsiteY5-12" fmla="*/ 845547 h 845547"/>
              <a:gd name="connsiteX6-13" fmla="*/ 397607 w 1200094"/>
              <a:gd name="connsiteY6-14" fmla="*/ 845547 h 845547"/>
              <a:gd name="connsiteX7-15" fmla="*/ 259706 w 1200094"/>
              <a:gd name="connsiteY7-16" fmla="*/ 618556 h 845547"/>
              <a:gd name="connsiteX8-17" fmla="*/ 12769 w 1200094"/>
              <a:gd name="connsiteY8-18" fmla="*/ 43928 h 845547"/>
              <a:gd name="connsiteX9" fmla="*/ 0 w 1200094"/>
              <a:gd name="connsiteY9" fmla="*/ 0 h 845547"/>
              <a:gd name="connsiteX0-19" fmla="*/ 0 w 1200094"/>
              <a:gd name="connsiteY0-20" fmla="*/ 0 h 845547"/>
              <a:gd name="connsiteX1-21" fmla="*/ 43489 w 1200094"/>
              <a:gd name="connsiteY1-22" fmla="*/ 883 h 845547"/>
              <a:gd name="connsiteX2-23" fmla="*/ 643564 w 1200094"/>
              <a:gd name="connsiteY2-24" fmla="*/ 883 h 845547"/>
              <a:gd name="connsiteX3-25" fmla="*/ 677110 w 1200094"/>
              <a:gd name="connsiteY3-26" fmla="*/ 0 h 845547"/>
              <a:gd name="connsiteX4-27" fmla="*/ 744984 w 1200094"/>
              <a:gd name="connsiteY4-28" fmla="*/ 163295 h 845547"/>
              <a:gd name="connsiteX5-29" fmla="*/ 1121544 w 1200094"/>
              <a:gd name="connsiteY5-30" fmla="*/ 759121 h 845547"/>
              <a:gd name="connsiteX6-31" fmla="*/ 1200094 w 1200094"/>
              <a:gd name="connsiteY6-32" fmla="*/ 845547 h 845547"/>
              <a:gd name="connsiteX7-33" fmla="*/ 397607 w 1200094"/>
              <a:gd name="connsiteY7-34" fmla="*/ 845547 h 845547"/>
              <a:gd name="connsiteX8-35" fmla="*/ 259706 w 1200094"/>
              <a:gd name="connsiteY8-36" fmla="*/ 618556 h 845547"/>
              <a:gd name="connsiteX9-37" fmla="*/ 12769 w 1200094"/>
              <a:gd name="connsiteY9-38" fmla="*/ 43928 h 845547"/>
              <a:gd name="connsiteX10" fmla="*/ 0 w 1200094"/>
              <a:gd name="connsiteY10" fmla="*/ 0 h 845547"/>
              <a:gd name="connsiteX0-39" fmla="*/ 0 w 1200094"/>
              <a:gd name="connsiteY0-40" fmla="*/ 0 h 845547"/>
              <a:gd name="connsiteX1-41" fmla="*/ 43489 w 1200094"/>
              <a:gd name="connsiteY1-42" fmla="*/ 883 h 845547"/>
              <a:gd name="connsiteX2-43" fmla="*/ 643564 w 1200094"/>
              <a:gd name="connsiteY2-44" fmla="*/ 883 h 845547"/>
              <a:gd name="connsiteX3-45" fmla="*/ 677110 w 1200094"/>
              <a:gd name="connsiteY3-46" fmla="*/ 0 h 845547"/>
              <a:gd name="connsiteX4-47" fmla="*/ 691189 w 1200094"/>
              <a:gd name="connsiteY4-48" fmla="*/ 34220 h 845547"/>
              <a:gd name="connsiteX5-49" fmla="*/ 744984 w 1200094"/>
              <a:gd name="connsiteY5-50" fmla="*/ 163295 h 845547"/>
              <a:gd name="connsiteX6-51" fmla="*/ 1121544 w 1200094"/>
              <a:gd name="connsiteY6-52" fmla="*/ 759121 h 845547"/>
              <a:gd name="connsiteX7-53" fmla="*/ 1200094 w 1200094"/>
              <a:gd name="connsiteY7-54" fmla="*/ 845547 h 845547"/>
              <a:gd name="connsiteX8-55" fmla="*/ 397607 w 1200094"/>
              <a:gd name="connsiteY8-56" fmla="*/ 845547 h 845547"/>
              <a:gd name="connsiteX9-57" fmla="*/ 259706 w 1200094"/>
              <a:gd name="connsiteY9-58" fmla="*/ 618556 h 845547"/>
              <a:gd name="connsiteX10-59" fmla="*/ 12769 w 1200094"/>
              <a:gd name="connsiteY10-60" fmla="*/ 43928 h 845547"/>
              <a:gd name="connsiteX11" fmla="*/ 0 w 1200094"/>
              <a:gd name="connsiteY11" fmla="*/ 0 h 845547"/>
              <a:gd name="connsiteX0-61" fmla="*/ 0 w 1200094"/>
              <a:gd name="connsiteY0-62" fmla="*/ 0 h 845547"/>
              <a:gd name="connsiteX1-63" fmla="*/ 43489 w 1200094"/>
              <a:gd name="connsiteY1-64" fmla="*/ 883 h 845547"/>
              <a:gd name="connsiteX2-65" fmla="*/ 643564 w 1200094"/>
              <a:gd name="connsiteY2-66" fmla="*/ 883 h 845547"/>
              <a:gd name="connsiteX3-67" fmla="*/ 677110 w 1200094"/>
              <a:gd name="connsiteY3-68" fmla="*/ 0 h 845547"/>
              <a:gd name="connsiteX4-69" fmla="*/ 691189 w 1200094"/>
              <a:gd name="connsiteY4-70" fmla="*/ 34220 h 845547"/>
              <a:gd name="connsiteX5-71" fmla="*/ 744984 w 1200094"/>
              <a:gd name="connsiteY5-72" fmla="*/ 163295 h 845547"/>
              <a:gd name="connsiteX6-73" fmla="*/ 1121544 w 1200094"/>
              <a:gd name="connsiteY6-74" fmla="*/ 759121 h 845547"/>
              <a:gd name="connsiteX7-75" fmla="*/ 1153151 w 1200094"/>
              <a:gd name="connsiteY7-76" fmla="*/ 796220 h 845547"/>
              <a:gd name="connsiteX8-77" fmla="*/ 1200094 w 1200094"/>
              <a:gd name="connsiteY8-78" fmla="*/ 845547 h 845547"/>
              <a:gd name="connsiteX9-79" fmla="*/ 397607 w 1200094"/>
              <a:gd name="connsiteY9-80" fmla="*/ 845547 h 845547"/>
              <a:gd name="connsiteX10-81" fmla="*/ 259706 w 1200094"/>
              <a:gd name="connsiteY10-82" fmla="*/ 618556 h 845547"/>
              <a:gd name="connsiteX11-83" fmla="*/ 12769 w 1200094"/>
              <a:gd name="connsiteY11-84" fmla="*/ 43928 h 845547"/>
              <a:gd name="connsiteX12" fmla="*/ 0 w 1200094"/>
              <a:gd name="connsiteY12" fmla="*/ 0 h 845547"/>
              <a:gd name="connsiteX0-85" fmla="*/ 0 w 1200094"/>
              <a:gd name="connsiteY0-86" fmla="*/ 0 h 845547"/>
              <a:gd name="connsiteX1-87" fmla="*/ 43489 w 1200094"/>
              <a:gd name="connsiteY1-88" fmla="*/ 883 h 845547"/>
              <a:gd name="connsiteX2-89" fmla="*/ 643564 w 1200094"/>
              <a:gd name="connsiteY2-90" fmla="*/ 883 h 845547"/>
              <a:gd name="connsiteX3-91" fmla="*/ 677110 w 1200094"/>
              <a:gd name="connsiteY3-92" fmla="*/ 0 h 845547"/>
              <a:gd name="connsiteX4-93" fmla="*/ 691189 w 1200094"/>
              <a:gd name="connsiteY4-94" fmla="*/ 34220 h 845547"/>
              <a:gd name="connsiteX5-95" fmla="*/ 744984 w 1200094"/>
              <a:gd name="connsiteY5-96" fmla="*/ 163295 h 845547"/>
              <a:gd name="connsiteX6-97" fmla="*/ 1121544 w 1200094"/>
              <a:gd name="connsiteY6-98" fmla="*/ 759121 h 845547"/>
              <a:gd name="connsiteX7-99" fmla="*/ 1153151 w 1200094"/>
              <a:gd name="connsiteY7-100" fmla="*/ 796220 h 845547"/>
              <a:gd name="connsiteX8-101" fmla="*/ 1200094 w 1200094"/>
              <a:gd name="connsiteY8-102" fmla="*/ 845547 h 845547"/>
              <a:gd name="connsiteX9-103" fmla="*/ 1148389 w 1200094"/>
              <a:gd name="connsiteY9-104" fmla="*/ 843845 h 845547"/>
              <a:gd name="connsiteX10-105" fmla="*/ 397607 w 1200094"/>
              <a:gd name="connsiteY10-106" fmla="*/ 845547 h 845547"/>
              <a:gd name="connsiteX11-107" fmla="*/ 259706 w 1200094"/>
              <a:gd name="connsiteY11-108" fmla="*/ 618556 h 845547"/>
              <a:gd name="connsiteX12-109" fmla="*/ 12769 w 1200094"/>
              <a:gd name="connsiteY12-110" fmla="*/ 43928 h 845547"/>
              <a:gd name="connsiteX13" fmla="*/ 0 w 1200094"/>
              <a:gd name="connsiteY13" fmla="*/ 0 h 845547"/>
              <a:gd name="connsiteX0-111" fmla="*/ 0 w 1200094"/>
              <a:gd name="connsiteY0-112" fmla="*/ 0 h 845547"/>
              <a:gd name="connsiteX1-113" fmla="*/ 43489 w 1200094"/>
              <a:gd name="connsiteY1-114" fmla="*/ 883 h 845547"/>
              <a:gd name="connsiteX2-115" fmla="*/ 643564 w 1200094"/>
              <a:gd name="connsiteY2-116" fmla="*/ 883 h 845547"/>
              <a:gd name="connsiteX3-117" fmla="*/ 677110 w 1200094"/>
              <a:gd name="connsiteY3-118" fmla="*/ 0 h 845547"/>
              <a:gd name="connsiteX4-119" fmla="*/ 691189 w 1200094"/>
              <a:gd name="connsiteY4-120" fmla="*/ 34220 h 845547"/>
              <a:gd name="connsiteX5-121" fmla="*/ 744984 w 1200094"/>
              <a:gd name="connsiteY5-122" fmla="*/ 163295 h 845547"/>
              <a:gd name="connsiteX6-123" fmla="*/ 1121544 w 1200094"/>
              <a:gd name="connsiteY6-124" fmla="*/ 759121 h 845547"/>
              <a:gd name="connsiteX7-125" fmla="*/ 1153151 w 1200094"/>
              <a:gd name="connsiteY7-126" fmla="*/ 796220 h 845547"/>
              <a:gd name="connsiteX8-127" fmla="*/ 1200094 w 1200094"/>
              <a:gd name="connsiteY8-128" fmla="*/ 845547 h 845547"/>
              <a:gd name="connsiteX9-129" fmla="*/ 1148389 w 1200094"/>
              <a:gd name="connsiteY9-130" fmla="*/ 843845 h 845547"/>
              <a:gd name="connsiteX10-131" fmla="*/ 397607 w 1200094"/>
              <a:gd name="connsiteY10-132" fmla="*/ 845547 h 845547"/>
              <a:gd name="connsiteX11-133" fmla="*/ 374483 w 1200094"/>
              <a:gd name="connsiteY11-134" fmla="*/ 808127 h 845547"/>
              <a:gd name="connsiteX12-135" fmla="*/ 259706 w 1200094"/>
              <a:gd name="connsiteY12-136" fmla="*/ 618556 h 845547"/>
              <a:gd name="connsiteX13-137" fmla="*/ 12769 w 1200094"/>
              <a:gd name="connsiteY13-138" fmla="*/ 43928 h 845547"/>
              <a:gd name="connsiteX14" fmla="*/ 0 w 1200094"/>
              <a:gd name="connsiteY14" fmla="*/ 0 h 845547"/>
              <a:gd name="connsiteX0-139" fmla="*/ 0 w 1200094"/>
              <a:gd name="connsiteY0-140" fmla="*/ 0 h 845547"/>
              <a:gd name="connsiteX1-141" fmla="*/ 43489 w 1200094"/>
              <a:gd name="connsiteY1-142" fmla="*/ 883 h 845547"/>
              <a:gd name="connsiteX2-143" fmla="*/ 643564 w 1200094"/>
              <a:gd name="connsiteY2-144" fmla="*/ 883 h 845547"/>
              <a:gd name="connsiteX3-145" fmla="*/ 677110 w 1200094"/>
              <a:gd name="connsiteY3-146" fmla="*/ 0 h 845547"/>
              <a:gd name="connsiteX4-147" fmla="*/ 691189 w 1200094"/>
              <a:gd name="connsiteY4-148" fmla="*/ 34220 h 845547"/>
              <a:gd name="connsiteX5-149" fmla="*/ 744984 w 1200094"/>
              <a:gd name="connsiteY5-150" fmla="*/ 163295 h 845547"/>
              <a:gd name="connsiteX6-151" fmla="*/ 1121544 w 1200094"/>
              <a:gd name="connsiteY6-152" fmla="*/ 759121 h 845547"/>
              <a:gd name="connsiteX7-153" fmla="*/ 1153151 w 1200094"/>
              <a:gd name="connsiteY7-154" fmla="*/ 796220 h 845547"/>
              <a:gd name="connsiteX8-155" fmla="*/ 1200094 w 1200094"/>
              <a:gd name="connsiteY8-156" fmla="*/ 845547 h 845547"/>
              <a:gd name="connsiteX9-157" fmla="*/ 1148389 w 1200094"/>
              <a:gd name="connsiteY9-158" fmla="*/ 843845 h 845547"/>
              <a:gd name="connsiteX10-159" fmla="*/ 438776 w 1200094"/>
              <a:gd name="connsiteY10-160" fmla="*/ 843845 h 845547"/>
              <a:gd name="connsiteX11-161" fmla="*/ 397607 w 1200094"/>
              <a:gd name="connsiteY11-162" fmla="*/ 845547 h 845547"/>
              <a:gd name="connsiteX12-163" fmla="*/ 374483 w 1200094"/>
              <a:gd name="connsiteY12-164" fmla="*/ 808127 h 845547"/>
              <a:gd name="connsiteX13-165" fmla="*/ 259706 w 1200094"/>
              <a:gd name="connsiteY13-166" fmla="*/ 618556 h 845547"/>
              <a:gd name="connsiteX14-167" fmla="*/ 12769 w 1200094"/>
              <a:gd name="connsiteY14-168" fmla="*/ 43928 h 845547"/>
              <a:gd name="connsiteX15" fmla="*/ 0 w 1200094"/>
              <a:gd name="connsiteY15" fmla="*/ 0 h 845547"/>
              <a:gd name="connsiteX0-169" fmla="*/ 0 w 1187325"/>
              <a:gd name="connsiteY0-170" fmla="*/ 43928 h 845547"/>
              <a:gd name="connsiteX1-171" fmla="*/ 30720 w 1187325"/>
              <a:gd name="connsiteY1-172" fmla="*/ 883 h 845547"/>
              <a:gd name="connsiteX2-173" fmla="*/ 630795 w 1187325"/>
              <a:gd name="connsiteY2-174" fmla="*/ 883 h 845547"/>
              <a:gd name="connsiteX3-175" fmla="*/ 664341 w 1187325"/>
              <a:gd name="connsiteY3-176" fmla="*/ 0 h 845547"/>
              <a:gd name="connsiteX4-177" fmla="*/ 678420 w 1187325"/>
              <a:gd name="connsiteY4-178" fmla="*/ 34220 h 845547"/>
              <a:gd name="connsiteX5-179" fmla="*/ 732215 w 1187325"/>
              <a:gd name="connsiteY5-180" fmla="*/ 163295 h 845547"/>
              <a:gd name="connsiteX6-181" fmla="*/ 1108775 w 1187325"/>
              <a:gd name="connsiteY6-182" fmla="*/ 759121 h 845547"/>
              <a:gd name="connsiteX7-183" fmla="*/ 1140382 w 1187325"/>
              <a:gd name="connsiteY7-184" fmla="*/ 796220 h 845547"/>
              <a:gd name="connsiteX8-185" fmla="*/ 1187325 w 1187325"/>
              <a:gd name="connsiteY8-186" fmla="*/ 845547 h 845547"/>
              <a:gd name="connsiteX9-187" fmla="*/ 1135620 w 1187325"/>
              <a:gd name="connsiteY9-188" fmla="*/ 843845 h 845547"/>
              <a:gd name="connsiteX10-189" fmla="*/ 426007 w 1187325"/>
              <a:gd name="connsiteY10-190" fmla="*/ 843845 h 845547"/>
              <a:gd name="connsiteX11-191" fmla="*/ 384838 w 1187325"/>
              <a:gd name="connsiteY11-192" fmla="*/ 845547 h 845547"/>
              <a:gd name="connsiteX12-193" fmla="*/ 361714 w 1187325"/>
              <a:gd name="connsiteY12-194" fmla="*/ 808127 h 845547"/>
              <a:gd name="connsiteX13-195" fmla="*/ 246937 w 1187325"/>
              <a:gd name="connsiteY13-196" fmla="*/ 618556 h 845547"/>
              <a:gd name="connsiteX14-197" fmla="*/ 0 w 1187325"/>
              <a:gd name="connsiteY14-198" fmla="*/ 43928 h 845547"/>
              <a:gd name="connsiteX0-199" fmla="*/ 0 w 1187325"/>
              <a:gd name="connsiteY0-200" fmla="*/ 43045 h 844664"/>
              <a:gd name="connsiteX1-201" fmla="*/ 30720 w 1187325"/>
              <a:gd name="connsiteY1-202" fmla="*/ 0 h 844664"/>
              <a:gd name="connsiteX2-203" fmla="*/ 630795 w 1187325"/>
              <a:gd name="connsiteY2-204" fmla="*/ 0 h 844664"/>
              <a:gd name="connsiteX3-205" fmla="*/ 678420 w 1187325"/>
              <a:gd name="connsiteY3-206" fmla="*/ 33337 h 844664"/>
              <a:gd name="connsiteX4-207" fmla="*/ 732215 w 1187325"/>
              <a:gd name="connsiteY4-208" fmla="*/ 162412 h 844664"/>
              <a:gd name="connsiteX5-209" fmla="*/ 1108775 w 1187325"/>
              <a:gd name="connsiteY5-210" fmla="*/ 758238 h 844664"/>
              <a:gd name="connsiteX6-211" fmla="*/ 1140382 w 1187325"/>
              <a:gd name="connsiteY6-212" fmla="*/ 795337 h 844664"/>
              <a:gd name="connsiteX7-213" fmla="*/ 1187325 w 1187325"/>
              <a:gd name="connsiteY7-214" fmla="*/ 844664 h 844664"/>
              <a:gd name="connsiteX8-215" fmla="*/ 1135620 w 1187325"/>
              <a:gd name="connsiteY8-216" fmla="*/ 842962 h 844664"/>
              <a:gd name="connsiteX9-217" fmla="*/ 426007 w 1187325"/>
              <a:gd name="connsiteY9-218" fmla="*/ 842962 h 844664"/>
              <a:gd name="connsiteX10-219" fmla="*/ 384838 w 1187325"/>
              <a:gd name="connsiteY10-220" fmla="*/ 844664 h 844664"/>
              <a:gd name="connsiteX11-221" fmla="*/ 361714 w 1187325"/>
              <a:gd name="connsiteY11-222" fmla="*/ 807244 h 844664"/>
              <a:gd name="connsiteX12-223" fmla="*/ 246937 w 1187325"/>
              <a:gd name="connsiteY12-224" fmla="*/ 617673 h 844664"/>
              <a:gd name="connsiteX13-225" fmla="*/ 0 w 1187325"/>
              <a:gd name="connsiteY13-226" fmla="*/ 43045 h 844664"/>
              <a:gd name="connsiteX0-227" fmla="*/ 0 w 1140382"/>
              <a:gd name="connsiteY0-228" fmla="*/ 43045 h 844664"/>
              <a:gd name="connsiteX1-229" fmla="*/ 30720 w 1140382"/>
              <a:gd name="connsiteY1-230" fmla="*/ 0 h 844664"/>
              <a:gd name="connsiteX2-231" fmla="*/ 630795 w 1140382"/>
              <a:gd name="connsiteY2-232" fmla="*/ 0 h 844664"/>
              <a:gd name="connsiteX3-233" fmla="*/ 678420 w 1140382"/>
              <a:gd name="connsiteY3-234" fmla="*/ 33337 h 844664"/>
              <a:gd name="connsiteX4-235" fmla="*/ 732215 w 1140382"/>
              <a:gd name="connsiteY4-236" fmla="*/ 162412 h 844664"/>
              <a:gd name="connsiteX5-237" fmla="*/ 1108775 w 1140382"/>
              <a:gd name="connsiteY5-238" fmla="*/ 758238 h 844664"/>
              <a:gd name="connsiteX6-239" fmla="*/ 1140382 w 1140382"/>
              <a:gd name="connsiteY6-240" fmla="*/ 795337 h 844664"/>
              <a:gd name="connsiteX7-241" fmla="*/ 1135620 w 1140382"/>
              <a:gd name="connsiteY7-242" fmla="*/ 842962 h 844664"/>
              <a:gd name="connsiteX8-243" fmla="*/ 426007 w 1140382"/>
              <a:gd name="connsiteY8-244" fmla="*/ 842962 h 844664"/>
              <a:gd name="connsiteX9-245" fmla="*/ 384838 w 1140382"/>
              <a:gd name="connsiteY9-246" fmla="*/ 844664 h 844664"/>
              <a:gd name="connsiteX10-247" fmla="*/ 361714 w 1140382"/>
              <a:gd name="connsiteY10-248" fmla="*/ 807244 h 844664"/>
              <a:gd name="connsiteX11-249" fmla="*/ 246937 w 1140382"/>
              <a:gd name="connsiteY11-250" fmla="*/ 617673 h 844664"/>
              <a:gd name="connsiteX12-251" fmla="*/ 0 w 1140382"/>
              <a:gd name="connsiteY12-252" fmla="*/ 43045 h 844664"/>
              <a:gd name="connsiteX0-253" fmla="*/ 0 w 1140382"/>
              <a:gd name="connsiteY0-254" fmla="*/ 43045 h 842962"/>
              <a:gd name="connsiteX1-255" fmla="*/ 30720 w 1140382"/>
              <a:gd name="connsiteY1-256" fmla="*/ 0 h 842962"/>
              <a:gd name="connsiteX2-257" fmla="*/ 630795 w 1140382"/>
              <a:gd name="connsiteY2-258" fmla="*/ 0 h 842962"/>
              <a:gd name="connsiteX3-259" fmla="*/ 678420 w 1140382"/>
              <a:gd name="connsiteY3-260" fmla="*/ 33337 h 842962"/>
              <a:gd name="connsiteX4-261" fmla="*/ 732215 w 1140382"/>
              <a:gd name="connsiteY4-262" fmla="*/ 162412 h 842962"/>
              <a:gd name="connsiteX5-263" fmla="*/ 1108775 w 1140382"/>
              <a:gd name="connsiteY5-264" fmla="*/ 758238 h 842962"/>
              <a:gd name="connsiteX6-265" fmla="*/ 1140382 w 1140382"/>
              <a:gd name="connsiteY6-266" fmla="*/ 795337 h 842962"/>
              <a:gd name="connsiteX7-267" fmla="*/ 1135620 w 1140382"/>
              <a:gd name="connsiteY7-268" fmla="*/ 842962 h 842962"/>
              <a:gd name="connsiteX8-269" fmla="*/ 426007 w 1140382"/>
              <a:gd name="connsiteY8-270" fmla="*/ 842962 h 842962"/>
              <a:gd name="connsiteX9-271" fmla="*/ 361714 w 1140382"/>
              <a:gd name="connsiteY9-272" fmla="*/ 807244 h 842962"/>
              <a:gd name="connsiteX10-273" fmla="*/ 246937 w 1140382"/>
              <a:gd name="connsiteY10-274" fmla="*/ 617673 h 842962"/>
              <a:gd name="connsiteX11-275" fmla="*/ 0 w 1140382"/>
              <a:gd name="connsiteY11-276" fmla="*/ 43045 h 842962"/>
              <a:gd name="connsiteX0-277" fmla="*/ 980 w 1141362"/>
              <a:gd name="connsiteY0-278" fmla="*/ 43045 h 842962"/>
              <a:gd name="connsiteX1-279" fmla="*/ 31700 w 1141362"/>
              <a:gd name="connsiteY1-280" fmla="*/ 0 h 842962"/>
              <a:gd name="connsiteX2-281" fmla="*/ 631775 w 1141362"/>
              <a:gd name="connsiteY2-282" fmla="*/ 0 h 842962"/>
              <a:gd name="connsiteX3-283" fmla="*/ 679400 w 1141362"/>
              <a:gd name="connsiteY3-284" fmla="*/ 33337 h 842962"/>
              <a:gd name="connsiteX4-285" fmla="*/ 733195 w 1141362"/>
              <a:gd name="connsiteY4-286" fmla="*/ 162412 h 842962"/>
              <a:gd name="connsiteX5-287" fmla="*/ 1109755 w 1141362"/>
              <a:gd name="connsiteY5-288" fmla="*/ 758238 h 842962"/>
              <a:gd name="connsiteX6-289" fmla="*/ 1141362 w 1141362"/>
              <a:gd name="connsiteY6-290" fmla="*/ 795337 h 842962"/>
              <a:gd name="connsiteX7-291" fmla="*/ 1136600 w 1141362"/>
              <a:gd name="connsiteY7-292" fmla="*/ 842962 h 842962"/>
              <a:gd name="connsiteX8-293" fmla="*/ 426987 w 1141362"/>
              <a:gd name="connsiteY8-294" fmla="*/ 842962 h 842962"/>
              <a:gd name="connsiteX9-295" fmla="*/ 362694 w 1141362"/>
              <a:gd name="connsiteY9-296" fmla="*/ 807244 h 842962"/>
              <a:gd name="connsiteX10-297" fmla="*/ 247917 w 1141362"/>
              <a:gd name="connsiteY10-298" fmla="*/ 617673 h 842962"/>
              <a:gd name="connsiteX11-299" fmla="*/ 980 w 1141362"/>
              <a:gd name="connsiteY11-300" fmla="*/ 43045 h 842962"/>
              <a:gd name="connsiteX0-301" fmla="*/ 1859 w 1142241"/>
              <a:gd name="connsiteY0-302" fmla="*/ 43045 h 842962"/>
              <a:gd name="connsiteX1-303" fmla="*/ 32579 w 1142241"/>
              <a:gd name="connsiteY1-304" fmla="*/ 0 h 842962"/>
              <a:gd name="connsiteX2-305" fmla="*/ 632654 w 1142241"/>
              <a:gd name="connsiteY2-306" fmla="*/ 0 h 842962"/>
              <a:gd name="connsiteX3-307" fmla="*/ 680279 w 1142241"/>
              <a:gd name="connsiteY3-308" fmla="*/ 33337 h 842962"/>
              <a:gd name="connsiteX4-309" fmla="*/ 734074 w 1142241"/>
              <a:gd name="connsiteY4-310" fmla="*/ 162412 h 842962"/>
              <a:gd name="connsiteX5-311" fmla="*/ 1110634 w 1142241"/>
              <a:gd name="connsiteY5-312" fmla="*/ 758238 h 842962"/>
              <a:gd name="connsiteX6-313" fmla="*/ 1142241 w 1142241"/>
              <a:gd name="connsiteY6-314" fmla="*/ 795337 h 842962"/>
              <a:gd name="connsiteX7-315" fmla="*/ 1137479 w 1142241"/>
              <a:gd name="connsiteY7-316" fmla="*/ 842962 h 842962"/>
              <a:gd name="connsiteX8-317" fmla="*/ 427866 w 1142241"/>
              <a:gd name="connsiteY8-318" fmla="*/ 842962 h 842962"/>
              <a:gd name="connsiteX9-319" fmla="*/ 363573 w 1142241"/>
              <a:gd name="connsiteY9-320" fmla="*/ 807244 h 842962"/>
              <a:gd name="connsiteX10-321" fmla="*/ 248796 w 1142241"/>
              <a:gd name="connsiteY10-322" fmla="*/ 617673 h 842962"/>
              <a:gd name="connsiteX11-323" fmla="*/ 1859 w 1142241"/>
              <a:gd name="connsiteY11-324" fmla="*/ 43045 h 842962"/>
              <a:gd name="connsiteX0-325" fmla="*/ 1859 w 1142241"/>
              <a:gd name="connsiteY0-326" fmla="*/ 43045 h 842962"/>
              <a:gd name="connsiteX1-327" fmla="*/ 32579 w 1142241"/>
              <a:gd name="connsiteY1-328" fmla="*/ 0 h 842962"/>
              <a:gd name="connsiteX2-329" fmla="*/ 632654 w 1142241"/>
              <a:gd name="connsiteY2-330" fmla="*/ 0 h 842962"/>
              <a:gd name="connsiteX3-331" fmla="*/ 680279 w 1142241"/>
              <a:gd name="connsiteY3-332" fmla="*/ 33337 h 842962"/>
              <a:gd name="connsiteX4-333" fmla="*/ 734074 w 1142241"/>
              <a:gd name="connsiteY4-334" fmla="*/ 162412 h 842962"/>
              <a:gd name="connsiteX5-335" fmla="*/ 1110634 w 1142241"/>
              <a:gd name="connsiteY5-336" fmla="*/ 758238 h 842962"/>
              <a:gd name="connsiteX6-337" fmla="*/ 1142241 w 1142241"/>
              <a:gd name="connsiteY6-338" fmla="*/ 795337 h 842962"/>
              <a:gd name="connsiteX7-339" fmla="*/ 1137479 w 1142241"/>
              <a:gd name="connsiteY7-340" fmla="*/ 842962 h 842962"/>
              <a:gd name="connsiteX8-341" fmla="*/ 427866 w 1142241"/>
              <a:gd name="connsiteY8-342" fmla="*/ 842962 h 842962"/>
              <a:gd name="connsiteX9-343" fmla="*/ 363573 w 1142241"/>
              <a:gd name="connsiteY9-344" fmla="*/ 807244 h 842962"/>
              <a:gd name="connsiteX10-345" fmla="*/ 248796 w 1142241"/>
              <a:gd name="connsiteY10-346" fmla="*/ 617673 h 842962"/>
              <a:gd name="connsiteX11-347" fmla="*/ 1859 w 1142241"/>
              <a:gd name="connsiteY11-348" fmla="*/ 43045 h 842962"/>
              <a:gd name="connsiteX0-349" fmla="*/ 1859 w 1142241"/>
              <a:gd name="connsiteY0-350" fmla="*/ 43045 h 842962"/>
              <a:gd name="connsiteX1-351" fmla="*/ 32579 w 1142241"/>
              <a:gd name="connsiteY1-352" fmla="*/ 0 h 842962"/>
              <a:gd name="connsiteX2-353" fmla="*/ 632654 w 1142241"/>
              <a:gd name="connsiteY2-354" fmla="*/ 0 h 842962"/>
              <a:gd name="connsiteX3-355" fmla="*/ 680279 w 1142241"/>
              <a:gd name="connsiteY3-356" fmla="*/ 33337 h 842962"/>
              <a:gd name="connsiteX4-357" fmla="*/ 734074 w 1142241"/>
              <a:gd name="connsiteY4-358" fmla="*/ 162412 h 842962"/>
              <a:gd name="connsiteX5-359" fmla="*/ 1110634 w 1142241"/>
              <a:gd name="connsiteY5-360" fmla="*/ 758238 h 842962"/>
              <a:gd name="connsiteX6-361" fmla="*/ 1142241 w 1142241"/>
              <a:gd name="connsiteY6-362" fmla="*/ 795337 h 842962"/>
              <a:gd name="connsiteX7-363" fmla="*/ 1137479 w 1142241"/>
              <a:gd name="connsiteY7-364" fmla="*/ 842962 h 842962"/>
              <a:gd name="connsiteX8-365" fmla="*/ 427866 w 1142241"/>
              <a:gd name="connsiteY8-366" fmla="*/ 842962 h 842962"/>
              <a:gd name="connsiteX9-367" fmla="*/ 363573 w 1142241"/>
              <a:gd name="connsiteY9-368" fmla="*/ 807244 h 842962"/>
              <a:gd name="connsiteX10-369" fmla="*/ 248796 w 1142241"/>
              <a:gd name="connsiteY10-370" fmla="*/ 617673 h 842962"/>
              <a:gd name="connsiteX11-371" fmla="*/ 1859 w 1142241"/>
              <a:gd name="connsiteY11-372" fmla="*/ 43045 h 842962"/>
              <a:gd name="connsiteX0-373" fmla="*/ 1859 w 1142241"/>
              <a:gd name="connsiteY0-374" fmla="*/ 43045 h 842962"/>
              <a:gd name="connsiteX1-375" fmla="*/ 32579 w 1142241"/>
              <a:gd name="connsiteY1-376" fmla="*/ 0 h 842962"/>
              <a:gd name="connsiteX2-377" fmla="*/ 632654 w 1142241"/>
              <a:gd name="connsiteY2-378" fmla="*/ 0 h 842962"/>
              <a:gd name="connsiteX3-379" fmla="*/ 680279 w 1142241"/>
              <a:gd name="connsiteY3-380" fmla="*/ 33337 h 842962"/>
              <a:gd name="connsiteX4-381" fmla="*/ 734074 w 1142241"/>
              <a:gd name="connsiteY4-382" fmla="*/ 162412 h 842962"/>
              <a:gd name="connsiteX5-383" fmla="*/ 1110634 w 1142241"/>
              <a:gd name="connsiteY5-384" fmla="*/ 758238 h 842962"/>
              <a:gd name="connsiteX6-385" fmla="*/ 1142241 w 1142241"/>
              <a:gd name="connsiteY6-386" fmla="*/ 795337 h 842962"/>
              <a:gd name="connsiteX7-387" fmla="*/ 1137479 w 1142241"/>
              <a:gd name="connsiteY7-388" fmla="*/ 842962 h 842962"/>
              <a:gd name="connsiteX8-389" fmla="*/ 427866 w 1142241"/>
              <a:gd name="connsiteY8-390" fmla="*/ 842962 h 842962"/>
              <a:gd name="connsiteX9-391" fmla="*/ 363573 w 1142241"/>
              <a:gd name="connsiteY9-392" fmla="*/ 807244 h 842962"/>
              <a:gd name="connsiteX10-393" fmla="*/ 248796 w 1142241"/>
              <a:gd name="connsiteY10-394" fmla="*/ 617673 h 842962"/>
              <a:gd name="connsiteX11-395" fmla="*/ 1859 w 1142241"/>
              <a:gd name="connsiteY11-396" fmla="*/ 43045 h 842962"/>
              <a:gd name="connsiteX0-397" fmla="*/ 1859 w 1148170"/>
              <a:gd name="connsiteY0-398" fmla="*/ 43045 h 842962"/>
              <a:gd name="connsiteX1-399" fmla="*/ 32579 w 1148170"/>
              <a:gd name="connsiteY1-400" fmla="*/ 0 h 842962"/>
              <a:gd name="connsiteX2-401" fmla="*/ 632654 w 1148170"/>
              <a:gd name="connsiteY2-402" fmla="*/ 0 h 842962"/>
              <a:gd name="connsiteX3-403" fmla="*/ 680279 w 1148170"/>
              <a:gd name="connsiteY3-404" fmla="*/ 33337 h 842962"/>
              <a:gd name="connsiteX4-405" fmla="*/ 734074 w 1148170"/>
              <a:gd name="connsiteY4-406" fmla="*/ 162412 h 842962"/>
              <a:gd name="connsiteX5-407" fmla="*/ 1110634 w 1148170"/>
              <a:gd name="connsiteY5-408" fmla="*/ 758238 h 842962"/>
              <a:gd name="connsiteX6-409" fmla="*/ 1142241 w 1148170"/>
              <a:gd name="connsiteY6-410" fmla="*/ 795337 h 842962"/>
              <a:gd name="connsiteX7-411" fmla="*/ 1137479 w 1148170"/>
              <a:gd name="connsiteY7-412" fmla="*/ 842962 h 842962"/>
              <a:gd name="connsiteX8-413" fmla="*/ 427866 w 1148170"/>
              <a:gd name="connsiteY8-414" fmla="*/ 842962 h 842962"/>
              <a:gd name="connsiteX9-415" fmla="*/ 363573 w 1148170"/>
              <a:gd name="connsiteY9-416" fmla="*/ 807244 h 842962"/>
              <a:gd name="connsiteX10-417" fmla="*/ 248796 w 1148170"/>
              <a:gd name="connsiteY10-418" fmla="*/ 617673 h 842962"/>
              <a:gd name="connsiteX11-419" fmla="*/ 1859 w 1148170"/>
              <a:gd name="connsiteY11-420" fmla="*/ 43045 h 842962"/>
              <a:gd name="connsiteX0-421" fmla="*/ 1859 w 1153296"/>
              <a:gd name="connsiteY0-422" fmla="*/ 43045 h 842962"/>
              <a:gd name="connsiteX1-423" fmla="*/ 32579 w 1153296"/>
              <a:gd name="connsiteY1-424" fmla="*/ 0 h 842962"/>
              <a:gd name="connsiteX2-425" fmla="*/ 632654 w 1153296"/>
              <a:gd name="connsiteY2-426" fmla="*/ 0 h 842962"/>
              <a:gd name="connsiteX3-427" fmla="*/ 680279 w 1153296"/>
              <a:gd name="connsiteY3-428" fmla="*/ 33337 h 842962"/>
              <a:gd name="connsiteX4-429" fmla="*/ 734074 w 1153296"/>
              <a:gd name="connsiteY4-430" fmla="*/ 162412 h 842962"/>
              <a:gd name="connsiteX5-431" fmla="*/ 1110634 w 1153296"/>
              <a:gd name="connsiteY5-432" fmla="*/ 758238 h 842962"/>
              <a:gd name="connsiteX6-433" fmla="*/ 1142241 w 1153296"/>
              <a:gd name="connsiteY6-434" fmla="*/ 795337 h 842962"/>
              <a:gd name="connsiteX7-435" fmla="*/ 1137479 w 1153296"/>
              <a:gd name="connsiteY7-436" fmla="*/ 842962 h 842962"/>
              <a:gd name="connsiteX8-437" fmla="*/ 427866 w 1153296"/>
              <a:gd name="connsiteY8-438" fmla="*/ 842962 h 842962"/>
              <a:gd name="connsiteX9-439" fmla="*/ 363573 w 1153296"/>
              <a:gd name="connsiteY9-440" fmla="*/ 807244 h 842962"/>
              <a:gd name="connsiteX10-441" fmla="*/ 248796 w 1153296"/>
              <a:gd name="connsiteY10-442" fmla="*/ 617673 h 842962"/>
              <a:gd name="connsiteX11-443" fmla="*/ 1859 w 1153296"/>
              <a:gd name="connsiteY11-444" fmla="*/ 43045 h 842962"/>
              <a:gd name="connsiteX0-445" fmla="*/ 1859 w 1153296"/>
              <a:gd name="connsiteY0-446" fmla="*/ 43045 h 842962"/>
              <a:gd name="connsiteX1-447" fmla="*/ 32579 w 1153296"/>
              <a:gd name="connsiteY1-448" fmla="*/ 0 h 842962"/>
              <a:gd name="connsiteX2-449" fmla="*/ 632654 w 1153296"/>
              <a:gd name="connsiteY2-450" fmla="*/ 0 h 842962"/>
              <a:gd name="connsiteX3-451" fmla="*/ 680279 w 1153296"/>
              <a:gd name="connsiteY3-452" fmla="*/ 33337 h 842962"/>
              <a:gd name="connsiteX4-453" fmla="*/ 734074 w 1153296"/>
              <a:gd name="connsiteY4-454" fmla="*/ 162412 h 842962"/>
              <a:gd name="connsiteX5-455" fmla="*/ 1110634 w 1153296"/>
              <a:gd name="connsiteY5-456" fmla="*/ 758238 h 842962"/>
              <a:gd name="connsiteX6-457" fmla="*/ 1142241 w 1153296"/>
              <a:gd name="connsiteY6-458" fmla="*/ 795337 h 842962"/>
              <a:gd name="connsiteX7-459" fmla="*/ 1137479 w 1153296"/>
              <a:gd name="connsiteY7-460" fmla="*/ 842962 h 842962"/>
              <a:gd name="connsiteX8-461" fmla="*/ 427866 w 1153296"/>
              <a:gd name="connsiteY8-462" fmla="*/ 842962 h 842962"/>
              <a:gd name="connsiteX9-463" fmla="*/ 363573 w 1153296"/>
              <a:gd name="connsiteY9-464" fmla="*/ 807244 h 842962"/>
              <a:gd name="connsiteX10-465" fmla="*/ 248796 w 1153296"/>
              <a:gd name="connsiteY10-466" fmla="*/ 617673 h 842962"/>
              <a:gd name="connsiteX11-467" fmla="*/ 1859 w 1153296"/>
              <a:gd name="connsiteY11-468" fmla="*/ 43045 h 842962"/>
              <a:gd name="connsiteX0-469" fmla="*/ 1859 w 1153296"/>
              <a:gd name="connsiteY0-470" fmla="*/ 43045 h 842962"/>
              <a:gd name="connsiteX1-471" fmla="*/ 32579 w 1153296"/>
              <a:gd name="connsiteY1-472" fmla="*/ 0 h 842962"/>
              <a:gd name="connsiteX2-473" fmla="*/ 632654 w 1153296"/>
              <a:gd name="connsiteY2-474" fmla="*/ 0 h 842962"/>
              <a:gd name="connsiteX3-475" fmla="*/ 680279 w 1153296"/>
              <a:gd name="connsiteY3-476" fmla="*/ 33337 h 842962"/>
              <a:gd name="connsiteX4-477" fmla="*/ 734074 w 1153296"/>
              <a:gd name="connsiteY4-478" fmla="*/ 162412 h 842962"/>
              <a:gd name="connsiteX5-479" fmla="*/ 1110634 w 1153296"/>
              <a:gd name="connsiteY5-480" fmla="*/ 758238 h 842962"/>
              <a:gd name="connsiteX6-481" fmla="*/ 1142241 w 1153296"/>
              <a:gd name="connsiteY6-482" fmla="*/ 795337 h 842962"/>
              <a:gd name="connsiteX7-483" fmla="*/ 1137479 w 1153296"/>
              <a:gd name="connsiteY7-484" fmla="*/ 842962 h 842962"/>
              <a:gd name="connsiteX8-485" fmla="*/ 427866 w 1153296"/>
              <a:gd name="connsiteY8-486" fmla="*/ 842962 h 842962"/>
              <a:gd name="connsiteX9-487" fmla="*/ 363573 w 1153296"/>
              <a:gd name="connsiteY9-488" fmla="*/ 807244 h 842962"/>
              <a:gd name="connsiteX10-489" fmla="*/ 248796 w 1153296"/>
              <a:gd name="connsiteY10-490" fmla="*/ 617673 h 842962"/>
              <a:gd name="connsiteX11-491" fmla="*/ 1859 w 1153296"/>
              <a:gd name="connsiteY11-492" fmla="*/ 43045 h 842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1153296" h="842962">
                <a:moveTo>
                  <a:pt x="1859" y="43045"/>
                </a:moveTo>
                <a:cubicBezTo>
                  <a:pt x="-4569" y="16791"/>
                  <a:pt x="5671" y="4823"/>
                  <a:pt x="32579" y="0"/>
                </a:cubicBezTo>
                <a:lnTo>
                  <a:pt x="632654" y="0"/>
                </a:lnTo>
                <a:cubicBezTo>
                  <a:pt x="662816" y="1587"/>
                  <a:pt x="673929" y="10319"/>
                  <a:pt x="680279" y="33337"/>
                </a:cubicBezTo>
                <a:lnTo>
                  <a:pt x="734074" y="162412"/>
                </a:lnTo>
                <a:cubicBezTo>
                  <a:pt x="834423" y="377333"/>
                  <a:pt x="961352" y="577351"/>
                  <a:pt x="1110634" y="758238"/>
                </a:cubicBezTo>
                <a:lnTo>
                  <a:pt x="1142241" y="795337"/>
                </a:lnTo>
                <a:cubicBezTo>
                  <a:pt x="1157323" y="813593"/>
                  <a:pt x="1158116" y="831849"/>
                  <a:pt x="1137479" y="842962"/>
                </a:cubicBezTo>
                <a:lnTo>
                  <a:pt x="427866" y="842962"/>
                </a:lnTo>
                <a:cubicBezTo>
                  <a:pt x="387385" y="842963"/>
                  <a:pt x="385004" y="831056"/>
                  <a:pt x="363573" y="807244"/>
                </a:cubicBezTo>
                <a:lnTo>
                  <a:pt x="248796" y="617673"/>
                </a:lnTo>
                <a:cubicBezTo>
                  <a:pt x="149819" y="435473"/>
                  <a:pt x="66876" y="243299"/>
                  <a:pt x="1859" y="43045"/>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14" name="任意多边形 113"/>
          <p:cNvSpPr/>
          <p:nvPr/>
        </p:nvSpPr>
        <p:spPr>
          <a:xfrm>
            <a:off x="8054811" y="2020440"/>
            <a:ext cx="1046957" cy="778726"/>
          </a:xfrm>
          <a:custGeom>
            <a:avLst/>
            <a:gdLst>
              <a:gd name="connsiteX0" fmla="*/ 0 w 1199536"/>
              <a:gd name="connsiteY0" fmla="*/ 0 h 843631"/>
              <a:gd name="connsiteX1" fmla="*/ 802486 w 1199536"/>
              <a:gd name="connsiteY1" fmla="*/ 0 h 843631"/>
              <a:gd name="connsiteX2" fmla="*/ 940387 w 1199536"/>
              <a:gd name="connsiteY2" fmla="*/ 226992 h 843631"/>
              <a:gd name="connsiteX3" fmla="*/ 1187324 w 1199536"/>
              <a:gd name="connsiteY3" fmla="*/ 801619 h 843631"/>
              <a:gd name="connsiteX4" fmla="*/ 1199536 w 1199536"/>
              <a:gd name="connsiteY4" fmla="*/ 843631 h 843631"/>
              <a:gd name="connsiteX5" fmla="*/ 522187 w 1199536"/>
              <a:gd name="connsiteY5" fmla="*/ 843631 h 843631"/>
              <a:gd name="connsiteX6" fmla="*/ 455109 w 1199536"/>
              <a:gd name="connsiteY6" fmla="*/ 682252 h 843631"/>
              <a:gd name="connsiteX7" fmla="*/ 78550 w 1199536"/>
              <a:gd name="connsiteY7" fmla="*/ 86427 h 843631"/>
              <a:gd name="connsiteX8" fmla="*/ 0 w 1199536"/>
              <a:gd name="connsiteY8" fmla="*/ 0 h 843631"/>
              <a:gd name="connsiteX0-1" fmla="*/ 0 w 1199536"/>
              <a:gd name="connsiteY0-2" fmla="*/ 0 h 843631"/>
              <a:gd name="connsiteX1-3" fmla="*/ 93773 w 1199536"/>
              <a:gd name="connsiteY1-4" fmla="*/ 906 h 843631"/>
              <a:gd name="connsiteX2-5" fmla="*/ 802486 w 1199536"/>
              <a:gd name="connsiteY2-6" fmla="*/ 0 h 843631"/>
              <a:gd name="connsiteX3-7" fmla="*/ 940387 w 1199536"/>
              <a:gd name="connsiteY3-8" fmla="*/ 226992 h 843631"/>
              <a:gd name="connsiteX4-9" fmla="*/ 1187324 w 1199536"/>
              <a:gd name="connsiteY4-10" fmla="*/ 801619 h 843631"/>
              <a:gd name="connsiteX5-11" fmla="*/ 1199536 w 1199536"/>
              <a:gd name="connsiteY5-12" fmla="*/ 843631 h 843631"/>
              <a:gd name="connsiteX6-13" fmla="*/ 522187 w 1199536"/>
              <a:gd name="connsiteY6-14" fmla="*/ 843631 h 843631"/>
              <a:gd name="connsiteX7-15" fmla="*/ 455109 w 1199536"/>
              <a:gd name="connsiteY7-16" fmla="*/ 682252 h 843631"/>
              <a:gd name="connsiteX8-17" fmla="*/ 78550 w 1199536"/>
              <a:gd name="connsiteY8-18" fmla="*/ 86427 h 843631"/>
              <a:gd name="connsiteX9" fmla="*/ 0 w 1199536"/>
              <a:gd name="connsiteY9" fmla="*/ 0 h 843631"/>
              <a:gd name="connsiteX0-19" fmla="*/ 0 w 1199536"/>
              <a:gd name="connsiteY0-20" fmla="*/ 2269 h 845900"/>
              <a:gd name="connsiteX1-21" fmla="*/ 93773 w 1199536"/>
              <a:gd name="connsiteY1-22" fmla="*/ 3175 h 845900"/>
              <a:gd name="connsiteX2-23" fmla="*/ 747823 w 1199536"/>
              <a:gd name="connsiteY2-24" fmla="*/ 0 h 845900"/>
              <a:gd name="connsiteX3-25" fmla="*/ 802486 w 1199536"/>
              <a:gd name="connsiteY3-26" fmla="*/ 2269 h 845900"/>
              <a:gd name="connsiteX4-27" fmla="*/ 940387 w 1199536"/>
              <a:gd name="connsiteY4-28" fmla="*/ 229261 h 845900"/>
              <a:gd name="connsiteX5-29" fmla="*/ 1187324 w 1199536"/>
              <a:gd name="connsiteY5-30" fmla="*/ 803888 h 845900"/>
              <a:gd name="connsiteX6-31" fmla="*/ 1199536 w 1199536"/>
              <a:gd name="connsiteY6-32" fmla="*/ 845900 h 845900"/>
              <a:gd name="connsiteX7-33" fmla="*/ 522187 w 1199536"/>
              <a:gd name="connsiteY7-34" fmla="*/ 845900 h 845900"/>
              <a:gd name="connsiteX8-35" fmla="*/ 455109 w 1199536"/>
              <a:gd name="connsiteY8-36" fmla="*/ 684521 h 845900"/>
              <a:gd name="connsiteX9-37" fmla="*/ 78550 w 1199536"/>
              <a:gd name="connsiteY9-38" fmla="*/ 88696 h 845900"/>
              <a:gd name="connsiteX10" fmla="*/ 0 w 1199536"/>
              <a:gd name="connsiteY10" fmla="*/ 2269 h 845900"/>
              <a:gd name="connsiteX0-39" fmla="*/ 0 w 1199536"/>
              <a:gd name="connsiteY0-40" fmla="*/ 2269 h 845900"/>
              <a:gd name="connsiteX1-41" fmla="*/ 93773 w 1199536"/>
              <a:gd name="connsiteY1-42" fmla="*/ 3175 h 845900"/>
              <a:gd name="connsiteX2-43" fmla="*/ 747823 w 1199536"/>
              <a:gd name="connsiteY2-44" fmla="*/ 0 h 845900"/>
              <a:gd name="connsiteX3-45" fmla="*/ 802486 w 1199536"/>
              <a:gd name="connsiteY3-46" fmla="*/ 2269 h 845900"/>
              <a:gd name="connsiteX4-47" fmla="*/ 827198 w 1199536"/>
              <a:gd name="connsiteY4-48" fmla="*/ 44450 h 845900"/>
              <a:gd name="connsiteX5-49" fmla="*/ 940387 w 1199536"/>
              <a:gd name="connsiteY5-50" fmla="*/ 229261 h 845900"/>
              <a:gd name="connsiteX6-51" fmla="*/ 1187324 w 1199536"/>
              <a:gd name="connsiteY6-52" fmla="*/ 803888 h 845900"/>
              <a:gd name="connsiteX7-53" fmla="*/ 1199536 w 1199536"/>
              <a:gd name="connsiteY7-54" fmla="*/ 845900 h 845900"/>
              <a:gd name="connsiteX8-55" fmla="*/ 522187 w 1199536"/>
              <a:gd name="connsiteY8-56" fmla="*/ 845900 h 845900"/>
              <a:gd name="connsiteX9-57" fmla="*/ 455109 w 1199536"/>
              <a:gd name="connsiteY9-58" fmla="*/ 684521 h 845900"/>
              <a:gd name="connsiteX10-59" fmla="*/ 78550 w 1199536"/>
              <a:gd name="connsiteY10-60" fmla="*/ 88696 h 845900"/>
              <a:gd name="connsiteX11" fmla="*/ 0 w 1199536"/>
              <a:gd name="connsiteY11" fmla="*/ 2269 h 845900"/>
              <a:gd name="connsiteX0-61" fmla="*/ 0 w 1199536"/>
              <a:gd name="connsiteY0-62" fmla="*/ 2269 h 845900"/>
              <a:gd name="connsiteX1-63" fmla="*/ 93773 w 1199536"/>
              <a:gd name="connsiteY1-64" fmla="*/ 3175 h 845900"/>
              <a:gd name="connsiteX2-65" fmla="*/ 747823 w 1199536"/>
              <a:gd name="connsiteY2-66" fmla="*/ 0 h 845900"/>
              <a:gd name="connsiteX3-67" fmla="*/ 802486 w 1199536"/>
              <a:gd name="connsiteY3-68" fmla="*/ 2269 h 845900"/>
              <a:gd name="connsiteX4-69" fmla="*/ 827198 w 1199536"/>
              <a:gd name="connsiteY4-70" fmla="*/ 44450 h 845900"/>
              <a:gd name="connsiteX5-71" fmla="*/ 940387 w 1199536"/>
              <a:gd name="connsiteY5-72" fmla="*/ 229261 h 845900"/>
              <a:gd name="connsiteX6-73" fmla="*/ 1187324 w 1199536"/>
              <a:gd name="connsiteY6-74" fmla="*/ 803888 h 845900"/>
              <a:gd name="connsiteX7-75" fmla="*/ 1199536 w 1199536"/>
              <a:gd name="connsiteY7-76" fmla="*/ 845900 h 845900"/>
              <a:gd name="connsiteX8-77" fmla="*/ 1163748 w 1199536"/>
              <a:gd name="connsiteY8-78" fmla="*/ 844550 h 845900"/>
              <a:gd name="connsiteX9-79" fmla="*/ 522187 w 1199536"/>
              <a:gd name="connsiteY9-80" fmla="*/ 845900 h 845900"/>
              <a:gd name="connsiteX10-81" fmla="*/ 455109 w 1199536"/>
              <a:gd name="connsiteY10-82" fmla="*/ 684521 h 845900"/>
              <a:gd name="connsiteX11-83" fmla="*/ 78550 w 1199536"/>
              <a:gd name="connsiteY11-84" fmla="*/ 88696 h 845900"/>
              <a:gd name="connsiteX12" fmla="*/ 0 w 1199536"/>
              <a:gd name="connsiteY12" fmla="*/ 2269 h 845900"/>
              <a:gd name="connsiteX0-85" fmla="*/ 0 w 1199536"/>
              <a:gd name="connsiteY0-86" fmla="*/ 2269 h 845900"/>
              <a:gd name="connsiteX1-87" fmla="*/ 93773 w 1199536"/>
              <a:gd name="connsiteY1-88" fmla="*/ 3175 h 845900"/>
              <a:gd name="connsiteX2-89" fmla="*/ 747823 w 1199536"/>
              <a:gd name="connsiteY2-90" fmla="*/ 0 h 845900"/>
              <a:gd name="connsiteX3-91" fmla="*/ 802486 w 1199536"/>
              <a:gd name="connsiteY3-92" fmla="*/ 2269 h 845900"/>
              <a:gd name="connsiteX4-93" fmla="*/ 827198 w 1199536"/>
              <a:gd name="connsiteY4-94" fmla="*/ 44450 h 845900"/>
              <a:gd name="connsiteX5-95" fmla="*/ 940387 w 1199536"/>
              <a:gd name="connsiteY5-96" fmla="*/ 229261 h 845900"/>
              <a:gd name="connsiteX6-97" fmla="*/ 1187324 w 1199536"/>
              <a:gd name="connsiteY6-98" fmla="*/ 803888 h 845900"/>
              <a:gd name="connsiteX7-99" fmla="*/ 1199536 w 1199536"/>
              <a:gd name="connsiteY7-100" fmla="*/ 845900 h 845900"/>
              <a:gd name="connsiteX8-101" fmla="*/ 1163748 w 1199536"/>
              <a:gd name="connsiteY8-102" fmla="*/ 844550 h 845900"/>
              <a:gd name="connsiteX9-103" fmla="*/ 563673 w 1199536"/>
              <a:gd name="connsiteY9-104" fmla="*/ 844550 h 845900"/>
              <a:gd name="connsiteX10-105" fmla="*/ 522187 w 1199536"/>
              <a:gd name="connsiteY10-106" fmla="*/ 845900 h 845900"/>
              <a:gd name="connsiteX11-107" fmla="*/ 455109 w 1199536"/>
              <a:gd name="connsiteY11-108" fmla="*/ 684521 h 845900"/>
              <a:gd name="connsiteX12-109" fmla="*/ 78550 w 1199536"/>
              <a:gd name="connsiteY12-110" fmla="*/ 88696 h 845900"/>
              <a:gd name="connsiteX13" fmla="*/ 0 w 1199536"/>
              <a:gd name="connsiteY13" fmla="*/ 2269 h 845900"/>
              <a:gd name="connsiteX0-111" fmla="*/ 0 w 1199536"/>
              <a:gd name="connsiteY0-112" fmla="*/ 2269 h 845900"/>
              <a:gd name="connsiteX1-113" fmla="*/ 93773 w 1199536"/>
              <a:gd name="connsiteY1-114" fmla="*/ 3175 h 845900"/>
              <a:gd name="connsiteX2-115" fmla="*/ 747823 w 1199536"/>
              <a:gd name="connsiteY2-116" fmla="*/ 0 h 845900"/>
              <a:gd name="connsiteX3-117" fmla="*/ 802486 w 1199536"/>
              <a:gd name="connsiteY3-118" fmla="*/ 2269 h 845900"/>
              <a:gd name="connsiteX4-119" fmla="*/ 827198 w 1199536"/>
              <a:gd name="connsiteY4-120" fmla="*/ 44450 h 845900"/>
              <a:gd name="connsiteX5-121" fmla="*/ 940387 w 1199536"/>
              <a:gd name="connsiteY5-122" fmla="*/ 229261 h 845900"/>
              <a:gd name="connsiteX6-123" fmla="*/ 1187324 w 1199536"/>
              <a:gd name="connsiteY6-124" fmla="*/ 803888 h 845900"/>
              <a:gd name="connsiteX7-125" fmla="*/ 1199536 w 1199536"/>
              <a:gd name="connsiteY7-126" fmla="*/ 845900 h 845900"/>
              <a:gd name="connsiteX8-127" fmla="*/ 1163748 w 1199536"/>
              <a:gd name="connsiteY8-128" fmla="*/ 844550 h 845900"/>
              <a:gd name="connsiteX9-129" fmla="*/ 563673 w 1199536"/>
              <a:gd name="connsiteY9-130" fmla="*/ 844550 h 845900"/>
              <a:gd name="connsiteX10-131" fmla="*/ 522187 w 1199536"/>
              <a:gd name="connsiteY10-132" fmla="*/ 845900 h 845900"/>
              <a:gd name="connsiteX11-133" fmla="*/ 500173 w 1199536"/>
              <a:gd name="connsiteY11-134" fmla="*/ 806450 h 845900"/>
              <a:gd name="connsiteX12-135" fmla="*/ 455109 w 1199536"/>
              <a:gd name="connsiteY12-136" fmla="*/ 684521 h 845900"/>
              <a:gd name="connsiteX13-137" fmla="*/ 78550 w 1199536"/>
              <a:gd name="connsiteY13-138" fmla="*/ 88696 h 845900"/>
              <a:gd name="connsiteX14" fmla="*/ 0 w 1199536"/>
              <a:gd name="connsiteY14" fmla="*/ 2269 h 845900"/>
              <a:gd name="connsiteX0-139" fmla="*/ 0 w 1199536"/>
              <a:gd name="connsiteY0-140" fmla="*/ 2269 h 845900"/>
              <a:gd name="connsiteX1-141" fmla="*/ 93773 w 1199536"/>
              <a:gd name="connsiteY1-142" fmla="*/ 3175 h 845900"/>
              <a:gd name="connsiteX2-143" fmla="*/ 747823 w 1199536"/>
              <a:gd name="connsiteY2-144" fmla="*/ 0 h 845900"/>
              <a:gd name="connsiteX3-145" fmla="*/ 827198 w 1199536"/>
              <a:gd name="connsiteY3-146" fmla="*/ 44450 h 845900"/>
              <a:gd name="connsiteX4-147" fmla="*/ 940387 w 1199536"/>
              <a:gd name="connsiteY4-148" fmla="*/ 229261 h 845900"/>
              <a:gd name="connsiteX5-149" fmla="*/ 1187324 w 1199536"/>
              <a:gd name="connsiteY5-150" fmla="*/ 803888 h 845900"/>
              <a:gd name="connsiteX6-151" fmla="*/ 1199536 w 1199536"/>
              <a:gd name="connsiteY6-152" fmla="*/ 845900 h 845900"/>
              <a:gd name="connsiteX7-153" fmla="*/ 1163748 w 1199536"/>
              <a:gd name="connsiteY7-154" fmla="*/ 844550 h 845900"/>
              <a:gd name="connsiteX8-155" fmla="*/ 563673 w 1199536"/>
              <a:gd name="connsiteY8-156" fmla="*/ 844550 h 845900"/>
              <a:gd name="connsiteX9-157" fmla="*/ 522187 w 1199536"/>
              <a:gd name="connsiteY9-158" fmla="*/ 845900 h 845900"/>
              <a:gd name="connsiteX10-159" fmla="*/ 500173 w 1199536"/>
              <a:gd name="connsiteY10-160" fmla="*/ 806450 h 845900"/>
              <a:gd name="connsiteX11-161" fmla="*/ 455109 w 1199536"/>
              <a:gd name="connsiteY11-162" fmla="*/ 684521 h 845900"/>
              <a:gd name="connsiteX12-163" fmla="*/ 78550 w 1199536"/>
              <a:gd name="connsiteY12-164" fmla="*/ 88696 h 845900"/>
              <a:gd name="connsiteX13-165" fmla="*/ 0 w 1199536"/>
              <a:gd name="connsiteY13-166" fmla="*/ 2269 h 845900"/>
              <a:gd name="connsiteX0-167" fmla="*/ 0 w 1187324"/>
              <a:gd name="connsiteY0-168" fmla="*/ 2269 h 845900"/>
              <a:gd name="connsiteX1-169" fmla="*/ 93773 w 1187324"/>
              <a:gd name="connsiteY1-170" fmla="*/ 3175 h 845900"/>
              <a:gd name="connsiteX2-171" fmla="*/ 747823 w 1187324"/>
              <a:gd name="connsiteY2-172" fmla="*/ 0 h 845900"/>
              <a:gd name="connsiteX3-173" fmla="*/ 827198 w 1187324"/>
              <a:gd name="connsiteY3-174" fmla="*/ 44450 h 845900"/>
              <a:gd name="connsiteX4-175" fmla="*/ 940387 w 1187324"/>
              <a:gd name="connsiteY4-176" fmla="*/ 229261 h 845900"/>
              <a:gd name="connsiteX5-177" fmla="*/ 1187324 w 1187324"/>
              <a:gd name="connsiteY5-178" fmla="*/ 803888 h 845900"/>
              <a:gd name="connsiteX6-179" fmla="*/ 1163748 w 1187324"/>
              <a:gd name="connsiteY6-180" fmla="*/ 844550 h 845900"/>
              <a:gd name="connsiteX7-181" fmla="*/ 563673 w 1187324"/>
              <a:gd name="connsiteY7-182" fmla="*/ 844550 h 845900"/>
              <a:gd name="connsiteX8-183" fmla="*/ 522187 w 1187324"/>
              <a:gd name="connsiteY8-184" fmla="*/ 845900 h 845900"/>
              <a:gd name="connsiteX9-185" fmla="*/ 500173 w 1187324"/>
              <a:gd name="connsiteY9-186" fmla="*/ 806450 h 845900"/>
              <a:gd name="connsiteX10-187" fmla="*/ 455109 w 1187324"/>
              <a:gd name="connsiteY10-188" fmla="*/ 684521 h 845900"/>
              <a:gd name="connsiteX11-189" fmla="*/ 78550 w 1187324"/>
              <a:gd name="connsiteY11-190" fmla="*/ 88696 h 845900"/>
              <a:gd name="connsiteX12-191" fmla="*/ 0 w 1187324"/>
              <a:gd name="connsiteY12-192" fmla="*/ 2269 h 845900"/>
              <a:gd name="connsiteX0-193" fmla="*/ 0 w 1187324"/>
              <a:gd name="connsiteY0-194" fmla="*/ 2269 h 844550"/>
              <a:gd name="connsiteX1-195" fmla="*/ 93773 w 1187324"/>
              <a:gd name="connsiteY1-196" fmla="*/ 3175 h 844550"/>
              <a:gd name="connsiteX2-197" fmla="*/ 747823 w 1187324"/>
              <a:gd name="connsiteY2-198" fmla="*/ 0 h 844550"/>
              <a:gd name="connsiteX3-199" fmla="*/ 827198 w 1187324"/>
              <a:gd name="connsiteY3-200" fmla="*/ 44450 h 844550"/>
              <a:gd name="connsiteX4-201" fmla="*/ 940387 w 1187324"/>
              <a:gd name="connsiteY4-202" fmla="*/ 229261 h 844550"/>
              <a:gd name="connsiteX5-203" fmla="*/ 1187324 w 1187324"/>
              <a:gd name="connsiteY5-204" fmla="*/ 803888 h 844550"/>
              <a:gd name="connsiteX6-205" fmla="*/ 1163748 w 1187324"/>
              <a:gd name="connsiteY6-206" fmla="*/ 844550 h 844550"/>
              <a:gd name="connsiteX7-207" fmla="*/ 563673 w 1187324"/>
              <a:gd name="connsiteY7-208" fmla="*/ 844550 h 844550"/>
              <a:gd name="connsiteX8-209" fmla="*/ 500173 w 1187324"/>
              <a:gd name="connsiteY8-210" fmla="*/ 806450 h 844550"/>
              <a:gd name="connsiteX9-211" fmla="*/ 455109 w 1187324"/>
              <a:gd name="connsiteY9-212" fmla="*/ 684521 h 844550"/>
              <a:gd name="connsiteX10-213" fmla="*/ 78550 w 1187324"/>
              <a:gd name="connsiteY10-214" fmla="*/ 88696 h 844550"/>
              <a:gd name="connsiteX11-215" fmla="*/ 0 w 1187324"/>
              <a:gd name="connsiteY11-216" fmla="*/ 2269 h 844550"/>
              <a:gd name="connsiteX0-217" fmla="*/ 0 w 1108774"/>
              <a:gd name="connsiteY0-218" fmla="*/ 88696 h 844550"/>
              <a:gd name="connsiteX1-219" fmla="*/ 15223 w 1108774"/>
              <a:gd name="connsiteY1-220" fmla="*/ 3175 h 844550"/>
              <a:gd name="connsiteX2-221" fmla="*/ 669273 w 1108774"/>
              <a:gd name="connsiteY2-222" fmla="*/ 0 h 844550"/>
              <a:gd name="connsiteX3-223" fmla="*/ 748648 w 1108774"/>
              <a:gd name="connsiteY3-224" fmla="*/ 44450 h 844550"/>
              <a:gd name="connsiteX4-225" fmla="*/ 861837 w 1108774"/>
              <a:gd name="connsiteY4-226" fmla="*/ 229261 h 844550"/>
              <a:gd name="connsiteX5-227" fmla="*/ 1108774 w 1108774"/>
              <a:gd name="connsiteY5-228" fmla="*/ 803888 h 844550"/>
              <a:gd name="connsiteX6-229" fmla="*/ 1085198 w 1108774"/>
              <a:gd name="connsiteY6-230" fmla="*/ 844550 h 844550"/>
              <a:gd name="connsiteX7-231" fmla="*/ 485123 w 1108774"/>
              <a:gd name="connsiteY7-232" fmla="*/ 844550 h 844550"/>
              <a:gd name="connsiteX8-233" fmla="*/ 421623 w 1108774"/>
              <a:gd name="connsiteY8-234" fmla="*/ 806450 h 844550"/>
              <a:gd name="connsiteX9-235" fmla="*/ 376559 w 1108774"/>
              <a:gd name="connsiteY9-236" fmla="*/ 684521 h 844550"/>
              <a:gd name="connsiteX10-237" fmla="*/ 0 w 1108774"/>
              <a:gd name="connsiteY10-238" fmla="*/ 88696 h 844550"/>
              <a:gd name="connsiteX0-239" fmla="*/ 16478 w 1125252"/>
              <a:gd name="connsiteY0-240" fmla="*/ 88696 h 844550"/>
              <a:gd name="connsiteX1-241" fmla="*/ 31701 w 1125252"/>
              <a:gd name="connsiteY1-242" fmla="*/ 3175 h 844550"/>
              <a:gd name="connsiteX2-243" fmla="*/ 685751 w 1125252"/>
              <a:gd name="connsiteY2-244" fmla="*/ 0 h 844550"/>
              <a:gd name="connsiteX3-245" fmla="*/ 765126 w 1125252"/>
              <a:gd name="connsiteY3-246" fmla="*/ 44450 h 844550"/>
              <a:gd name="connsiteX4-247" fmla="*/ 878315 w 1125252"/>
              <a:gd name="connsiteY4-248" fmla="*/ 229261 h 844550"/>
              <a:gd name="connsiteX5-249" fmla="*/ 1125252 w 1125252"/>
              <a:gd name="connsiteY5-250" fmla="*/ 803888 h 844550"/>
              <a:gd name="connsiteX6-251" fmla="*/ 1101676 w 1125252"/>
              <a:gd name="connsiteY6-252" fmla="*/ 844550 h 844550"/>
              <a:gd name="connsiteX7-253" fmla="*/ 501601 w 1125252"/>
              <a:gd name="connsiteY7-254" fmla="*/ 844550 h 844550"/>
              <a:gd name="connsiteX8-255" fmla="*/ 438101 w 1125252"/>
              <a:gd name="connsiteY8-256" fmla="*/ 806450 h 844550"/>
              <a:gd name="connsiteX9-257" fmla="*/ 393037 w 1125252"/>
              <a:gd name="connsiteY9-258" fmla="*/ 684521 h 844550"/>
              <a:gd name="connsiteX10-259" fmla="*/ 16478 w 1125252"/>
              <a:gd name="connsiteY10-260" fmla="*/ 88696 h 844550"/>
              <a:gd name="connsiteX0-261" fmla="*/ 25490 w 1134264"/>
              <a:gd name="connsiteY0-262" fmla="*/ 88696 h 844550"/>
              <a:gd name="connsiteX1-263" fmla="*/ 40713 w 1134264"/>
              <a:gd name="connsiteY1-264" fmla="*/ 3175 h 844550"/>
              <a:gd name="connsiteX2-265" fmla="*/ 694763 w 1134264"/>
              <a:gd name="connsiteY2-266" fmla="*/ 0 h 844550"/>
              <a:gd name="connsiteX3-267" fmla="*/ 774138 w 1134264"/>
              <a:gd name="connsiteY3-268" fmla="*/ 44450 h 844550"/>
              <a:gd name="connsiteX4-269" fmla="*/ 887327 w 1134264"/>
              <a:gd name="connsiteY4-270" fmla="*/ 229261 h 844550"/>
              <a:gd name="connsiteX5-271" fmla="*/ 1134264 w 1134264"/>
              <a:gd name="connsiteY5-272" fmla="*/ 803888 h 844550"/>
              <a:gd name="connsiteX6-273" fmla="*/ 1110688 w 1134264"/>
              <a:gd name="connsiteY6-274" fmla="*/ 844550 h 844550"/>
              <a:gd name="connsiteX7-275" fmla="*/ 510613 w 1134264"/>
              <a:gd name="connsiteY7-276" fmla="*/ 844550 h 844550"/>
              <a:gd name="connsiteX8-277" fmla="*/ 447113 w 1134264"/>
              <a:gd name="connsiteY8-278" fmla="*/ 806450 h 844550"/>
              <a:gd name="connsiteX9-279" fmla="*/ 402049 w 1134264"/>
              <a:gd name="connsiteY9-280" fmla="*/ 684521 h 844550"/>
              <a:gd name="connsiteX10-281" fmla="*/ 25490 w 1134264"/>
              <a:gd name="connsiteY10-282" fmla="*/ 88696 h 844550"/>
              <a:gd name="connsiteX0-283" fmla="*/ 25490 w 1134264"/>
              <a:gd name="connsiteY0-284" fmla="*/ 88722 h 844576"/>
              <a:gd name="connsiteX1-285" fmla="*/ 40713 w 1134264"/>
              <a:gd name="connsiteY1-286" fmla="*/ 3201 h 844576"/>
              <a:gd name="connsiteX2-287" fmla="*/ 694763 w 1134264"/>
              <a:gd name="connsiteY2-288" fmla="*/ 26 h 844576"/>
              <a:gd name="connsiteX3-289" fmla="*/ 774138 w 1134264"/>
              <a:gd name="connsiteY3-290" fmla="*/ 44476 h 844576"/>
              <a:gd name="connsiteX4-291" fmla="*/ 887327 w 1134264"/>
              <a:gd name="connsiteY4-292" fmla="*/ 229287 h 844576"/>
              <a:gd name="connsiteX5-293" fmla="*/ 1134264 w 1134264"/>
              <a:gd name="connsiteY5-294" fmla="*/ 803914 h 844576"/>
              <a:gd name="connsiteX6-295" fmla="*/ 1110688 w 1134264"/>
              <a:gd name="connsiteY6-296" fmla="*/ 844576 h 844576"/>
              <a:gd name="connsiteX7-297" fmla="*/ 510613 w 1134264"/>
              <a:gd name="connsiteY7-298" fmla="*/ 844576 h 844576"/>
              <a:gd name="connsiteX8-299" fmla="*/ 447113 w 1134264"/>
              <a:gd name="connsiteY8-300" fmla="*/ 806476 h 844576"/>
              <a:gd name="connsiteX9-301" fmla="*/ 402049 w 1134264"/>
              <a:gd name="connsiteY9-302" fmla="*/ 684547 h 844576"/>
              <a:gd name="connsiteX10-303" fmla="*/ 25490 w 1134264"/>
              <a:gd name="connsiteY10-304" fmla="*/ 88722 h 844576"/>
              <a:gd name="connsiteX0-305" fmla="*/ 25490 w 1134264"/>
              <a:gd name="connsiteY0-306" fmla="*/ 88740 h 844594"/>
              <a:gd name="connsiteX1-307" fmla="*/ 40713 w 1134264"/>
              <a:gd name="connsiteY1-308" fmla="*/ 3219 h 844594"/>
              <a:gd name="connsiteX2-309" fmla="*/ 694763 w 1134264"/>
              <a:gd name="connsiteY2-310" fmla="*/ 44 h 844594"/>
              <a:gd name="connsiteX3-311" fmla="*/ 774138 w 1134264"/>
              <a:gd name="connsiteY3-312" fmla="*/ 44494 h 844594"/>
              <a:gd name="connsiteX4-313" fmla="*/ 887327 w 1134264"/>
              <a:gd name="connsiteY4-314" fmla="*/ 229305 h 844594"/>
              <a:gd name="connsiteX5-315" fmla="*/ 1134264 w 1134264"/>
              <a:gd name="connsiteY5-316" fmla="*/ 803932 h 844594"/>
              <a:gd name="connsiteX6-317" fmla="*/ 1110688 w 1134264"/>
              <a:gd name="connsiteY6-318" fmla="*/ 844594 h 844594"/>
              <a:gd name="connsiteX7-319" fmla="*/ 510613 w 1134264"/>
              <a:gd name="connsiteY7-320" fmla="*/ 844594 h 844594"/>
              <a:gd name="connsiteX8-321" fmla="*/ 447113 w 1134264"/>
              <a:gd name="connsiteY8-322" fmla="*/ 806494 h 844594"/>
              <a:gd name="connsiteX9-323" fmla="*/ 402049 w 1134264"/>
              <a:gd name="connsiteY9-324" fmla="*/ 684565 h 844594"/>
              <a:gd name="connsiteX10-325" fmla="*/ 25490 w 1134264"/>
              <a:gd name="connsiteY10-326" fmla="*/ 88740 h 844594"/>
              <a:gd name="connsiteX0-327" fmla="*/ 25490 w 1134264"/>
              <a:gd name="connsiteY0-328" fmla="*/ 88726 h 844580"/>
              <a:gd name="connsiteX1-329" fmla="*/ 40713 w 1134264"/>
              <a:gd name="connsiteY1-330" fmla="*/ 3205 h 844580"/>
              <a:gd name="connsiteX2-331" fmla="*/ 694763 w 1134264"/>
              <a:gd name="connsiteY2-332" fmla="*/ 30 h 844580"/>
              <a:gd name="connsiteX3-333" fmla="*/ 774138 w 1134264"/>
              <a:gd name="connsiteY3-334" fmla="*/ 44480 h 844580"/>
              <a:gd name="connsiteX4-335" fmla="*/ 887327 w 1134264"/>
              <a:gd name="connsiteY4-336" fmla="*/ 229291 h 844580"/>
              <a:gd name="connsiteX5-337" fmla="*/ 1134264 w 1134264"/>
              <a:gd name="connsiteY5-338" fmla="*/ 803918 h 844580"/>
              <a:gd name="connsiteX6-339" fmla="*/ 1110688 w 1134264"/>
              <a:gd name="connsiteY6-340" fmla="*/ 844580 h 844580"/>
              <a:gd name="connsiteX7-341" fmla="*/ 510613 w 1134264"/>
              <a:gd name="connsiteY7-342" fmla="*/ 844580 h 844580"/>
              <a:gd name="connsiteX8-343" fmla="*/ 447113 w 1134264"/>
              <a:gd name="connsiteY8-344" fmla="*/ 806480 h 844580"/>
              <a:gd name="connsiteX9-345" fmla="*/ 402049 w 1134264"/>
              <a:gd name="connsiteY9-346" fmla="*/ 684551 h 844580"/>
              <a:gd name="connsiteX10-347" fmla="*/ 25490 w 1134264"/>
              <a:gd name="connsiteY10-348" fmla="*/ 88726 h 844580"/>
              <a:gd name="connsiteX0-349" fmla="*/ 25490 w 1134375"/>
              <a:gd name="connsiteY0-350" fmla="*/ 88726 h 844580"/>
              <a:gd name="connsiteX1-351" fmla="*/ 40713 w 1134375"/>
              <a:gd name="connsiteY1-352" fmla="*/ 3205 h 844580"/>
              <a:gd name="connsiteX2-353" fmla="*/ 694763 w 1134375"/>
              <a:gd name="connsiteY2-354" fmla="*/ 30 h 844580"/>
              <a:gd name="connsiteX3-355" fmla="*/ 774138 w 1134375"/>
              <a:gd name="connsiteY3-356" fmla="*/ 44480 h 844580"/>
              <a:gd name="connsiteX4-357" fmla="*/ 887327 w 1134375"/>
              <a:gd name="connsiteY4-358" fmla="*/ 229291 h 844580"/>
              <a:gd name="connsiteX5-359" fmla="*/ 1134264 w 1134375"/>
              <a:gd name="connsiteY5-360" fmla="*/ 803918 h 844580"/>
              <a:gd name="connsiteX6-361" fmla="*/ 1110688 w 1134375"/>
              <a:gd name="connsiteY6-362" fmla="*/ 844580 h 844580"/>
              <a:gd name="connsiteX7-363" fmla="*/ 510613 w 1134375"/>
              <a:gd name="connsiteY7-364" fmla="*/ 844580 h 844580"/>
              <a:gd name="connsiteX8-365" fmla="*/ 447113 w 1134375"/>
              <a:gd name="connsiteY8-366" fmla="*/ 806480 h 844580"/>
              <a:gd name="connsiteX9-367" fmla="*/ 402049 w 1134375"/>
              <a:gd name="connsiteY9-368" fmla="*/ 684551 h 844580"/>
              <a:gd name="connsiteX10-369" fmla="*/ 25490 w 1134375"/>
              <a:gd name="connsiteY10-370" fmla="*/ 88726 h 844580"/>
              <a:gd name="connsiteX0-371" fmla="*/ 25490 w 1134644"/>
              <a:gd name="connsiteY0-372" fmla="*/ 88726 h 844580"/>
              <a:gd name="connsiteX1-373" fmla="*/ 40713 w 1134644"/>
              <a:gd name="connsiteY1-374" fmla="*/ 3205 h 844580"/>
              <a:gd name="connsiteX2-375" fmla="*/ 694763 w 1134644"/>
              <a:gd name="connsiteY2-376" fmla="*/ 30 h 844580"/>
              <a:gd name="connsiteX3-377" fmla="*/ 774138 w 1134644"/>
              <a:gd name="connsiteY3-378" fmla="*/ 44480 h 844580"/>
              <a:gd name="connsiteX4-379" fmla="*/ 887327 w 1134644"/>
              <a:gd name="connsiteY4-380" fmla="*/ 229291 h 844580"/>
              <a:gd name="connsiteX5-381" fmla="*/ 1134264 w 1134644"/>
              <a:gd name="connsiteY5-382" fmla="*/ 803918 h 844580"/>
              <a:gd name="connsiteX6-383" fmla="*/ 1110688 w 1134644"/>
              <a:gd name="connsiteY6-384" fmla="*/ 844580 h 844580"/>
              <a:gd name="connsiteX7-385" fmla="*/ 510613 w 1134644"/>
              <a:gd name="connsiteY7-386" fmla="*/ 844580 h 844580"/>
              <a:gd name="connsiteX8-387" fmla="*/ 447113 w 1134644"/>
              <a:gd name="connsiteY8-388" fmla="*/ 806480 h 844580"/>
              <a:gd name="connsiteX9-389" fmla="*/ 402049 w 1134644"/>
              <a:gd name="connsiteY9-390" fmla="*/ 684551 h 844580"/>
              <a:gd name="connsiteX10-391" fmla="*/ 25490 w 1134644"/>
              <a:gd name="connsiteY10-392" fmla="*/ 88726 h 844580"/>
              <a:gd name="connsiteX0-393" fmla="*/ 25490 w 1134644"/>
              <a:gd name="connsiteY0-394" fmla="*/ 88726 h 844580"/>
              <a:gd name="connsiteX1-395" fmla="*/ 40713 w 1134644"/>
              <a:gd name="connsiteY1-396" fmla="*/ 3205 h 844580"/>
              <a:gd name="connsiteX2-397" fmla="*/ 694763 w 1134644"/>
              <a:gd name="connsiteY2-398" fmla="*/ 30 h 844580"/>
              <a:gd name="connsiteX3-399" fmla="*/ 774138 w 1134644"/>
              <a:gd name="connsiteY3-400" fmla="*/ 44480 h 844580"/>
              <a:gd name="connsiteX4-401" fmla="*/ 887327 w 1134644"/>
              <a:gd name="connsiteY4-402" fmla="*/ 229291 h 844580"/>
              <a:gd name="connsiteX5-403" fmla="*/ 1134264 w 1134644"/>
              <a:gd name="connsiteY5-404" fmla="*/ 803918 h 844580"/>
              <a:gd name="connsiteX6-405" fmla="*/ 1110688 w 1134644"/>
              <a:gd name="connsiteY6-406" fmla="*/ 844580 h 844580"/>
              <a:gd name="connsiteX7-407" fmla="*/ 510613 w 1134644"/>
              <a:gd name="connsiteY7-408" fmla="*/ 844580 h 844580"/>
              <a:gd name="connsiteX8-409" fmla="*/ 447113 w 1134644"/>
              <a:gd name="connsiteY8-410" fmla="*/ 806480 h 844580"/>
              <a:gd name="connsiteX9-411" fmla="*/ 402049 w 1134644"/>
              <a:gd name="connsiteY9-412" fmla="*/ 684551 h 844580"/>
              <a:gd name="connsiteX10-413" fmla="*/ 25490 w 1134644"/>
              <a:gd name="connsiteY10-414" fmla="*/ 88726 h 844580"/>
              <a:gd name="connsiteX0-415" fmla="*/ 25490 w 1134644"/>
              <a:gd name="connsiteY0-416" fmla="*/ 88726 h 844580"/>
              <a:gd name="connsiteX1-417" fmla="*/ 40713 w 1134644"/>
              <a:gd name="connsiteY1-418" fmla="*/ 3205 h 844580"/>
              <a:gd name="connsiteX2-419" fmla="*/ 694763 w 1134644"/>
              <a:gd name="connsiteY2-420" fmla="*/ 30 h 844580"/>
              <a:gd name="connsiteX3-421" fmla="*/ 774138 w 1134644"/>
              <a:gd name="connsiteY3-422" fmla="*/ 44480 h 844580"/>
              <a:gd name="connsiteX4-423" fmla="*/ 887327 w 1134644"/>
              <a:gd name="connsiteY4-424" fmla="*/ 229291 h 844580"/>
              <a:gd name="connsiteX5-425" fmla="*/ 1134264 w 1134644"/>
              <a:gd name="connsiteY5-426" fmla="*/ 803918 h 844580"/>
              <a:gd name="connsiteX6-427" fmla="*/ 1110688 w 1134644"/>
              <a:gd name="connsiteY6-428" fmla="*/ 844580 h 844580"/>
              <a:gd name="connsiteX7-429" fmla="*/ 510613 w 1134644"/>
              <a:gd name="connsiteY7-430" fmla="*/ 844580 h 844580"/>
              <a:gd name="connsiteX8-431" fmla="*/ 447113 w 1134644"/>
              <a:gd name="connsiteY8-432" fmla="*/ 806480 h 844580"/>
              <a:gd name="connsiteX9-433" fmla="*/ 402049 w 1134644"/>
              <a:gd name="connsiteY9-434" fmla="*/ 684551 h 844580"/>
              <a:gd name="connsiteX10-435" fmla="*/ 25490 w 1134644"/>
              <a:gd name="connsiteY10-436" fmla="*/ 88726 h 844580"/>
              <a:gd name="connsiteX0-437" fmla="*/ 25490 w 1134644"/>
              <a:gd name="connsiteY0-438" fmla="*/ 88724 h 844578"/>
              <a:gd name="connsiteX1-439" fmla="*/ 40713 w 1134644"/>
              <a:gd name="connsiteY1-440" fmla="*/ 3203 h 844578"/>
              <a:gd name="connsiteX2-441" fmla="*/ 694763 w 1134644"/>
              <a:gd name="connsiteY2-442" fmla="*/ 28 h 844578"/>
              <a:gd name="connsiteX3-443" fmla="*/ 774138 w 1134644"/>
              <a:gd name="connsiteY3-444" fmla="*/ 44478 h 844578"/>
              <a:gd name="connsiteX4-445" fmla="*/ 887327 w 1134644"/>
              <a:gd name="connsiteY4-446" fmla="*/ 229289 h 844578"/>
              <a:gd name="connsiteX5-447" fmla="*/ 1134264 w 1134644"/>
              <a:gd name="connsiteY5-448" fmla="*/ 803916 h 844578"/>
              <a:gd name="connsiteX6-449" fmla="*/ 1110688 w 1134644"/>
              <a:gd name="connsiteY6-450" fmla="*/ 844578 h 844578"/>
              <a:gd name="connsiteX7-451" fmla="*/ 510613 w 1134644"/>
              <a:gd name="connsiteY7-452" fmla="*/ 844578 h 844578"/>
              <a:gd name="connsiteX8-453" fmla="*/ 447113 w 1134644"/>
              <a:gd name="connsiteY8-454" fmla="*/ 806478 h 844578"/>
              <a:gd name="connsiteX9-455" fmla="*/ 402049 w 1134644"/>
              <a:gd name="connsiteY9-456" fmla="*/ 684549 h 844578"/>
              <a:gd name="connsiteX10-457" fmla="*/ 25490 w 1134644"/>
              <a:gd name="connsiteY10-458" fmla="*/ 88724 h 844578"/>
              <a:gd name="connsiteX0-459" fmla="*/ 25490 w 1134264"/>
              <a:gd name="connsiteY0-460" fmla="*/ 88724 h 844578"/>
              <a:gd name="connsiteX1-461" fmla="*/ 40713 w 1134264"/>
              <a:gd name="connsiteY1-462" fmla="*/ 3203 h 844578"/>
              <a:gd name="connsiteX2-463" fmla="*/ 694763 w 1134264"/>
              <a:gd name="connsiteY2-464" fmla="*/ 28 h 844578"/>
              <a:gd name="connsiteX3-465" fmla="*/ 774138 w 1134264"/>
              <a:gd name="connsiteY3-466" fmla="*/ 44478 h 844578"/>
              <a:gd name="connsiteX4-467" fmla="*/ 887327 w 1134264"/>
              <a:gd name="connsiteY4-468" fmla="*/ 229289 h 844578"/>
              <a:gd name="connsiteX5-469" fmla="*/ 1134264 w 1134264"/>
              <a:gd name="connsiteY5-470" fmla="*/ 803916 h 844578"/>
              <a:gd name="connsiteX6-471" fmla="*/ 1110688 w 1134264"/>
              <a:gd name="connsiteY6-472" fmla="*/ 844578 h 844578"/>
              <a:gd name="connsiteX7-473" fmla="*/ 510613 w 1134264"/>
              <a:gd name="connsiteY7-474" fmla="*/ 844578 h 844578"/>
              <a:gd name="connsiteX8-475" fmla="*/ 447113 w 1134264"/>
              <a:gd name="connsiteY8-476" fmla="*/ 806478 h 844578"/>
              <a:gd name="connsiteX9-477" fmla="*/ 402049 w 1134264"/>
              <a:gd name="connsiteY9-478" fmla="*/ 684549 h 844578"/>
              <a:gd name="connsiteX10-479" fmla="*/ 25490 w 1134264"/>
              <a:gd name="connsiteY10-480" fmla="*/ 88724 h 844578"/>
              <a:gd name="connsiteX0-481" fmla="*/ 25490 w 1135492"/>
              <a:gd name="connsiteY0-482" fmla="*/ 88724 h 844578"/>
              <a:gd name="connsiteX1-483" fmla="*/ 40713 w 1135492"/>
              <a:gd name="connsiteY1-484" fmla="*/ 3203 h 844578"/>
              <a:gd name="connsiteX2-485" fmla="*/ 694763 w 1135492"/>
              <a:gd name="connsiteY2-486" fmla="*/ 28 h 844578"/>
              <a:gd name="connsiteX3-487" fmla="*/ 774138 w 1135492"/>
              <a:gd name="connsiteY3-488" fmla="*/ 44478 h 844578"/>
              <a:gd name="connsiteX4-489" fmla="*/ 887327 w 1135492"/>
              <a:gd name="connsiteY4-490" fmla="*/ 229289 h 844578"/>
              <a:gd name="connsiteX5-491" fmla="*/ 1134264 w 1135492"/>
              <a:gd name="connsiteY5-492" fmla="*/ 803916 h 844578"/>
              <a:gd name="connsiteX6-493" fmla="*/ 1110688 w 1135492"/>
              <a:gd name="connsiteY6-494" fmla="*/ 844578 h 844578"/>
              <a:gd name="connsiteX7-495" fmla="*/ 510613 w 1135492"/>
              <a:gd name="connsiteY7-496" fmla="*/ 844578 h 844578"/>
              <a:gd name="connsiteX8-497" fmla="*/ 447113 w 1135492"/>
              <a:gd name="connsiteY8-498" fmla="*/ 806478 h 844578"/>
              <a:gd name="connsiteX9-499" fmla="*/ 402049 w 1135492"/>
              <a:gd name="connsiteY9-500" fmla="*/ 684549 h 844578"/>
              <a:gd name="connsiteX10-501" fmla="*/ 25490 w 1135492"/>
              <a:gd name="connsiteY10-502" fmla="*/ 88724 h 8445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1135492" h="844578">
                <a:moveTo>
                  <a:pt x="25490" y="88724"/>
                </a:moveTo>
                <a:cubicBezTo>
                  <a:pt x="-17061" y="22117"/>
                  <a:pt x="-2461" y="9485"/>
                  <a:pt x="40713" y="3203"/>
                </a:cubicBezTo>
                <a:lnTo>
                  <a:pt x="694763" y="28"/>
                </a:lnTo>
                <a:cubicBezTo>
                  <a:pt x="749796" y="-1030"/>
                  <a:pt x="759586" y="28867"/>
                  <a:pt x="774138" y="44478"/>
                </a:cubicBezTo>
                <a:lnTo>
                  <a:pt x="887327" y="229289"/>
                </a:lnTo>
                <a:cubicBezTo>
                  <a:pt x="986304" y="411489"/>
                  <a:pt x="1069248" y="603662"/>
                  <a:pt x="1134264" y="803916"/>
                </a:cubicBezTo>
                <a:cubicBezTo>
                  <a:pt x="1138311" y="834139"/>
                  <a:pt x="1132834" y="838168"/>
                  <a:pt x="1110688" y="844578"/>
                </a:cubicBezTo>
                <a:lnTo>
                  <a:pt x="510613" y="844578"/>
                </a:lnTo>
                <a:cubicBezTo>
                  <a:pt x="465634" y="843784"/>
                  <a:pt x="461137" y="833466"/>
                  <a:pt x="447113" y="806478"/>
                </a:cubicBezTo>
                <a:lnTo>
                  <a:pt x="402049" y="684549"/>
                </a:lnTo>
                <a:cubicBezTo>
                  <a:pt x="301701" y="469629"/>
                  <a:pt x="174772" y="269611"/>
                  <a:pt x="25490" y="88724"/>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15" name="任意多边形 114"/>
          <p:cNvSpPr/>
          <p:nvPr/>
        </p:nvSpPr>
        <p:spPr>
          <a:xfrm rot="21540000">
            <a:off x="7893800" y="2025892"/>
            <a:ext cx="528991" cy="776202"/>
          </a:xfrm>
          <a:custGeom>
            <a:avLst/>
            <a:gdLst>
              <a:gd name="connsiteX0" fmla="*/ 136763 w 573725"/>
              <a:gd name="connsiteY0" fmla="*/ 0 h 841841"/>
              <a:gd name="connsiteX1" fmla="*/ 40713 w 573725"/>
              <a:gd name="connsiteY1" fmla="*/ 466 h 841841"/>
              <a:gd name="connsiteX2" fmla="*/ 25490 w 573725"/>
              <a:gd name="connsiteY2" fmla="*/ 85987 h 841841"/>
              <a:gd name="connsiteX3" fmla="*/ 402049 w 573725"/>
              <a:gd name="connsiteY3" fmla="*/ 681812 h 841841"/>
              <a:gd name="connsiteX4" fmla="*/ 447113 w 573725"/>
              <a:gd name="connsiteY4" fmla="*/ 803741 h 841841"/>
              <a:gd name="connsiteX5" fmla="*/ 510613 w 573725"/>
              <a:gd name="connsiteY5" fmla="*/ 841841 h 841841"/>
              <a:gd name="connsiteX6" fmla="*/ 573725 w 573725"/>
              <a:gd name="connsiteY6" fmla="*/ 841841 h 841841"/>
              <a:gd name="connsiteX7" fmla="*/ 570442 w 573725"/>
              <a:gd name="connsiteY7" fmla="*/ 840479 h 841841"/>
              <a:gd name="connsiteX8" fmla="*/ 550300 w 573725"/>
              <a:gd name="connsiteY8" fmla="*/ 811255 h 841841"/>
              <a:gd name="connsiteX9" fmla="*/ 505236 w 573725"/>
              <a:gd name="connsiteY9" fmla="*/ 687840 h 841841"/>
              <a:gd name="connsiteX10" fmla="*/ 128677 w 573725"/>
              <a:gd name="connsiteY10" fmla="*/ 84756 h 841841"/>
              <a:gd name="connsiteX11" fmla="*/ 117324 w 573725"/>
              <a:gd name="connsiteY11" fmla="*/ 4920 h 84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725" h="841841">
                <a:moveTo>
                  <a:pt x="136763" y="0"/>
                </a:moveTo>
                <a:lnTo>
                  <a:pt x="40713" y="466"/>
                </a:lnTo>
                <a:cubicBezTo>
                  <a:pt x="-2461" y="6748"/>
                  <a:pt x="-17061" y="19380"/>
                  <a:pt x="25490" y="85987"/>
                </a:cubicBezTo>
                <a:cubicBezTo>
                  <a:pt x="174772" y="266874"/>
                  <a:pt x="301701" y="466892"/>
                  <a:pt x="402049" y="681812"/>
                </a:cubicBezTo>
                <a:lnTo>
                  <a:pt x="447113" y="803741"/>
                </a:lnTo>
                <a:cubicBezTo>
                  <a:pt x="461137" y="830729"/>
                  <a:pt x="465634" y="841047"/>
                  <a:pt x="510613" y="841841"/>
                </a:cubicBezTo>
                <a:lnTo>
                  <a:pt x="573725" y="841841"/>
                </a:lnTo>
                <a:lnTo>
                  <a:pt x="570442" y="840479"/>
                </a:lnTo>
                <a:cubicBezTo>
                  <a:pt x="561943" y="834353"/>
                  <a:pt x="557312" y="824913"/>
                  <a:pt x="550300" y="811255"/>
                </a:cubicBezTo>
                <a:lnTo>
                  <a:pt x="505236" y="687840"/>
                </a:lnTo>
                <a:cubicBezTo>
                  <a:pt x="404888" y="470302"/>
                  <a:pt x="277959" y="267847"/>
                  <a:pt x="128677" y="84756"/>
                </a:cubicBezTo>
                <a:cubicBezTo>
                  <a:pt x="96764" y="34192"/>
                  <a:pt x="96998" y="14359"/>
                  <a:pt x="117324" y="4920"/>
                </a:cubicBezTo>
                <a:close/>
              </a:path>
            </a:pathLst>
          </a:cu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任意多边形 115"/>
          <p:cNvSpPr/>
          <p:nvPr/>
        </p:nvSpPr>
        <p:spPr>
          <a:xfrm rot="21540000" flipH="1">
            <a:off x="8395768" y="2909595"/>
            <a:ext cx="226745" cy="781747"/>
          </a:xfrm>
          <a:custGeom>
            <a:avLst/>
            <a:gdLst>
              <a:gd name="connsiteX0" fmla="*/ 143744 w 245920"/>
              <a:gd name="connsiteY0" fmla="*/ 130 h 847855"/>
              <a:gd name="connsiteX1" fmla="*/ 176873 w 245920"/>
              <a:gd name="connsiteY1" fmla="*/ 130 h 847855"/>
              <a:gd name="connsiteX2" fmla="*/ 241167 w 245920"/>
              <a:gd name="connsiteY2" fmla="*/ 47754 h 847855"/>
              <a:gd name="connsiteX3" fmla="*/ 202397 w 245920"/>
              <a:gd name="connsiteY3" fmla="*/ 174257 h 847855"/>
              <a:gd name="connsiteX4" fmla="*/ 116793 w 245920"/>
              <a:gd name="connsiteY4" fmla="*/ 654934 h 847855"/>
              <a:gd name="connsiteX5" fmla="*/ 110199 w 245920"/>
              <a:gd name="connsiteY5" fmla="*/ 802611 h 847855"/>
              <a:gd name="connsiteX6" fmla="*/ 64955 w 245920"/>
              <a:gd name="connsiteY6" fmla="*/ 847855 h 847855"/>
              <a:gd name="connsiteX7" fmla="*/ 0 w 245920"/>
              <a:gd name="connsiteY7" fmla="*/ 847578 h 847855"/>
              <a:gd name="connsiteX8" fmla="*/ 6436 w 245920"/>
              <a:gd name="connsiteY8" fmla="*/ 845137 h 847855"/>
              <a:gd name="connsiteX9" fmla="*/ 18124 w 245920"/>
              <a:gd name="connsiteY9" fmla="*/ 808122 h 847855"/>
              <a:gd name="connsiteX10" fmla="*/ 24718 w 245920"/>
              <a:gd name="connsiteY10" fmla="*/ 657703 h 847855"/>
              <a:gd name="connsiteX11" fmla="*/ 110322 w 245920"/>
              <a:gd name="connsiteY11" fmla="*/ 168099 h 847855"/>
              <a:gd name="connsiteX12" fmla="*/ 149092 w 245920"/>
              <a:gd name="connsiteY12" fmla="*/ 39247 h 847855"/>
              <a:gd name="connsiteX13" fmla="*/ 144627 w 245920"/>
              <a:gd name="connsiteY13" fmla="*/ 440 h 84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920" h="847855">
                <a:moveTo>
                  <a:pt x="143744" y="130"/>
                </a:moveTo>
                <a:lnTo>
                  <a:pt x="176873" y="130"/>
                </a:lnTo>
                <a:cubicBezTo>
                  <a:pt x="235611" y="-1457"/>
                  <a:pt x="256247" y="11241"/>
                  <a:pt x="241167" y="47754"/>
                </a:cubicBezTo>
                <a:lnTo>
                  <a:pt x="202397" y="174257"/>
                </a:lnTo>
                <a:cubicBezTo>
                  <a:pt x="160378" y="329530"/>
                  <a:pt x="131426" y="490174"/>
                  <a:pt x="116793" y="654934"/>
                </a:cubicBezTo>
                <a:lnTo>
                  <a:pt x="110199" y="802611"/>
                </a:lnTo>
                <a:cubicBezTo>
                  <a:pt x="106321" y="846671"/>
                  <a:pt x="97989" y="840377"/>
                  <a:pt x="64955" y="847855"/>
                </a:cubicBezTo>
                <a:lnTo>
                  <a:pt x="0" y="847578"/>
                </a:lnTo>
                <a:lnTo>
                  <a:pt x="6436" y="845137"/>
                </a:lnTo>
                <a:cubicBezTo>
                  <a:pt x="13133" y="840178"/>
                  <a:pt x="16185" y="830561"/>
                  <a:pt x="18124" y="808122"/>
                </a:cubicBezTo>
                <a:lnTo>
                  <a:pt x="24718" y="657703"/>
                </a:lnTo>
                <a:cubicBezTo>
                  <a:pt x="39351" y="489883"/>
                  <a:pt x="68303" y="326256"/>
                  <a:pt x="110322" y="168099"/>
                </a:cubicBezTo>
                <a:lnTo>
                  <a:pt x="149092" y="39247"/>
                </a:lnTo>
                <a:cubicBezTo>
                  <a:pt x="156632" y="20651"/>
                  <a:pt x="155243" y="8120"/>
                  <a:pt x="144627" y="44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任意多边形 116"/>
          <p:cNvSpPr/>
          <p:nvPr/>
        </p:nvSpPr>
        <p:spPr>
          <a:xfrm rot="60000" flipH="1">
            <a:off x="8379320" y="3784580"/>
            <a:ext cx="238537" cy="781627"/>
          </a:xfrm>
          <a:custGeom>
            <a:avLst/>
            <a:gdLst>
              <a:gd name="connsiteX0" fmla="*/ 0 w 258708"/>
              <a:gd name="connsiteY0" fmla="*/ 0 h 847725"/>
              <a:gd name="connsiteX1" fmla="*/ 70543 w 258708"/>
              <a:gd name="connsiteY1" fmla="*/ 0 h 847725"/>
              <a:gd name="connsiteX2" fmla="*/ 120549 w 258708"/>
              <a:gd name="connsiteY2" fmla="*/ 42862 h 847725"/>
              <a:gd name="connsiteX3" fmla="*/ 129526 w 258708"/>
              <a:gd name="connsiteY3" fmla="*/ 195303 h 847725"/>
              <a:gd name="connsiteX4" fmla="*/ 215130 w 258708"/>
              <a:gd name="connsiteY4" fmla="*/ 675980 h 847725"/>
              <a:gd name="connsiteX5" fmla="*/ 256281 w 258708"/>
              <a:gd name="connsiteY5" fmla="*/ 812006 h 847725"/>
              <a:gd name="connsiteX6" fmla="*/ 234849 w 258708"/>
              <a:gd name="connsiteY6" fmla="*/ 847725 h 847725"/>
              <a:gd name="connsiteX7" fmla="*/ 155558 w 258708"/>
              <a:gd name="connsiteY7" fmla="*/ 847725 h 847725"/>
              <a:gd name="connsiteX8" fmla="*/ 153776 w 258708"/>
              <a:gd name="connsiteY8" fmla="*/ 823144 h 847725"/>
              <a:gd name="connsiteX9" fmla="*/ 112625 w 258708"/>
              <a:gd name="connsiteY9" fmla="*/ 684189 h 847725"/>
              <a:gd name="connsiteX10" fmla="*/ 27021 w 258708"/>
              <a:gd name="connsiteY10" fmla="*/ 193163 h 847725"/>
              <a:gd name="connsiteX11" fmla="*/ 18044 w 258708"/>
              <a:gd name="connsiteY11" fmla="*/ 37440 h 847725"/>
              <a:gd name="connsiteX12" fmla="*/ 11793 w 258708"/>
              <a:gd name="connsiteY12" fmla="*/ 7337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08" h="847725">
                <a:moveTo>
                  <a:pt x="0" y="0"/>
                </a:moveTo>
                <a:lnTo>
                  <a:pt x="70543" y="0"/>
                </a:lnTo>
                <a:cubicBezTo>
                  <a:pt x="120549" y="2380"/>
                  <a:pt x="120549" y="19050"/>
                  <a:pt x="120549" y="42862"/>
                </a:cubicBezTo>
                <a:lnTo>
                  <a:pt x="129526" y="195303"/>
                </a:lnTo>
                <a:cubicBezTo>
                  <a:pt x="144159" y="360064"/>
                  <a:pt x="173111" y="520707"/>
                  <a:pt x="215130" y="675980"/>
                </a:cubicBezTo>
                <a:lnTo>
                  <a:pt x="256281" y="812006"/>
                </a:lnTo>
                <a:cubicBezTo>
                  <a:pt x="258662" y="831055"/>
                  <a:pt x="265805" y="845344"/>
                  <a:pt x="234849" y="847725"/>
                </a:cubicBezTo>
                <a:lnTo>
                  <a:pt x="155558" y="847725"/>
                </a:lnTo>
                <a:lnTo>
                  <a:pt x="153776" y="823144"/>
                </a:lnTo>
                <a:lnTo>
                  <a:pt x="112625" y="684189"/>
                </a:lnTo>
                <a:cubicBezTo>
                  <a:pt x="70606" y="525573"/>
                  <a:pt x="41654" y="361471"/>
                  <a:pt x="27021" y="193163"/>
                </a:cubicBezTo>
                <a:lnTo>
                  <a:pt x="18044" y="37440"/>
                </a:lnTo>
                <a:cubicBezTo>
                  <a:pt x="18044" y="25277"/>
                  <a:pt x="18044" y="14939"/>
                  <a:pt x="11793" y="7337"/>
                </a:cubicBezTo>
                <a:close/>
              </a:path>
            </a:pathLst>
          </a:cu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任意多边形 117"/>
          <p:cNvSpPr/>
          <p:nvPr/>
        </p:nvSpPr>
        <p:spPr>
          <a:xfrm rot="60000" flipH="1">
            <a:off x="7850835" y="4670718"/>
            <a:ext cx="598063" cy="777235"/>
          </a:xfrm>
          <a:custGeom>
            <a:avLst/>
            <a:gdLst>
              <a:gd name="connsiteX0" fmla="*/ 0 w 648638"/>
              <a:gd name="connsiteY0" fmla="*/ 0 h 842962"/>
              <a:gd name="connsiteX1" fmla="*/ 127996 w 648638"/>
              <a:gd name="connsiteY1" fmla="*/ 0 h 842962"/>
              <a:gd name="connsiteX2" fmla="*/ 175621 w 648638"/>
              <a:gd name="connsiteY2" fmla="*/ 33337 h 842962"/>
              <a:gd name="connsiteX3" fmla="*/ 229416 w 648638"/>
              <a:gd name="connsiteY3" fmla="*/ 162412 h 842962"/>
              <a:gd name="connsiteX4" fmla="*/ 605976 w 648638"/>
              <a:gd name="connsiteY4" fmla="*/ 758238 h 842962"/>
              <a:gd name="connsiteX5" fmla="*/ 637583 w 648638"/>
              <a:gd name="connsiteY5" fmla="*/ 795337 h 842962"/>
              <a:gd name="connsiteX6" fmla="*/ 632821 w 648638"/>
              <a:gd name="connsiteY6" fmla="*/ 842962 h 842962"/>
              <a:gd name="connsiteX7" fmla="*/ 496174 w 648638"/>
              <a:gd name="connsiteY7" fmla="*/ 842962 h 842962"/>
              <a:gd name="connsiteX8" fmla="*/ 511596 w 648638"/>
              <a:gd name="connsiteY8" fmla="*/ 822232 h 842962"/>
              <a:gd name="connsiteX9" fmla="*/ 500582 w 648638"/>
              <a:gd name="connsiteY9" fmla="*/ 795651 h 842962"/>
              <a:gd name="connsiteX10" fmla="*/ 468975 w 648638"/>
              <a:gd name="connsiteY10" fmla="*/ 758426 h 842962"/>
              <a:gd name="connsiteX11" fmla="*/ 92415 w 648638"/>
              <a:gd name="connsiteY11" fmla="*/ 160581 h 842962"/>
              <a:gd name="connsiteX12" fmla="*/ 38620 w 648638"/>
              <a:gd name="connsiteY12" fmla="*/ 31068 h 842962"/>
              <a:gd name="connsiteX13" fmla="*/ 23737 w 648638"/>
              <a:gd name="connsiteY13" fmla="*/ 6279 h 84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8638" h="842962">
                <a:moveTo>
                  <a:pt x="0" y="0"/>
                </a:moveTo>
                <a:lnTo>
                  <a:pt x="127996" y="0"/>
                </a:lnTo>
                <a:cubicBezTo>
                  <a:pt x="158158" y="1587"/>
                  <a:pt x="169271" y="10319"/>
                  <a:pt x="175621" y="33337"/>
                </a:cubicBezTo>
                <a:lnTo>
                  <a:pt x="229416" y="162412"/>
                </a:lnTo>
                <a:cubicBezTo>
                  <a:pt x="329765" y="377333"/>
                  <a:pt x="456694" y="577351"/>
                  <a:pt x="605976" y="758238"/>
                </a:cubicBezTo>
                <a:lnTo>
                  <a:pt x="637583" y="795337"/>
                </a:lnTo>
                <a:cubicBezTo>
                  <a:pt x="652665" y="813593"/>
                  <a:pt x="653458" y="831849"/>
                  <a:pt x="632821" y="842962"/>
                </a:cubicBezTo>
                <a:lnTo>
                  <a:pt x="496174" y="842962"/>
                </a:lnTo>
                <a:lnTo>
                  <a:pt x="511596" y="822232"/>
                </a:lnTo>
                <a:cubicBezTo>
                  <a:pt x="512092" y="813969"/>
                  <a:pt x="508123" y="804810"/>
                  <a:pt x="500582" y="795651"/>
                </a:cubicBezTo>
                <a:lnTo>
                  <a:pt x="468975" y="758426"/>
                </a:lnTo>
                <a:cubicBezTo>
                  <a:pt x="319693" y="576926"/>
                  <a:pt x="192764" y="376230"/>
                  <a:pt x="92415" y="160581"/>
                </a:cubicBezTo>
                <a:lnTo>
                  <a:pt x="38620" y="31068"/>
                </a:lnTo>
                <a:cubicBezTo>
                  <a:pt x="35445" y="19520"/>
                  <a:pt x="31079" y="11556"/>
                  <a:pt x="23737" y="627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9" name="图片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6651" y="2487035"/>
            <a:ext cx="1891016" cy="2497000"/>
          </a:xfrm>
          <a:prstGeom prst="rect">
            <a:avLst/>
          </a:prstGeom>
        </p:spPr>
      </p:pic>
      <p:sp>
        <p:nvSpPr>
          <p:cNvPr id="120" name="文本框 110"/>
          <p:cNvSpPr txBox="1"/>
          <p:nvPr/>
        </p:nvSpPr>
        <p:spPr>
          <a:xfrm>
            <a:off x="8534864" y="2189324"/>
            <a:ext cx="1923123"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mn-lt"/>
                <a:ea typeface="+mn-ea"/>
                <a:cs typeface="+mn-ea"/>
                <a:sym typeface="+mn-lt"/>
              </a:rPr>
              <a:t>添加</a:t>
            </a:r>
            <a:r>
              <a:rPr lang="zh-CN" altLang="en-US" sz="1600" dirty="0">
                <a:solidFill>
                  <a:schemeClr val="tx1">
                    <a:lumMod val="75000"/>
                    <a:lumOff val="25000"/>
                  </a:schemeClr>
                </a:solidFill>
                <a:latin typeface="+mn-lt"/>
                <a:ea typeface="+mn-ea"/>
                <a:cs typeface="+mn-ea"/>
                <a:sym typeface="+mn-lt"/>
              </a:rPr>
              <a:t>标题</a:t>
            </a:r>
          </a:p>
        </p:txBody>
      </p:sp>
      <p:sp>
        <p:nvSpPr>
          <p:cNvPr id="121" name="文本框 112"/>
          <p:cNvSpPr txBox="1"/>
          <p:nvPr/>
        </p:nvSpPr>
        <p:spPr>
          <a:xfrm>
            <a:off x="8877764" y="3141824"/>
            <a:ext cx="1923123"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mn-lt"/>
                <a:ea typeface="+mn-ea"/>
                <a:cs typeface="+mn-ea"/>
                <a:sym typeface="+mn-lt"/>
              </a:rPr>
              <a:t>添加</a:t>
            </a:r>
            <a:r>
              <a:rPr lang="zh-CN" altLang="en-US" sz="1600" dirty="0">
                <a:solidFill>
                  <a:schemeClr val="tx1">
                    <a:lumMod val="75000"/>
                    <a:lumOff val="25000"/>
                  </a:schemeClr>
                </a:solidFill>
                <a:latin typeface="+mn-lt"/>
                <a:ea typeface="+mn-ea"/>
                <a:cs typeface="+mn-ea"/>
                <a:sym typeface="+mn-lt"/>
              </a:rPr>
              <a:t>标题</a:t>
            </a:r>
          </a:p>
        </p:txBody>
      </p:sp>
      <p:sp>
        <p:nvSpPr>
          <p:cNvPr id="122" name="文本框 113"/>
          <p:cNvSpPr txBox="1"/>
          <p:nvPr/>
        </p:nvSpPr>
        <p:spPr>
          <a:xfrm>
            <a:off x="8877764" y="4056224"/>
            <a:ext cx="1923123"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mn-lt"/>
                <a:ea typeface="+mn-ea"/>
                <a:cs typeface="+mn-ea"/>
                <a:sym typeface="+mn-lt"/>
              </a:rPr>
              <a:t>添加</a:t>
            </a:r>
            <a:r>
              <a:rPr lang="zh-CN" altLang="en-US" sz="1600" dirty="0">
                <a:solidFill>
                  <a:schemeClr val="tx1">
                    <a:lumMod val="75000"/>
                    <a:lumOff val="25000"/>
                  </a:schemeClr>
                </a:solidFill>
                <a:latin typeface="+mn-lt"/>
                <a:ea typeface="+mn-ea"/>
                <a:cs typeface="+mn-ea"/>
                <a:sym typeface="+mn-lt"/>
              </a:rPr>
              <a:t>标题</a:t>
            </a:r>
          </a:p>
        </p:txBody>
      </p:sp>
      <p:sp>
        <p:nvSpPr>
          <p:cNvPr id="123" name="文本框 114"/>
          <p:cNvSpPr txBox="1"/>
          <p:nvPr/>
        </p:nvSpPr>
        <p:spPr>
          <a:xfrm>
            <a:off x="8515814" y="4932524"/>
            <a:ext cx="1923123"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mn-lt"/>
                <a:ea typeface="+mn-ea"/>
                <a:cs typeface="+mn-ea"/>
                <a:sym typeface="+mn-lt"/>
              </a:rPr>
              <a:t>添加</a:t>
            </a:r>
            <a:r>
              <a:rPr lang="zh-CN" altLang="en-US" sz="1600" dirty="0">
                <a:solidFill>
                  <a:schemeClr val="tx1">
                    <a:lumMod val="75000"/>
                    <a:lumOff val="25000"/>
                  </a:schemeClr>
                </a:solidFill>
                <a:latin typeface="+mn-lt"/>
                <a:ea typeface="+mn-ea"/>
                <a:cs typeface="+mn-ea"/>
                <a:sym typeface="+mn-lt"/>
              </a:rPr>
              <a:t>标题</a:t>
            </a:r>
          </a:p>
        </p:txBody>
      </p:sp>
      <p:sp>
        <p:nvSpPr>
          <p:cNvPr id="124" name="文本框 115"/>
          <p:cNvSpPr txBox="1"/>
          <p:nvPr/>
        </p:nvSpPr>
        <p:spPr>
          <a:xfrm>
            <a:off x="1581614" y="2189324"/>
            <a:ext cx="1923123"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mn-lt"/>
                <a:ea typeface="+mn-ea"/>
                <a:cs typeface="+mn-ea"/>
                <a:sym typeface="+mn-lt"/>
              </a:rPr>
              <a:t>添加</a:t>
            </a:r>
            <a:r>
              <a:rPr lang="zh-CN" altLang="en-US" sz="1600" dirty="0">
                <a:solidFill>
                  <a:schemeClr val="tx1">
                    <a:lumMod val="75000"/>
                    <a:lumOff val="25000"/>
                  </a:schemeClr>
                </a:solidFill>
                <a:latin typeface="+mn-lt"/>
                <a:ea typeface="+mn-ea"/>
                <a:cs typeface="+mn-ea"/>
                <a:sym typeface="+mn-lt"/>
              </a:rPr>
              <a:t>标题</a:t>
            </a:r>
          </a:p>
        </p:txBody>
      </p:sp>
      <p:sp>
        <p:nvSpPr>
          <p:cNvPr id="125" name="文本框 116"/>
          <p:cNvSpPr txBox="1"/>
          <p:nvPr/>
        </p:nvSpPr>
        <p:spPr>
          <a:xfrm>
            <a:off x="1314914" y="3141824"/>
            <a:ext cx="1923123"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mn-lt"/>
                <a:ea typeface="+mn-ea"/>
                <a:cs typeface="+mn-ea"/>
                <a:sym typeface="+mn-lt"/>
              </a:rPr>
              <a:t>添加</a:t>
            </a:r>
            <a:r>
              <a:rPr lang="zh-CN" altLang="en-US" sz="1600" dirty="0">
                <a:solidFill>
                  <a:schemeClr val="tx1">
                    <a:lumMod val="75000"/>
                    <a:lumOff val="25000"/>
                  </a:schemeClr>
                </a:solidFill>
                <a:latin typeface="+mn-lt"/>
                <a:ea typeface="+mn-ea"/>
                <a:cs typeface="+mn-ea"/>
                <a:sym typeface="+mn-lt"/>
              </a:rPr>
              <a:t>标题</a:t>
            </a:r>
          </a:p>
        </p:txBody>
      </p:sp>
      <p:sp>
        <p:nvSpPr>
          <p:cNvPr id="126" name="文本框 117"/>
          <p:cNvSpPr txBox="1"/>
          <p:nvPr/>
        </p:nvSpPr>
        <p:spPr>
          <a:xfrm>
            <a:off x="1314914" y="4056224"/>
            <a:ext cx="1923123"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mn-lt"/>
                <a:ea typeface="+mn-ea"/>
                <a:cs typeface="+mn-ea"/>
                <a:sym typeface="+mn-lt"/>
              </a:rPr>
              <a:t>添加</a:t>
            </a:r>
            <a:r>
              <a:rPr lang="zh-CN" altLang="en-US" sz="1600" dirty="0">
                <a:solidFill>
                  <a:schemeClr val="tx1">
                    <a:lumMod val="75000"/>
                    <a:lumOff val="25000"/>
                  </a:schemeClr>
                </a:solidFill>
                <a:latin typeface="+mn-lt"/>
                <a:ea typeface="+mn-ea"/>
                <a:cs typeface="+mn-ea"/>
                <a:sym typeface="+mn-lt"/>
              </a:rPr>
              <a:t>标题</a:t>
            </a:r>
          </a:p>
        </p:txBody>
      </p:sp>
      <p:sp>
        <p:nvSpPr>
          <p:cNvPr id="127" name="文本框 120"/>
          <p:cNvSpPr txBox="1"/>
          <p:nvPr/>
        </p:nvSpPr>
        <p:spPr>
          <a:xfrm>
            <a:off x="1543514" y="4932524"/>
            <a:ext cx="1923123"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mn-lt"/>
                <a:ea typeface="+mn-ea"/>
                <a:cs typeface="+mn-ea"/>
                <a:sym typeface="+mn-lt"/>
              </a:rPr>
              <a:t>添加</a:t>
            </a:r>
            <a:r>
              <a:rPr lang="zh-CN" altLang="en-US" sz="1600" dirty="0">
                <a:solidFill>
                  <a:schemeClr val="tx1">
                    <a:lumMod val="75000"/>
                    <a:lumOff val="25000"/>
                  </a:schemeClr>
                </a:solidFill>
                <a:latin typeface="+mn-lt"/>
                <a:ea typeface="+mn-ea"/>
                <a:cs typeface="+mn-ea"/>
                <a:sym typeface="+mn-lt"/>
              </a:rPr>
              <a:t>标题</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p:cTn id="12" dur="500" fill="hold"/>
                                        <p:tgtEl>
                                          <p:spTgt spid="95"/>
                                        </p:tgtEl>
                                        <p:attrNameLst>
                                          <p:attrName>ppt_w</p:attrName>
                                        </p:attrNameLst>
                                      </p:cBhvr>
                                      <p:tavLst>
                                        <p:tav tm="0">
                                          <p:val>
                                            <p:fltVal val="0"/>
                                          </p:val>
                                        </p:tav>
                                        <p:tav tm="100000">
                                          <p:val>
                                            <p:strVal val="#ppt_w"/>
                                          </p:val>
                                        </p:tav>
                                      </p:tavLst>
                                    </p:anim>
                                    <p:anim calcmode="lin" valueType="num">
                                      <p:cBhvr>
                                        <p:cTn id="13" dur="500" fill="hold"/>
                                        <p:tgtEl>
                                          <p:spTgt spid="95"/>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 calcmode="lin" valueType="num">
                                      <p:cBhvr>
                                        <p:cTn id="16" dur="500" fill="hold"/>
                                        <p:tgtEl>
                                          <p:spTgt spid="98"/>
                                        </p:tgtEl>
                                        <p:attrNameLst>
                                          <p:attrName>ppt_w</p:attrName>
                                        </p:attrNameLst>
                                      </p:cBhvr>
                                      <p:tavLst>
                                        <p:tav tm="0">
                                          <p:val>
                                            <p:fltVal val="0"/>
                                          </p:val>
                                        </p:tav>
                                        <p:tav tm="100000">
                                          <p:val>
                                            <p:strVal val="#ppt_w"/>
                                          </p:val>
                                        </p:tav>
                                      </p:tavLst>
                                    </p:anim>
                                    <p:anim calcmode="lin" valueType="num">
                                      <p:cBhvr>
                                        <p:cTn id="17" dur="500" fill="hold"/>
                                        <p:tgtEl>
                                          <p:spTgt spid="98"/>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99"/>
                                        </p:tgtEl>
                                        <p:attrNameLst>
                                          <p:attrName>style.visibility</p:attrName>
                                        </p:attrNameLst>
                                      </p:cBhvr>
                                      <p:to>
                                        <p:strVal val="visible"/>
                                      </p:to>
                                    </p:set>
                                    <p:anim calcmode="lin" valueType="num">
                                      <p:cBhvr>
                                        <p:cTn id="20" dur="500" fill="hold"/>
                                        <p:tgtEl>
                                          <p:spTgt spid="99"/>
                                        </p:tgtEl>
                                        <p:attrNameLst>
                                          <p:attrName>ppt_w</p:attrName>
                                        </p:attrNameLst>
                                      </p:cBhvr>
                                      <p:tavLst>
                                        <p:tav tm="0">
                                          <p:val>
                                            <p:fltVal val="0"/>
                                          </p:val>
                                        </p:tav>
                                        <p:tav tm="100000">
                                          <p:val>
                                            <p:strVal val="#ppt_w"/>
                                          </p:val>
                                        </p:tav>
                                      </p:tavLst>
                                    </p:anim>
                                    <p:anim calcmode="lin" valueType="num">
                                      <p:cBhvr>
                                        <p:cTn id="21" dur="500" fill="hold"/>
                                        <p:tgtEl>
                                          <p:spTgt spid="99"/>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p:cTn id="24" dur="500" fill="hold"/>
                                        <p:tgtEl>
                                          <p:spTgt spid="100"/>
                                        </p:tgtEl>
                                        <p:attrNameLst>
                                          <p:attrName>ppt_w</p:attrName>
                                        </p:attrNameLst>
                                      </p:cBhvr>
                                      <p:tavLst>
                                        <p:tav tm="0">
                                          <p:val>
                                            <p:fltVal val="0"/>
                                          </p:val>
                                        </p:tav>
                                        <p:tav tm="100000">
                                          <p:val>
                                            <p:strVal val="#ppt_w"/>
                                          </p:val>
                                        </p:tav>
                                      </p:tavLst>
                                    </p:anim>
                                    <p:anim calcmode="lin" valueType="num">
                                      <p:cBhvr>
                                        <p:cTn id="25" dur="500" fill="hold"/>
                                        <p:tgtEl>
                                          <p:spTgt spid="100"/>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p:cTn id="28" dur="500" fill="hold"/>
                                        <p:tgtEl>
                                          <p:spTgt spid="101"/>
                                        </p:tgtEl>
                                        <p:attrNameLst>
                                          <p:attrName>ppt_w</p:attrName>
                                        </p:attrNameLst>
                                      </p:cBhvr>
                                      <p:tavLst>
                                        <p:tav tm="0">
                                          <p:val>
                                            <p:fltVal val="0"/>
                                          </p:val>
                                        </p:tav>
                                        <p:tav tm="100000">
                                          <p:val>
                                            <p:strVal val="#ppt_w"/>
                                          </p:val>
                                        </p:tav>
                                      </p:tavLst>
                                    </p:anim>
                                    <p:anim calcmode="lin" valueType="num">
                                      <p:cBhvr>
                                        <p:cTn id="29" dur="500" fill="hold"/>
                                        <p:tgtEl>
                                          <p:spTgt spid="101"/>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p:cTn id="33" dur="500" fill="hold"/>
                                        <p:tgtEl>
                                          <p:spTgt spid="102"/>
                                        </p:tgtEl>
                                        <p:attrNameLst>
                                          <p:attrName>ppt_w</p:attrName>
                                        </p:attrNameLst>
                                      </p:cBhvr>
                                      <p:tavLst>
                                        <p:tav tm="0">
                                          <p:val>
                                            <p:fltVal val="0"/>
                                          </p:val>
                                        </p:tav>
                                        <p:tav tm="100000">
                                          <p:val>
                                            <p:strVal val="#ppt_w"/>
                                          </p:val>
                                        </p:tav>
                                      </p:tavLst>
                                    </p:anim>
                                    <p:anim calcmode="lin" valueType="num">
                                      <p:cBhvr>
                                        <p:cTn id="34" dur="500" fill="hold"/>
                                        <p:tgtEl>
                                          <p:spTgt spid="102"/>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23" presetClass="entr" presetSubtype="16"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 calcmode="lin" valueType="num">
                                      <p:cBhvr>
                                        <p:cTn id="38" dur="500" fill="hold"/>
                                        <p:tgtEl>
                                          <p:spTgt spid="103"/>
                                        </p:tgtEl>
                                        <p:attrNameLst>
                                          <p:attrName>ppt_w</p:attrName>
                                        </p:attrNameLst>
                                      </p:cBhvr>
                                      <p:tavLst>
                                        <p:tav tm="0">
                                          <p:val>
                                            <p:fltVal val="0"/>
                                          </p:val>
                                        </p:tav>
                                        <p:tav tm="100000">
                                          <p:val>
                                            <p:strVal val="#ppt_w"/>
                                          </p:val>
                                        </p:tav>
                                      </p:tavLst>
                                    </p:anim>
                                    <p:anim calcmode="lin" valueType="num">
                                      <p:cBhvr>
                                        <p:cTn id="39" dur="500" fill="hold"/>
                                        <p:tgtEl>
                                          <p:spTgt spid="103"/>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cBhvr>
                                        <p:cTn id="42" dur="500" fill="hold"/>
                                        <p:tgtEl>
                                          <p:spTgt spid="104"/>
                                        </p:tgtEl>
                                        <p:attrNameLst>
                                          <p:attrName>ppt_w</p:attrName>
                                        </p:attrNameLst>
                                      </p:cBhvr>
                                      <p:tavLst>
                                        <p:tav tm="0">
                                          <p:val>
                                            <p:fltVal val="0"/>
                                          </p:val>
                                        </p:tav>
                                        <p:tav tm="100000">
                                          <p:val>
                                            <p:strVal val="#ppt_w"/>
                                          </p:val>
                                        </p:tav>
                                      </p:tavLst>
                                    </p:anim>
                                    <p:anim calcmode="lin" valueType="num">
                                      <p:cBhvr>
                                        <p:cTn id="43" dur="500" fill="hold"/>
                                        <p:tgtEl>
                                          <p:spTgt spid="104"/>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105"/>
                                        </p:tgtEl>
                                        <p:attrNameLst>
                                          <p:attrName>style.visibility</p:attrName>
                                        </p:attrNameLst>
                                      </p:cBhvr>
                                      <p:to>
                                        <p:strVal val="visible"/>
                                      </p:to>
                                    </p:set>
                                    <p:anim calcmode="lin" valueType="num">
                                      <p:cBhvr>
                                        <p:cTn id="46" dur="500" fill="hold"/>
                                        <p:tgtEl>
                                          <p:spTgt spid="105"/>
                                        </p:tgtEl>
                                        <p:attrNameLst>
                                          <p:attrName>ppt_w</p:attrName>
                                        </p:attrNameLst>
                                      </p:cBhvr>
                                      <p:tavLst>
                                        <p:tav tm="0">
                                          <p:val>
                                            <p:fltVal val="0"/>
                                          </p:val>
                                        </p:tav>
                                        <p:tav tm="100000">
                                          <p:val>
                                            <p:strVal val="#ppt_w"/>
                                          </p:val>
                                        </p:tav>
                                      </p:tavLst>
                                    </p:anim>
                                    <p:anim calcmode="lin" valueType="num">
                                      <p:cBhvr>
                                        <p:cTn id="47" dur="500" fill="hold"/>
                                        <p:tgtEl>
                                          <p:spTgt spid="105"/>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106"/>
                                        </p:tgtEl>
                                        <p:attrNameLst>
                                          <p:attrName>style.visibility</p:attrName>
                                        </p:attrNameLst>
                                      </p:cBhvr>
                                      <p:to>
                                        <p:strVal val="visible"/>
                                      </p:to>
                                    </p:set>
                                    <p:anim calcmode="lin" valueType="num">
                                      <p:cBhvr>
                                        <p:cTn id="50" dur="500" fill="hold"/>
                                        <p:tgtEl>
                                          <p:spTgt spid="106"/>
                                        </p:tgtEl>
                                        <p:attrNameLst>
                                          <p:attrName>ppt_w</p:attrName>
                                        </p:attrNameLst>
                                      </p:cBhvr>
                                      <p:tavLst>
                                        <p:tav tm="0">
                                          <p:val>
                                            <p:fltVal val="0"/>
                                          </p:val>
                                        </p:tav>
                                        <p:tav tm="100000">
                                          <p:val>
                                            <p:strVal val="#ppt_w"/>
                                          </p:val>
                                        </p:tav>
                                      </p:tavLst>
                                    </p:anim>
                                    <p:anim calcmode="lin" valueType="num">
                                      <p:cBhvr>
                                        <p:cTn id="51" dur="500" fill="hold"/>
                                        <p:tgtEl>
                                          <p:spTgt spid="106"/>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111"/>
                                        </p:tgtEl>
                                        <p:attrNameLst>
                                          <p:attrName>style.visibility</p:attrName>
                                        </p:attrNameLst>
                                      </p:cBhvr>
                                      <p:to>
                                        <p:strVal val="visible"/>
                                      </p:to>
                                    </p:set>
                                    <p:anim calcmode="lin" valueType="num">
                                      <p:cBhvr>
                                        <p:cTn id="54" dur="500" fill="hold"/>
                                        <p:tgtEl>
                                          <p:spTgt spid="111"/>
                                        </p:tgtEl>
                                        <p:attrNameLst>
                                          <p:attrName>ppt_w</p:attrName>
                                        </p:attrNameLst>
                                      </p:cBhvr>
                                      <p:tavLst>
                                        <p:tav tm="0">
                                          <p:val>
                                            <p:fltVal val="0"/>
                                          </p:val>
                                        </p:tav>
                                        <p:tav tm="100000">
                                          <p:val>
                                            <p:strVal val="#ppt_w"/>
                                          </p:val>
                                        </p:tav>
                                      </p:tavLst>
                                    </p:anim>
                                    <p:anim calcmode="lin" valueType="num">
                                      <p:cBhvr>
                                        <p:cTn id="55" dur="500" fill="hold"/>
                                        <p:tgtEl>
                                          <p:spTgt spid="111"/>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112"/>
                                        </p:tgtEl>
                                        <p:attrNameLst>
                                          <p:attrName>style.visibility</p:attrName>
                                        </p:attrNameLst>
                                      </p:cBhvr>
                                      <p:to>
                                        <p:strVal val="visible"/>
                                      </p:to>
                                    </p:set>
                                    <p:anim calcmode="lin" valueType="num">
                                      <p:cBhvr>
                                        <p:cTn id="58" dur="500" fill="hold"/>
                                        <p:tgtEl>
                                          <p:spTgt spid="112"/>
                                        </p:tgtEl>
                                        <p:attrNameLst>
                                          <p:attrName>ppt_w</p:attrName>
                                        </p:attrNameLst>
                                      </p:cBhvr>
                                      <p:tavLst>
                                        <p:tav tm="0">
                                          <p:val>
                                            <p:fltVal val="0"/>
                                          </p:val>
                                        </p:tav>
                                        <p:tav tm="100000">
                                          <p:val>
                                            <p:strVal val="#ppt_w"/>
                                          </p:val>
                                        </p:tav>
                                      </p:tavLst>
                                    </p:anim>
                                    <p:anim calcmode="lin" valueType="num">
                                      <p:cBhvr>
                                        <p:cTn id="59" dur="500" fill="hold"/>
                                        <p:tgtEl>
                                          <p:spTgt spid="112"/>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113"/>
                                        </p:tgtEl>
                                        <p:attrNameLst>
                                          <p:attrName>style.visibility</p:attrName>
                                        </p:attrNameLst>
                                      </p:cBhvr>
                                      <p:to>
                                        <p:strVal val="visible"/>
                                      </p:to>
                                    </p:set>
                                    <p:anim calcmode="lin" valueType="num">
                                      <p:cBhvr>
                                        <p:cTn id="62" dur="500" fill="hold"/>
                                        <p:tgtEl>
                                          <p:spTgt spid="113"/>
                                        </p:tgtEl>
                                        <p:attrNameLst>
                                          <p:attrName>ppt_w</p:attrName>
                                        </p:attrNameLst>
                                      </p:cBhvr>
                                      <p:tavLst>
                                        <p:tav tm="0">
                                          <p:val>
                                            <p:fltVal val="0"/>
                                          </p:val>
                                        </p:tav>
                                        <p:tav tm="100000">
                                          <p:val>
                                            <p:strVal val="#ppt_w"/>
                                          </p:val>
                                        </p:tav>
                                      </p:tavLst>
                                    </p:anim>
                                    <p:anim calcmode="lin" valueType="num">
                                      <p:cBhvr>
                                        <p:cTn id="63" dur="500" fill="hold"/>
                                        <p:tgtEl>
                                          <p:spTgt spid="113"/>
                                        </p:tgtEl>
                                        <p:attrNameLst>
                                          <p:attrName>ppt_h</p:attrName>
                                        </p:attrNameLst>
                                      </p:cBhvr>
                                      <p:tavLst>
                                        <p:tav tm="0">
                                          <p:val>
                                            <p:fltVal val="0"/>
                                          </p:val>
                                        </p:tav>
                                        <p:tav tm="100000">
                                          <p:val>
                                            <p:strVal val="#ppt_h"/>
                                          </p:val>
                                        </p:tav>
                                      </p:tavLst>
                                    </p:anim>
                                  </p:childTnLst>
                                </p:cTn>
                              </p:par>
                              <p:par>
                                <p:cTn id="64" presetID="23" presetClass="entr" presetSubtype="16" fill="hold" grpId="0" nodeType="withEffect">
                                  <p:stCondLst>
                                    <p:cond delay="0"/>
                                  </p:stCondLst>
                                  <p:childTnLst>
                                    <p:set>
                                      <p:cBhvr>
                                        <p:cTn id="65" dur="1" fill="hold">
                                          <p:stCondLst>
                                            <p:cond delay="0"/>
                                          </p:stCondLst>
                                        </p:cTn>
                                        <p:tgtEl>
                                          <p:spTgt spid="114"/>
                                        </p:tgtEl>
                                        <p:attrNameLst>
                                          <p:attrName>style.visibility</p:attrName>
                                        </p:attrNameLst>
                                      </p:cBhvr>
                                      <p:to>
                                        <p:strVal val="visible"/>
                                      </p:to>
                                    </p:set>
                                    <p:anim calcmode="lin" valueType="num">
                                      <p:cBhvr>
                                        <p:cTn id="66" dur="500" fill="hold"/>
                                        <p:tgtEl>
                                          <p:spTgt spid="114"/>
                                        </p:tgtEl>
                                        <p:attrNameLst>
                                          <p:attrName>ppt_w</p:attrName>
                                        </p:attrNameLst>
                                      </p:cBhvr>
                                      <p:tavLst>
                                        <p:tav tm="0">
                                          <p:val>
                                            <p:fltVal val="0"/>
                                          </p:val>
                                        </p:tav>
                                        <p:tav tm="100000">
                                          <p:val>
                                            <p:strVal val="#ppt_w"/>
                                          </p:val>
                                        </p:tav>
                                      </p:tavLst>
                                    </p:anim>
                                    <p:anim calcmode="lin" valueType="num">
                                      <p:cBhvr>
                                        <p:cTn id="67" dur="500" fill="hold"/>
                                        <p:tgtEl>
                                          <p:spTgt spid="114"/>
                                        </p:tgtEl>
                                        <p:attrNameLst>
                                          <p:attrName>ppt_h</p:attrName>
                                        </p:attrNameLst>
                                      </p:cBhvr>
                                      <p:tavLst>
                                        <p:tav tm="0">
                                          <p:val>
                                            <p:fltVal val="0"/>
                                          </p:val>
                                        </p:tav>
                                        <p:tav tm="100000">
                                          <p:val>
                                            <p:strVal val="#ppt_h"/>
                                          </p:val>
                                        </p:tav>
                                      </p:tavLst>
                                    </p:anim>
                                  </p:childTnLst>
                                </p:cTn>
                              </p:par>
                            </p:childTnLst>
                          </p:cTn>
                        </p:par>
                        <p:par>
                          <p:cTn id="68" fill="hold">
                            <p:stCondLst>
                              <p:cond delay="2000"/>
                            </p:stCondLst>
                            <p:childTnLst>
                              <p:par>
                                <p:cTn id="69" presetID="23" presetClass="entr" presetSubtype="16" fill="hold" grpId="0" nodeType="afterEffect">
                                  <p:stCondLst>
                                    <p:cond delay="0"/>
                                  </p:stCondLst>
                                  <p:childTnLst>
                                    <p:set>
                                      <p:cBhvr>
                                        <p:cTn id="70" dur="1" fill="hold">
                                          <p:stCondLst>
                                            <p:cond delay="0"/>
                                          </p:stCondLst>
                                        </p:cTn>
                                        <p:tgtEl>
                                          <p:spTgt spid="107"/>
                                        </p:tgtEl>
                                        <p:attrNameLst>
                                          <p:attrName>style.visibility</p:attrName>
                                        </p:attrNameLst>
                                      </p:cBhvr>
                                      <p:to>
                                        <p:strVal val="visible"/>
                                      </p:to>
                                    </p:set>
                                    <p:anim calcmode="lin" valueType="num">
                                      <p:cBhvr>
                                        <p:cTn id="71" dur="500" fill="hold"/>
                                        <p:tgtEl>
                                          <p:spTgt spid="107"/>
                                        </p:tgtEl>
                                        <p:attrNameLst>
                                          <p:attrName>ppt_w</p:attrName>
                                        </p:attrNameLst>
                                      </p:cBhvr>
                                      <p:tavLst>
                                        <p:tav tm="0">
                                          <p:val>
                                            <p:fltVal val="0"/>
                                          </p:val>
                                        </p:tav>
                                        <p:tav tm="100000">
                                          <p:val>
                                            <p:strVal val="#ppt_w"/>
                                          </p:val>
                                        </p:tav>
                                      </p:tavLst>
                                    </p:anim>
                                    <p:anim calcmode="lin" valueType="num">
                                      <p:cBhvr>
                                        <p:cTn id="72" dur="500" fill="hold"/>
                                        <p:tgtEl>
                                          <p:spTgt spid="107"/>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p:cTn id="75" dur="500" fill="hold"/>
                                        <p:tgtEl>
                                          <p:spTgt spid="108"/>
                                        </p:tgtEl>
                                        <p:attrNameLst>
                                          <p:attrName>ppt_w</p:attrName>
                                        </p:attrNameLst>
                                      </p:cBhvr>
                                      <p:tavLst>
                                        <p:tav tm="0">
                                          <p:val>
                                            <p:fltVal val="0"/>
                                          </p:val>
                                        </p:tav>
                                        <p:tav tm="100000">
                                          <p:val>
                                            <p:strVal val="#ppt_w"/>
                                          </p:val>
                                        </p:tav>
                                      </p:tavLst>
                                    </p:anim>
                                    <p:anim calcmode="lin" valueType="num">
                                      <p:cBhvr>
                                        <p:cTn id="76" dur="500" fill="hold"/>
                                        <p:tgtEl>
                                          <p:spTgt spid="108"/>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anim calcmode="lin" valueType="num">
                                      <p:cBhvr>
                                        <p:cTn id="79" dur="500" fill="hold"/>
                                        <p:tgtEl>
                                          <p:spTgt spid="109"/>
                                        </p:tgtEl>
                                        <p:attrNameLst>
                                          <p:attrName>ppt_w</p:attrName>
                                        </p:attrNameLst>
                                      </p:cBhvr>
                                      <p:tavLst>
                                        <p:tav tm="0">
                                          <p:val>
                                            <p:fltVal val="0"/>
                                          </p:val>
                                        </p:tav>
                                        <p:tav tm="100000">
                                          <p:val>
                                            <p:strVal val="#ppt_w"/>
                                          </p:val>
                                        </p:tav>
                                      </p:tavLst>
                                    </p:anim>
                                    <p:anim calcmode="lin" valueType="num">
                                      <p:cBhvr>
                                        <p:cTn id="80" dur="500" fill="hold"/>
                                        <p:tgtEl>
                                          <p:spTgt spid="109"/>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110"/>
                                        </p:tgtEl>
                                        <p:attrNameLst>
                                          <p:attrName>style.visibility</p:attrName>
                                        </p:attrNameLst>
                                      </p:cBhvr>
                                      <p:to>
                                        <p:strVal val="visible"/>
                                      </p:to>
                                    </p:set>
                                    <p:anim calcmode="lin" valueType="num">
                                      <p:cBhvr>
                                        <p:cTn id="83" dur="500" fill="hold"/>
                                        <p:tgtEl>
                                          <p:spTgt spid="110"/>
                                        </p:tgtEl>
                                        <p:attrNameLst>
                                          <p:attrName>ppt_w</p:attrName>
                                        </p:attrNameLst>
                                      </p:cBhvr>
                                      <p:tavLst>
                                        <p:tav tm="0">
                                          <p:val>
                                            <p:fltVal val="0"/>
                                          </p:val>
                                        </p:tav>
                                        <p:tav tm="100000">
                                          <p:val>
                                            <p:strVal val="#ppt_w"/>
                                          </p:val>
                                        </p:tav>
                                      </p:tavLst>
                                    </p:anim>
                                    <p:anim calcmode="lin" valueType="num">
                                      <p:cBhvr>
                                        <p:cTn id="84" dur="500" fill="hold"/>
                                        <p:tgtEl>
                                          <p:spTgt spid="110"/>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 calcmode="lin" valueType="num">
                                      <p:cBhvr>
                                        <p:cTn id="87" dur="500" fill="hold"/>
                                        <p:tgtEl>
                                          <p:spTgt spid="115"/>
                                        </p:tgtEl>
                                        <p:attrNameLst>
                                          <p:attrName>ppt_w</p:attrName>
                                        </p:attrNameLst>
                                      </p:cBhvr>
                                      <p:tavLst>
                                        <p:tav tm="0">
                                          <p:val>
                                            <p:fltVal val="0"/>
                                          </p:val>
                                        </p:tav>
                                        <p:tav tm="100000">
                                          <p:val>
                                            <p:strVal val="#ppt_w"/>
                                          </p:val>
                                        </p:tav>
                                      </p:tavLst>
                                    </p:anim>
                                    <p:anim calcmode="lin" valueType="num">
                                      <p:cBhvr>
                                        <p:cTn id="88" dur="500" fill="hold"/>
                                        <p:tgtEl>
                                          <p:spTgt spid="115"/>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500" fill="hold"/>
                                        <p:tgtEl>
                                          <p:spTgt spid="116"/>
                                        </p:tgtEl>
                                        <p:attrNameLst>
                                          <p:attrName>ppt_w</p:attrName>
                                        </p:attrNameLst>
                                      </p:cBhvr>
                                      <p:tavLst>
                                        <p:tav tm="0">
                                          <p:val>
                                            <p:fltVal val="0"/>
                                          </p:val>
                                        </p:tav>
                                        <p:tav tm="100000">
                                          <p:val>
                                            <p:strVal val="#ppt_w"/>
                                          </p:val>
                                        </p:tav>
                                      </p:tavLst>
                                    </p:anim>
                                    <p:anim calcmode="lin" valueType="num">
                                      <p:cBhvr>
                                        <p:cTn id="92" dur="500" fill="hold"/>
                                        <p:tgtEl>
                                          <p:spTgt spid="116"/>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117"/>
                                        </p:tgtEl>
                                        <p:attrNameLst>
                                          <p:attrName>style.visibility</p:attrName>
                                        </p:attrNameLst>
                                      </p:cBhvr>
                                      <p:to>
                                        <p:strVal val="visible"/>
                                      </p:to>
                                    </p:set>
                                    <p:anim calcmode="lin" valueType="num">
                                      <p:cBhvr>
                                        <p:cTn id="95" dur="500" fill="hold"/>
                                        <p:tgtEl>
                                          <p:spTgt spid="117"/>
                                        </p:tgtEl>
                                        <p:attrNameLst>
                                          <p:attrName>ppt_w</p:attrName>
                                        </p:attrNameLst>
                                      </p:cBhvr>
                                      <p:tavLst>
                                        <p:tav tm="0">
                                          <p:val>
                                            <p:fltVal val="0"/>
                                          </p:val>
                                        </p:tav>
                                        <p:tav tm="100000">
                                          <p:val>
                                            <p:strVal val="#ppt_w"/>
                                          </p:val>
                                        </p:tav>
                                      </p:tavLst>
                                    </p:anim>
                                    <p:anim calcmode="lin" valueType="num">
                                      <p:cBhvr>
                                        <p:cTn id="96" dur="500" fill="hold"/>
                                        <p:tgtEl>
                                          <p:spTgt spid="117"/>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118"/>
                                        </p:tgtEl>
                                        <p:attrNameLst>
                                          <p:attrName>style.visibility</p:attrName>
                                        </p:attrNameLst>
                                      </p:cBhvr>
                                      <p:to>
                                        <p:strVal val="visible"/>
                                      </p:to>
                                    </p:set>
                                    <p:anim calcmode="lin" valueType="num">
                                      <p:cBhvr>
                                        <p:cTn id="99" dur="500" fill="hold"/>
                                        <p:tgtEl>
                                          <p:spTgt spid="118"/>
                                        </p:tgtEl>
                                        <p:attrNameLst>
                                          <p:attrName>ppt_w</p:attrName>
                                        </p:attrNameLst>
                                      </p:cBhvr>
                                      <p:tavLst>
                                        <p:tav tm="0">
                                          <p:val>
                                            <p:fltVal val="0"/>
                                          </p:val>
                                        </p:tav>
                                        <p:tav tm="100000">
                                          <p:val>
                                            <p:strVal val="#ppt_w"/>
                                          </p:val>
                                        </p:tav>
                                      </p:tavLst>
                                    </p:anim>
                                    <p:anim calcmode="lin" valueType="num">
                                      <p:cBhvr>
                                        <p:cTn id="100" dur="500" fill="hold"/>
                                        <p:tgtEl>
                                          <p:spTgt spid="118"/>
                                        </p:tgtEl>
                                        <p:attrNameLst>
                                          <p:attrName>ppt_h</p:attrName>
                                        </p:attrNameLst>
                                      </p:cBhvr>
                                      <p:tavLst>
                                        <p:tav tm="0">
                                          <p:val>
                                            <p:fltVal val="0"/>
                                          </p:val>
                                        </p:tav>
                                        <p:tav tm="100000">
                                          <p:val>
                                            <p:strVal val="#ppt_h"/>
                                          </p:val>
                                        </p:tav>
                                      </p:tavLst>
                                    </p:anim>
                                  </p:childTnLst>
                                </p:cTn>
                              </p:par>
                            </p:childTnLst>
                          </p:cTn>
                        </p:par>
                        <p:par>
                          <p:cTn id="101" fill="hold">
                            <p:stCondLst>
                              <p:cond delay="2500"/>
                            </p:stCondLst>
                            <p:childTnLst>
                              <p:par>
                                <p:cTn id="102" presetID="23" presetClass="entr" presetSubtype="16" fill="hold" nodeType="afterEffect">
                                  <p:stCondLst>
                                    <p:cond delay="0"/>
                                  </p:stCondLst>
                                  <p:childTnLst>
                                    <p:set>
                                      <p:cBhvr>
                                        <p:cTn id="103" dur="1" fill="hold">
                                          <p:stCondLst>
                                            <p:cond delay="0"/>
                                          </p:stCondLst>
                                        </p:cTn>
                                        <p:tgtEl>
                                          <p:spTgt spid="119"/>
                                        </p:tgtEl>
                                        <p:attrNameLst>
                                          <p:attrName>style.visibility</p:attrName>
                                        </p:attrNameLst>
                                      </p:cBhvr>
                                      <p:to>
                                        <p:strVal val="visible"/>
                                      </p:to>
                                    </p:set>
                                    <p:anim calcmode="lin" valueType="num">
                                      <p:cBhvr>
                                        <p:cTn id="104" dur="500" fill="hold"/>
                                        <p:tgtEl>
                                          <p:spTgt spid="119"/>
                                        </p:tgtEl>
                                        <p:attrNameLst>
                                          <p:attrName>ppt_w</p:attrName>
                                        </p:attrNameLst>
                                      </p:cBhvr>
                                      <p:tavLst>
                                        <p:tav tm="0">
                                          <p:val>
                                            <p:fltVal val="0"/>
                                          </p:val>
                                        </p:tav>
                                        <p:tav tm="100000">
                                          <p:val>
                                            <p:strVal val="#ppt_w"/>
                                          </p:val>
                                        </p:tav>
                                      </p:tavLst>
                                    </p:anim>
                                    <p:anim calcmode="lin" valueType="num">
                                      <p:cBhvr>
                                        <p:cTn id="105" dur="500" fill="hold"/>
                                        <p:tgtEl>
                                          <p:spTgt spid="119"/>
                                        </p:tgtEl>
                                        <p:attrNameLst>
                                          <p:attrName>ppt_h</p:attrName>
                                        </p:attrNameLst>
                                      </p:cBhvr>
                                      <p:tavLst>
                                        <p:tav tm="0">
                                          <p:val>
                                            <p:fltVal val="0"/>
                                          </p:val>
                                        </p:tav>
                                        <p:tav tm="100000">
                                          <p:val>
                                            <p:strVal val="#ppt_h"/>
                                          </p:val>
                                        </p:tav>
                                      </p:tavLst>
                                    </p:anim>
                                  </p:childTnLst>
                                </p:cTn>
                              </p:par>
                            </p:childTnLst>
                          </p:cTn>
                        </p:par>
                        <p:par>
                          <p:cTn id="106" fill="hold">
                            <p:stCondLst>
                              <p:cond delay="3000"/>
                            </p:stCondLst>
                            <p:childTnLst>
                              <p:par>
                                <p:cTn id="107" presetID="23" presetClass="entr" presetSubtype="16" fill="hold" grpId="0" nodeType="afterEffect">
                                  <p:stCondLst>
                                    <p:cond delay="0"/>
                                  </p:stCondLst>
                                  <p:childTnLst>
                                    <p:set>
                                      <p:cBhvr>
                                        <p:cTn id="108" dur="1" fill="hold">
                                          <p:stCondLst>
                                            <p:cond delay="0"/>
                                          </p:stCondLst>
                                        </p:cTn>
                                        <p:tgtEl>
                                          <p:spTgt spid="120"/>
                                        </p:tgtEl>
                                        <p:attrNameLst>
                                          <p:attrName>style.visibility</p:attrName>
                                        </p:attrNameLst>
                                      </p:cBhvr>
                                      <p:to>
                                        <p:strVal val="visible"/>
                                      </p:to>
                                    </p:set>
                                    <p:anim calcmode="lin" valueType="num">
                                      <p:cBhvr>
                                        <p:cTn id="109" dur="500" fill="hold"/>
                                        <p:tgtEl>
                                          <p:spTgt spid="120"/>
                                        </p:tgtEl>
                                        <p:attrNameLst>
                                          <p:attrName>ppt_w</p:attrName>
                                        </p:attrNameLst>
                                      </p:cBhvr>
                                      <p:tavLst>
                                        <p:tav tm="0">
                                          <p:val>
                                            <p:fltVal val="0"/>
                                          </p:val>
                                        </p:tav>
                                        <p:tav tm="100000">
                                          <p:val>
                                            <p:strVal val="#ppt_w"/>
                                          </p:val>
                                        </p:tav>
                                      </p:tavLst>
                                    </p:anim>
                                    <p:anim calcmode="lin" valueType="num">
                                      <p:cBhvr>
                                        <p:cTn id="110" dur="500" fill="hold"/>
                                        <p:tgtEl>
                                          <p:spTgt spid="120"/>
                                        </p:tgtEl>
                                        <p:attrNameLst>
                                          <p:attrName>ppt_h</p:attrName>
                                        </p:attrNameLst>
                                      </p:cBhvr>
                                      <p:tavLst>
                                        <p:tav tm="0">
                                          <p:val>
                                            <p:fltVal val="0"/>
                                          </p:val>
                                        </p:tav>
                                        <p:tav tm="100000">
                                          <p:val>
                                            <p:strVal val="#ppt_h"/>
                                          </p:val>
                                        </p:tav>
                                      </p:tavLst>
                                    </p:anim>
                                  </p:childTnLst>
                                </p:cTn>
                              </p:par>
                            </p:childTnLst>
                          </p:cTn>
                        </p:par>
                        <p:par>
                          <p:cTn id="111" fill="hold">
                            <p:stCondLst>
                              <p:cond delay="3500"/>
                            </p:stCondLst>
                            <p:childTnLst>
                              <p:par>
                                <p:cTn id="112" presetID="23" presetClass="entr" presetSubtype="16" fill="hold" grpId="0" nodeType="afterEffect">
                                  <p:stCondLst>
                                    <p:cond delay="0"/>
                                  </p:stCondLst>
                                  <p:childTnLst>
                                    <p:set>
                                      <p:cBhvr>
                                        <p:cTn id="113" dur="1" fill="hold">
                                          <p:stCondLst>
                                            <p:cond delay="0"/>
                                          </p:stCondLst>
                                        </p:cTn>
                                        <p:tgtEl>
                                          <p:spTgt spid="121"/>
                                        </p:tgtEl>
                                        <p:attrNameLst>
                                          <p:attrName>style.visibility</p:attrName>
                                        </p:attrNameLst>
                                      </p:cBhvr>
                                      <p:to>
                                        <p:strVal val="visible"/>
                                      </p:to>
                                    </p:set>
                                    <p:anim calcmode="lin" valueType="num">
                                      <p:cBhvr>
                                        <p:cTn id="114" dur="500" fill="hold"/>
                                        <p:tgtEl>
                                          <p:spTgt spid="121"/>
                                        </p:tgtEl>
                                        <p:attrNameLst>
                                          <p:attrName>ppt_w</p:attrName>
                                        </p:attrNameLst>
                                      </p:cBhvr>
                                      <p:tavLst>
                                        <p:tav tm="0">
                                          <p:val>
                                            <p:fltVal val="0"/>
                                          </p:val>
                                        </p:tav>
                                        <p:tav tm="100000">
                                          <p:val>
                                            <p:strVal val="#ppt_w"/>
                                          </p:val>
                                        </p:tav>
                                      </p:tavLst>
                                    </p:anim>
                                    <p:anim calcmode="lin" valueType="num">
                                      <p:cBhvr>
                                        <p:cTn id="115" dur="500" fill="hold"/>
                                        <p:tgtEl>
                                          <p:spTgt spid="121"/>
                                        </p:tgtEl>
                                        <p:attrNameLst>
                                          <p:attrName>ppt_h</p:attrName>
                                        </p:attrNameLst>
                                      </p:cBhvr>
                                      <p:tavLst>
                                        <p:tav tm="0">
                                          <p:val>
                                            <p:fltVal val="0"/>
                                          </p:val>
                                        </p:tav>
                                        <p:tav tm="100000">
                                          <p:val>
                                            <p:strVal val="#ppt_h"/>
                                          </p:val>
                                        </p:tav>
                                      </p:tavLst>
                                    </p:anim>
                                  </p:childTnLst>
                                </p:cTn>
                              </p:par>
                            </p:childTnLst>
                          </p:cTn>
                        </p:par>
                        <p:par>
                          <p:cTn id="116" fill="hold">
                            <p:stCondLst>
                              <p:cond delay="4000"/>
                            </p:stCondLst>
                            <p:childTnLst>
                              <p:par>
                                <p:cTn id="117" presetID="23" presetClass="entr" presetSubtype="16" fill="hold" grpId="0" nodeType="afterEffect">
                                  <p:stCondLst>
                                    <p:cond delay="0"/>
                                  </p:stCondLst>
                                  <p:childTnLst>
                                    <p:set>
                                      <p:cBhvr>
                                        <p:cTn id="118" dur="1" fill="hold">
                                          <p:stCondLst>
                                            <p:cond delay="0"/>
                                          </p:stCondLst>
                                        </p:cTn>
                                        <p:tgtEl>
                                          <p:spTgt spid="122"/>
                                        </p:tgtEl>
                                        <p:attrNameLst>
                                          <p:attrName>style.visibility</p:attrName>
                                        </p:attrNameLst>
                                      </p:cBhvr>
                                      <p:to>
                                        <p:strVal val="visible"/>
                                      </p:to>
                                    </p:set>
                                    <p:anim calcmode="lin" valueType="num">
                                      <p:cBhvr>
                                        <p:cTn id="119" dur="500" fill="hold"/>
                                        <p:tgtEl>
                                          <p:spTgt spid="122"/>
                                        </p:tgtEl>
                                        <p:attrNameLst>
                                          <p:attrName>ppt_w</p:attrName>
                                        </p:attrNameLst>
                                      </p:cBhvr>
                                      <p:tavLst>
                                        <p:tav tm="0">
                                          <p:val>
                                            <p:fltVal val="0"/>
                                          </p:val>
                                        </p:tav>
                                        <p:tav tm="100000">
                                          <p:val>
                                            <p:strVal val="#ppt_w"/>
                                          </p:val>
                                        </p:tav>
                                      </p:tavLst>
                                    </p:anim>
                                    <p:anim calcmode="lin" valueType="num">
                                      <p:cBhvr>
                                        <p:cTn id="120" dur="500" fill="hold"/>
                                        <p:tgtEl>
                                          <p:spTgt spid="122"/>
                                        </p:tgtEl>
                                        <p:attrNameLst>
                                          <p:attrName>ppt_h</p:attrName>
                                        </p:attrNameLst>
                                      </p:cBhvr>
                                      <p:tavLst>
                                        <p:tav tm="0">
                                          <p:val>
                                            <p:fltVal val="0"/>
                                          </p:val>
                                        </p:tav>
                                        <p:tav tm="100000">
                                          <p:val>
                                            <p:strVal val="#ppt_h"/>
                                          </p:val>
                                        </p:tav>
                                      </p:tavLst>
                                    </p:anim>
                                  </p:childTnLst>
                                </p:cTn>
                              </p:par>
                            </p:childTnLst>
                          </p:cTn>
                        </p:par>
                        <p:par>
                          <p:cTn id="121" fill="hold">
                            <p:stCondLst>
                              <p:cond delay="4500"/>
                            </p:stCondLst>
                            <p:childTnLst>
                              <p:par>
                                <p:cTn id="122" presetID="23" presetClass="entr" presetSubtype="16" fill="hold" grpId="0" nodeType="afterEffect">
                                  <p:stCondLst>
                                    <p:cond delay="0"/>
                                  </p:stCondLst>
                                  <p:childTnLst>
                                    <p:set>
                                      <p:cBhvr>
                                        <p:cTn id="123" dur="1" fill="hold">
                                          <p:stCondLst>
                                            <p:cond delay="0"/>
                                          </p:stCondLst>
                                        </p:cTn>
                                        <p:tgtEl>
                                          <p:spTgt spid="123"/>
                                        </p:tgtEl>
                                        <p:attrNameLst>
                                          <p:attrName>style.visibility</p:attrName>
                                        </p:attrNameLst>
                                      </p:cBhvr>
                                      <p:to>
                                        <p:strVal val="visible"/>
                                      </p:to>
                                    </p:set>
                                    <p:anim calcmode="lin" valueType="num">
                                      <p:cBhvr>
                                        <p:cTn id="124" dur="500" fill="hold"/>
                                        <p:tgtEl>
                                          <p:spTgt spid="123"/>
                                        </p:tgtEl>
                                        <p:attrNameLst>
                                          <p:attrName>ppt_w</p:attrName>
                                        </p:attrNameLst>
                                      </p:cBhvr>
                                      <p:tavLst>
                                        <p:tav tm="0">
                                          <p:val>
                                            <p:fltVal val="0"/>
                                          </p:val>
                                        </p:tav>
                                        <p:tav tm="100000">
                                          <p:val>
                                            <p:strVal val="#ppt_w"/>
                                          </p:val>
                                        </p:tav>
                                      </p:tavLst>
                                    </p:anim>
                                    <p:anim calcmode="lin" valueType="num">
                                      <p:cBhvr>
                                        <p:cTn id="125" dur="500" fill="hold"/>
                                        <p:tgtEl>
                                          <p:spTgt spid="123"/>
                                        </p:tgtEl>
                                        <p:attrNameLst>
                                          <p:attrName>ppt_h</p:attrName>
                                        </p:attrNameLst>
                                      </p:cBhvr>
                                      <p:tavLst>
                                        <p:tav tm="0">
                                          <p:val>
                                            <p:fltVal val="0"/>
                                          </p:val>
                                        </p:tav>
                                        <p:tav tm="100000">
                                          <p:val>
                                            <p:strVal val="#ppt_h"/>
                                          </p:val>
                                        </p:tav>
                                      </p:tavLst>
                                    </p:anim>
                                  </p:childTnLst>
                                </p:cTn>
                              </p:par>
                            </p:childTnLst>
                          </p:cTn>
                        </p:par>
                        <p:par>
                          <p:cTn id="126" fill="hold">
                            <p:stCondLst>
                              <p:cond delay="5000"/>
                            </p:stCondLst>
                            <p:childTnLst>
                              <p:par>
                                <p:cTn id="127" presetID="23" presetClass="entr" presetSubtype="16" fill="hold" grpId="0" nodeType="afterEffect">
                                  <p:stCondLst>
                                    <p:cond delay="0"/>
                                  </p:stCondLst>
                                  <p:childTnLst>
                                    <p:set>
                                      <p:cBhvr>
                                        <p:cTn id="128" dur="1" fill="hold">
                                          <p:stCondLst>
                                            <p:cond delay="0"/>
                                          </p:stCondLst>
                                        </p:cTn>
                                        <p:tgtEl>
                                          <p:spTgt spid="124"/>
                                        </p:tgtEl>
                                        <p:attrNameLst>
                                          <p:attrName>style.visibility</p:attrName>
                                        </p:attrNameLst>
                                      </p:cBhvr>
                                      <p:to>
                                        <p:strVal val="visible"/>
                                      </p:to>
                                    </p:set>
                                    <p:anim calcmode="lin" valueType="num">
                                      <p:cBhvr>
                                        <p:cTn id="129" dur="500" fill="hold"/>
                                        <p:tgtEl>
                                          <p:spTgt spid="124"/>
                                        </p:tgtEl>
                                        <p:attrNameLst>
                                          <p:attrName>ppt_w</p:attrName>
                                        </p:attrNameLst>
                                      </p:cBhvr>
                                      <p:tavLst>
                                        <p:tav tm="0">
                                          <p:val>
                                            <p:fltVal val="0"/>
                                          </p:val>
                                        </p:tav>
                                        <p:tav tm="100000">
                                          <p:val>
                                            <p:strVal val="#ppt_w"/>
                                          </p:val>
                                        </p:tav>
                                      </p:tavLst>
                                    </p:anim>
                                    <p:anim calcmode="lin" valueType="num">
                                      <p:cBhvr>
                                        <p:cTn id="130" dur="500" fill="hold"/>
                                        <p:tgtEl>
                                          <p:spTgt spid="124"/>
                                        </p:tgtEl>
                                        <p:attrNameLst>
                                          <p:attrName>ppt_h</p:attrName>
                                        </p:attrNameLst>
                                      </p:cBhvr>
                                      <p:tavLst>
                                        <p:tav tm="0">
                                          <p:val>
                                            <p:fltVal val="0"/>
                                          </p:val>
                                        </p:tav>
                                        <p:tav tm="100000">
                                          <p:val>
                                            <p:strVal val="#ppt_h"/>
                                          </p:val>
                                        </p:tav>
                                      </p:tavLst>
                                    </p:anim>
                                  </p:childTnLst>
                                </p:cTn>
                              </p:par>
                            </p:childTnLst>
                          </p:cTn>
                        </p:par>
                        <p:par>
                          <p:cTn id="131" fill="hold">
                            <p:stCondLst>
                              <p:cond delay="5500"/>
                            </p:stCondLst>
                            <p:childTnLst>
                              <p:par>
                                <p:cTn id="132" presetID="23" presetClass="entr" presetSubtype="16" fill="hold" grpId="0" nodeType="afterEffect">
                                  <p:stCondLst>
                                    <p:cond delay="0"/>
                                  </p:stCondLst>
                                  <p:childTnLst>
                                    <p:set>
                                      <p:cBhvr>
                                        <p:cTn id="133" dur="1" fill="hold">
                                          <p:stCondLst>
                                            <p:cond delay="0"/>
                                          </p:stCondLst>
                                        </p:cTn>
                                        <p:tgtEl>
                                          <p:spTgt spid="125"/>
                                        </p:tgtEl>
                                        <p:attrNameLst>
                                          <p:attrName>style.visibility</p:attrName>
                                        </p:attrNameLst>
                                      </p:cBhvr>
                                      <p:to>
                                        <p:strVal val="visible"/>
                                      </p:to>
                                    </p:set>
                                    <p:anim calcmode="lin" valueType="num">
                                      <p:cBhvr>
                                        <p:cTn id="134" dur="500" fill="hold"/>
                                        <p:tgtEl>
                                          <p:spTgt spid="125"/>
                                        </p:tgtEl>
                                        <p:attrNameLst>
                                          <p:attrName>ppt_w</p:attrName>
                                        </p:attrNameLst>
                                      </p:cBhvr>
                                      <p:tavLst>
                                        <p:tav tm="0">
                                          <p:val>
                                            <p:fltVal val="0"/>
                                          </p:val>
                                        </p:tav>
                                        <p:tav tm="100000">
                                          <p:val>
                                            <p:strVal val="#ppt_w"/>
                                          </p:val>
                                        </p:tav>
                                      </p:tavLst>
                                    </p:anim>
                                    <p:anim calcmode="lin" valueType="num">
                                      <p:cBhvr>
                                        <p:cTn id="135" dur="500" fill="hold"/>
                                        <p:tgtEl>
                                          <p:spTgt spid="125"/>
                                        </p:tgtEl>
                                        <p:attrNameLst>
                                          <p:attrName>ppt_h</p:attrName>
                                        </p:attrNameLst>
                                      </p:cBhvr>
                                      <p:tavLst>
                                        <p:tav tm="0">
                                          <p:val>
                                            <p:fltVal val="0"/>
                                          </p:val>
                                        </p:tav>
                                        <p:tav tm="100000">
                                          <p:val>
                                            <p:strVal val="#ppt_h"/>
                                          </p:val>
                                        </p:tav>
                                      </p:tavLst>
                                    </p:anim>
                                  </p:childTnLst>
                                </p:cTn>
                              </p:par>
                            </p:childTnLst>
                          </p:cTn>
                        </p:par>
                        <p:par>
                          <p:cTn id="136" fill="hold">
                            <p:stCondLst>
                              <p:cond delay="6000"/>
                            </p:stCondLst>
                            <p:childTnLst>
                              <p:par>
                                <p:cTn id="137" presetID="23" presetClass="entr" presetSubtype="16" fill="hold" grpId="0" nodeType="afterEffect">
                                  <p:stCondLst>
                                    <p:cond delay="0"/>
                                  </p:stCondLst>
                                  <p:childTnLst>
                                    <p:set>
                                      <p:cBhvr>
                                        <p:cTn id="138" dur="1" fill="hold">
                                          <p:stCondLst>
                                            <p:cond delay="0"/>
                                          </p:stCondLst>
                                        </p:cTn>
                                        <p:tgtEl>
                                          <p:spTgt spid="126"/>
                                        </p:tgtEl>
                                        <p:attrNameLst>
                                          <p:attrName>style.visibility</p:attrName>
                                        </p:attrNameLst>
                                      </p:cBhvr>
                                      <p:to>
                                        <p:strVal val="visible"/>
                                      </p:to>
                                    </p:set>
                                    <p:anim calcmode="lin" valueType="num">
                                      <p:cBhvr>
                                        <p:cTn id="139" dur="500" fill="hold"/>
                                        <p:tgtEl>
                                          <p:spTgt spid="126"/>
                                        </p:tgtEl>
                                        <p:attrNameLst>
                                          <p:attrName>ppt_w</p:attrName>
                                        </p:attrNameLst>
                                      </p:cBhvr>
                                      <p:tavLst>
                                        <p:tav tm="0">
                                          <p:val>
                                            <p:fltVal val="0"/>
                                          </p:val>
                                        </p:tav>
                                        <p:tav tm="100000">
                                          <p:val>
                                            <p:strVal val="#ppt_w"/>
                                          </p:val>
                                        </p:tav>
                                      </p:tavLst>
                                    </p:anim>
                                    <p:anim calcmode="lin" valueType="num">
                                      <p:cBhvr>
                                        <p:cTn id="140" dur="500" fill="hold"/>
                                        <p:tgtEl>
                                          <p:spTgt spid="126"/>
                                        </p:tgtEl>
                                        <p:attrNameLst>
                                          <p:attrName>ppt_h</p:attrName>
                                        </p:attrNameLst>
                                      </p:cBhvr>
                                      <p:tavLst>
                                        <p:tav tm="0">
                                          <p:val>
                                            <p:fltVal val="0"/>
                                          </p:val>
                                        </p:tav>
                                        <p:tav tm="100000">
                                          <p:val>
                                            <p:strVal val="#ppt_h"/>
                                          </p:val>
                                        </p:tav>
                                      </p:tavLst>
                                    </p:anim>
                                  </p:childTnLst>
                                </p:cTn>
                              </p:par>
                            </p:childTnLst>
                          </p:cTn>
                        </p:par>
                        <p:par>
                          <p:cTn id="141" fill="hold">
                            <p:stCondLst>
                              <p:cond delay="6500"/>
                            </p:stCondLst>
                            <p:childTnLst>
                              <p:par>
                                <p:cTn id="142" presetID="23" presetClass="entr" presetSubtype="16" fill="hold" grpId="0" nodeType="afterEffect">
                                  <p:stCondLst>
                                    <p:cond delay="0"/>
                                  </p:stCondLst>
                                  <p:childTnLst>
                                    <p:set>
                                      <p:cBhvr>
                                        <p:cTn id="143" dur="1" fill="hold">
                                          <p:stCondLst>
                                            <p:cond delay="0"/>
                                          </p:stCondLst>
                                        </p:cTn>
                                        <p:tgtEl>
                                          <p:spTgt spid="127"/>
                                        </p:tgtEl>
                                        <p:attrNameLst>
                                          <p:attrName>style.visibility</p:attrName>
                                        </p:attrNameLst>
                                      </p:cBhvr>
                                      <p:to>
                                        <p:strVal val="visible"/>
                                      </p:to>
                                    </p:set>
                                    <p:anim calcmode="lin" valueType="num">
                                      <p:cBhvr>
                                        <p:cTn id="144" dur="500" fill="hold"/>
                                        <p:tgtEl>
                                          <p:spTgt spid="127"/>
                                        </p:tgtEl>
                                        <p:attrNameLst>
                                          <p:attrName>ppt_w</p:attrName>
                                        </p:attrNameLst>
                                      </p:cBhvr>
                                      <p:tavLst>
                                        <p:tav tm="0">
                                          <p:val>
                                            <p:fltVal val="0"/>
                                          </p:val>
                                        </p:tav>
                                        <p:tav tm="100000">
                                          <p:val>
                                            <p:strVal val="#ppt_w"/>
                                          </p:val>
                                        </p:tav>
                                      </p:tavLst>
                                    </p:anim>
                                    <p:anim calcmode="lin" valueType="num">
                                      <p:cBhvr>
                                        <p:cTn id="145" dur="500" fill="hold"/>
                                        <p:tgtEl>
                                          <p:spTgt spid="1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20" grpId="0"/>
      <p:bldP spid="121" grpId="0"/>
      <p:bldP spid="122" grpId="0"/>
      <p:bldP spid="123" grpId="0"/>
      <p:bldP spid="124" grpId="0"/>
      <p:bldP spid="125" grpId="0"/>
      <p:bldP spid="126" grpId="0"/>
      <p:bldP spid="1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工作完成月度</a:t>
            </a:r>
            <a:endParaRPr lang="zh-CN" altLang="en-US" dirty="0">
              <a:latin typeface="+mn-lt"/>
              <a:ea typeface="+mn-ea"/>
              <a:cs typeface="+mn-ea"/>
              <a:sym typeface="+mn-lt"/>
            </a:endParaRPr>
          </a:p>
        </p:txBody>
      </p:sp>
      <p:sp>
        <p:nvSpPr>
          <p:cNvPr id="87" name="TextBox 86"/>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aphicFrame>
        <p:nvGraphicFramePr>
          <p:cNvPr id="88" name="图表 87"/>
          <p:cNvGraphicFramePr/>
          <p:nvPr/>
        </p:nvGraphicFramePr>
        <p:xfrm>
          <a:off x="1087350" y="1632328"/>
          <a:ext cx="10015716" cy="3324858"/>
        </p:xfrm>
        <a:graphic>
          <a:graphicData uri="http://schemas.openxmlformats.org/drawingml/2006/chart">
            <c:chart xmlns:c="http://schemas.openxmlformats.org/drawingml/2006/chart" xmlns:r="http://schemas.openxmlformats.org/officeDocument/2006/relationships" r:id="rId3"/>
          </a:graphicData>
        </a:graphic>
      </p:graphicFrame>
      <p:grpSp>
        <p:nvGrpSpPr>
          <p:cNvPr id="89" name="组合 88"/>
          <p:cNvGrpSpPr/>
          <p:nvPr/>
        </p:nvGrpSpPr>
        <p:grpSpPr>
          <a:xfrm>
            <a:off x="1010687" y="5314881"/>
            <a:ext cx="10169041" cy="994568"/>
            <a:chOff x="1010818" y="5313639"/>
            <a:chExt cx="10170365" cy="994337"/>
          </a:xfrm>
        </p:grpSpPr>
        <p:sp>
          <p:nvSpPr>
            <p:cNvPr id="90" name="文本框 5"/>
            <p:cNvSpPr txBox="1"/>
            <p:nvPr/>
          </p:nvSpPr>
          <p:spPr bwMode="auto">
            <a:xfrm>
              <a:off x="1010818" y="5313639"/>
              <a:ext cx="10170365" cy="994337"/>
            </a:xfrm>
            <a:prstGeom prst="rect">
              <a:avLst/>
            </a:prstGeom>
            <a:noFill/>
          </p:spPr>
          <p:txBody>
            <a:bodyPr wrap="square">
              <a:spAutoFit/>
            </a:bodyPr>
            <a:lstStyle/>
            <a:p>
              <a:pPr algn="ctr">
                <a:lnSpc>
                  <a:spcPct val="125000"/>
                </a:lnSpc>
              </a:pPr>
              <a:r>
                <a:rPr lang="zh-CN" altLang="en-US" sz="1200" dirty="0">
                  <a:solidFill>
                    <a:srgbClr val="000000"/>
                  </a:solidFill>
                  <a:latin typeface="+mn-lt"/>
                  <a:ea typeface="+mn-ea"/>
                  <a:cs typeface="+mn-ea"/>
                  <a:sym typeface="+mn-lt"/>
                </a:rPr>
                <a:t>此处添加详细文本描述，建议与标题相关并此处添加详细文本描述，建议与标题相关并</a:t>
              </a:r>
              <a:endParaRPr lang="en-US" altLang="zh-CN" sz="1200" dirty="0">
                <a:solidFill>
                  <a:srgbClr val="000000"/>
                </a:solidFill>
                <a:latin typeface="+mn-lt"/>
                <a:ea typeface="+mn-ea"/>
                <a:cs typeface="+mn-ea"/>
                <a:sym typeface="+mn-lt"/>
              </a:endParaRPr>
            </a:p>
            <a:p>
              <a:pPr algn="ctr">
                <a:lnSpc>
                  <a:spcPct val="125000"/>
                </a:lnSpc>
              </a:pPr>
              <a:r>
                <a:rPr lang="zh-CN" altLang="en-US" sz="1200" dirty="0">
                  <a:solidFill>
                    <a:srgbClr val="000000"/>
                  </a:solidFill>
                  <a:latin typeface="+mn-lt"/>
                  <a:ea typeface="+mn-ea"/>
                  <a:cs typeface="+mn-ea"/>
                  <a:sym typeface="+mn-lt"/>
                </a:rPr>
                <a:t>此处添加详细文本描述，建议与标题相关并此处添加详细文本描述，建议与标题相关并</a:t>
              </a:r>
              <a:endParaRPr lang="en-US" altLang="zh-CN" sz="1200" dirty="0">
                <a:solidFill>
                  <a:srgbClr val="000000"/>
                </a:solidFill>
                <a:latin typeface="+mn-lt"/>
                <a:ea typeface="+mn-ea"/>
                <a:cs typeface="+mn-ea"/>
                <a:sym typeface="+mn-lt"/>
              </a:endParaRPr>
            </a:p>
            <a:p>
              <a:pPr algn="ctr">
                <a:lnSpc>
                  <a:spcPct val="125000"/>
                </a:lnSpc>
              </a:pPr>
              <a:endParaRPr lang="en-US" altLang="zh-CN" sz="1200" dirty="0">
                <a:solidFill>
                  <a:srgbClr val="000000"/>
                </a:solidFill>
                <a:latin typeface="+mn-lt"/>
                <a:ea typeface="+mn-ea"/>
                <a:cs typeface="+mn-ea"/>
                <a:sym typeface="+mn-lt"/>
              </a:endParaRPr>
            </a:p>
            <a:p>
              <a:pPr algn="ctr">
                <a:lnSpc>
                  <a:spcPct val="125000"/>
                </a:lnSpc>
              </a:pPr>
              <a:endParaRPr lang="en-US" altLang="zh-CN" sz="1200" dirty="0">
                <a:solidFill>
                  <a:srgbClr val="000000"/>
                </a:solidFill>
                <a:latin typeface="+mn-lt"/>
                <a:ea typeface="+mn-ea"/>
                <a:cs typeface="+mn-ea"/>
                <a:sym typeface="+mn-lt"/>
              </a:endParaRPr>
            </a:p>
          </p:txBody>
        </p:sp>
        <p:cxnSp>
          <p:nvCxnSpPr>
            <p:cNvPr id="91" name="直接连接符 90"/>
            <p:cNvCxnSpPr/>
            <p:nvPr/>
          </p:nvCxnSpPr>
          <p:spPr>
            <a:xfrm>
              <a:off x="1170432" y="5313639"/>
              <a:ext cx="9851136"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709536" y="225152"/>
            <a:ext cx="705150" cy="704208"/>
            <a:chOff x="730802" y="225152"/>
            <a:chExt cx="705150" cy="704208"/>
          </a:xfrm>
        </p:grpSpPr>
        <p:grpSp>
          <p:nvGrpSpPr>
            <p:cNvPr id="9" name="组合 8"/>
            <p:cNvGrpSpPr/>
            <p:nvPr/>
          </p:nvGrpSpPr>
          <p:grpSpPr>
            <a:xfrm>
              <a:off x="730802" y="225152"/>
              <a:ext cx="705150" cy="704208"/>
              <a:chOff x="2187816" y="1972391"/>
              <a:chExt cx="849600" cy="848465"/>
            </a:xfrm>
          </p:grpSpPr>
          <p:sp>
            <p:nvSpPr>
              <p:cNvPr id="11"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12" name="椭圆 11"/>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10" name="矩形 9"/>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2</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37" presetClass="entr" presetSubtype="0" fill="hold" grpId="1" nodeType="afterEffect">
                                  <p:stCondLst>
                                    <p:cond delay="0"/>
                                  </p:stCondLst>
                                  <p:childTnLst>
                                    <p:set>
                                      <p:cBhvr>
                                        <p:cTn id="10"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11" dur="1000"/>
                                        <p:tgtEl>
                                          <p:spTgt spid="88">
                                            <p:graphicEl>
                                              <a:chart seriesIdx="-3" categoryIdx="-3" bldStep="gridLegend"/>
                                            </p:graphicEl>
                                          </p:spTgt>
                                        </p:tgtEl>
                                      </p:cBhvr>
                                    </p:animEffect>
                                    <p:anim calcmode="lin" valueType="num">
                                      <p:cBhvr>
                                        <p:cTn id="12" dur="100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900" decel="100000" fill="hold"/>
                                        <p:tgtEl>
                                          <p:spTgt spid="88">
                                            <p:graphicEl>
                                              <a:chart seriesIdx="-3" categoryIdx="-3" bldStep="gridLegend"/>
                                            </p:graphic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graphicEl>
                                              <a:chart seriesIdx="-3" categoryIdx="-3" bldStep="gridLegend"/>
                                            </p:graphic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1" nodeType="clickEffect">
                                  <p:stCondLst>
                                    <p:cond delay="0"/>
                                  </p:stCondLst>
                                  <p:childTnLst>
                                    <p:set>
                                      <p:cBhvr>
                                        <p:cTn id="18" dur="1" fill="hold">
                                          <p:stCondLst>
                                            <p:cond delay="0"/>
                                          </p:stCondLst>
                                        </p:cTn>
                                        <p:tgtEl>
                                          <p:spTgt spid="88">
                                            <p:graphicEl>
                                              <a:chart seriesIdx="0" categoryIdx="-4" bldStep="series"/>
                                            </p:graphicEl>
                                          </p:spTgt>
                                        </p:tgtEl>
                                        <p:attrNameLst>
                                          <p:attrName>style.visibility</p:attrName>
                                        </p:attrNameLst>
                                      </p:cBhvr>
                                      <p:to>
                                        <p:strVal val="visible"/>
                                      </p:to>
                                    </p:set>
                                    <p:animEffect transition="in" filter="fade">
                                      <p:cBhvr>
                                        <p:cTn id="19" dur="1000"/>
                                        <p:tgtEl>
                                          <p:spTgt spid="88">
                                            <p:graphicEl>
                                              <a:chart seriesIdx="0" categoryIdx="-4" bldStep="series"/>
                                            </p:graphicEl>
                                          </p:spTgt>
                                        </p:tgtEl>
                                      </p:cBhvr>
                                    </p:animEffect>
                                    <p:anim calcmode="lin" valueType="num">
                                      <p:cBhvr>
                                        <p:cTn id="20" dur="1000" fill="hold"/>
                                        <p:tgtEl>
                                          <p:spTgt spid="88">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1" dur="900" decel="100000" fill="hold"/>
                                        <p:tgtEl>
                                          <p:spTgt spid="88">
                                            <p:graphicEl>
                                              <a:chart seriesIdx="0" categoryIdx="-4" bldStep="series"/>
                                            </p:graphic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8">
                                            <p:graphicEl>
                                              <a:chart seriesIdx="0"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1" nodeType="clickEffect">
                                  <p:stCondLst>
                                    <p:cond delay="0"/>
                                  </p:stCondLst>
                                  <p:childTnLst>
                                    <p:set>
                                      <p:cBhvr>
                                        <p:cTn id="26" dur="1" fill="hold">
                                          <p:stCondLst>
                                            <p:cond delay="0"/>
                                          </p:stCondLst>
                                        </p:cTn>
                                        <p:tgtEl>
                                          <p:spTgt spid="88">
                                            <p:graphicEl>
                                              <a:chart seriesIdx="1" categoryIdx="-4" bldStep="series"/>
                                            </p:graphicEl>
                                          </p:spTgt>
                                        </p:tgtEl>
                                        <p:attrNameLst>
                                          <p:attrName>style.visibility</p:attrName>
                                        </p:attrNameLst>
                                      </p:cBhvr>
                                      <p:to>
                                        <p:strVal val="visible"/>
                                      </p:to>
                                    </p:set>
                                    <p:animEffect transition="in" filter="fade">
                                      <p:cBhvr>
                                        <p:cTn id="27" dur="1000"/>
                                        <p:tgtEl>
                                          <p:spTgt spid="88">
                                            <p:graphicEl>
                                              <a:chart seriesIdx="1" categoryIdx="-4" bldStep="series"/>
                                            </p:graphicEl>
                                          </p:spTgt>
                                        </p:tgtEl>
                                      </p:cBhvr>
                                    </p:animEffect>
                                    <p:anim calcmode="lin" valueType="num">
                                      <p:cBhvr>
                                        <p:cTn id="28" dur="1000" fill="hold"/>
                                        <p:tgtEl>
                                          <p:spTgt spid="88">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9" dur="900" decel="100000" fill="hold"/>
                                        <p:tgtEl>
                                          <p:spTgt spid="88">
                                            <p:graphicEl>
                                              <a:chart seriesIdx="1" categoryIdx="-4" bldStep="series"/>
                                            </p:graphic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8">
                                            <p:graphicEl>
                                              <a:chart seriesIdx="1"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1" nodeType="clickEffect">
                                  <p:stCondLst>
                                    <p:cond delay="0"/>
                                  </p:stCondLst>
                                  <p:childTnLst>
                                    <p:set>
                                      <p:cBhvr>
                                        <p:cTn id="34" dur="1" fill="hold">
                                          <p:stCondLst>
                                            <p:cond delay="0"/>
                                          </p:stCondLst>
                                        </p:cTn>
                                        <p:tgtEl>
                                          <p:spTgt spid="88">
                                            <p:graphicEl>
                                              <a:chart seriesIdx="2" categoryIdx="-4" bldStep="series"/>
                                            </p:graphicEl>
                                          </p:spTgt>
                                        </p:tgtEl>
                                        <p:attrNameLst>
                                          <p:attrName>style.visibility</p:attrName>
                                        </p:attrNameLst>
                                      </p:cBhvr>
                                      <p:to>
                                        <p:strVal val="visible"/>
                                      </p:to>
                                    </p:set>
                                    <p:animEffect transition="in" filter="fade">
                                      <p:cBhvr>
                                        <p:cTn id="35" dur="1000"/>
                                        <p:tgtEl>
                                          <p:spTgt spid="88">
                                            <p:graphicEl>
                                              <a:chart seriesIdx="2" categoryIdx="-4" bldStep="series"/>
                                            </p:graphicEl>
                                          </p:spTgt>
                                        </p:tgtEl>
                                      </p:cBhvr>
                                    </p:animEffect>
                                    <p:anim calcmode="lin" valueType="num">
                                      <p:cBhvr>
                                        <p:cTn id="36" dur="1000" fill="hold"/>
                                        <p:tgtEl>
                                          <p:spTgt spid="88">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88">
                                            <p:graphicEl>
                                              <a:chart seriesIdx="2" categoryIdx="-4" bldStep="series"/>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8">
                                            <p:graphicEl>
                                              <a:chart seriesIdx="2"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wipe(down)">
                                      <p:cBhvr>
                                        <p:cTn id="43" dur="500"/>
                                        <p:tgtEl>
                                          <p:spTgt spid="88">
                                            <p:graphicEl>
                                              <a:chart seriesIdx="-3" categoryIdx="-3" bldStep="gridLegen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8">
                                            <p:graphicEl>
                                              <a:chart seriesIdx="0" categoryIdx="-4" bldStep="series"/>
                                            </p:graphicEl>
                                          </p:spTgt>
                                        </p:tgtEl>
                                        <p:attrNameLst>
                                          <p:attrName>style.visibility</p:attrName>
                                        </p:attrNameLst>
                                      </p:cBhvr>
                                      <p:to>
                                        <p:strVal val="visible"/>
                                      </p:to>
                                    </p:set>
                                    <p:animEffect transition="in" filter="wipe(down)">
                                      <p:cBhvr>
                                        <p:cTn id="48" dur="500"/>
                                        <p:tgtEl>
                                          <p:spTgt spid="88">
                                            <p:graphicEl>
                                              <a:chart seriesIdx="0" categoryIdx="-4" bldStep="series"/>
                                            </p:graphicEl>
                                          </p:spTgt>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88">
                                            <p:graphicEl>
                                              <a:chart seriesIdx="1" categoryIdx="-4" bldStep="series"/>
                                            </p:graphicEl>
                                          </p:spTgt>
                                        </p:tgtEl>
                                        <p:attrNameLst>
                                          <p:attrName>style.visibility</p:attrName>
                                        </p:attrNameLst>
                                      </p:cBhvr>
                                      <p:to>
                                        <p:strVal val="visible"/>
                                      </p:to>
                                    </p:set>
                                    <p:animEffect transition="in" filter="wipe(down)">
                                      <p:cBhvr>
                                        <p:cTn id="52" dur="500"/>
                                        <p:tgtEl>
                                          <p:spTgt spid="88">
                                            <p:graphicEl>
                                              <a:chart seriesIdx="1" categoryIdx="-4" bldStep="series"/>
                                            </p:graphicEl>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88">
                                            <p:graphicEl>
                                              <a:chart seriesIdx="2" categoryIdx="-4" bldStep="series"/>
                                            </p:graphicEl>
                                          </p:spTgt>
                                        </p:tgtEl>
                                        <p:attrNameLst>
                                          <p:attrName>style.visibility</p:attrName>
                                        </p:attrNameLst>
                                      </p:cBhvr>
                                      <p:to>
                                        <p:strVal val="visible"/>
                                      </p:to>
                                    </p:set>
                                    <p:animEffect transition="in" filter="wipe(left)">
                                      <p:cBhvr>
                                        <p:cTn id="56" dur="2000"/>
                                        <p:tgtEl>
                                          <p:spTgt spid="88">
                                            <p:graphicEl>
                                              <a:chart seriesIdx="2" categoryIdx="-4" bldStep="series"/>
                                            </p:graphicEl>
                                          </p:spTgt>
                                        </p:tgtEl>
                                      </p:cBhvr>
                                    </p:animEffect>
                                  </p:childTnLst>
                                </p:cTn>
                              </p:par>
                            </p:childTnLst>
                          </p:cTn>
                        </p:par>
                        <p:par>
                          <p:cTn id="57" fill="hold">
                            <p:stCondLst>
                              <p:cond delay="3000"/>
                            </p:stCondLst>
                            <p:childTnLst>
                              <p:par>
                                <p:cTn id="58" presetID="16" presetClass="entr" presetSubtype="37" fill="hold" nodeType="after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barn(outVertical)">
                                      <p:cBhvr>
                                        <p:cTn id="6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Graphic spid="88" grpId="0">
        <p:bldSub>
          <a:bldChart bld="series"/>
        </p:bldSub>
      </p:bldGraphic>
      <p:bldGraphic spid="88" grpI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
            <a:ext cx="12191098" cy="6859205"/>
          </a:xfrm>
          <a:prstGeom prst="rect">
            <a:avLst/>
          </a:prstGeom>
        </p:spPr>
      </p:pic>
      <p:sp>
        <p:nvSpPr>
          <p:cNvPr id="74" name="矩形 73"/>
          <p:cNvSpPr>
            <a:spLocks noChangeArrowheads="1"/>
          </p:cNvSpPr>
          <p:nvPr/>
        </p:nvSpPr>
        <p:spPr bwMode="auto">
          <a:xfrm>
            <a:off x="2079175" y="2869692"/>
            <a:ext cx="8159844" cy="28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nSpc>
                <a:spcPct val="150000"/>
              </a:lnSpc>
            </a:pPr>
            <a:r>
              <a:rPr lang="zh-CN" altLang="en-US" sz="2000" dirty="0" smtClean="0">
                <a:solidFill>
                  <a:schemeClr val="tx1">
                    <a:lumMod val="65000"/>
                    <a:lumOff val="35000"/>
                  </a:schemeClr>
                </a:solidFill>
                <a:latin typeface="+mn-lt"/>
                <a:ea typeface="+mn-ea"/>
                <a:cs typeface="+mn-ea"/>
                <a:sym typeface="+mn-lt"/>
              </a:rPr>
              <a:t>       回顾</a:t>
            </a:r>
            <a:r>
              <a:rPr lang="zh-CN" altLang="en-US" sz="2000" dirty="0">
                <a:solidFill>
                  <a:schemeClr val="tx1">
                    <a:lumMod val="65000"/>
                    <a:lumOff val="35000"/>
                  </a:schemeClr>
                </a:solidFill>
                <a:latin typeface="+mn-lt"/>
                <a:ea typeface="+mn-ea"/>
                <a:cs typeface="+mn-ea"/>
                <a:sym typeface="+mn-lt"/>
              </a:rPr>
              <a:t>这一年的工作，在取得成绩的同时，我们也找到了工作中的不足和问题，主要反映于</a:t>
            </a:r>
            <a:r>
              <a:rPr lang="en-US" altLang="zh-CN" sz="2000" dirty="0">
                <a:solidFill>
                  <a:schemeClr val="tx1">
                    <a:lumMod val="65000"/>
                    <a:lumOff val="35000"/>
                  </a:schemeClr>
                </a:solidFill>
                <a:latin typeface="+mn-lt"/>
                <a:ea typeface="+mn-ea"/>
                <a:cs typeface="+mn-ea"/>
                <a:sym typeface="+mn-lt"/>
              </a:rPr>
              <a:t>xx</a:t>
            </a:r>
            <a:r>
              <a:rPr lang="zh-CN" altLang="en-US" sz="2000" dirty="0">
                <a:solidFill>
                  <a:schemeClr val="tx1">
                    <a:lumMod val="65000"/>
                    <a:lumOff val="35000"/>
                  </a:schemeClr>
                </a:solidFill>
                <a:latin typeface="+mn-lt"/>
                <a:ea typeface="+mn-ea"/>
                <a:cs typeface="+mn-ea"/>
                <a:sym typeface="+mn-lt"/>
              </a:rPr>
              <a:t>及</a:t>
            </a:r>
            <a:r>
              <a:rPr lang="en-US" altLang="zh-CN" sz="2000" dirty="0">
                <a:solidFill>
                  <a:schemeClr val="tx1">
                    <a:lumMod val="65000"/>
                    <a:lumOff val="35000"/>
                  </a:schemeClr>
                </a:solidFill>
                <a:latin typeface="+mn-lt"/>
                <a:ea typeface="+mn-ea"/>
                <a:cs typeface="+mn-ea"/>
                <a:sym typeface="+mn-lt"/>
              </a:rPr>
              <a:t>xxx</a:t>
            </a:r>
            <a:r>
              <a:rPr lang="zh-CN" altLang="en-US" sz="2000" dirty="0">
                <a:solidFill>
                  <a:schemeClr val="tx1">
                    <a:lumMod val="65000"/>
                    <a:lumOff val="35000"/>
                  </a:schemeClr>
                </a:solidFill>
                <a:latin typeface="+mn-lt"/>
                <a:ea typeface="+mn-ea"/>
                <a:cs typeface="+mn-ea"/>
                <a:sym typeface="+mn-lt"/>
              </a:rPr>
              <a:t>的风格、定型还有待进一步探索，尤其是网上的公司产品库充分体现我们</a:t>
            </a:r>
            <a:r>
              <a:rPr lang="en-US" altLang="zh-CN" sz="2000" dirty="0" err="1">
                <a:solidFill>
                  <a:schemeClr val="tx1">
                    <a:lumMod val="65000"/>
                    <a:lumOff val="35000"/>
                  </a:schemeClr>
                </a:solidFill>
                <a:latin typeface="+mn-lt"/>
                <a:ea typeface="+mn-ea"/>
                <a:cs typeface="+mn-ea"/>
                <a:sym typeface="+mn-lt"/>
              </a:rPr>
              <a:t>xxxxx</a:t>
            </a:r>
            <a:r>
              <a:rPr lang="zh-CN" altLang="en-US" sz="2000" dirty="0">
                <a:solidFill>
                  <a:schemeClr val="tx1">
                    <a:lumMod val="65000"/>
                    <a:lumOff val="35000"/>
                  </a:schemeClr>
                </a:solidFill>
                <a:latin typeface="+mn-lt"/>
                <a:ea typeface="+mn-ea"/>
                <a:cs typeface="+mn-ea"/>
                <a:sym typeface="+mn-lt"/>
              </a:rPr>
              <a:t>和我们这个平台能为客户提供良好的商机和快捷方便的信息、导航的功能发挥。展望新的一年，我们将继续努力，力争各项工作更上一个新台阶。</a:t>
            </a:r>
            <a:r>
              <a:rPr lang="en-US" altLang="zh-CN" sz="2000" dirty="0" smtClean="0">
                <a:solidFill>
                  <a:srgbClr val="E94236"/>
                </a:solidFill>
                <a:latin typeface="+mn-lt"/>
                <a:ea typeface="+mn-ea"/>
                <a:cs typeface="+mn-ea"/>
                <a:sym typeface="+mn-lt"/>
              </a:rPr>
              <a:t>2020</a:t>
            </a:r>
            <a:r>
              <a:rPr lang="zh-CN" altLang="en-US" sz="2000" dirty="0" smtClean="0">
                <a:solidFill>
                  <a:srgbClr val="E94236"/>
                </a:solidFill>
                <a:latin typeface="+mn-lt"/>
                <a:ea typeface="+mn-ea"/>
                <a:cs typeface="+mn-ea"/>
                <a:sym typeface="+mn-lt"/>
              </a:rPr>
              <a:t>我们</a:t>
            </a:r>
            <a:r>
              <a:rPr lang="zh-CN" altLang="en-US" sz="2000" dirty="0">
                <a:solidFill>
                  <a:srgbClr val="E94236"/>
                </a:solidFill>
                <a:latin typeface="+mn-lt"/>
                <a:ea typeface="+mn-ea"/>
                <a:cs typeface="+mn-ea"/>
                <a:sym typeface="+mn-lt"/>
              </a:rPr>
              <a:t>所向披靡，</a:t>
            </a:r>
            <a:r>
              <a:rPr lang="en-US" altLang="zh-CN" sz="2000" dirty="0" smtClean="0">
                <a:solidFill>
                  <a:srgbClr val="E94236"/>
                </a:solidFill>
                <a:latin typeface="+mn-lt"/>
                <a:ea typeface="+mn-ea"/>
                <a:cs typeface="+mn-ea"/>
                <a:sym typeface="+mn-lt"/>
              </a:rPr>
              <a:t>2021</a:t>
            </a:r>
            <a:r>
              <a:rPr lang="zh-CN" altLang="en-US" sz="2000" dirty="0" smtClean="0">
                <a:solidFill>
                  <a:srgbClr val="E94236"/>
                </a:solidFill>
                <a:latin typeface="+mn-lt"/>
                <a:ea typeface="+mn-ea"/>
                <a:cs typeface="+mn-ea"/>
                <a:sym typeface="+mn-lt"/>
              </a:rPr>
              <a:t>我们</a:t>
            </a:r>
            <a:r>
              <a:rPr lang="zh-CN" altLang="en-US" sz="2000" dirty="0">
                <a:solidFill>
                  <a:srgbClr val="E94236"/>
                </a:solidFill>
                <a:latin typeface="+mn-lt"/>
                <a:ea typeface="+mn-ea"/>
                <a:cs typeface="+mn-ea"/>
                <a:sym typeface="+mn-lt"/>
              </a:rPr>
              <a:t>勇往直前！</a:t>
            </a:r>
          </a:p>
        </p:txBody>
      </p:sp>
      <p:sp>
        <p:nvSpPr>
          <p:cNvPr id="75" name="矩形 74"/>
          <p:cNvSpPr/>
          <p:nvPr/>
        </p:nvSpPr>
        <p:spPr>
          <a:xfrm>
            <a:off x="2079175" y="1812019"/>
            <a:ext cx="2111961" cy="944067"/>
          </a:xfrm>
          <a:prstGeom prst="rect">
            <a:avLst/>
          </a:prstGeom>
          <a:effectLst/>
        </p:spPr>
        <p:txBody>
          <a:bodyPr wrap="square" lIns="121917" tIns="60958" rIns="121917" bIns="60958">
            <a:spAutoFit/>
          </a:bodyPr>
          <a:lstStyle/>
          <a:p>
            <a:pPr algn="just">
              <a:defRPr/>
            </a:pPr>
            <a:r>
              <a:rPr lang="zh-CN" altLang="en-US" sz="5300" dirty="0" smtClean="0">
                <a:solidFill>
                  <a:srgbClr val="C00000"/>
                </a:solidFill>
                <a:latin typeface="+mn-lt"/>
                <a:ea typeface="+mn-ea"/>
                <a:cs typeface="+mn-ea"/>
                <a:sym typeface="+mn-lt"/>
              </a:rPr>
              <a:t>前言</a:t>
            </a:r>
            <a:endParaRPr lang="en-US" altLang="zh-CN" sz="5300" dirty="0">
              <a:solidFill>
                <a:srgbClr val="C00000"/>
              </a:solidFill>
              <a:latin typeface="+mn-lt"/>
              <a:ea typeface="+mn-ea"/>
              <a:cs typeface="+mn-ea"/>
              <a:sym typeface="+mn-lt"/>
            </a:endParaRPr>
          </a:p>
        </p:txBody>
      </p:sp>
      <p:cxnSp>
        <p:nvCxnSpPr>
          <p:cNvPr id="76" name="直接连接符 75"/>
          <p:cNvCxnSpPr/>
          <p:nvPr/>
        </p:nvCxnSpPr>
        <p:spPr>
          <a:xfrm flipH="1">
            <a:off x="2175173" y="2756086"/>
            <a:ext cx="7871850" cy="0"/>
          </a:xfrm>
          <a:prstGeom prst="line">
            <a:avLst/>
          </a:prstGeom>
          <a:ln>
            <a:solidFill>
              <a:srgbClr val="E94236"/>
            </a:solidFill>
            <a:prstDash val="dash"/>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3642652" y="2185824"/>
            <a:ext cx="2111961" cy="400105"/>
          </a:xfrm>
          <a:prstGeom prst="rect">
            <a:avLst/>
          </a:prstGeom>
          <a:effectLst/>
        </p:spPr>
        <p:txBody>
          <a:bodyPr wrap="square" lIns="121917" tIns="60958" rIns="121917" bIns="60958">
            <a:spAutoFit/>
          </a:bodyPr>
          <a:lstStyle/>
          <a:p>
            <a:pPr algn="just">
              <a:defRPr/>
            </a:pPr>
            <a:r>
              <a:rPr lang="en-US" altLang="zh-CN" dirty="0" err="1">
                <a:solidFill>
                  <a:srgbClr val="E94236">
                    <a:alpha val="91000"/>
                  </a:srgbClr>
                </a:solidFill>
                <a:latin typeface="+mn-lt"/>
                <a:ea typeface="+mn-ea"/>
                <a:cs typeface="+mn-ea"/>
                <a:sym typeface="+mn-lt"/>
              </a:rPr>
              <a:t>ntroduction</a:t>
            </a:r>
            <a:endParaRPr lang="en-US" altLang="zh-CN" dirty="0">
              <a:solidFill>
                <a:srgbClr val="E94236">
                  <a:alpha val="91000"/>
                </a:srgbClr>
              </a:solidFill>
              <a:latin typeface="+mn-lt"/>
              <a:ea typeface="+mn-ea"/>
              <a:cs typeface="+mn-ea"/>
              <a:sym typeface="+mn-lt"/>
            </a:endParaRPr>
          </a:p>
        </p:txBody>
      </p:sp>
      <p:sp>
        <p:nvSpPr>
          <p:cNvPr id="78" name="圆角矩形 77"/>
          <p:cNvSpPr/>
          <p:nvPr/>
        </p:nvSpPr>
        <p:spPr bwMode="auto">
          <a:xfrm>
            <a:off x="1872565" y="1687750"/>
            <a:ext cx="8682856" cy="4194315"/>
          </a:xfrm>
          <a:prstGeom prst="roundRect">
            <a:avLst>
              <a:gd name="adj" fmla="val 3926"/>
            </a:avLst>
          </a:prstGeom>
          <a:noFill/>
          <a:ln w="19050" cap="flat" cmpd="sng" algn="ctr">
            <a:solidFill>
              <a:srgbClr val="E94236"/>
            </a:solidFill>
            <a:prstDash val="solid"/>
            <a:round/>
            <a:headEnd type="none" w="med" len="med"/>
            <a:tailEnd type="none" w="med" len="med"/>
          </a:ln>
          <a:effectLst/>
        </p:spPr>
        <p:txBody>
          <a:bodyPr vert="horz" wrap="square" lIns="91440" tIns="45720" rIns="91440" bIns="45720" numCol="1" rtlCol="0" anchor="t" anchorCtr="0" compatLnSpc="1"/>
          <a:lstStyle/>
          <a:p>
            <a:pPr defTabSz="815975"/>
            <a:endParaRPr lang="zh-CN" altLang="en-US" dirty="0">
              <a:latin typeface="+mn-lt"/>
              <a:ea typeface="+mn-ea"/>
              <a:cs typeface="+mn-ea"/>
              <a:sym typeface="+mn-lt"/>
            </a:endParaRPr>
          </a:p>
        </p:txBody>
      </p:sp>
      <p:sp>
        <p:nvSpPr>
          <p:cNvPr id="89" name="椭圆 88"/>
          <p:cNvSpPr/>
          <p:nvPr/>
        </p:nvSpPr>
        <p:spPr>
          <a:xfrm flipH="1">
            <a:off x="-1670643" y="-3313047"/>
            <a:ext cx="4692304" cy="469230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flipH="1">
            <a:off x="-541314" y="-4147492"/>
            <a:ext cx="4692304" cy="469230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p:cNvSpPr/>
          <p:nvPr/>
        </p:nvSpPr>
        <p:spPr>
          <a:xfrm flipH="1">
            <a:off x="-2905651" y="-3458623"/>
            <a:ext cx="4692304" cy="469230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5" name="组合 94"/>
          <p:cNvGrpSpPr/>
          <p:nvPr/>
        </p:nvGrpSpPr>
        <p:grpSpPr>
          <a:xfrm>
            <a:off x="836992" y="1176434"/>
            <a:ext cx="381898" cy="381985"/>
            <a:chOff x="304800" y="673100"/>
            <a:chExt cx="4000500" cy="4000500"/>
          </a:xfrm>
          <a:effectLst>
            <a:outerShdw blurRad="444500" dist="254000" dir="6840000" algn="tr" rotWithShape="0">
              <a:prstClr val="black">
                <a:alpha val="45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97" name="椭圆 96"/>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98" name="组合 97"/>
          <p:cNvGrpSpPr/>
          <p:nvPr/>
        </p:nvGrpSpPr>
        <p:grpSpPr>
          <a:xfrm>
            <a:off x="2422798" y="261442"/>
            <a:ext cx="307266" cy="307266"/>
            <a:chOff x="6138561" y="494302"/>
            <a:chExt cx="1514369" cy="1514369"/>
          </a:xfrm>
          <a:effectLst>
            <a:outerShdw blurRad="444500" dist="254000" dir="8100000" algn="ctr" rotWithShape="0">
              <a:srgbClr val="000000">
                <a:alpha val="50000"/>
              </a:srgbClr>
            </a:outerShdw>
          </a:effectLst>
        </p:grpSpPr>
        <p:sp>
          <p:nvSpPr>
            <p:cNvPr id="99" name="椭圆 98"/>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100" name="椭圆 99"/>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101" name="组合 100"/>
          <p:cNvGrpSpPr/>
          <p:nvPr/>
        </p:nvGrpSpPr>
        <p:grpSpPr>
          <a:xfrm>
            <a:off x="897285" y="544812"/>
            <a:ext cx="215083" cy="215132"/>
            <a:chOff x="304800" y="673100"/>
            <a:chExt cx="4000500" cy="4000500"/>
          </a:xfrm>
          <a:effectLst>
            <a:outerShdw blurRad="444500" dist="254000" dir="6840000" algn="tr" rotWithShape="0">
              <a:prstClr val="black">
                <a:alpha val="45000"/>
              </a:prstClr>
            </a:outerShdw>
          </a:effectLst>
        </p:grpSpPr>
        <p:sp>
          <p:nvSpPr>
            <p:cNvPr id="102" name="同心圆 10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03" name="椭圆 102"/>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pic>
        <p:nvPicPr>
          <p:cNvPr id="29" name="Picture 65" descr="1201941_094030072844_2"/>
          <p:cNvPicPr>
            <a:picLocks noChangeAspect="1" noChangeArrowheads="1"/>
          </p:cNvPicPr>
          <p:nvPr/>
        </p:nvPicPr>
        <p:blipFill>
          <a:blip r:embed="rId4" cstate="print">
            <a:lum bright="14000" contrast="32000"/>
            <a:extLst>
              <a:ext uri="{28A0092B-C50C-407E-A947-70E740481C1C}">
                <a14:useLocalDpi xmlns:a14="http://schemas.microsoft.com/office/drawing/2010/main" val="0"/>
              </a:ext>
            </a:extLst>
          </a:blip>
          <a:srcRect b="7735"/>
          <a:stretch>
            <a:fillRect/>
          </a:stretch>
        </p:blipFill>
        <p:spPr bwMode="auto">
          <a:xfrm>
            <a:off x="7020941" y="1197546"/>
            <a:ext cx="1449599" cy="1035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66" descr="b7fd5266d01609244a046bf5d50735fae6cd343f"/>
          <p:cNvPicPr>
            <a:picLocks noChangeAspect="1" noChangeArrowheads="1"/>
          </p:cNvPicPr>
          <p:nvPr/>
        </p:nvPicPr>
        <p:blipFill>
          <a:blip r:embed="rId5" cstate="print">
            <a:lum bright="14000" contrast="32000"/>
            <a:extLst>
              <a:ext uri="{28A0092B-C50C-407E-A947-70E740481C1C}">
                <a14:useLocalDpi xmlns:a14="http://schemas.microsoft.com/office/drawing/2010/main" val="0"/>
              </a:ext>
            </a:extLst>
          </a:blip>
          <a:srcRect/>
          <a:stretch>
            <a:fillRect/>
          </a:stretch>
        </p:blipFill>
        <p:spPr bwMode="auto">
          <a:xfrm>
            <a:off x="8687495" y="1197796"/>
            <a:ext cx="1541572" cy="10237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 name="Picture 67" descr="城市招商引资"/>
          <p:cNvPicPr>
            <a:picLocks noChangeAspect="1" noChangeArrowheads="1"/>
          </p:cNvPicPr>
          <p:nvPr/>
        </p:nvPicPr>
        <p:blipFill>
          <a:blip r:embed="rId6" cstate="print">
            <a:extLst>
              <a:ext uri="{28A0092B-C50C-407E-A947-70E740481C1C}">
                <a14:useLocalDpi xmlns:a14="http://schemas.microsoft.com/office/drawing/2010/main" val="0"/>
              </a:ext>
            </a:extLst>
          </a:blip>
          <a:srcRect l="5301" r="13837" b="21916"/>
          <a:stretch>
            <a:fillRect/>
          </a:stretch>
        </p:blipFill>
        <p:spPr bwMode="auto">
          <a:xfrm>
            <a:off x="8903518" y="4041446"/>
            <a:ext cx="3313108" cy="2882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0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400"/>
                                  </p:stCondLst>
                                  <p:childTnLst>
                                    <p:set>
                                      <p:cBhvr>
                                        <p:cTn id="14" dur="1" fill="hold">
                                          <p:stCondLst>
                                            <p:cond delay="0"/>
                                          </p:stCondLst>
                                        </p:cTn>
                                        <p:tgtEl>
                                          <p:spTgt spid="90"/>
                                        </p:tgtEl>
                                        <p:attrNameLst>
                                          <p:attrName>style.visibility</p:attrName>
                                        </p:attrNameLst>
                                      </p:cBhvr>
                                      <p:to>
                                        <p:strVal val="visible"/>
                                      </p:to>
                                    </p:set>
                                    <p:anim calcmode="lin" valueType="num">
                                      <p:cBhvr>
                                        <p:cTn id="15" dur="500" fill="hold"/>
                                        <p:tgtEl>
                                          <p:spTgt spid="90"/>
                                        </p:tgtEl>
                                        <p:attrNameLst>
                                          <p:attrName>ppt_w</p:attrName>
                                        </p:attrNameLst>
                                      </p:cBhvr>
                                      <p:tavLst>
                                        <p:tav tm="0">
                                          <p:val>
                                            <p:fltVal val="0"/>
                                          </p:val>
                                        </p:tav>
                                        <p:tav tm="100000">
                                          <p:val>
                                            <p:strVal val="#ppt_w"/>
                                          </p:val>
                                        </p:tav>
                                      </p:tavLst>
                                    </p:anim>
                                    <p:anim calcmode="lin" valueType="num">
                                      <p:cBhvr>
                                        <p:cTn id="16" dur="500" fill="hold"/>
                                        <p:tgtEl>
                                          <p:spTgt spid="90"/>
                                        </p:tgtEl>
                                        <p:attrNameLst>
                                          <p:attrName>ppt_h</p:attrName>
                                        </p:attrNameLst>
                                      </p:cBhvr>
                                      <p:tavLst>
                                        <p:tav tm="0">
                                          <p:val>
                                            <p:fltVal val="0"/>
                                          </p:val>
                                        </p:tav>
                                        <p:tav tm="100000">
                                          <p:val>
                                            <p:strVal val="#ppt_h"/>
                                          </p:val>
                                        </p:tav>
                                      </p:tavLst>
                                    </p:anim>
                                  </p:childTnLst>
                                </p:cTn>
                              </p:par>
                              <p:par>
                                <p:cTn id="17" presetID="1" presetClass="entr" presetSubtype="0" fill="hold" nodeType="withEffect">
                                  <p:stCondLst>
                                    <p:cond delay="400"/>
                                  </p:stCondLst>
                                  <p:childTnLst>
                                    <p:set>
                                      <p:cBhvr>
                                        <p:cTn id="18" dur="1" fill="hold">
                                          <p:stCondLst>
                                            <p:cond delay="0"/>
                                          </p:stCondLst>
                                        </p:cTn>
                                        <p:tgtEl>
                                          <p:spTgt spid="95"/>
                                        </p:tgtEl>
                                        <p:attrNameLst>
                                          <p:attrName>style.visibility</p:attrName>
                                        </p:attrNameLst>
                                      </p:cBhvr>
                                      <p:to>
                                        <p:strVal val="visible"/>
                                      </p:to>
                                    </p:set>
                                  </p:childTnLst>
                                </p:cTn>
                              </p:par>
                              <p:par>
                                <p:cTn id="19" presetID="53" presetClass="entr" presetSubtype="16" fill="hold" nodeType="withEffect">
                                  <p:stCondLst>
                                    <p:cond delay="400"/>
                                  </p:stCondLst>
                                  <p:childTnLst>
                                    <p:set>
                                      <p:cBhvr>
                                        <p:cTn id="20" dur="1" fill="hold">
                                          <p:stCondLst>
                                            <p:cond delay="0"/>
                                          </p:stCondLst>
                                        </p:cTn>
                                        <p:tgtEl>
                                          <p:spTgt spid="95"/>
                                        </p:tgtEl>
                                        <p:attrNameLst>
                                          <p:attrName>style.visibility</p:attrName>
                                        </p:attrNameLst>
                                      </p:cBhvr>
                                      <p:to>
                                        <p:strVal val="visible"/>
                                      </p:to>
                                    </p:set>
                                    <p:anim calcmode="lin" valueType="num">
                                      <p:cBhvr>
                                        <p:cTn id="21" dur="1000" fill="hold"/>
                                        <p:tgtEl>
                                          <p:spTgt spid="95"/>
                                        </p:tgtEl>
                                        <p:attrNameLst>
                                          <p:attrName>ppt_w</p:attrName>
                                        </p:attrNameLst>
                                      </p:cBhvr>
                                      <p:tavLst>
                                        <p:tav tm="0">
                                          <p:val>
                                            <p:fltVal val="0"/>
                                          </p:val>
                                        </p:tav>
                                        <p:tav tm="100000">
                                          <p:val>
                                            <p:strVal val="#ppt_w"/>
                                          </p:val>
                                        </p:tav>
                                      </p:tavLst>
                                    </p:anim>
                                    <p:anim calcmode="lin" valueType="num">
                                      <p:cBhvr>
                                        <p:cTn id="22" dur="1000" fill="hold"/>
                                        <p:tgtEl>
                                          <p:spTgt spid="95"/>
                                        </p:tgtEl>
                                        <p:attrNameLst>
                                          <p:attrName>ppt_h</p:attrName>
                                        </p:attrNameLst>
                                      </p:cBhvr>
                                      <p:tavLst>
                                        <p:tav tm="0">
                                          <p:val>
                                            <p:fltVal val="0"/>
                                          </p:val>
                                        </p:tav>
                                        <p:tav tm="100000">
                                          <p:val>
                                            <p:strVal val="#ppt_h"/>
                                          </p:val>
                                        </p:tav>
                                      </p:tavLst>
                                    </p:anim>
                                    <p:animEffect transition="in" filter="fade">
                                      <p:cBhvr>
                                        <p:cTn id="23" dur="1000"/>
                                        <p:tgtEl>
                                          <p:spTgt spid="95"/>
                                        </p:tgtEl>
                                      </p:cBhvr>
                                    </p:animEffect>
                                  </p:childTnLst>
                                </p:cTn>
                              </p:par>
                              <p:par>
                                <p:cTn id="24" presetID="64" presetClass="path" presetSubtype="0" fill="hold" nodeType="withEffect">
                                  <p:stCondLst>
                                    <p:cond delay="400"/>
                                  </p:stCondLst>
                                  <p:childTnLst>
                                    <p:animMotion origin="layout" path="M 0.00455 -0.00833 L -0.51465 -0.12011 " pathEditMode="relative" rAng="0" ptsTypes="AA">
                                      <p:cBhvr>
                                        <p:cTn id="25" dur="1000" spd="-100000" fill="hold"/>
                                        <p:tgtEl>
                                          <p:spTgt spid="95"/>
                                        </p:tgtEl>
                                        <p:attrNameLst>
                                          <p:attrName>ppt_x</p:attrName>
                                          <p:attrName>ppt_y</p:attrName>
                                        </p:attrNameLst>
                                      </p:cBhvr>
                                      <p:rCtr x="-25954" y="-5601"/>
                                    </p:animMotion>
                                  </p:childTnLst>
                                </p:cTn>
                              </p:par>
                              <p:par>
                                <p:cTn id="26" presetID="1" presetClass="entr" presetSubtype="0" fill="hold" nodeType="withEffect">
                                  <p:stCondLst>
                                    <p:cond delay="400"/>
                                  </p:stCondLst>
                                  <p:childTnLst>
                                    <p:set>
                                      <p:cBhvr>
                                        <p:cTn id="27" dur="1" fill="hold">
                                          <p:stCondLst>
                                            <p:cond delay="0"/>
                                          </p:stCondLst>
                                        </p:cTn>
                                        <p:tgtEl>
                                          <p:spTgt spid="98"/>
                                        </p:tgtEl>
                                        <p:attrNameLst>
                                          <p:attrName>style.visibility</p:attrName>
                                        </p:attrNameLst>
                                      </p:cBhvr>
                                      <p:to>
                                        <p:strVal val="visible"/>
                                      </p:to>
                                    </p:set>
                                  </p:childTnLst>
                                </p:cTn>
                              </p:par>
                              <p:par>
                                <p:cTn id="28" presetID="53" presetClass="entr" presetSubtype="16" fill="hold" nodeType="withEffect">
                                  <p:stCondLst>
                                    <p:cond delay="400"/>
                                  </p:stCondLst>
                                  <p:childTnLst>
                                    <p:set>
                                      <p:cBhvr>
                                        <p:cTn id="29" dur="1" fill="hold">
                                          <p:stCondLst>
                                            <p:cond delay="0"/>
                                          </p:stCondLst>
                                        </p:cTn>
                                        <p:tgtEl>
                                          <p:spTgt spid="98"/>
                                        </p:tgtEl>
                                        <p:attrNameLst>
                                          <p:attrName>style.visibility</p:attrName>
                                        </p:attrNameLst>
                                      </p:cBhvr>
                                      <p:to>
                                        <p:strVal val="visible"/>
                                      </p:to>
                                    </p:set>
                                    <p:anim calcmode="lin" valueType="num">
                                      <p:cBhvr>
                                        <p:cTn id="30" dur="1000" fill="hold"/>
                                        <p:tgtEl>
                                          <p:spTgt spid="98"/>
                                        </p:tgtEl>
                                        <p:attrNameLst>
                                          <p:attrName>ppt_w</p:attrName>
                                        </p:attrNameLst>
                                      </p:cBhvr>
                                      <p:tavLst>
                                        <p:tav tm="0">
                                          <p:val>
                                            <p:fltVal val="0"/>
                                          </p:val>
                                        </p:tav>
                                        <p:tav tm="100000">
                                          <p:val>
                                            <p:strVal val="#ppt_w"/>
                                          </p:val>
                                        </p:tav>
                                      </p:tavLst>
                                    </p:anim>
                                    <p:anim calcmode="lin" valueType="num">
                                      <p:cBhvr>
                                        <p:cTn id="31" dur="1000" fill="hold"/>
                                        <p:tgtEl>
                                          <p:spTgt spid="98"/>
                                        </p:tgtEl>
                                        <p:attrNameLst>
                                          <p:attrName>ppt_h</p:attrName>
                                        </p:attrNameLst>
                                      </p:cBhvr>
                                      <p:tavLst>
                                        <p:tav tm="0">
                                          <p:val>
                                            <p:fltVal val="0"/>
                                          </p:val>
                                        </p:tav>
                                        <p:tav tm="100000">
                                          <p:val>
                                            <p:strVal val="#ppt_h"/>
                                          </p:val>
                                        </p:tav>
                                      </p:tavLst>
                                    </p:anim>
                                    <p:animEffect transition="in" filter="fade">
                                      <p:cBhvr>
                                        <p:cTn id="32" dur="1000"/>
                                        <p:tgtEl>
                                          <p:spTgt spid="98"/>
                                        </p:tgtEl>
                                      </p:cBhvr>
                                    </p:animEffect>
                                  </p:childTnLst>
                                </p:cTn>
                              </p:par>
                              <p:par>
                                <p:cTn id="33" presetID="64" presetClass="path" presetSubtype="0" fill="hold" nodeType="withEffect">
                                  <p:stCondLst>
                                    <p:cond delay="400"/>
                                  </p:stCondLst>
                                  <p:childTnLst>
                                    <p:animMotion origin="layout" path="M 0.00455 -0.00833 L -0.51452 -0.12011 " pathEditMode="relative" rAng="0" ptsTypes="AA">
                                      <p:cBhvr>
                                        <p:cTn id="34" dur="1000" spd="-100000" fill="hold"/>
                                        <p:tgtEl>
                                          <p:spTgt spid="98"/>
                                        </p:tgtEl>
                                        <p:attrNameLst>
                                          <p:attrName>ppt_x</p:attrName>
                                          <p:attrName>ppt_y</p:attrName>
                                        </p:attrNameLst>
                                      </p:cBhvr>
                                      <p:rCtr x="-25954" y="-5577"/>
                                    </p:animMotion>
                                  </p:childTnLst>
                                </p:cTn>
                              </p:par>
                              <p:par>
                                <p:cTn id="35" presetID="1" presetClass="entr" presetSubtype="0" fill="hold" nodeType="withEffect">
                                  <p:stCondLst>
                                    <p:cond delay="400"/>
                                  </p:stCondLst>
                                  <p:childTnLst>
                                    <p:set>
                                      <p:cBhvr>
                                        <p:cTn id="36" dur="1" fill="hold">
                                          <p:stCondLst>
                                            <p:cond delay="0"/>
                                          </p:stCondLst>
                                        </p:cTn>
                                        <p:tgtEl>
                                          <p:spTgt spid="101"/>
                                        </p:tgtEl>
                                        <p:attrNameLst>
                                          <p:attrName>style.visibility</p:attrName>
                                        </p:attrNameLst>
                                      </p:cBhvr>
                                      <p:to>
                                        <p:strVal val="visible"/>
                                      </p:to>
                                    </p:set>
                                  </p:childTnLst>
                                </p:cTn>
                              </p:par>
                              <p:par>
                                <p:cTn id="37" presetID="53" presetClass="entr" presetSubtype="16" fill="hold" nodeType="withEffect">
                                  <p:stCondLst>
                                    <p:cond delay="400"/>
                                  </p:stCondLst>
                                  <p:childTnLst>
                                    <p:set>
                                      <p:cBhvr>
                                        <p:cTn id="38" dur="1" fill="hold">
                                          <p:stCondLst>
                                            <p:cond delay="0"/>
                                          </p:stCondLst>
                                        </p:cTn>
                                        <p:tgtEl>
                                          <p:spTgt spid="101"/>
                                        </p:tgtEl>
                                        <p:attrNameLst>
                                          <p:attrName>style.visibility</p:attrName>
                                        </p:attrNameLst>
                                      </p:cBhvr>
                                      <p:to>
                                        <p:strVal val="visible"/>
                                      </p:to>
                                    </p:set>
                                    <p:anim calcmode="lin" valueType="num">
                                      <p:cBhvr>
                                        <p:cTn id="39" dur="1000" fill="hold"/>
                                        <p:tgtEl>
                                          <p:spTgt spid="101"/>
                                        </p:tgtEl>
                                        <p:attrNameLst>
                                          <p:attrName>ppt_w</p:attrName>
                                        </p:attrNameLst>
                                      </p:cBhvr>
                                      <p:tavLst>
                                        <p:tav tm="0">
                                          <p:val>
                                            <p:fltVal val="0"/>
                                          </p:val>
                                        </p:tav>
                                        <p:tav tm="100000">
                                          <p:val>
                                            <p:strVal val="#ppt_w"/>
                                          </p:val>
                                        </p:tav>
                                      </p:tavLst>
                                    </p:anim>
                                    <p:anim calcmode="lin" valueType="num">
                                      <p:cBhvr>
                                        <p:cTn id="40" dur="1000" fill="hold"/>
                                        <p:tgtEl>
                                          <p:spTgt spid="101"/>
                                        </p:tgtEl>
                                        <p:attrNameLst>
                                          <p:attrName>ppt_h</p:attrName>
                                        </p:attrNameLst>
                                      </p:cBhvr>
                                      <p:tavLst>
                                        <p:tav tm="0">
                                          <p:val>
                                            <p:fltVal val="0"/>
                                          </p:val>
                                        </p:tav>
                                        <p:tav tm="100000">
                                          <p:val>
                                            <p:strVal val="#ppt_h"/>
                                          </p:val>
                                        </p:tav>
                                      </p:tavLst>
                                    </p:anim>
                                    <p:animEffect transition="in" filter="fade">
                                      <p:cBhvr>
                                        <p:cTn id="41" dur="1000"/>
                                        <p:tgtEl>
                                          <p:spTgt spid="101"/>
                                        </p:tgtEl>
                                      </p:cBhvr>
                                    </p:animEffect>
                                  </p:childTnLst>
                                </p:cTn>
                              </p:par>
                              <p:par>
                                <p:cTn id="42" presetID="64" presetClass="path" presetSubtype="0" fill="hold" nodeType="withEffect">
                                  <p:stCondLst>
                                    <p:cond delay="400"/>
                                  </p:stCondLst>
                                  <p:childTnLst>
                                    <p:animMotion origin="layout" path="M 0.00456 -0.00833 L -0.51452 -0.12011 " pathEditMode="relative" rAng="0" ptsTypes="AA">
                                      <p:cBhvr>
                                        <p:cTn id="43" dur="1000" spd="-100000" fill="hold"/>
                                        <p:tgtEl>
                                          <p:spTgt spid="101"/>
                                        </p:tgtEl>
                                        <p:attrNameLst>
                                          <p:attrName>ppt_x</p:attrName>
                                          <p:attrName>ppt_y</p:attrName>
                                        </p:attrNameLst>
                                      </p:cBhvr>
                                      <p:rCtr x="-25954" y="-5601"/>
                                    </p:animMotion>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500"/>
                                        <p:tgtEl>
                                          <p:spTgt spid="78"/>
                                        </p:tgtEl>
                                      </p:cBhvr>
                                    </p:animEffect>
                                  </p:childTnLst>
                                </p:cTn>
                              </p:par>
                            </p:childTnLst>
                          </p:cTn>
                        </p:par>
                        <p:par>
                          <p:cTn id="48" fill="hold">
                            <p:stCondLst>
                              <p:cond delay="1000"/>
                            </p:stCondLst>
                            <p:childTnLst>
                              <p:par>
                                <p:cTn id="49" presetID="52"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Scale>
                                      <p:cBhvr>
                                        <p:cTn id="51"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9"/>
                                        </p:tgtEl>
                                        <p:attrNameLst>
                                          <p:attrName>ppt_x</p:attrName>
                                          <p:attrName>ppt_y</p:attrName>
                                        </p:attrNameLst>
                                      </p:cBhvr>
                                    </p:animMotion>
                                    <p:animEffect transition="in" filter="fade">
                                      <p:cBhvr>
                                        <p:cTn id="53" dur="1000"/>
                                        <p:tgtEl>
                                          <p:spTgt spid="29"/>
                                        </p:tgtEl>
                                      </p:cBhvr>
                                    </p:animEffect>
                                  </p:childTnLst>
                                </p:cTn>
                              </p:par>
                              <p:par>
                                <p:cTn id="54" presetID="52" presetClass="entr" presetSubtype="0" fill="hold" nodeType="withEffect">
                                  <p:stCondLst>
                                    <p:cond delay="600"/>
                                  </p:stCondLst>
                                  <p:childTnLst>
                                    <p:set>
                                      <p:cBhvr>
                                        <p:cTn id="55" dur="1" fill="hold">
                                          <p:stCondLst>
                                            <p:cond delay="0"/>
                                          </p:stCondLst>
                                        </p:cTn>
                                        <p:tgtEl>
                                          <p:spTgt spid="30"/>
                                        </p:tgtEl>
                                        <p:attrNameLst>
                                          <p:attrName>style.visibility</p:attrName>
                                        </p:attrNameLst>
                                      </p:cBhvr>
                                      <p:to>
                                        <p:strVal val="visible"/>
                                      </p:to>
                                    </p:set>
                                    <p:animScale>
                                      <p:cBhvr>
                                        <p:cTn id="56"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0"/>
                                        </p:tgtEl>
                                        <p:attrNameLst>
                                          <p:attrName>ppt_x</p:attrName>
                                          <p:attrName>ppt_y</p:attrName>
                                        </p:attrNameLst>
                                      </p:cBhvr>
                                    </p:animMotion>
                                    <p:animEffect transition="in" filter="fade">
                                      <p:cBhvr>
                                        <p:cTn id="58" dur="1000"/>
                                        <p:tgtEl>
                                          <p:spTgt spid="30"/>
                                        </p:tgtEl>
                                      </p:cBhvr>
                                    </p:animEffect>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wipe(left)">
                                      <p:cBhvr>
                                        <p:cTn id="62" dur="500"/>
                                        <p:tgtEl>
                                          <p:spTgt spid="76"/>
                                        </p:tgtEl>
                                      </p:cBhvr>
                                    </p:animEffect>
                                  </p:childTnLst>
                                </p:cTn>
                              </p:par>
                            </p:childTnLst>
                          </p:cTn>
                        </p:par>
                        <p:par>
                          <p:cTn id="63" fill="hold">
                            <p:stCondLst>
                              <p:cond delay="2500"/>
                            </p:stCondLst>
                            <p:childTnLst>
                              <p:par>
                                <p:cTn id="64" presetID="2" presetClass="entr" presetSubtype="8" fill="hold" grpId="0" nodeType="afterEffect">
                                  <p:stCondLst>
                                    <p:cond delay="0"/>
                                  </p:stCondLst>
                                  <p:iterate type="lt">
                                    <p:tmPct val="10000"/>
                                  </p:iterate>
                                  <p:childTnLst>
                                    <p:set>
                                      <p:cBhvr>
                                        <p:cTn id="65" dur="1" fill="hold">
                                          <p:stCondLst>
                                            <p:cond delay="0"/>
                                          </p:stCondLst>
                                        </p:cTn>
                                        <p:tgtEl>
                                          <p:spTgt spid="75"/>
                                        </p:tgtEl>
                                        <p:attrNameLst>
                                          <p:attrName>style.visibility</p:attrName>
                                        </p:attrNameLst>
                                      </p:cBhvr>
                                      <p:to>
                                        <p:strVal val="visible"/>
                                      </p:to>
                                    </p:set>
                                    <p:anim calcmode="lin" valueType="num">
                                      <p:cBhvr additive="base">
                                        <p:cTn id="66" dur="500" fill="hold"/>
                                        <p:tgtEl>
                                          <p:spTgt spid="75"/>
                                        </p:tgtEl>
                                        <p:attrNameLst>
                                          <p:attrName>ppt_x</p:attrName>
                                        </p:attrNameLst>
                                      </p:cBhvr>
                                      <p:tavLst>
                                        <p:tav tm="0">
                                          <p:val>
                                            <p:strVal val="0-#ppt_w/2"/>
                                          </p:val>
                                        </p:tav>
                                        <p:tav tm="100000">
                                          <p:val>
                                            <p:strVal val="#ppt_x"/>
                                          </p:val>
                                        </p:tav>
                                      </p:tavLst>
                                    </p:anim>
                                    <p:anim calcmode="lin" valueType="num">
                                      <p:cBhvr additive="base">
                                        <p:cTn id="67" dur="500" fill="hold"/>
                                        <p:tgtEl>
                                          <p:spTgt spid="7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iterate type="lt">
                                    <p:tmPct val="10000"/>
                                  </p:iterate>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childTnLst>
                          </p:cTn>
                        </p:par>
                        <p:par>
                          <p:cTn id="72" fill="hold">
                            <p:stCondLst>
                              <p:cond delay="5000"/>
                            </p:stCondLst>
                            <p:childTnLst>
                              <p:par>
                                <p:cTn id="73" presetID="22" presetClass="entr" presetSubtype="4" fill="hold" grpId="0" nodeType="afterEffect">
                                  <p:stCondLst>
                                    <p:cond delay="0"/>
                                  </p:stCondLst>
                                  <p:iterate type="lt">
                                    <p:tmPct val="10000"/>
                                  </p:iterate>
                                  <p:childTnLst>
                                    <p:set>
                                      <p:cBhvr>
                                        <p:cTn id="74" dur="1" fill="hold">
                                          <p:stCondLst>
                                            <p:cond delay="0"/>
                                          </p:stCondLst>
                                        </p:cTn>
                                        <p:tgtEl>
                                          <p:spTgt spid="74"/>
                                        </p:tgtEl>
                                        <p:attrNameLst>
                                          <p:attrName>style.visibility</p:attrName>
                                        </p:attrNameLst>
                                      </p:cBhvr>
                                      <p:to>
                                        <p:strVal val="visible"/>
                                      </p:to>
                                    </p:set>
                                    <p:animEffect transition="in" filter="wipe(down)">
                                      <p:cBhvr>
                                        <p:cTn id="75" dur="350"/>
                                        <p:tgtEl>
                                          <p:spTgt spid="74"/>
                                        </p:tgtEl>
                                      </p:cBhvr>
                                    </p:animEffect>
                                  </p:childTnLst>
                                </p:cTn>
                              </p:par>
                            </p:childTnLst>
                          </p:cTn>
                        </p:par>
                        <p:par>
                          <p:cTn id="76" fill="hold">
                            <p:stCondLst>
                              <p:cond delay="11439"/>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7" grpId="0"/>
      <p:bldP spid="78" grpId="0" animBg="1"/>
      <p:bldP spid="89" grpId="0" animBg="1"/>
      <p:bldP spid="90"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 name="图片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
            <a:ext cx="12191098" cy="6859205"/>
          </a:xfrm>
          <a:prstGeom prst="rect">
            <a:avLst/>
          </a:prstGeom>
        </p:spPr>
      </p:pic>
      <p:grpSp>
        <p:nvGrpSpPr>
          <p:cNvPr id="64" name="组合 63"/>
          <p:cNvGrpSpPr/>
          <p:nvPr/>
        </p:nvGrpSpPr>
        <p:grpSpPr>
          <a:xfrm>
            <a:off x="4184261" y="1997935"/>
            <a:ext cx="4315668" cy="1036308"/>
            <a:chOff x="903371" y="249943"/>
            <a:chExt cx="2831223" cy="679699"/>
          </a:xfrm>
        </p:grpSpPr>
        <p:sp>
          <p:nvSpPr>
            <p:cNvPr id="65" name="任意多边形 6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mn-lt"/>
                <a:ea typeface="+mn-ea"/>
                <a:cs typeface="+mn-ea"/>
                <a:sym typeface="+mn-lt"/>
              </a:endParaRPr>
            </a:p>
          </p:txBody>
        </p:sp>
        <p:sp>
          <p:nvSpPr>
            <p:cNvPr id="66" name="任意多边形 6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mn-lt"/>
                <a:ea typeface="+mn-ea"/>
                <a:cs typeface="+mn-ea"/>
                <a:sym typeface="+mn-lt"/>
              </a:endParaRPr>
            </a:p>
          </p:txBody>
        </p:sp>
      </p:grpSp>
      <p:grpSp>
        <p:nvGrpSpPr>
          <p:cNvPr id="62" name="组合 61"/>
          <p:cNvGrpSpPr/>
          <p:nvPr/>
        </p:nvGrpSpPr>
        <p:grpSpPr>
          <a:xfrm>
            <a:off x="3585446" y="1759701"/>
            <a:ext cx="1529719" cy="1527677"/>
            <a:chOff x="2187816" y="1972391"/>
            <a:chExt cx="849600" cy="848465"/>
          </a:xfrm>
        </p:grpSpPr>
        <p:sp>
          <p:nvSpPr>
            <p:cNvPr id="63"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70" name="椭圆 69"/>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89" name="TextBox 88"/>
          <p:cNvSpPr txBox="1"/>
          <p:nvPr/>
        </p:nvSpPr>
        <p:spPr>
          <a:xfrm>
            <a:off x="4222998" y="3477000"/>
            <a:ext cx="1370331"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项目前期</a:t>
            </a:r>
          </a:p>
        </p:txBody>
      </p:sp>
      <p:sp>
        <p:nvSpPr>
          <p:cNvPr id="90" name="TextBox 89"/>
          <p:cNvSpPr txBox="1"/>
          <p:nvPr/>
        </p:nvSpPr>
        <p:spPr>
          <a:xfrm>
            <a:off x="5678062" y="3477000"/>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执行过程</a:t>
            </a:r>
          </a:p>
        </p:txBody>
      </p:sp>
      <p:sp>
        <p:nvSpPr>
          <p:cNvPr id="91" name="TextBox 90"/>
          <p:cNvSpPr txBox="1"/>
          <p:nvPr/>
        </p:nvSpPr>
        <p:spPr>
          <a:xfrm>
            <a:off x="7076271" y="3477000"/>
            <a:ext cx="1370331"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存在问题</a:t>
            </a:r>
          </a:p>
        </p:txBody>
      </p:sp>
      <p:sp>
        <p:nvSpPr>
          <p:cNvPr id="92" name="TextBox 91"/>
          <p:cNvSpPr txBox="1"/>
          <p:nvPr/>
        </p:nvSpPr>
        <p:spPr>
          <a:xfrm>
            <a:off x="4222998" y="3894171"/>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解决方法 </a:t>
            </a:r>
          </a:p>
        </p:txBody>
      </p:sp>
      <p:sp>
        <p:nvSpPr>
          <p:cNvPr id="93" name="TextBox 92"/>
          <p:cNvSpPr txBox="1"/>
          <p:nvPr/>
        </p:nvSpPr>
        <p:spPr>
          <a:xfrm>
            <a:off x="5662656" y="3894171"/>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成果展示</a:t>
            </a:r>
          </a:p>
        </p:txBody>
      </p:sp>
      <p:sp>
        <p:nvSpPr>
          <p:cNvPr id="94" name="TextBox 93"/>
          <p:cNvSpPr txBox="1"/>
          <p:nvPr/>
        </p:nvSpPr>
        <p:spPr>
          <a:xfrm>
            <a:off x="7102628" y="3894171"/>
            <a:ext cx="1479090"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√收益增值</a:t>
            </a:r>
          </a:p>
        </p:txBody>
      </p:sp>
      <p:sp>
        <p:nvSpPr>
          <p:cNvPr id="71" name="文本框 26"/>
          <p:cNvSpPr txBox="1"/>
          <p:nvPr/>
        </p:nvSpPr>
        <p:spPr>
          <a:xfrm>
            <a:off x="5018516" y="2259401"/>
            <a:ext cx="3083796" cy="553998"/>
          </a:xfrm>
          <a:prstGeom prst="rect">
            <a:avLst/>
          </a:prstGeom>
          <a:noFill/>
        </p:spPr>
        <p:txBody>
          <a:bodyPr wrap="square" rtlCol="0">
            <a:spAutoFit/>
          </a:bodyPr>
          <a:lstStyle/>
          <a:p>
            <a:pPr algn="ctr"/>
            <a:r>
              <a:rPr lang="zh-CN" altLang="en-US" sz="3000" dirty="0" smtClean="0">
                <a:latin typeface="+mn-lt"/>
                <a:ea typeface="+mn-ea"/>
                <a:cs typeface="+mn-ea"/>
                <a:sym typeface="+mn-lt"/>
              </a:rPr>
              <a:t>成功展示及问题</a:t>
            </a:r>
            <a:endParaRPr lang="zh-CN" altLang="en-US" sz="3000" dirty="0">
              <a:latin typeface="+mn-lt"/>
              <a:ea typeface="+mn-ea"/>
              <a:cs typeface="+mn-ea"/>
              <a:sym typeface="+mn-lt"/>
            </a:endParaRPr>
          </a:p>
        </p:txBody>
      </p:sp>
      <p:sp>
        <p:nvSpPr>
          <p:cNvPr id="177" name="KSO_Shape"/>
          <p:cNvSpPr/>
          <p:nvPr/>
        </p:nvSpPr>
        <p:spPr bwMode="auto">
          <a:xfrm>
            <a:off x="3991478" y="2206527"/>
            <a:ext cx="666171" cy="65974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latin typeface="+mn-lt"/>
              <a:ea typeface="+mn-ea"/>
              <a:cs typeface="+mn-ea"/>
              <a:sym typeface="+mn-lt"/>
            </a:endParaRPr>
          </a:p>
        </p:txBody>
      </p:sp>
      <p:sp>
        <p:nvSpPr>
          <p:cNvPr id="16" name="椭圆 15"/>
          <p:cNvSpPr/>
          <p:nvPr/>
        </p:nvSpPr>
        <p:spPr>
          <a:xfrm rot="6323845">
            <a:off x="-1306295" y="5629029"/>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7" name="椭圆 16"/>
          <p:cNvSpPr/>
          <p:nvPr/>
        </p:nvSpPr>
        <p:spPr>
          <a:xfrm rot="6323845">
            <a:off x="-2925222" y="5344443"/>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8" name="椭圆 17"/>
          <p:cNvSpPr/>
          <p:nvPr/>
        </p:nvSpPr>
        <p:spPr>
          <a:xfrm rot="6323845">
            <a:off x="1353494" y="5913615"/>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9" name="椭圆 18"/>
          <p:cNvSpPr/>
          <p:nvPr/>
        </p:nvSpPr>
        <p:spPr>
          <a:xfrm rot="6323845">
            <a:off x="5736777" y="5383961"/>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0" name="椭圆 19"/>
          <p:cNvSpPr/>
          <p:nvPr/>
        </p:nvSpPr>
        <p:spPr>
          <a:xfrm rot="6323845">
            <a:off x="3912269" y="5955021"/>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1" name="椭圆 20"/>
          <p:cNvSpPr/>
          <p:nvPr/>
        </p:nvSpPr>
        <p:spPr>
          <a:xfrm rot="6323845">
            <a:off x="8160870" y="5142169"/>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grpSp>
        <p:nvGrpSpPr>
          <p:cNvPr id="22" name="组合 21"/>
          <p:cNvGrpSpPr/>
          <p:nvPr/>
        </p:nvGrpSpPr>
        <p:grpSpPr>
          <a:xfrm>
            <a:off x="11164704" y="4515496"/>
            <a:ext cx="1810171" cy="1810582"/>
            <a:chOff x="304800" y="673100"/>
            <a:chExt cx="4000500" cy="4000500"/>
          </a:xfrm>
          <a:effectLst>
            <a:outerShdw blurRad="444500" dist="254000" dir="684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5" name="组合 24"/>
          <p:cNvGrpSpPr/>
          <p:nvPr/>
        </p:nvGrpSpPr>
        <p:grpSpPr>
          <a:xfrm>
            <a:off x="8306687" y="4875011"/>
            <a:ext cx="1733328" cy="1733721"/>
            <a:chOff x="304800" y="673100"/>
            <a:chExt cx="4000500" cy="4000500"/>
          </a:xfrm>
          <a:effectLst>
            <a:outerShdw blurRad="444500" dist="254000" dir="684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8" name="组合 27"/>
          <p:cNvGrpSpPr/>
          <p:nvPr/>
        </p:nvGrpSpPr>
        <p:grpSpPr>
          <a:xfrm>
            <a:off x="7284339" y="6052662"/>
            <a:ext cx="1142838" cy="1143097"/>
            <a:chOff x="304800" y="673100"/>
            <a:chExt cx="4000500" cy="4000500"/>
          </a:xfrm>
          <a:effectLst>
            <a:outerShdw blurRad="444500" dist="254000" dir="684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1" name="组合 30"/>
          <p:cNvGrpSpPr/>
          <p:nvPr/>
        </p:nvGrpSpPr>
        <p:grpSpPr>
          <a:xfrm>
            <a:off x="5276235" y="5667902"/>
            <a:ext cx="334750" cy="334826"/>
            <a:chOff x="304800" y="673100"/>
            <a:chExt cx="4000500" cy="4000500"/>
          </a:xfrm>
          <a:effectLst>
            <a:outerShdw blurRad="444500" dist="254000" dir="684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4" name="组合 33"/>
          <p:cNvGrpSpPr/>
          <p:nvPr/>
        </p:nvGrpSpPr>
        <p:grpSpPr>
          <a:xfrm>
            <a:off x="4253960" y="5488563"/>
            <a:ext cx="768533" cy="768707"/>
            <a:chOff x="304800" y="673100"/>
            <a:chExt cx="4000500" cy="4000500"/>
          </a:xfrm>
          <a:effectLst>
            <a:outerShdw blurRad="444500" dist="254000" dir="684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7" name="组合 36"/>
          <p:cNvGrpSpPr/>
          <p:nvPr/>
        </p:nvGrpSpPr>
        <p:grpSpPr>
          <a:xfrm>
            <a:off x="2503402" y="5757566"/>
            <a:ext cx="1690660" cy="1691043"/>
            <a:chOff x="304800" y="673100"/>
            <a:chExt cx="4000500" cy="4000500"/>
          </a:xfrm>
          <a:effectLst>
            <a:outerShdw blurRad="444500" dist="254000" dir="684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0" name="组合 39"/>
          <p:cNvGrpSpPr/>
          <p:nvPr/>
        </p:nvGrpSpPr>
        <p:grpSpPr>
          <a:xfrm>
            <a:off x="1697734" y="5447812"/>
            <a:ext cx="812549" cy="812733"/>
            <a:chOff x="304800" y="673100"/>
            <a:chExt cx="4000500" cy="4000500"/>
          </a:xfrm>
          <a:effectLst>
            <a:outerShdw blurRad="444500" dist="254000" dir="684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3" name="组合 42"/>
          <p:cNvGrpSpPr/>
          <p:nvPr/>
        </p:nvGrpSpPr>
        <p:grpSpPr>
          <a:xfrm>
            <a:off x="388345" y="5790793"/>
            <a:ext cx="446303" cy="446404"/>
            <a:chOff x="304800" y="673100"/>
            <a:chExt cx="4000500" cy="4000500"/>
          </a:xfrm>
          <a:effectLst>
            <a:outerShdw blurRad="444500" dist="254000" dir="684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6" name="组合 45"/>
          <p:cNvGrpSpPr/>
          <p:nvPr/>
        </p:nvGrpSpPr>
        <p:grpSpPr>
          <a:xfrm>
            <a:off x="19436" y="5266880"/>
            <a:ext cx="308345" cy="308415"/>
            <a:chOff x="304800" y="673100"/>
            <a:chExt cx="4000500" cy="4000500"/>
          </a:xfrm>
          <a:effectLst>
            <a:outerShdw blurRad="444500" dist="254000" dir="684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49" name="椭圆 48"/>
          <p:cNvSpPr/>
          <p:nvPr/>
        </p:nvSpPr>
        <p:spPr>
          <a:xfrm rot="5400000">
            <a:off x="10360752" y="5015288"/>
            <a:ext cx="428650" cy="428552"/>
          </a:xfrm>
          <a:prstGeom prst="ellipse">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0" name="椭圆 49"/>
          <p:cNvSpPr/>
          <p:nvPr/>
        </p:nvSpPr>
        <p:spPr>
          <a:xfrm rot="5400000">
            <a:off x="7854365" y="5763459"/>
            <a:ext cx="264542" cy="264482"/>
          </a:xfrm>
          <a:prstGeom prst="ellipse">
            <a:avLst/>
          </a:prstGeom>
          <a:gradFill>
            <a:gsLst>
              <a:gs pos="0">
                <a:srgbClr val="FF0000"/>
              </a:gs>
              <a:gs pos="55000">
                <a:srgbClr val="C00000"/>
              </a:gs>
              <a:gs pos="100000">
                <a:srgbClr val="A20000"/>
              </a:gs>
            </a:gsLst>
            <a:lin ang="81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1" name="椭圆 50"/>
          <p:cNvSpPr/>
          <p:nvPr/>
        </p:nvSpPr>
        <p:spPr>
          <a:xfrm rot="5400000">
            <a:off x="850205" y="5245955"/>
            <a:ext cx="323314" cy="323240"/>
          </a:xfrm>
          <a:prstGeom prst="ellipse">
            <a:avLst/>
          </a:prstGeom>
          <a:gradFill>
            <a:gsLst>
              <a:gs pos="0">
                <a:srgbClr val="FF0000"/>
              </a:gs>
              <a:gs pos="55000">
                <a:srgbClr val="C00000"/>
              </a:gs>
              <a:gs pos="100000">
                <a:srgbClr val="A20000"/>
              </a:gs>
            </a:gsLst>
            <a:lin ang="81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2" name="椭圆 51"/>
          <p:cNvSpPr/>
          <p:nvPr/>
        </p:nvSpPr>
        <p:spPr>
          <a:xfrm rot="7035122">
            <a:off x="2769812" y="5469813"/>
            <a:ext cx="303243" cy="303175"/>
          </a:xfrm>
          <a:prstGeom prst="ellipse">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grpSp>
        <p:nvGrpSpPr>
          <p:cNvPr id="53" name="组合 52"/>
          <p:cNvGrpSpPr/>
          <p:nvPr/>
        </p:nvGrpSpPr>
        <p:grpSpPr>
          <a:xfrm>
            <a:off x="6248521" y="5612467"/>
            <a:ext cx="953404" cy="953836"/>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55" name="椭圆 5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grpSp>
        <p:nvGrpSpPr>
          <p:cNvPr id="56" name="组合 55"/>
          <p:cNvGrpSpPr/>
          <p:nvPr/>
        </p:nvGrpSpPr>
        <p:grpSpPr>
          <a:xfrm>
            <a:off x="10369715" y="5794474"/>
            <a:ext cx="953404" cy="953836"/>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58" name="椭圆 5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grpSp>
        <p:nvGrpSpPr>
          <p:cNvPr id="59" name="组合 58"/>
          <p:cNvGrpSpPr/>
          <p:nvPr/>
        </p:nvGrpSpPr>
        <p:grpSpPr>
          <a:xfrm>
            <a:off x="919927" y="6048309"/>
            <a:ext cx="810912" cy="811280"/>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61" name="椭圆 6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750" fill="hold"/>
                                        <p:tgtEl>
                                          <p:spTgt spid="62"/>
                                        </p:tgtEl>
                                        <p:attrNameLst>
                                          <p:attrName>ppt_w</p:attrName>
                                        </p:attrNameLst>
                                      </p:cBhvr>
                                      <p:tavLst>
                                        <p:tav tm="0">
                                          <p:val>
                                            <p:fltVal val="0"/>
                                          </p:val>
                                        </p:tav>
                                        <p:tav tm="100000">
                                          <p:val>
                                            <p:strVal val="#ppt_w"/>
                                          </p:val>
                                        </p:tav>
                                      </p:tavLst>
                                    </p:anim>
                                    <p:anim calcmode="lin" valueType="num">
                                      <p:cBhvr>
                                        <p:cTn id="8" dur="750" fill="hold"/>
                                        <p:tgtEl>
                                          <p:spTgt spid="62"/>
                                        </p:tgtEl>
                                        <p:attrNameLst>
                                          <p:attrName>ppt_h</p:attrName>
                                        </p:attrNameLst>
                                      </p:cBhvr>
                                      <p:tavLst>
                                        <p:tav tm="0">
                                          <p:val>
                                            <p:fltVal val="0"/>
                                          </p:val>
                                        </p:tav>
                                        <p:tav tm="100000">
                                          <p:val>
                                            <p:strVal val="#ppt_h"/>
                                          </p:val>
                                        </p:tav>
                                      </p:tavLst>
                                    </p:anim>
                                    <p:animEffect transition="in" filter="fade">
                                      <p:cBhvr>
                                        <p:cTn id="9" dur="750"/>
                                        <p:tgtEl>
                                          <p:spTgt spid="6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500"/>
                                        <p:tgtEl>
                                          <p:spTgt spid="17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left)">
                                      <p:cBhvr>
                                        <p:cTn id="21" dur="500"/>
                                        <p:tgtEl>
                                          <p:spTgt spid="71"/>
                                        </p:tgtEl>
                                      </p:cBhvr>
                                    </p:animEffect>
                                  </p:childTnLst>
                                </p:cTn>
                              </p:par>
                            </p:childTnLst>
                          </p:cTn>
                        </p:par>
                        <p:par>
                          <p:cTn id="22" fill="hold">
                            <p:stCondLst>
                              <p:cond delay="2500"/>
                            </p:stCondLst>
                            <p:childTnLst>
                              <p:par>
                                <p:cTn id="23" presetID="50" presetClass="entr" presetSubtype="0" decel="100000" fill="hold" grpId="0" nodeType="after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p:cTn id="25" dur="500" fill="hold"/>
                                        <p:tgtEl>
                                          <p:spTgt spid="89"/>
                                        </p:tgtEl>
                                        <p:attrNameLst>
                                          <p:attrName>ppt_w</p:attrName>
                                        </p:attrNameLst>
                                      </p:cBhvr>
                                      <p:tavLst>
                                        <p:tav tm="0">
                                          <p:val>
                                            <p:strVal val="#ppt_w+.3"/>
                                          </p:val>
                                        </p:tav>
                                        <p:tav tm="100000">
                                          <p:val>
                                            <p:strVal val="#ppt_w"/>
                                          </p:val>
                                        </p:tav>
                                      </p:tavLst>
                                    </p:anim>
                                    <p:anim calcmode="lin" valueType="num">
                                      <p:cBhvr>
                                        <p:cTn id="26" dur="500" fill="hold"/>
                                        <p:tgtEl>
                                          <p:spTgt spid="89"/>
                                        </p:tgtEl>
                                        <p:attrNameLst>
                                          <p:attrName>ppt_h</p:attrName>
                                        </p:attrNameLst>
                                      </p:cBhvr>
                                      <p:tavLst>
                                        <p:tav tm="0">
                                          <p:val>
                                            <p:strVal val="#ppt_h"/>
                                          </p:val>
                                        </p:tav>
                                        <p:tav tm="100000">
                                          <p:val>
                                            <p:strVal val="#ppt_h"/>
                                          </p:val>
                                        </p:tav>
                                      </p:tavLst>
                                    </p:anim>
                                    <p:animEffect transition="in" filter="fade">
                                      <p:cBhvr>
                                        <p:cTn id="27" dur="500"/>
                                        <p:tgtEl>
                                          <p:spTgt spid="89"/>
                                        </p:tgtEl>
                                      </p:cBhvr>
                                    </p:animEffect>
                                  </p:childTnLst>
                                </p:cTn>
                              </p:par>
                            </p:childTnLst>
                          </p:cTn>
                        </p:par>
                        <p:par>
                          <p:cTn id="28" fill="hold">
                            <p:stCondLst>
                              <p:cond delay="3000"/>
                            </p:stCondLst>
                            <p:childTnLst>
                              <p:par>
                                <p:cTn id="29" presetID="50" presetClass="entr" presetSubtype="0" decel="100000"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strVal val="#ppt_w+.3"/>
                                          </p:val>
                                        </p:tav>
                                        <p:tav tm="100000">
                                          <p:val>
                                            <p:strVal val="#ppt_w"/>
                                          </p:val>
                                        </p:tav>
                                      </p:tavLst>
                                    </p:anim>
                                    <p:anim calcmode="lin" valueType="num">
                                      <p:cBhvr>
                                        <p:cTn id="32" dur="500" fill="hold"/>
                                        <p:tgtEl>
                                          <p:spTgt spid="90"/>
                                        </p:tgtEl>
                                        <p:attrNameLst>
                                          <p:attrName>ppt_h</p:attrName>
                                        </p:attrNameLst>
                                      </p:cBhvr>
                                      <p:tavLst>
                                        <p:tav tm="0">
                                          <p:val>
                                            <p:strVal val="#ppt_h"/>
                                          </p:val>
                                        </p:tav>
                                        <p:tav tm="100000">
                                          <p:val>
                                            <p:strVal val="#ppt_h"/>
                                          </p:val>
                                        </p:tav>
                                      </p:tavLst>
                                    </p:anim>
                                    <p:animEffect transition="in" filter="fade">
                                      <p:cBhvr>
                                        <p:cTn id="33" dur="500"/>
                                        <p:tgtEl>
                                          <p:spTgt spid="90"/>
                                        </p:tgtEl>
                                      </p:cBhvr>
                                    </p:animEffect>
                                  </p:childTnLst>
                                </p:cTn>
                              </p:par>
                            </p:childTnLst>
                          </p:cTn>
                        </p:par>
                        <p:par>
                          <p:cTn id="34" fill="hold">
                            <p:stCondLst>
                              <p:cond delay="3500"/>
                            </p:stCondLst>
                            <p:childTnLst>
                              <p:par>
                                <p:cTn id="35" presetID="50" presetClass="entr" presetSubtype="0" decel="100000" fill="hold" grpId="0" nodeType="after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p:cTn id="37" dur="500" fill="hold"/>
                                        <p:tgtEl>
                                          <p:spTgt spid="91"/>
                                        </p:tgtEl>
                                        <p:attrNameLst>
                                          <p:attrName>ppt_w</p:attrName>
                                        </p:attrNameLst>
                                      </p:cBhvr>
                                      <p:tavLst>
                                        <p:tav tm="0">
                                          <p:val>
                                            <p:strVal val="#ppt_w+.3"/>
                                          </p:val>
                                        </p:tav>
                                        <p:tav tm="100000">
                                          <p:val>
                                            <p:strVal val="#ppt_w"/>
                                          </p:val>
                                        </p:tav>
                                      </p:tavLst>
                                    </p:anim>
                                    <p:anim calcmode="lin" valueType="num">
                                      <p:cBhvr>
                                        <p:cTn id="38" dur="500" fill="hold"/>
                                        <p:tgtEl>
                                          <p:spTgt spid="91"/>
                                        </p:tgtEl>
                                        <p:attrNameLst>
                                          <p:attrName>ppt_h</p:attrName>
                                        </p:attrNameLst>
                                      </p:cBhvr>
                                      <p:tavLst>
                                        <p:tav tm="0">
                                          <p:val>
                                            <p:strVal val="#ppt_h"/>
                                          </p:val>
                                        </p:tav>
                                        <p:tav tm="100000">
                                          <p:val>
                                            <p:strVal val="#ppt_h"/>
                                          </p:val>
                                        </p:tav>
                                      </p:tavLst>
                                    </p:anim>
                                    <p:animEffect transition="in" filter="fade">
                                      <p:cBhvr>
                                        <p:cTn id="39" dur="500"/>
                                        <p:tgtEl>
                                          <p:spTgt spid="91"/>
                                        </p:tgtEl>
                                      </p:cBhvr>
                                    </p:animEffect>
                                  </p:childTnLst>
                                </p:cTn>
                              </p:par>
                            </p:childTnLst>
                          </p:cTn>
                        </p:par>
                        <p:par>
                          <p:cTn id="40" fill="hold">
                            <p:stCondLst>
                              <p:cond delay="4000"/>
                            </p:stCondLst>
                            <p:childTnLst>
                              <p:par>
                                <p:cTn id="41" presetID="50" presetClass="entr" presetSubtype="0" decel="100000" fill="hold" grpId="0"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p:cTn id="43" dur="500" fill="hold"/>
                                        <p:tgtEl>
                                          <p:spTgt spid="92"/>
                                        </p:tgtEl>
                                        <p:attrNameLst>
                                          <p:attrName>ppt_w</p:attrName>
                                        </p:attrNameLst>
                                      </p:cBhvr>
                                      <p:tavLst>
                                        <p:tav tm="0">
                                          <p:val>
                                            <p:strVal val="#ppt_w+.3"/>
                                          </p:val>
                                        </p:tav>
                                        <p:tav tm="100000">
                                          <p:val>
                                            <p:strVal val="#ppt_w"/>
                                          </p:val>
                                        </p:tav>
                                      </p:tavLst>
                                    </p:anim>
                                    <p:anim calcmode="lin" valueType="num">
                                      <p:cBhvr>
                                        <p:cTn id="44" dur="500" fill="hold"/>
                                        <p:tgtEl>
                                          <p:spTgt spid="92"/>
                                        </p:tgtEl>
                                        <p:attrNameLst>
                                          <p:attrName>ppt_h</p:attrName>
                                        </p:attrNameLst>
                                      </p:cBhvr>
                                      <p:tavLst>
                                        <p:tav tm="0">
                                          <p:val>
                                            <p:strVal val="#ppt_h"/>
                                          </p:val>
                                        </p:tav>
                                        <p:tav tm="100000">
                                          <p:val>
                                            <p:strVal val="#ppt_h"/>
                                          </p:val>
                                        </p:tav>
                                      </p:tavLst>
                                    </p:anim>
                                    <p:animEffect transition="in" filter="fade">
                                      <p:cBhvr>
                                        <p:cTn id="45" dur="500"/>
                                        <p:tgtEl>
                                          <p:spTgt spid="92"/>
                                        </p:tgtEl>
                                      </p:cBhvr>
                                    </p:animEffect>
                                  </p:childTnLst>
                                </p:cTn>
                              </p:par>
                            </p:childTnLst>
                          </p:cTn>
                        </p:par>
                        <p:par>
                          <p:cTn id="46" fill="hold">
                            <p:stCondLst>
                              <p:cond delay="4500"/>
                            </p:stCondLst>
                            <p:childTnLst>
                              <p:par>
                                <p:cTn id="47" presetID="50" presetClass="entr" presetSubtype="0" decel="100000" fill="hold" grpId="0" nodeType="after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p:cTn id="49" dur="500" fill="hold"/>
                                        <p:tgtEl>
                                          <p:spTgt spid="93"/>
                                        </p:tgtEl>
                                        <p:attrNameLst>
                                          <p:attrName>ppt_w</p:attrName>
                                        </p:attrNameLst>
                                      </p:cBhvr>
                                      <p:tavLst>
                                        <p:tav tm="0">
                                          <p:val>
                                            <p:strVal val="#ppt_w+.3"/>
                                          </p:val>
                                        </p:tav>
                                        <p:tav tm="100000">
                                          <p:val>
                                            <p:strVal val="#ppt_w"/>
                                          </p:val>
                                        </p:tav>
                                      </p:tavLst>
                                    </p:anim>
                                    <p:anim calcmode="lin" valueType="num">
                                      <p:cBhvr>
                                        <p:cTn id="50" dur="500" fill="hold"/>
                                        <p:tgtEl>
                                          <p:spTgt spid="93"/>
                                        </p:tgtEl>
                                        <p:attrNameLst>
                                          <p:attrName>ppt_h</p:attrName>
                                        </p:attrNameLst>
                                      </p:cBhvr>
                                      <p:tavLst>
                                        <p:tav tm="0">
                                          <p:val>
                                            <p:strVal val="#ppt_h"/>
                                          </p:val>
                                        </p:tav>
                                        <p:tav tm="100000">
                                          <p:val>
                                            <p:strVal val="#ppt_h"/>
                                          </p:val>
                                        </p:tav>
                                      </p:tavLst>
                                    </p:anim>
                                    <p:animEffect transition="in" filter="fade">
                                      <p:cBhvr>
                                        <p:cTn id="51" dur="500"/>
                                        <p:tgtEl>
                                          <p:spTgt spid="93"/>
                                        </p:tgtEl>
                                      </p:cBhvr>
                                    </p:animEffect>
                                  </p:childTnLst>
                                </p:cTn>
                              </p:par>
                            </p:childTnLst>
                          </p:cTn>
                        </p:par>
                        <p:par>
                          <p:cTn id="52" fill="hold">
                            <p:stCondLst>
                              <p:cond delay="5000"/>
                            </p:stCondLst>
                            <p:childTnLst>
                              <p:par>
                                <p:cTn id="53" presetID="50" presetClass="entr" presetSubtype="0" decel="100000"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p:cTn id="55" dur="500" fill="hold"/>
                                        <p:tgtEl>
                                          <p:spTgt spid="94"/>
                                        </p:tgtEl>
                                        <p:attrNameLst>
                                          <p:attrName>ppt_w</p:attrName>
                                        </p:attrNameLst>
                                      </p:cBhvr>
                                      <p:tavLst>
                                        <p:tav tm="0">
                                          <p:val>
                                            <p:strVal val="#ppt_w+.3"/>
                                          </p:val>
                                        </p:tav>
                                        <p:tav tm="100000">
                                          <p:val>
                                            <p:strVal val="#ppt_w"/>
                                          </p:val>
                                        </p:tav>
                                      </p:tavLst>
                                    </p:anim>
                                    <p:anim calcmode="lin" valueType="num">
                                      <p:cBhvr>
                                        <p:cTn id="56" dur="500" fill="hold"/>
                                        <p:tgtEl>
                                          <p:spTgt spid="94"/>
                                        </p:tgtEl>
                                        <p:attrNameLst>
                                          <p:attrName>ppt_h</p:attrName>
                                        </p:attrNameLst>
                                      </p:cBhvr>
                                      <p:tavLst>
                                        <p:tav tm="0">
                                          <p:val>
                                            <p:strVal val="#ppt_h"/>
                                          </p:val>
                                        </p:tav>
                                        <p:tav tm="100000">
                                          <p:val>
                                            <p:strVal val="#ppt_h"/>
                                          </p:val>
                                        </p:tav>
                                      </p:tavLst>
                                    </p:anim>
                                    <p:animEffect transition="in" filter="fade">
                                      <p:cBhvr>
                                        <p:cTn id="57" dur="500"/>
                                        <p:tgtEl>
                                          <p:spTgt spid="94"/>
                                        </p:tgtEl>
                                      </p:cBhvr>
                                    </p:animEffect>
                                  </p:childTnLst>
                                </p:cTn>
                              </p:par>
                              <p:par>
                                <p:cTn id="58" presetID="23" presetClass="entr" presetSubtype="16"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2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40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20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40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childTnLst>
                                </p:cTn>
                              </p:par>
                            </p:childTnLst>
                          </p:cTn>
                        </p:par>
                        <p:par>
                          <p:cTn id="82" fill="hold">
                            <p:stCondLst>
                              <p:cond delay="5500"/>
                            </p:stCondLst>
                            <p:childTnLst>
                              <p:par>
                                <p:cTn id="83" presetID="23" presetClass="entr" presetSubtype="528"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 calcmode="lin" valueType="num">
                                      <p:cBhvr>
                                        <p:cTn id="87" dur="500" fill="hold"/>
                                        <p:tgtEl>
                                          <p:spTgt spid="25"/>
                                        </p:tgtEl>
                                        <p:attrNameLst>
                                          <p:attrName>ppt_x</p:attrName>
                                        </p:attrNameLst>
                                      </p:cBhvr>
                                      <p:tavLst>
                                        <p:tav tm="0">
                                          <p:val>
                                            <p:fltVal val="0.5"/>
                                          </p:val>
                                        </p:tav>
                                        <p:tav tm="100000">
                                          <p:val>
                                            <p:strVal val="#ppt_x"/>
                                          </p:val>
                                        </p:tav>
                                      </p:tavLst>
                                    </p:anim>
                                    <p:anim calcmode="lin" valueType="num">
                                      <p:cBhvr>
                                        <p:cTn id="88" dur="500" fill="hold"/>
                                        <p:tgtEl>
                                          <p:spTgt spid="25"/>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53"/>
                                        </p:tgtEl>
                                        <p:attrNameLst>
                                          <p:attrName>style.visibility</p:attrName>
                                        </p:attrNameLst>
                                      </p:cBhvr>
                                      <p:to>
                                        <p:strVal val="visible"/>
                                      </p:to>
                                    </p:set>
                                    <p:anim calcmode="lin" valueType="num">
                                      <p:cBhvr>
                                        <p:cTn id="91" dur="500" fill="hold"/>
                                        <p:tgtEl>
                                          <p:spTgt spid="53"/>
                                        </p:tgtEl>
                                        <p:attrNameLst>
                                          <p:attrName>ppt_w</p:attrName>
                                        </p:attrNameLst>
                                      </p:cBhvr>
                                      <p:tavLst>
                                        <p:tav tm="0">
                                          <p:val>
                                            <p:fltVal val="0"/>
                                          </p:val>
                                        </p:tav>
                                        <p:tav tm="100000">
                                          <p:val>
                                            <p:strVal val="#ppt_w"/>
                                          </p:val>
                                        </p:tav>
                                      </p:tavLst>
                                    </p:anim>
                                    <p:anim calcmode="lin" valueType="num">
                                      <p:cBhvr>
                                        <p:cTn id="92" dur="500" fill="hold"/>
                                        <p:tgtEl>
                                          <p:spTgt spid="53"/>
                                        </p:tgtEl>
                                        <p:attrNameLst>
                                          <p:attrName>ppt_h</p:attrName>
                                        </p:attrNameLst>
                                      </p:cBhvr>
                                      <p:tavLst>
                                        <p:tav tm="0">
                                          <p:val>
                                            <p:fltVal val="0"/>
                                          </p:val>
                                        </p:tav>
                                        <p:tav tm="100000">
                                          <p:val>
                                            <p:strVal val="#ppt_h"/>
                                          </p:val>
                                        </p:tav>
                                      </p:tavLst>
                                    </p:anim>
                                    <p:anim calcmode="lin" valueType="num">
                                      <p:cBhvr>
                                        <p:cTn id="93" dur="500" fill="hold"/>
                                        <p:tgtEl>
                                          <p:spTgt spid="53"/>
                                        </p:tgtEl>
                                        <p:attrNameLst>
                                          <p:attrName>ppt_x</p:attrName>
                                        </p:attrNameLst>
                                      </p:cBhvr>
                                      <p:tavLst>
                                        <p:tav tm="0">
                                          <p:val>
                                            <p:fltVal val="0.5"/>
                                          </p:val>
                                        </p:tav>
                                        <p:tav tm="100000">
                                          <p:val>
                                            <p:strVal val="#ppt_x"/>
                                          </p:val>
                                        </p:tav>
                                      </p:tavLst>
                                    </p:anim>
                                    <p:anim calcmode="lin" valueType="num">
                                      <p:cBhvr>
                                        <p:cTn id="94" dur="500" fill="hold"/>
                                        <p:tgtEl>
                                          <p:spTgt spid="53"/>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700"/>
                                  </p:stCondLst>
                                  <p:childTnLst>
                                    <p:set>
                                      <p:cBhvr>
                                        <p:cTn id="96" dur="1" fill="hold">
                                          <p:stCondLst>
                                            <p:cond delay="0"/>
                                          </p:stCondLst>
                                        </p:cTn>
                                        <p:tgtEl>
                                          <p:spTgt spid="28"/>
                                        </p:tgtEl>
                                        <p:attrNameLst>
                                          <p:attrName>style.visibility</p:attrName>
                                        </p:attrNameLst>
                                      </p:cBhvr>
                                      <p:to>
                                        <p:strVal val="visible"/>
                                      </p:to>
                                    </p:set>
                                    <p:anim calcmode="lin" valueType="num">
                                      <p:cBhvr>
                                        <p:cTn id="97" dur="500" fill="hold"/>
                                        <p:tgtEl>
                                          <p:spTgt spid="28"/>
                                        </p:tgtEl>
                                        <p:attrNameLst>
                                          <p:attrName>ppt_w</p:attrName>
                                        </p:attrNameLst>
                                      </p:cBhvr>
                                      <p:tavLst>
                                        <p:tav tm="0">
                                          <p:val>
                                            <p:fltVal val="0"/>
                                          </p:val>
                                        </p:tav>
                                        <p:tav tm="100000">
                                          <p:val>
                                            <p:strVal val="#ppt_w"/>
                                          </p:val>
                                        </p:tav>
                                      </p:tavLst>
                                    </p:anim>
                                    <p:anim calcmode="lin" valueType="num">
                                      <p:cBhvr>
                                        <p:cTn id="98" dur="500" fill="hold"/>
                                        <p:tgtEl>
                                          <p:spTgt spid="28"/>
                                        </p:tgtEl>
                                        <p:attrNameLst>
                                          <p:attrName>ppt_h</p:attrName>
                                        </p:attrNameLst>
                                      </p:cBhvr>
                                      <p:tavLst>
                                        <p:tav tm="0">
                                          <p:val>
                                            <p:fltVal val="0"/>
                                          </p:val>
                                        </p:tav>
                                        <p:tav tm="100000">
                                          <p:val>
                                            <p:strVal val="#ppt_h"/>
                                          </p:val>
                                        </p:tav>
                                      </p:tavLst>
                                    </p:anim>
                                    <p:anim calcmode="lin" valueType="num">
                                      <p:cBhvr>
                                        <p:cTn id="99" dur="500" fill="hold"/>
                                        <p:tgtEl>
                                          <p:spTgt spid="28"/>
                                        </p:tgtEl>
                                        <p:attrNameLst>
                                          <p:attrName>ppt_x</p:attrName>
                                        </p:attrNameLst>
                                      </p:cBhvr>
                                      <p:tavLst>
                                        <p:tav tm="0">
                                          <p:val>
                                            <p:fltVal val="0.5"/>
                                          </p:val>
                                        </p:tav>
                                        <p:tav tm="100000">
                                          <p:val>
                                            <p:strVal val="#ppt_x"/>
                                          </p:val>
                                        </p:tav>
                                      </p:tavLst>
                                    </p:anim>
                                    <p:anim calcmode="lin" valueType="num">
                                      <p:cBhvr>
                                        <p:cTn id="100" dur="500" fill="hold"/>
                                        <p:tgtEl>
                                          <p:spTgt spid="28"/>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p:cTn id="103" dur="500" fill="hold"/>
                                        <p:tgtEl>
                                          <p:spTgt spid="56"/>
                                        </p:tgtEl>
                                        <p:attrNameLst>
                                          <p:attrName>ppt_w</p:attrName>
                                        </p:attrNameLst>
                                      </p:cBhvr>
                                      <p:tavLst>
                                        <p:tav tm="0">
                                          <p:val>
                                            <p:fltVal val="0"/>
                                          </p:val>
                                        </p:tav>
                                        <p:tav tm="100000">
                                          <p:val>
                                            <p:strVal val="#ppt_w"/>
                                          </p:val>
                                        </p:tav>
                                      </p:tavLst>
                                    </p:anim>
                                    <p:anim calcmode="lin" valueType="num">
                                      <p:cBhvr>
                                        <p:cTn id="104" dur="500" fill="hold"/>
                                        <p:tgtEl>
                                          <p:spTgt spid="56"/>
                                        </p:tgtEl>
                                        <p:attrNameLst>
                                          <p:attrName>ppt_h</p:attrName>
                                        </p:attrNameLst>
                                      </p:cBhvr>
                                      <p:tavLst>
                                        <p:tav tm="0">
                                          <p:val>
                                            <p:fltVal val="0"/>
                                          </p:val>
                                        </p:tav>
                                        <p:tav tm="100000">
                                          <p:val>
                                            <p:strVal val="#ppt_h"/>
                                          </p:val>
                                        </p:tav>
                                      </p:tavLst>
                                    </p:anim>
                                    <p:anim calcmode="lin" valueType="num">
                                      <p:cBhvr>
                                        <p:cTn id="105" dur="500" fill="hold"/>
                                        <p:tgtEl>
                                          <p:spTgt spid="56"/>
                                        </p:tgtEl>
                                        <p:attrNameLst>
                                          <p:attrName>ppt_x</p:attrName>
                                        </p:attrNameLst>
                                      </p:cBhvr>
                                      <p:tavLst>
                                        <p:tav tm="0">
                                          <p:val>
                                            <p:fltVal val="0.5"/>
                                          </p:val>
                                        </p:tav>
                                        <p:tav tm="100000">
                                          <p:val>
                                            <p:strVal val="#ppt_x"/>
                                          </p:val>
                                        </p:tav>
                                      </p:tavLst>
                                    </p:anim>
                                    <p:anim calcmode="lin" valueType="num">
                                      <p:cBhvr>
                                        <p:cTn id="106" dur="500" fill="hold"/>
                                        <p:tgtEl>
                                          <p:spTgt spid="56"/>
                                        </p:tgtEl>
                                        <p:attrNameLst>
                                          <p:attrName>ppt_y</p:attrName>
                                        </p:attrNameLst>
                                      </p:cBhvr>
                                      <p:tavLst>
                                        <p:tav tm="0">
                                          <p:val>
                                            <p:fltVal val="0.5"/>
                                          </p:val>
                                        </p:tav>
                                        <p:tav tm="100000">
                                          <p:val>
                                            <p:strVal val="#ppt_y"/>
                                          </p:val>
                                        </p:tav>
                                      </p:tavLst>
                                    </p:anim>
                                  </p:childTnLst>
                                </p:cTn>
                              </p:par>
                              <p:par>
                                <p:cTn id="107" presetID="23" presetClass="entr" presetSubtype="528" fill="hold" nodeType="withEffect">
                                  <p:stCondLst>
                                    <p:cond delay="10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 calcmode="lin" valueType="num">
                                      <p:cBhvr>
                                        <p:cTn id="111" dur="500" fill="hold"/>
                                        <p:tgtEl>
                                          <p:spTgt spid="59"/>
                                        </p:tgtEl>
                                        <p:attrNameLst>
                                          <p:attrName>ppt_x</p:attrName>
                                        </p:attrNameLst>
                                      </p:cBhvr>
                                      <p:tavLst>
                                        <p:tav tm="0">
                                          <p:val>
                                            <p:fltVal val="0.5"/>
                                          </p:val>
                                        </p:tav>
                                        <p:tav tm="100000">
                                          <p:val>
                                            <p:strVal val="#ppt_x"/>
                                          </p:val>
                                        </p:tav>
                                      </p:tavLst>
                                    </p:anim>
                                    <p:anim calcmode="lin" valueType="num">
                                      <p:cBhvr>
                                        <p:cTn id="112" dur="500" fill="hold"/>
                                        <p:tgtEl>
                                          <p:spTgt spid="59"/>
                                        </p:tgtEl>
                                        <p:attrNameLst>
                                          <p:attrName>ppt_y</p:attrName>
                                        </p:attrNameLst>
                                      </p:cBhvr>
                                      <p:tavLst>
                                        <p:tav tm="0">
                                          <p:val>
                                            <p:fltVal val="0.5"/>
                                          </p:val>
                                        </p:tav>
                                        <p:tav tm="100000">
                                          <p:val>
                                            <p:strVal val="#ppt_y"/>
                                          </p:val>
                                        </p:tav>
                                      </p:tavLst>
                                    </p:anim>
                                  </p:childTnLst>
                                </p:cTn>
                              </p:par>
                              <p:par>
                                <p:cTn id="113" presetID="23" presetClass="entr" presetSubtype="528" fill="hold" nodeType="withEffect">
                                  <p:stCondLst>
                                    <p:cond delay="60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 calcmode="lin" valueType="num">
                                      <p:cBhvr>
                                        <p:cTn id="117" dur="500" fill="hold"/>
                                        <p:tgtEl>
                                          <p:spTgt spid="31"/>
                                        </p:tgtEl>
                                        <p:attrNameLst>
                                          <p:attrName>ppt_x</p:attrName>
                                        </p:attrNameLst>
                                      </p:cBhvr>
                                      <p:tavLst>
                                        <p:tav tm="0">
                                          <p:val>
                                            <p:fltVal val="0.5"/>
                                          </p:val>
                                        </p:tav>
                                        <p:tav tm="100000">
                                          <p:val>
                                            <p:strVal val="#ppt_x"/>
                                          </p:val>
                                        </p:tav>
                                      </p:tavLst>
                                    </p:anim>
                                    <p:anim calcmode="lin" valueType="num">
                                      <p:cBhvr>
                                        <p:cTn id="118" dur="500" fill="hold"/>
                                        <p:tgtEl>
                                          <p:spTgt spid="31"/>
                                        </p:tgtEl>
                                        <p:attrNameLst>
                                          <p:attrName>ppt_y</p:attrName>
                                        </p:attrNameLst>
                                      </p:cBhvr>
                                      <p:tavLst>
                                        <p:tav tm="0">
                                          <p:val>
                                            <p:fltVal val="0.5"/>
                                          </p:val>
                                        </p:tav>
                                        <p:tav tm="100000">
                                          <p:val>
                                            <p:strVal val="#ppt_y"/>
                                          </p:val>
                                        </p:tav>
                                      </p:tavLst>
                                    </p:anim>
                                  </p:childTnLst>
                                </p:cTn>
                              </p:par>
                              <p:par>
                                <p:cTn id="119" presetID="23" presetClass="entr" presetSubtype="528" fill="hold" nodeType="withEffect">
                                  <p:stCondLst>
                                    <p:cond delay="300"/>
                                  </p:stCondLst>
                                  <p:childTnLst>
                                    <p:set>
                                      <p:cBhvr>
                                        <p:cTn id="120" dur="1" fill="hold">
                                          <p:stCondLst>
                                            <p:cond delay="0"/>
                                          </p:stCondLst>
                                        </p:cTn>
                                        <p:tgtEl>
                                          <p:spTgt spid="34"/>
                                        </p:tgtEl>
                                        <p:attrNameLst>
                                          <p:attrName>style.visibility</p:attrName>
                                        </p:attrNameLst>
                                      </p:cBhvr>
                                      <p:to>
                                        <p:strVal val="visible"/>
                                      </p:to>
                                    </p:set>
                                    <p:anim calcmode="lin" valueType="num">
                                      <p:cBhvr>
                                        <p:cTn id="121" dur="500" fill="hold"/>
                                        <p:tgtEl>
                                          <p:spTgt spid="34"/>
                                        </p:tgtEl>
                                        <p:attrNameLst>
                                          <p:attrName>ppt_w</p:attrName>
                                        </p:attrNameLst>
                                      </p:cBhvr>
                                      <p:tavLst>
                                        <p:tav tm="0">
                                          <p:val>
                                            <p:fltVal val="0"/>
                                          </p:val>
                                        </p:tav>
                                        <p:tav tm="100000">
                                          <p:val>
                                            <p:strVal val="#ppt_w"/>
                                          </p:val>
                                        </p:tav>
                                      </p:tavLst>
                                    </p:anim>
                                    <p:anim calcmode="lin" valueType="num">
                                      <p:cBhvr>
                                        <p:cTn id="122" dur="500" fill="hold"/>
                                        <p:tgtEl>
                                          <p:spTgt spid="34"/>
                                        </p:tgtEl>
                                        <p:attrNameLst>
                                          <p:attrName>ppt_h</p:attrName>
                                        </p:attrNameLst>
                                      </p:cBhvr>
                                      <p:tavLst>
                                        <p:tav tm="0">
                                          <p:val>
                                            <p:fltVal val="0"/>
                                          </p:val>
                                        </p:tav>
                                        <p:tav tm="100000">
                                          <p:val>
                                            <p:strVal val="#ppt_h"/>
                                          </p:val>
                                        </p:tav>
                                      </p:tavLst>
                                    </p:anim>
                                    <p:anim calcmode="lin" valueType="num">
                                      <p:cBhvr>
                                        <p:cTn id="123" dur="500" fill="hold"/>
                                        <p:tgtEl>
                                          <p:spTgt spid="34"/>
                                        </p:tgtEl>
                                        <p:attrNameLst>
                                          <p:attrName>ppt_x</p:attrName>
                                        </p:attrNameLst>
                                      </p:cBhvr>
                                      <p:tavLst>
                                        <p:tav tm="0">
                                          <p:val>
                                            <p:fltVal val="0.5"/>
                                          </p:val>
                                        </p:tav>
                                        <p:tav tm="100000">
                                          <p:val>
                                            <p:strVal val="#ppt_x"/>
                                          </p:val>
                                        </p:tav>
                                      </p:tavLst>
                                    </p:anim>
                                    <p:anim calcmode="lin" valueType="num">
                                      <p:cBhvr>
                                        <p:cTn id="124" dur="500" fill="hold"/>
                                        <p:tgtEl>
                                          <p:spTgt spid="34"/>
                                        </p:tgtEl>
                                        <p:attrNameLst>
                                          <p:attrName>ppt_y</p:attrName>
                                        </p:attrNameLst>
                                      </p:cBhvr>
                                      <p:tavLst>
                                        <p:tav tm="0">
                                          <p:val>
                                            <p:fltVal val="0.5"/>
                                          </p:val>
                                        </p:tav>
                                        <p:tav tm="100000">
                                          <p:val>
                                            <p:strVal val="#ppt_y"/>
                                          </p:val>
                                        </p:tav>
                                      </p:tavLst>
                                    </p:anim>
                                  </p:childTnLst>
                                </p:cTn>
                              </p:par>
                              <p:par>
                                <p:cTn id="125" presetID="23" presetClass="entr" presetSubtype="528" fill="hold" nodeType="withEffect">
                                  <p:stCondLst>
                                    <p:cond delay="30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500" fill="hold"/>
                                        <p:tgtEl>
                                          <p:spTgt spid="22"/>
                                        </p:tgtEl>
                                        <p:attrNameLst>
                                          <p:attrName>ppt_w</p:attrName>
                                        </p:attrNameLst>
                                      </p:cBhvr>
                                      <p:tavLst>
                                        <p:tav tm="0">
                                          <p:val>
                                            <p:fltVal val="0"/>
                                          </p:val>
                                        </p:tav>
                                        <p:tav tm="100000">
                                          <p:val>
                                            <p:strVal val="#ppt_w"/>
                                          </p:val>
                                        </p:tav>
                                      </p:tavLst>
                                    </p:anim>
                                    <p:anim calcmode="lin" valueType="num">
                                      <p:cBhvr>
                                        <p:cTn id="128" dur="500" fill="hold"/>
                                        <p:tgtEl>
                                          <p:spTgt spid="22"/>
                                        </p:tgtEl>
                                        <p:attrNameLst>
                                          <p:attrName>ppt_h</p:attrName>
                                        </p:attrNameLst>
                                      </p:cBhvr>
                                      <p:tavLst>
                                        <p:tav tm="0">
                                          <p:val>
                                            <p:fltVal val="0"/>
                                          </p:val>
                                        </p:tav>
                                        <p:tav tm="100000">
                                          <p:val>
                                            <p:strVal val="#ppt_h"/>
                                          </p:val>
                                        </p:tav>
                                      </p:tavLst>
                                    </p:anim>
                                    <p:anim calcmode="lin" valueType="num">
                                      <p:cBhvr>
                                        <p:cTn id="129" dur="500" fill="hold"/>
                                        <p:tgtEl>
                                          <p:spTgt spid="22"/>
                                        </p:tgtEl>
                                        <p:attrNameLst>
                                          <p:attrName>ppt_x</p:attrName>
                                        </p:attrNameLst>
                                      </p:cBhvr>
                                      <p:tavLst>
                                        <p:tav tm="0">
                                          <p:val>
                                            <p:fltVal val="0.5"/>
                                          </p:val>
                                        </p:tav>
                                        <p:tav tm="100000">
                                          <p:val>
                                            <p:strVal val="#ppt_x"/>
                                          </p:val>
                                        </p:tav>
                                      </p:tavLst>
                                    </p:anim>
                                    <p:anim calcmode="lin" valueType="num">
                                      <p:cBhvr>
                                        <p:cTn id="130" dur="500" fill="hold"/>
                                        <p:tgtEl>
                                          <p:spTgt spid="22"/>
                                        </p:tgtEl>
                                        <p:attrNameLst>
                                          <p:attrName>ppt_y</p:attrName>
                                        </p:attrNameLst>
                                      </p:cBhvr>
                                      <p:tavLst>
                                        <p:tav tm="0">
                                          <p:val>
                                            <p:fltVal val="0.5"/>
                                          </p:val>
                                        </p:tav>
                                        <p:tav tm="100000">
                                          <p:val>
                                            <p:strVal val="#ppt_y"/>
                                          </p:val>
                                        </p:tav>
                                      </p:tavLst>
                                    </p:anim>
                                  </p:childTnLst>
                                </p:cTn>
                              </p:par>
                              <p:par>
                                <p:cTn id="131" presetID="23" presetClass="entr" presetSubtype="528" fill="hold" nodeType="withEffect">
                                  <p:stCondLst>
                                    <p:cond delay="60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500" fill="hold"/>
                                        <p:tgtEl>
                                          <p:spTgt spid="37"/>
                                        </p:tgtEl>
                                        <p:attrNameLst>
                                          <p:attrName>ppt_w</p:attrName>
                                        </p:attrNameLst>
                                      </p:cBhvr>
                                      <p:tavLst>
                                        <p:tav tm="0">
                                          <p:val>
                                            <p:fltVal val="0"/>
                                          </p:val>
                                        </p:tav>
                                        <p:tav tm="100000">
                                          <p:val>
                                            <p:strVal val="#ppt_w"/>
                                          </p:val>
                                        </p:tav>
                                      </p:tavLst>
                                    </p:anim>
                                    <p:anim calcmode="lin" valueType="num">
                                      <p:cBhvr>
                                        <p:cTn id="134" dur="500" fill="hold"/>
                                        <p:tgtEl>
                                          <p:spTgt spid="37"/>
                                        </p:tgtEl>
                                        <p:attrNameLst>
                                          <p:attrName>ppt_h</p:attrName>
                                        </p:attrNameLst>
                                      </p:cBhvr>
                                      <p:tavLst>
                                        <p:tav tm="0">
                                          <p:val>
                                            <p:fltVal val="0"/>
                                          </p:val>
                                        </p:tav>
                                        <p:tav tm="100000">
                                          <p:val>
                                            <p:strVal val="#ppt_h"/>
                                          </p:val>
                                        </p:tav>
                                      </p:tavLst>
                                    </p:anim>
                                    <p:anim calcmode="lin" valueType="num">
                                      <p:cBhvr>
                                        <p:cTn id="135" dur="500" fill="hold"/>
                                        <p:tgtEl>
                                          <p:spTgt spid="37"/>
                                        </p:tgtEl>
                                        <p:attrNameLst>
                                          <p:attrName>ppt_x</p:attrName>
                                        </p:attrNameLst>
                                      </p:cBhvr>
                                      <p:tavLst>
                                        <p:tav tm="0">
                                          <p:val>
                                            <p:fltVal val="0.5"/>
                                          </p:val>
                                        </p:tav>
                                        <p:tav tm="100000">
                                          <p:val>
                                            <p:strVal val="#ppt_x"/>
                                          </p:val>
                                        </p:tav>
                                      </p:tavLst>
                                    </p:anim>
                                    <p:anim calcmode="lin" valueType="num">
                                      <p:cBhvr>
                                        <p:cTn id="136" dur="500" fill="hold"/>
                                        <p:tgtEl>
                                          <p:spTgt spid="37"/>
                                        </p:tgtEl>
                                        <p:attrNameLst>
                                          <p:attrName>ppt_y</p:attrName>
                                        </p:attrNameLst>
                                      </p:cBhvr>
                                      <p:tavLst>
                                        <p:tav tm="0">
                                          <p:val>
                                            <p:fltVal val="0.5"/>
                                          </p:val>
                                        </p:tav>
                                        <p:tav tm="100000">
                                          <p:val>
                                            <p:strVal val="#ppt_y"/>
                                          </p:val>
                                        </p:tav>
                                      </p:tavLst>
                                    </p:anim>
                                  </p:childTnLst>
                                </p:cTn>
                              </p:par>
                              <p:par>
                                <p:cTn id="137" presetID="23" presetClass="entr" presetSubtype="528" fill="hold" nodeType="withEffect">
                                  <p:stCondLst>
                                    <p:cond delay="300"/>
                                  </p:stCondLst>
                                  <p:childTnLst>
                                    <p:set>
                                      <p:cBhvr>
                                        <p:cTn id="138" dur="1" fill="hold">
                                          <p:stCondLst>
                                            <p:cond delay="0"/>
                                          </p:stCondLst>
                                        </p:cTn>
                                        <p:tgtEl>
                                          <p:spTgt spid="40"/>
                                        </p:tgtEl>
                                        <p:attrNameLst>
                                          <p:attrName>style.visibility</p:attrName>
                                        </p:attrNameLst>
                                      </p:cBhvr>
                                      <p:to>
                                        <p:strVal val="visible"/>
                                      </p:to>
                                    </p:set>
                                    <p:anim calcmode="lin" valueType="num">
                                      <p:cBhvr>
                                        <p:cTn id="139" dur="500" fill="hold"/>
                                        <p:tgtEl>
                                          <p:spTgt spid="40"/>
                                        </p:tgtEl>
                                        <p:attrNameLst>
                                          <p:attrName>ppt_w</p:attrName>
                                        </p:attrNameLst>
                                      </p:cBhvr>
                                      <p:tavLst>
                                        <p:tav tm="0">
                                          <p:val>
                                            <p:fltVal val="0"/>
                                          </p:val>
                                        </p:tav>
                                        <p:tav tm="100000">
                                          <p:val>
                                            <p:strVal val="#ppt_w"/>
                                          </p:val>
                                        </p:tav>
                                      </p:tavLst>
                                    </p:anim>
                                    <p:anim calcmode="lin" valueType="num">
                                      <p:cBhvr>
                                        <p:cTn id="140" dur="500" fill="hold"/>
                                        <p:tgtEl>
                                          <p:spTgt spid="40"/>
                                        </p:tgtEl>
                                        <p:attrNameLst>
                                          <p:attrName>ppt_h</p:attrName>
                                        </p:attrNameLst>
                                      </p:cBhvr>
                                      <p:tavLst>
                                        <p:tav tm="0">
                                          <p:val>
                                            <p:fltVal val="0"/>
                                          </p:val>
                                        </p:tav>
                                        <p:tav tm="100000">
                                          <p:val>
                                            <p:strVal val="#ppt_h"/>
                                          </p:val>
                                        </p:tav>
                                      </p:tavLst>
                                    </p:anim>
                                    <p:anim calcmode="lin" valueType="num">
                                      <p:cBhvr>
                                        <p:cTn id="141" dur="500" fill="hold"/>
                                        <p:tgtEl>
                                          <p:spTgt spid="40"/>
                                        </p:tgtEl>
                                        <p:attrNameLst>
                                          <p:attrName>ppt_x</p:attrName>
                                        </p:attrNameLst>
                                      </p:cBhvr>
                                      <p:tavLst>
                                        <p:tav tm="0">
                                          <p:val>
                                            <p:fltVal val="0.5"/>
                                          </p:val>
                                        </p:tav>
                                        <p:tav tm="100000">
                                          <p:val>
                                            <p:strVal val="#ppt_x"/>
                                          </p:val>
                                        </p:tav>
                                      </p:tavLst>
                                    </p:anim>
                                    <p:anim calcmode="lin" valueType="num">
                                      <p:cBhvr>
                                        <p:cTn id="142" dur="500" fill="hold"/>
                                        <p:tgtEl>
                                          <p:spTgt spid="40"/>
                                        </p:tgtEl>
                                        <p:attrNameLst>
                                          <p:attrName>ppt_y</p:attrName>
                                        </p:attrNameLst>
                                      </p:cBhvr>
                                      <p:tavLst>
                                        <p:tav tm="0">
                                          <p:val>
                                            <p:fltVal val="0.5"/>
                                          </p:val>
                                        </p:tav>
                                        <p:tav tm="100000">
                                          <p:val>
                                            <p:strVal val="#ppt_y"/>
                                          </p:val>
                                        </p:tav>
                                      </p:tavLst>
                                    </p:anim>
                                  </p:childTnLst>
                                </p:cTn>
                              </p:par>
                              <p:par>
                                <p:cTn id="143" presetID="23" presetClass="entr" presetSubtype="528" fill="hold" nodeType="withEffect">
                                  <p:stCondLst>
                                    <p:cond delay="600"/>
                                  </p:stCondLst>
                                  <p:childTnLst>
                                    <p:set>
                                      <p:cBhvr>
                                        <p:cTn id="144" dur="1" fill="hold">
                                          <p:stCondLst>
                                            <p:cond delay="0"/>
                                          </p:stCondLst>
                                        </p:cTn>
                                        <p:tgtEl>
                                          <p:spTgt spid="43"/>
                                        </p:tgtEl>
                                        <p:attrNameLst>
                                          <p:attrName>style.visibility</p:attrName>
                                        </p:attrNameLst>
                                      </p:cBhvr>
                                      <p:to>
                                        <p:strVal val="visible"/>
                                      </p:to>
                                    </p:set>
                                    <p:anim calcmode="lin" valueType="num">
                                      <p:cBhvr>
                                        <p:cTn id="145" dur="500" fill="hold"/>
                                        <p:tgtEl>
                                          <p:spTgt spid="43"/>
                                        </p:tgtEl>
                                        <p:attrNameLst>
                                          <p:attrName>ppt_w</p:attrName>
                                        </p:attrNameLst>
                                      </p:cBhvr>
                                      <p:tavLst>
                                        <p:tav tm="0">
                                          <p:val>
                                            <p:fltVal val="0"/>
                                          </p:val>
                                        </p:tav>
                                        <p:tav tm="100000">
                                          <p:val>
                                            <p:strVal val="#ppt_w"/>
                                          </p:val>
                                        </p:tav>
                                      </p:tavLst>
                                    </p:anim>
                                    <p:anim calcmode="lin" valueType="num">
                                      <p:cBhvr>
                                        <p:cTn id="146" dur="500" fill="hold"/>
                                        <p:tgtEl>
                                          <p:spTgt spid="43"/>
                                        </p:tgtEl>
                                        <p:attrNameLst>
                                          <p:attrName>ppt_h</p:attrName>
                                        </p:attrNameLst>
                                      </p:cBhvr>
                                      <p:tavLst>
                                        <p:tav tm="0">
                                          <p:val>
                                            <p:fltVal val="0"/>
                                          </p:val>
                                        </p:tav>
                                        <p:tav tm="100000">
                                          <p:val>
                                            <p:strVal val="#ppt_h"/>
                                          </p:val>
                                        </p:tav>
                                      </p:tavLst>
                                    </p:anim>
                                    <p:anim calcmode="lin" valueType="num">
                                      <p:cBhvr>
                                        <p:cTn id="147" dur="500" fill="hold"/>
                                        <p:tgtEl>
                                          <p:spTgt spid="43"/>
                                        </p:tgtEl>
                                        <p:attrNameLst>
                                          <p:attrName>ppt_x</p:attrName>
                                        </p:attrNameLst>
                                      </p:cBhvr>
                                      <p:tavLst>
                                        <p:tav tm="0">
                                          <p:val>
                                            <p:fltVal val="0.5"/>
                                          </p:val>
                                        </p:tav>
                                        <p:tav tm="100000">
                                          <p:val>
                                            <p:strVal val="#ppt_x"/>
                                          </p:val>
                                        </p:tav>
                                      </p:tavLst>
                                    </p:anim>
                                    <p:anim calcmode="lin" valueType="num">
                                      <p:cBhvr>
                                        <p:cTn id="148" dur="500" fill="hold"/>
                                        <p:tgtEl>
                                          <p:spTgt spid="43"/>
                                        </p:tgtEl>
                                        <p:attrNameLst>
                                          <p:attrName>ppt_y</p:attrName>
                                        </p:attrNameLst>
                                      </p:cBhvr>
                                      <p:tavLst>
                                        <p:tav tm="0">
                                          <p:val>
                                            <p:fltVal val="0.5"/>
                                          </p:val>
                                        </p:tav>
                                        <p:tav tm="100000">
                                          <p:val>
                                            <p:strVal val="#ppt_y"/>
                                          </p:val>
                                        </p:tav>
                                      </p:tavLst>
                                    </p:anim>
                                  </p:childTnLst>
                                </p:cTn>
                              </p:par>
                              <p:par>
                                <p:cTn id="149" presetID="23" presetClass="entr" presetSubtype="528" fill="hold" nodeType="withEffect">
                                  <p:stCondLst>
                                    <p:cond delay="600"/>
                                  </p:stCondLst>
                                  <p:childTnLst>
                                    <p:set>
                                      <p:cBhvr>
                                        <p:cTn id="150" dur="1" fill="hold">
                                          <p:stCondLst>
                                            <p:cond delay="0"/>
                                          </p:stCondLst>
                                        </p:cTn>
                                        <p:tgtEl>
                                          <p:spTgt spid="46"/>
                                        </p:tgtEl>
                                        <p:attrNameLst>
                                          <p:attrName>style.visibility</p:attrName>
                                        </p:attrNameLst>
                                      </p:cBhvr>
                                      <p:to>
                                        <p:strVal val="visible"/>
                                      </p:to>
                                    </p:set>
                                    <p:anim calcmode="lin" valueType="num">
                                      <p:cBhvr>
                                        <p:cTn id="151" dur="500" fill="hold"/>
                                        <p:tgtEl>
                                          <p:spTgt spid="46"/>
                                        </p:tgtEl>
                                        <p:attrNameLst>
                                          <p:attrName>ppt_w</p:attrName>
                                        </p:attrNameLst>
                                      </p:cBhvr>
                                      <p:tavLst>
                                        <p:tav tm="0">
                                          <p:val>
                                            <p:fltVal val="0"/>
                                          </p:val>
                                        </p:tav>
                                        <p:tav tm="100000">
                                          <p:val>
                                            <p:strVal val="#ppt_w"/>
                                          </p:val>
                                        </p:tav>
                                      </p:tavLst>
                                    </p:anim>
                                    <p:anim calcmode="lin" valueType="num">
                                      <p:cBhvr>
                                        <p:cTn id="152" dur="500" fill="hold"/>
                                        <p:tgtEl>
                                          <p:spTgt spid="46"/>
                                        </p:tgtEl>
                                        <p:attrNameLst>
                                          <p:attrName>ppt_h</p:attrName>
                                        </p:attrNameLst>
                                      </p:cBhvr>
                                      <p:tavLst>
                                        <p:tav tm="0">
                                          <p:val>
                                            <p:fltVal val="0"/>
                                          </p:val>
                                        </p:tav>
                                        <p:tav tm="100000">
                                          <p:val>
                                            <p:strVal val="#ppt_h"/>
                                          </p:val>
                                        </p:tav>
                                      </p:tavLst>
                                    </p:anim>
                                    <p:anim calcmode="lin" valueType="num">
                                      <p:cBhvr>
                                        <p:cTn id="153" dur="500" fill="hold"/>
                                        <p:tgtEl>
                                          <p:spTgt spid="46"/>
                                        </p:tgtEl>
                                        <p:attrNameLst>
                                          <p:attrName>ppt_x</p:attrName>
                                        </p:attrNameLst>
                                      </p:cBhvr>
                                      <p:tavLst>
                                        <p:tav tm="0">
                                          <p:val>
                                            <p:fltVal val="0.5"/>
                                          </p:val>
                                        </p:tav>
                                        <p:tav tm="100000">
                                          <p:val>
                                            <p:strVal val="#ppt_x"/>
                                          </p:val>
                                        </p:tav>
                                      </p:tavLst>
                                    </p:anim>
                                    <p:anim calcmode="lin" valueType="num">
                                      <p:cBhvr>
                                        <p:cTn id="154" dur="500" fill="hold"/>
                                        <p:tgtEl>
                                          <p:spTgt spid="46"/>
                                        </p:tgtEl>
                                        <p:attrNameLst>
                                          <p:attrName>ppt_y</p:attrName>
                                        </p:attrNameLst>
                                      </p:cBhvr>
                                      <p:tavLst>
                                        <p:tav tm="0">
                                          <p:val>
                                            <p:fltVal val="0.5"/>
                                          </p:val>
                                        </p:tav>
                                        <p:tav tm="100000">
                                          <p:val>
                                            <p:strVal val="#ppt_y"/>
                                          </p:val>
                                        </p:tav>
                                      </p:tavLst>
                                    </p:anim>
                                  </p:childTnLst>
                                </p:cTn>
                              </p:par>
                              <p:par>
                                <p:cTn id="155" presetID="53" presetClass="entr" presetSubtype="16" fill="hold" grpId="0" nodeType="withEffect">
                                  <p:stCondLst>
                                    <p:cond delay="400"/>
                                  </p:stCondLst>
                                  <p:childTnLst>
                                    <p:set>
                                      <p:cBhvr>
                                        <p:cTn id="156" dur="1" fill="hold">
                                          <p:stCondLst>
                                            <p:cond delay="0"/>
                                          </p:stCondLst>
                                        </p:cTn>
                                        <p:tgtEl>
                                          <p:spTgt spid="49"/>
                                        </p:tgtEl>
                                        <p:attrNameLst>
                                          <p:attrName>style.visibility</p:attrName>
                                        </p:attrNameLst>
                                      </p:cBhvr>
                                      <p:to>
                                        <p:strVal val="visible"/>
                                      </p:to>
                                    </p:set>
                                    <p:anim calcmode="lin" valueType="num">
                                      <p:cBhvr>
                                        <p:cTn id="157" dur="500" fill="hold"/>
                                        <p:tgtEl>
                                          <p:spTgt spid="49"/>
                                        </p:tgtEl>
                                        <p:attrNameLst>
                                          <p:attrName>ppt_w</p:attrName>
                                        </p:attrNameLst>
                                      </p:cBhvr>
                                      <p:tavLst>
                                        <p:tav tm="0">
                                          <p:val>
                                            <p:fltVal val="0"/>
                                          </p:val>
                                        </p:tav>
                                        <p:tav tm="100000">
                                          <p:val>
                                            <p:strVal val="#ppt_w"/>
                                          </p:val>
                                        </p:tav>
                                      </p:tavLst>
                                    </p:anim>
                                    <p:anim calcmode="lin" valueType="num">
                                      <p:cBhvr>
                                        <p:cTn id="158" dur="500" fill="hold"/>
                                        <p:tgtEl>
                                          <p:spTgt spid="49"/>
                                        </p:tgtEl>
                                        <p:attrNameLst>
                                          <p:attrName>ppt_h</p:attrName>
                                        </p:attrNameLst>
                                      </p:cBhvr>
                                      <p:tavLst>
                                        <p:tav tm="0">
                                          <p:val>
                                            <p:fltVal val="0"/>
                                          </p:val>
                                        </p:tav>
                                        <p:tav tm="100000">
                                          <p:val>
                                            <p:strVal val="#ppt_h"/>
                                          </p:val>
                                        </p:tav>
                                      </p:tavLst>
                                    </p:anim>
                                    <p:animEffect transition="in" filter="fade">
                                      <p:cBhvr>
                                        <p:cTn id="159" dur="500"/>
                                        <p:tgtEl>
                                          <p:spTgt spid="49"/>
                                        </p:tgtEl>
                                      </p:cBhvr>
                                    </p:animEffect>
                                  </p:childTnLst>
                                </p:cTn>
                              </p:par>
                              <p:par>
                                <p:cTn id="160" presetID="53" presetClass="entr" presetSubtype="16" fill="hold" grpId="0" nodeType="withEffect">
                                  <p:stCondLst>
                                    <p:cond delay="400"/>
                                  </p:stCondLst>
                                  <p:childTnLst>
                                    <p:set>
                                      <p:cBhvr>
                                        <p:cTn id="161" dur="1" fill="hold">
                                          <p:stCondLst>
                                            <p:cond delay="0"/>
                                          </p:stCondLst>
                                        </p:cTn>
                                        <p:tgtEl>
                                          <p:spTgt spid="50"/>
                                        </p:tgtEl>
                                        <p:attrNameLst>
                                          <p:attrName>style.visibility</p:attrName>
                                        </p:attrNameLst>
                                      </p:cBhvr>
                                      <p:to>
                                        <p:strVal val="visible"/>
                                      </p:to>
                                    </p:set>
                                    <p:anim calcmode="lin" valueType="num">
                                      <p:cBhvr>
                                        <p:cTn id="162" dur="500" fill="hold"/>
                                        <p:tgtEl>
                                          <p:spTgt spid="50"/>
                                        </p:tgtEl>
                                        <p:attrNameLst>
                                          <p:attrName>ppt_w</p:attrName>
                                        </p:attrNameLst>
                                      </p:cBhvr>
                                      <p:tavLst>
                                        <p:tav tm="0">
                                          <p:val>
                                            <p:fltVal val="0"/>
                                          </p:val>
                                        </p:tav>
                                        <p:tav tm="100000">
                                          <p:val>
                                            <p:strVal val="#ppt_w"/>
                                          </p:val>
                                        </p:tav>
                                      </p:tavLst>
                                    </p:anim>
                                    <p:anim calcmode="lin" valueType="num">
                                      <p:cBhvr>
                                        <p:cTn id="163" dur="500" fill="hold"/>
                                        <p:tgtEl>
                                          <p:spTgt spid="50"/>
                                        </p:tgtEl>
                                        <p:attrNameLst>
                                          <p:attrName>ppt_h</p:attrName>
                                        </p:attrNameLst>
                                      </p:cBhvr>
                                      <p:tavLst>
                                        <p:tav tm="0">
                                          <p:val>
                                            <p:fltVal val="0"/>
                                          </p:val>
                                        </p:tav>
                                        <p:tav tm="100000">
                                          <p:val>
                                            <p:strVal val="#ppt_h"/>
                                          </p:val>
                                        </p:tav>
                                      </p:tavLst>
                                    </p:anim>
                                    <p:animEffect transition="in" filter="fade">
                                      <p:cBhvr>
                                        <p:cTn id="164" dur="500"/>
                                        <p:tgtEl>
                                          <p:spTgt spid="50"/>
                                        </p:tgtEl>
                                      </p:cBhvr>
                                    </p:animEffect>
                                  </p:childTnLst>
                                </p:cTn>
                              </p:par>
                              <p:par>
                                <p:cTn id="165" presetID="53" presetClass="entr" presetSubtype="16" fill="hold" grpId="0" nodeType="withEffect">
                                  <p:stCondLst>
                                    <p:cond delay="400"/>
                                  </p:stCondLst>
                                  <p:childTnLst>
                                    <p:set>
                                      <p:cBhvr>
                                        <p:cTn id="166" dur="1" fill="hold">
                                          <p:stCondLst>
                                            <p:cond delay="0"/>
                                          </p:stCondLst>
                                        </p:cTn>
                                        <p:tgtEl>
                                          <p:spTgt spid="51"/>
                                        </p:tgtEl>
                                        <p:attrNameLst>
                                          <p:attrName>style.visibility</p:attrName>
                                        </p:attrNameLst>
                                      </p:cBhvr>
                                      <p:to>
                                        <p:strVal val="visible"/>
                                      </p:to>
                                    </p:set>
                                    <p:anim calcmode="lin" valueType="num">
                                      <p:cBhvr>
                                        <p:cTn id="167" dur="500" fill="hold"/>
                                        <p:tgtEl>
                                          <p:spTgt spid="51"/>
                                        </p:tgtEl>
                                        <p:attrNameLst>
                                          <p:attrName>ppt_w</p:attrName>
                                        </p:attrNameLst>
                                      </p:cBhvr>
                                      <p:tavLst>
                                        <p:tav tm="0">
                                          <p:val>
                                            <p:fltVal val="0"/>
                                          </p:val>
                                        </p:tav>
                                        <p:tav tm="100000">
                                          <p:val>
                                            <p:strVal val="#ppt_w"/>
                                          </p:val>
                                        </p:tav>
                                      </p:tavLst>
                                    </p:anim>
                                    <p:anim calcmode="lin" valueType="num">
                                      <p:cBhvr>
                                        <p:cTn id="168" dur="500" fill="hold"/>
                                        <p:tgtEl>
                                          <p:spTgt spid="51"/>
                                        </p:tgtEl>
                                        <p:attrNameLst>
                                          <p:attrName>ppt_h</p:attrName>
                                        </p:attrNameLst>
                                      </p:cBhvr>
                                      <p:tavLst>
                                        <p:tav tm="0">
                                          <p:val>
                                            <p:fltVal val="0"/>
                                          </p:val>
                                        </p:tav>
                                        <p:tav tm="100000">
                                          <p:val>
                                            <p:strVal val="#ppt_h"/>
                                          </p:val>
                                        </p:tav>
                                      </p:tavLst>
                                    </p:anim>
                                    <p:animEffect transition="in" filter="fade">
                                      <p:cBhvr>
                                        <p:cTn id="169" dur="500"/>
                                        <p:tgtEl>
                                          <p:spTgt spid="51"/>
                                        </p:tgtEl>
                                      </p:cBhvr>
                                    </p:animEffect>
                                  </p:childTnLst>
                                </p:cTn>
                              </p:par>
                              <p:par>
                                <p:cTn id="170" presetID="53" presetClass="entr" presetSubtype="16" fill="hold" grpId="0" nodeType="withEffect">
                                  <p:stCondLst>
                                    <p:cond delay="700"/>
                                  </p:stCondLst>
                                  <p:childTnLst>
                                    <p:set>
                                      <p:cBhvr>
                                        <p:cTn id="171" dur="1" fill="hold">
                                          <p:stCondLst>
                                            <p:cond delay="0"/>
                                          </p:stCondLst>
                                        </p:cTn>
                                        <p:tgtEl>
                                          <p:spTgt spid="52"/>
                                        </p:tgtEl>
                                        <p:attrNameLst>
                                          <p:attrName>style.visibility</p:attrName>
                                        </p:attrNameLst>
                                      </p:cBhvr>
                                      <p:to>
                                        <p:strVal val="visible"/>
                                      </p:to>
                                    </p:set>
                                    <p:anim calcmode="lin" valueType="num">
                                      <p:cBhvr>
                                        <p:cTn id="172" dur="500" fill="hold"/>
                                        <p:tgtEl>
                                          <p:spTgt spid="52"/>
                                        </p:tgtEl>
                                        <p:attrNameLst>
                                          <p:attrName>ppt_w</p:attrName>
                                        </p:attrNameLst>
                                      </p:cBhvr>
                                      <p:tavLst>
                                        <p:tav tm="0">
                                          <p:val>
                                            <p:fltVal val="0"/>
                                          </p:val>
                                        </p:tav>
                                        <p:tav tm="100000">
                                          <p:val>
                                            <p:strVal val="#ppt_w"/>
                                          </p:val>
                                        </p:tav>
                                      </p:tavLst>
                                    </p:anim>
                                    <p:anim calcmode="lin" valueType="num">
                                      <p:cBhvr>
                                        <p:cTn id="173" dur="500" fill="hold"/>
                                        <p:tgtEl>
                                          <p:spTgt spid="52"/>
                                        </p:tgtEl>
                                        <p:attrNameLst>
                                          <p:attrName>ppt_h</p:attrName>
                                        </p:attrNameLst>
                                      </p:cBhvr>
                                      <p:tavLst>
                                        <p:tav tm="0">
                                          <p:val>
                                            <p:fltVal val="0"/>
                                          </p:val>
                                        </p:tav>
                                        <p:tav tm="100000">
                                          <p:val>
                                            <p:strVal val="#ppt_h"/>
                                          </p:val>
                                        </p:tav>
                                      </p:tavLst>
                                    </p:anim>
                                    <p:animEffect transition="in" filter="fade">
                                      <p:cBhvr>
                                        <p:cTn id="1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71" grpId="0"/>
      <p:bldP spid="177" grpId="0" animBg="1"/>
      <p:bldP spid="16" grpId="0" animBg="1"/>
      <p:bldP spid="17" grpId="0" animBg="1"/>
      <p:bldP spid="18" grpId="0" animBg="1"/>
      <p:bldP spid="19" grpId="0" animBg="1"/>
      <p:bldP spid="20" grpId="0" animBg="1"/>
      <p:bldP spid="21" grpId="0" animBg="1"/>
      <p:bldP spid="49" grpId="0" animBg="1"/>
      <p:bldP spid="50" grpId="0" animBg="1"/>
      <p:bldP spid="51"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
            <a:ext cx="12191098" cy="6859205"/>
          </a:xfrm>
          <a:prstGeom prst="rect">
            <a:avLst/>
          </a:prstGeom>
        </p:spPr>
      </p:pic>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重点项目分析</a:t>
            </a:r>
            <a:endParaRPr lang="zh-CN" altLang="en-US" dirty="0">
              <a:latin typeface="+mn-lt"/>
              <a:ea typeface="+mn-ea"/>
              <a:cs typeface="+mn-ea"/>
              <a:sym typeface="+mn-lt"/>
            </a:endParaRPr>
          </a:p>
        </p:txBody>
      </p:sp>
      <p:sp>
        <p:nvSpPr>
          <p:cNvPr id="54" name="TextBox 53"/>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sp>
        <p:nvSpPr>
          <p:cNvPr id="17" name="矩形 16"/>
          <p:cNvSpPr>
            <a:spLocks noChangeArrowheads="1"/>
          </p:cNvSpPr>
          <p:nvPr/>
        </p:nvSpPr>
        <p:spPr bwMode="auto">
          <a:xfrm>
            <a:off x="5735166" y="4725938"/>
            <a:ext cx="1685940" cy="461631"/>
          </a:xfrm>
          <a:prstGeom prst="rect">
            <a:avLst/>
          </a:prstGeom>
          <a:noFill/>
          <a:ln w="9525">
            <a:noFill/>
            <a:miter lim="800000"/>
          </a:ln>
        </p:spPr>
        <p:txBody>
          <a:bodyPr wrap="square" lIns="121883" tIns="60943" rIns="121883" bIns="60943">
            <a:spAutoFit/>
          </a:bodyPr>
          <a:lstStyle/>
          <a:p>
            <a:r>
              <a:rPr lang="zh-CN" altLang="en-US" sz="2200" dirty="0" smtClean="0">
                <a:solidFill>
                  <a:srgbClr val="E6241A"/>
                </a:solidFill>
                <a:latin typeface="+mn-lt"/>
                <a:ea typeface="+mn-ea"/>
                <a:cs typeface="+mn-ea"/>
                <a:sym typeface="+mn-lt"/>
              </a:rPr>
              <a:t>项目分析</a:t>
            </a:r>
            <a:endParaRPr lang="en-US" altLang="zh-CN" sz="2200" dirty="0">
              <a:solidFill>
                <a:srgbClr val="E6241A"/>
              </a:solidFill>
              <a:latin typeface="+mn-lt"/>
              <a:ea typeface="+mn-ea"/>
              <a:cs typeface="+mn-ea"/>
              <a:sym typeface="+mn-lt"/>
            </a:endParaRPr>
          </a:p>
        </p:txBody>
      </p:sp>
      <p:sp>
        <p:nvSpPr>
          <p:cNvPr id="28" name="矩形 47"/>
          <p:cNvSpPr>
            <a:spLocks noChangeArrowheads="1"/>
          </p:cNvSpPr>
          <p:nvPr/>
        </p:nvSpPr>
        <p:spPr bwMode="auto">
          <a:xfrm>
            <a:off x="5702091" y="5141915"/>
            <a:ext cx="2909058" cy="898673"/>
          </a:xfrm>
          <a:prstGeom prst="rect">
            <a:avLst/>
          </a:prstGeom>
          <a:noFill/>
          <a:ln>
            <a:noFill/>
          </a:ln>
        </p:spPr>
        <p:txBody>
          <a:bodyPr wrap="square" lIns="121883" tIns="60943" rIns="121883" bIns="60943">
            <a:spAutoFit/>
          </a:bodyPr>
          <a:lstStyle/>
          <a:p>
            <a:pPr algn="l" defTabSz="1218565" fontAlgn="auto">
              <a:lnSpc>
                <a:spcPct val="120000"/>
              </a:lnSpc>
              <a:spcAft>
                <a:spcPts val="0"/>
              </a:spcAft>
              <a:defRPr/>
            </a:pPr>
            <a:r>
              <a:rPr lang="zh-CN" altLang="en-US" sz="1400" dirty="0">
                <a:solidFill>
                  <a:srgbClr val="484849"/>
                </a:solidFill>
                <a:latin typeface="+mn-lt"/>
                <a:ea typeface="+mn-ea"/>
                <a:cs typeface="+mn-ea"/>
                <a:sym typeface="+mn-lt"/>
              </a:rPr>
              <a:t>在此录入本图表的综合描述说明，在此录入本图表的综合描述说明。</a:t>
            </a:r>
          </a:p>
        </p:txBody>
      </p:sp>
      <p:sp>
        <p:nvSpPr>
          <p:cNvPr id="29" name="矩形 28"/>
          <p:cNvSpPr>
            <a:spLocks noChangeArrowheads="1"/>
          </p:cNvSpPr>
          <p:nvPr/>
        </p:nvSpPr>
        <p:spPr bwMode="auto">
          <a:xfrm>
            <a:off x="8659179" y="4725938"/>
            <a:ext cx="1521863" cy="461631"/>
          </a:xfrm>
          <a:prstGeom prst="rect">
            <a:avLst/>
          </a:prstGeom>
          <a:noFill/>
          <a:ln w="9525">
            <a:noFill/>
            <a:miter lim="800000"/>
          </a:ln>
        </p:spPr>
        <p:txBody>
          <a:bodyPr wrap="square" lIns="121883" tIns="60943" rIns="121883" bIns="60943">
            <a:spAutoFit/>
          </a:bodyPr>
          <a:lstStyle/>
          <a:p>
            <a:r>
              <a:rPr lang="zh-CN" altLang="en-US" sz="2200" dirty="0">
                <a:solidFill>
                  <a:srgbClr val="E6241A"/>
                </a:solidFill>
                <a:latin typeface="+mn-lt"/>
                <a:ea typeface="+mn-ea"/>
                <a:cs typeface="+mn-ea"/>
                <a:sym typeface="+mn-lt"/>
              </a:rPr>
              <a:t>项目分析</a:t>
            </a:r>
            <a:endParaRPr lang="en-US" altLang="zh-CN" sz="2200" dirty="0">
              <a:solidFill>
                <a:srgbClr val="E6241A"/>
              </a:solidFill>
              <a:latin typeface="+mn-lt"/>
              <a:ea typeface="+mn-ea"/>
              <a:cs typeface="+mn-ea"/>
              <a:sym typeface="+mn-lt"/>
            </a:endParaRPr>
          </a:p>
        </p:txBody>
      </p:sp>
      <p:sp>
        <p:nvSpPr>
          <p:cNvPr id="30" name="矩形 29"/>
          <p:cNvSpPr>
            <a:spLocks noChangeArrowheads="1"/>
          </p:cNvSpPr>
          <p:nvPr/>
        </p:nvSpPr>
        <p:spPr bwMode="auto">
          <a:xfrm>
            <a:off x="8514740" y="5141915"/>
            <a:ext cx="2909058" cy="898673"/>
          </a:xfrm>
          <a:prstGeom prst="rect">
            <a:avLst/>
          </a:prstGeom>
          <a:noFill/>
          <a:ln>
            <a:noFill/>
          </a:ln>
        </p:spPr>
        <p:txBody>
          <a:bodyPr wrap="square" lIns="121883" tIns="60943" rIns="121883" bIns="60943">
            <a:spAutoFit/>
          </a:bodyPr>
          <a:lstStyle/>
          <a:p>
            <a:pPr algn="l" defTabSz="1218565" fontAlgn="auto">
              <a:lnSpc>
                <a:spcPct val="120000"/>
              </a:lnSpc>
              <a:spcAft>
                <a:spcPts val="0"/>
              </a:spcAft>
              <a:defRPr/>
            </a:pPr>
            <a:r>
              <a:rPr lang="zh-CN" altLang="en-US" sz="1400" dirty="0">
                <a:solidFill>
                  <a:srgbClr val="484849"/>
                </a:solidFill>
                <a:latin typeface="+mn-lt"/>
                <a:ea typeface="+mn-ea"/>
                <a:cs typeface="+mn-ea"/>
                <a:sym typeface="+mn-lt"/>
              </a:rPr>
              <a:t>在此录入本图表的综合描述说明，在此录入本图表的综合描述说明。</a:t>
            </a:r>
          </a:p>
        </p:txBody>
      </p:sp>
      <p:grpSp>
        <p:nvGrpSpPr>
          <p:cNvPr id="31" name="组合 30"/>
          <p:cNvGrpSpPr/>
          <p:nvPr/>
        </p:nvGrpSpPr>
        <p:grpSpPr>
          <a:xfrm>
            <a:off x="5852117" y="1810051"/>
            <a:ext cx="3017109" cy="466647"/>
            <a:chOff x="814328" y="3219334"/>
            <a:chExt cx="2797200" cy="432536"/>
          </a:xfrm>
        </p:grpSpPr>
        <p:grpSp>
          <p:nvGrpSpPr>
            <p:cNvPr id="32" name="组合 31"/>
            <p:cNvGrpSpPr/>
            <p:nvPr/>
          </p:nvGrpSpPr>
          <p:grpSpPr>
            <a:xfrm>
              <a:off x="814328" y="3219334"/>
              <a:ext cx="2797200" cy="432536"/>
              <a:chOff x="2173927" y="3285519"/>
              <a:chExt cx="3549387" cy="548848"/>
            </a:xfrm>
          </p:grpSpPr>
          <p:grpSp>
            <p:nvGrpSpPr>
              <p:cNvPr id="34" name="组合 3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sp>
              <p:nvSpPr>
                <p:cNvPr id="37" name="圆角矩形 3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grpSp>
          <p:sp>
            <p:nvSpPr>
              <p:cNvPr id="35" name="椭圆 34"/>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grpSp>
        <p:sp>
          <p:nvSpPr>
            <p:cNvPr id="33" name="TextBox 24"/>
            <p:cNvSpPr txBox="1"/>
            <p:nvPr/>
          </p:nvSpPr>
          <p:spPr>
            <a:xfrm>
              <a:off x="1224125" y="3331792"/>
              <a:ext cx="2191136" cy="21395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80808"/>
                  </a:solidFill>
                  <a:latin typeface="+mn-lt"/>
                  <a:ea typeface="+mn-ea"/>
                  <a:cs typeface="+mn-ea"/>
                  <a:sym typeface="+mn-lt"/>
                </a:rPr>
                <a:t>点击输入标题文本小标签</a:t>
              </a:r>
            </a:p>
          </p:txBody>
        </p:sp>
      </p:grpSp>
      <p:grpSp>
        <p:nvGrpSpPr>
          <p:cNvPr id="38" name="组合 37"/>
          <p:cNvGrpSpPr/>
          <p:nvPr/>
        </p:nvGrpSpPr>
        <p:grpSpPr>
          <a:xfrm>
            <a:off x="5854626" y="2495442"/>
            <a:ext cx="3886819" cy="466647"/>
            <a:chOff x="814327" y="3219334"/>
            <a:chExt cx="3603522" cy="432536"/>
          </a:xfrm>
        </p:grpSpPr>
        <p:grpSp>
          <p:nvGrpSpPr>
            <p:cNvPr id="39" name="组合 38"/>
            <p:cNvGrpSpPr/>
            <p:nvPr/>
          </p:nvGrpSpPr>
          <p:grpSpPr>
            <a:xfrm>
              <a:off x="814327" y="3219334"/>
              <a:ext cx="3603522" cy="432536"/>
              <a:chOff x="2173926" y="3285519"/>
              <a:chExt cx="4572535" cy="548848"/>
            </a:xfrm>
          </p:grpSpPr>
          <p:grpSp>
            <p:nvGrpSpPr>
              <p:cNvPr id="41" name="组合 4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43" name="圆角矩形 4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sp>
              <p:nvSpPr>
                <p:cNvPr id="44" name="圆角矩形 4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grpSp>
          <p:sp>
            <p:nvSpPr>
              <p:cNvPr id="42" name="椭圆 41"/>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grpSp>
        <p:sp>
          <p:nvSpPr>
            <p:cNvPr id="40" name="TextBox 31"/>
            <p:cNvSpPr txBox="1"/>
            <p:nvPr/>
          </p:nvSpPr>
          <p:spPr>
            <a:xfrm>
              <a:off x="1224125" y="3331792"/>
              <a:ext cx="2989681" cy="21395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80808"/>
                  </a:solidFill>
                  <a:latin typeface="+mn-lt"/>
                  <a:ea typeface="+mn-ea"/>
                  <a:cs typeface="+mn-ea"/>
                  <a:sym typeface="+mn-lt"/>
                </a:rPr>
                <a:t>点击输入标题文本及描述说明</a:t>
              </a:r>
            </a:p>
          </p:txBody>
        </p:sp>
      </p:grpSp>
      <p:grpSp>
        <p:nvGrpSpPr>
          <p:cNvPr id="45" name="组合 44"/>
          <p:cNvGrpSpPr/>
          <p:nvPr/>
        </p:nvGrpSpPr>
        <p:grpSpPr>
          <a:xfrm>
            <a:off x="5869597" y="3154095"/>
            <a:ext cx="3200627" cy="466647"/>
            <a:chOff x="814328" y="3219334"/>
            <a:chExt cx="2967344" cy="432536"/>
          </a:xfrm>
        </p:grpSpPr>
        <p:grpSp>
          <p:nvGrpSpPr>
            <p:cNvPr id="46" name="组合 45"/>
            <p:cNvGrpSpPr/>
            <p:nvPr/>
          </p:nvGrpSpPr>
          <p:grpSpPr>
            <a:xfrm>
              <a:off x="814328" y="3219334"/>
              <a:ext cx="2967344" cy="432536"/>
              <a:chOff x="2173927" y="3285519"/>
              <a:chExt cx="3765284" cy="548848"/>
            </a:xfrm>
          </p:grpSpPr>
          <p:grpSp>
            <p:nvGrpSpPr>
              <p:cNvPr id="48" name="组合 4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50" name="圆角矩形 4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sp>
              <p:nvSpPr>
                <p:cNvPr id="51" name="圆角矩形 5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grpSp>
          <p:sp>
            <p:nvSpPr>
              <p:cNvPr id="49" name="椭圆 48"/>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grpSp>
        <p:sp>
          <p:nvSpPr>
            <p:cNvPr id="47" name="TextBox 38"/>
            <p:cNvSpPr txBox="1"/>
            <p:nvPr/>
          </p:nvSpPr>
          <p:spPr>
            <a:xfrm>
              <a:off x="1224125" y="3331792"/>
              <a:ext cx="2371197" cy="21395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80808"/>
                  </a:solidFill>
                  <a:latin typeface="+mn-lt"/>
                  <a:ea typeface="+mn-ea"/>
                  <a:cs typeface="+mn-ea"/>
                  <a:sym typeface="+mn-lt"/>
                </a:rPr>
                <a:t>点击输入标题文本小标签</a:t>
              </a:r>
            </a:p>
          </p:txBody>
        </p:sp>
      </p:grpSp>
      <p:grpSp>
        <p:nvGrpSpPr>
          <p:cNvPr id="52" name="组合 51"/>
          <p:cNvGrpSpPr/>
          <p:nvPr/>
        </p:nvGrpSpPr>
        <p:grpSpPr>
          <a:xfrm>
            <a:off x="5866303" y="3826118"/>
            <a:ext cx="2628805" cy="466647"/>
            <a:chOff x="814328" y="3219334"/>
            <a:chExt cx="2437200" cy="432536"/>
          </a:xfrm>
        </p:grpSpPr>
        <p:grpSp>
          <p:nvGrpSpPr>
            <p:cNvPr id="53" name="组合 52"/>
            <p:cNvGrpSpPr/>
            <p:nvPr/>
          </p:nvGrpSpPr>
          <p:grpSpPr>
            <a:xfrm>
              <a:off x="814328" y="3219334"/>
              <a:ext cx="2437200" cy="432536"/>
              <a:chOff x="2173927" y="3285519"/>
              <a:chExt cx="3092581" cy="548848"/>
            </a:xfrm>
          </p:grpSpPr>
          <p:grpSp>
            <p:nvGrpSpPr>
              <p:cNvPr id="56" name="组合 55"/>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58" name="圆角矩形 57"/>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sp>
              <p:nvSpPr>
                <p:cNvPr id="59" name="圆角矩形 58"/>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grpSp>
          <p:sp>
            <p:nvSpPr>
              <p:cNvPr id="57" name="椭圆 56"/>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80808"/>
                  </a:solidFill>
                  <a:cs typeface="+mn-ea"/>
                  <a:sym typeface="+mn-lt"/>
                </a:endParaRPr>
              </a:p>
            </p:txBody>
          </p:sp>
        </p:grpSp>
        <p:sp>
          <p:nvSpPr>
            <p:cNvPr id="55" name="TextBox 45"/>
            <p:cNvSpPr txBox="1"/>
            <p:nvPr/>
          </p:nvSpPr>
          <p:spPr>
            <a:xfrm>
              <a:off x="1224126" y="3331792"/>
              <a:ext cx="1911028" cy="21395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80808"/>
                  </a:solidFill>
                  <a:latin typeface="+mn-lt"/>
                  <a:ea typeface="+mn-ea"/>
                  <a:cs typeface="+mn-ea"/>
                  <a:sym typeface="+mn-lt"/>
                </a:rPr>
                <a:t>点击输入标题文本</a:t>
              </a:r>
            </a:p>
          </p:txBody>
        </p:sp>
      </p:grpSp>
      <p:grpSp>
        <p:nvGrpSpPr>
          <p:cNvPr id="60" name="组合 59"/>
          <p:cNvGrpSpPr/>
          <p:nvPr/>
        </p:nvGrpSpPr>
        <p:grpSpPr>
          <a:xfrm>
            <a:off x="709536" y="225152"/>
            <a:ext cx="705150" cy="704208"/>
            <a:chOff x="730802" y="225152"/>
            <a:chExt cx="705150" cy="704208"/>
          </a:xfrm>
        </p:grpSpPr>
        <p:grpSp>
          <p:nvGrpSpPr>
            <p:cNvPr id="61" name="组合 60"/>
            <p:cNvGrpSpPr/>
            <p:nvPr/>
          </p:nvGrpSpPr>
          <p:grpSpPr>
            <a:xfrm>
              <a:off x="730802" y="225152"/>
              <a:ext cx="705150" cy="704208"/>
              <a:chOff x="2187816" y="1972391"/>
              <a:chExt cx="849600" cy="848465"/>
            </a:xfrm>
          </p:grpSpPr>
          <p:sp>
            <p:nvSpPr>
              <p:cNvPr id="63"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64" name="椭圆 63"/>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62" name="矩形 61"/>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3</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grpSp>
        <p:nvGrpSpPr>
          <p:cNvPr id="3" name="组合 2"/>
          <p:cNvGrpSpPr/>
          <p:nvPr/>
        </p:nvGrpSpPr>
        <p:grpSpPr>
          <a:xfrm flipH="1">
            <a:off x="504004" y="2098635"/>
            <a:ext cx="8039474" cy="4178535"/>
            <a:chOff x="-2858562" y="1624412"/>
            <a:chExt cx="8335905" cy="4332606"/>
          </a:xfrm>
        </p:grpSpPr>
        <p:grpSp>
          <p:nvGrpSpPr>
            <p:cNvPr id="65" name="Group 1"/>
            <p:cNvGrpSpPr/>
            <p:nvPr/>
          </p:nvGrpSpPr>
          <p:grpSpPr>
            <a:xfrm>
              <a:off x="-2858562" y="1624412"/>
              <a:ext cx="8335905" cy="4332606"/>
              <a:chOff x="2081213" y="1648884"/>
              <a:chExt cx="10086445" cy="5242454"/>
            </a:xfrm>
          </p:grpSpPr>
          <p:sp>
            <p:nvSpPr>
              <p:cNvPr id="66" name="Freeform 6"/>
              <p:cNvSpPr/>
              <p:nvPr userDrawn="1"/>
            </p:nvSpPr>
            <p:spPr bwMode="auto">
              <a:xfrm>
                <a:off x="6773333" y="1648884"/>
                <a:ext cx="5394325" cy="5168900"/>
              </a:xfrm>
              <a:custGeom>
                <a:avLst/>
                <a:gdLst>
                  <a:gd name="T0" fmla="*/ 3876 w 4909"/>
                  <a:gd name="T1" fmla="*/ 4694 h 4702"/>
                  <a:gd name="T2" fmla="*/ 4181 w 4909"/>
                  <a:gd name="T3" fmla="*/ 4457 h 4702"/>
                  <a:gd name="T4" fmla="*/ 4887 w 4909"/>
                  <a:gd name="T5" fmla="*/ 221 h 4702"/>
                  <a:gd name="T6" fmla="*/ 4709 w 4909"/>
                  <a:gd name="T7" fmla="*/ 18 h 4702"/>
                  <a:gd name="T8" fmla="*/ 235 w 4909"/>
                  <a:gd name="T9" fmla="*/ 687 h 4702"/>
                  <a:gd name="T10" fmla="*/ 0 w 4909"/>
                  <a:gd name="T11" fmla="*/ 807 h 4702"/>
                  <a:gd name="T12" fmla="*/ 3876 w 4909"/>
                  <a:gd name="T13" fmla="*/ 4694 h 4702"/>
                </a:gdLst>
                <a:ahLst/>
                <a:cxnLst>
                  <a:cxn ang="0">
                    <a:pos x="T0" y="T1"/>
                  </a:cxn>
                  <a:cxn ang="0">
                    <a:pos x="T2" y="T3"/>
                  </a:cxn>
                  <a:cxn ang="0">
                    <a:pos x="T4" y="T5"/>
                  </a:cxn>
                  <a:cxn ang="0">
                    <a:pos x="T6" y="T7"/>
                  </a:cxn>
                  <a:cxn ang="0">
                    <a:pos x="T8" y="T9"/>
                  </a:cxn>
                  <a:cxn ang="0">
                    <a:pos x="T10" y="T11"/>
                  </a:cxn>
                  <a:cxn ang="0">
                    <a:pos x="T12" y="T13"/>
                  </a:cxn>
                </a:cxnLst>
                <a:rect l="0" t="0" r="r" b="b"/>
                <a:pathLst>
                  <a:path w="4909" h="4702">
                    <a:moveTo>
                      <a:pt x="3876" y="4694"/>
                    </a:moveTo>
                    <a:cubicBezTo>
                      <a:pt x="4122" y="4702"/>
                      <a:pt x="4166" y="4551"/>
                      <a:pt x="4181" y="4457"/>
                    </a:cubicBezTo>
                    <a:cubicBezTo>
                      <a:pt x="4887" y="221"/>
                      <a:pt x="4887" y="221"/>
                      <a:pt x="4887" y="221"/>
                    </a:cubicBezTo>
                    <a:cubicBezTo>
                      <a:pt x="4909" y="67"/>
                      <a:pt x="4818" y="0"/>
                      <a:pt x="4709" y="18"/>
                    </a:cubicBezTo>
                    <a:cubicBezTo>
                      <a:pt x="235" y="687"/>
                      <a:pt x="235" y="687"/>
                      <a:pt x="235" y="687"/>
                    </a:cubicBezTo>
                    <a:cubicBezTo>
                      <a:pt x="102" y="703"/>
                      <a:pt x="19" y="713"/>
                      <a:pt x="0" y="807"/>
                    </a:cubicBezTo>
                    <a:lnTo>
                      <a:pt x="3876" y="4694"/>
                    </a:lnTo>
                    <a:close/>
                  </a:path>
                </a:pathLst>
              </a:custGeom>
              <a:solidFill>
                <a:schemeClr val="tx2"/>
              </a:solidFill>
              <a:ln>
                <a:noFill/>
              </a:ln>
            </p:spPr>
            <p:txBody>
              <a:bodyPr vert="horz" wrap="square" lIns="91440" tIns="45720" rIns="91440" bIns="45720" numCol="1" anchor="t" anchorCtr="0" compatLnSpc="1"/>
              <a:lstStyle/>
              <a:p>
                <a:endParaRPr lang="en-AU" dirty="0">
                  <a:latin typeface="+mn-lt"/>
                  <a:ea typeface="+mn-ea"/>
                  <a:cs typeface="+mn-ea"/>
                  <a:sym typeface="+mn-lt"/>
                </a:endParaRPr>
              </a:p>
            </p:txBody>
          </p:sp>
          <p:sp>
            <p:nvSpPr>
              <p:cNvPr id="67" name="Freeform 7"/>
              <p:cNvSpPr/>
              <p:nvPr userDrawn="1"/>
            </p:nvSpPr>
            <p:spPr bwMode="auto">
              <a:xfrm>
                <a:off x="5942013" y="1677988"/>
                <a:ext cx="6191250" cy="5130800"/>
              </a:xfrm>
              <a:custGeom>
                <a:avLst/>
                <a:gdLst>
                  <a:gd name="T0" fmla="*/ 13 w 5635"/>
                  <a:gd name="T1" fmla="*/ 4469 h 4667"/>
                  <a:gd name="T2" fmla="*/ 173 w 5635"/>
                  <a:gd name="T3" fmla="*/ 4588 h 4667"/>
                  <a:gd name="T4" fmla="*/ 4671 w 5635"/>
                  <a:gd name="T5" fmla="*/ 4667 h 4667"/>
                  <a:gd name="T6" fmla="*/ 4907 w 5635"/>
                  <a:gd name="T7" fmla="*/ 4427 h 4667"/>
                  <a:gd name="T8" fmla="*/ 5613 w 5635"/>
                  <a:gd name="T9" fmla="*/ 190 h 4667"/>
                  <a:gd name="T10" fmla="*/ 5457 w 5635"/>
                  <a:gd name="T11" fmla="*/ 11 h 4667"/>
                  <a:gd name="T12" fmla="*/ 922 w 5635"/>
                  <a:gd name="T13" fmla="*/ 631 h 4667"/>
                  <a:gd name="T14" fmla="*/ 745 w 5635"/>
                  <a:gd name="T15" fmla="*/ 811 h 4667"/>
                  <a:gd name="T16" fmla="*/ 13 w 5635"/>
                  <a:gd name="T17" fmla="*/ 446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35" h="4667">
                    <a:moveTo>
                      <a:pt x="13" y="4469"/>
                    </a:moveTo>
                    <a:cubicBezTo>
                      <a:pt x="0" y="4560"/>
                      <a:pt x="84" y="4588"/>
                      <a:pt x="173" y="4588"/>
                    </a:cubicBezTo>
                    <a:cubicBezTo>
                      <a:pt x="4671" y="4667"/>
                      <a:pt x="4671" y="4667"/>
                      <a:pt x="4671" y="4667"/>
                    </a:cubicBezTo>
                    <a:cubicBezTo>
                      <a:pt x="4848" y="4658"/>
                      <a:pt x="4892" y="4520"/>
                      <a:pt x="4907" y="4427"/>
                    </a:cubicBezTo>
                    <a:cubicBezTo>
                      <a:pt x="5613" y="190"/>
                      <a:pt x="5613" y="190"/>
                      <a:pt x="5613" y="190"/>
                    </a:cubicBezTo>
                    <a:cubicBezTo>
                      <a:pt x="5635" y="37"/>
                      <a:pt x="5548" y="0"/>
                      <a:pt x="5457" y="11"/>
                    </a:cubicBezTo>
                    <a:cubicBezTo>
                      <a:pt x="922" y="631"/>
                      <a:pt x="922" y="631"/>
                      <a:pt x="922" y="631"/>
                    </a:cubicBezTo>
                    <a:cubicBezTo>
                      <a:pt x="829" y="643"/>
                      <a:pt x="764" y="718"/>
                      <a:pt x="745" y="811"/>
                    </a:cubicBezTo>
                    <a:lnTo>
                      <a:pt x="13" y="4469"/>
                    </a:lnTo>
                    <a:close/>
                  </a:path>
                </a:pathLst>
              </a:custGeom>
              <a:gradFill>
                <a:gsLst>
                  <a:gs pos="0">
                    <a:srgbClr val="616264"/>
                  </a:gs>
                  <a:gs pos="100000">
                    <a:srgbClr val="999A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cs typeface="+mn-ea"/>
                  <a:sym typeface="+mn-lt"/>
                </a:endParaRPr>
              </a:p>
            </p:txBody>
          </p:sp>
          <p:sp>
            <p:nvSpPr>
              <p:cNvPr id="68" name="Freeform 8"/>
              <p:cNvSpPr/>
              <p:nvPr userDrawn="1"/>
            </p:nvSpPr>
            <p:spPr bwMode="auto">
              <a:xfrm>
                <a:off x="2127783" y="6702430"/>
                <a:ext cx="9102725" cy="182563"/>
              </a:xfrm>
              <a:custGeom>
                <a:avLst/>
                <a:gdLst>
                  <a:gd name="T0" fmla="*/ 8164 w 8284"/>
                  <a:gd name="T1" fmla="*/ 30 h 166"/>
                  <a:gd name="T2" fmla="*/ 8284 w 8284"/>
                  <a:gd name="T3" fmla="*/ 66 h 166"/>
                  <a:gd name="T4" fmla="*/ 7588 w 8284"/>
                  <a:gd name="T5" fmla="*/ 156 h 166"/>
                  <a:gd name="T6" fmla="*/ 762 w 8284"/>
                  <a:gd name="T7" fmla="*/ 155 h 166"/>
                  <a:gd name="T8" fmla="*/ 0 w 8284"/>
                  <a:gd name="T9" fmla="*/ 66 h 166"/>
                  <a:gd name="T10" fmla="*/ 345 w 8284"/>
                  <a:gd name="T11" fmla="*/ 0 h 166"/>
                  <a:gd name="T12" fmla="*/ 8164 w 8284"/>
                  <a:gd name="T13" fmla="*/ 30 h 166"/>
                </a:gdLst>
                <a:ahLst/>
                <a:cxnLst>
                  <a:cxn ang="0">
                    <a:pos x="T0" y="T1"/>
                  </a:cxn>
                  <a:cxn ang="0">
                    <a:pos x="T2" y="T3"/>
                  </a:cxn>
                  <a:cxn ang="0">
                    <a:pos x="T4" y="T5"/>
                  </a:cxn>
                  <a:cxn ang="0">
                    <a:pos x="T6" y="T7"/>
                  </a:cxn>
                  <a:cxn ang="0">
                    <a:pos x="T8" y="T9"/>
                  </a:cxn>
                  <a:cxn ang="0">
                    <a:pos x="T10" y="T11"/>
                  </a:cxn>
                  <a:cxn ang="0">
                    <a:pos x="T12" y="T13"/>
                  </a:cxn>
                </a:cxnLst>
                <a:rect l="0" t="0" r="r" b="b"/>
                <a:pathLst>
                  <a:path w="8284" h="166">
                    <a:moveTo>
                      <a:pt x="8164" y="30"/>
                    </a:moveTo>
                    <a:cubicBezTo>
                      <a:pt x="8284" y="66"/>
                      <a:pt x="8284" y="66"/>
                      <a:pt x="8284" y="66"/>
                    </a:cubicBezTo>
                    <a:cubicBezTo>
                      <a:pt x="8284" y="66"/>
                      <a:pt x="8217" y="156"/>
                      <a:pt x="7588" y="156"/>
                    </a:cubicBezTo>
                    <a:cubicBezTo>
                      <a:pt x="6959" y="156"/>
                      <a:pt x="1033" y="155"/>
                      <a:pt x="762" y="155"/>
                    </a:cubicBezTo>
                    <a:cubicBezTo>
                      <a:pt x="490" y="155"/>
                      <a:pt x="202" y="166"/>
                      <a:pt x="0" y="66"/>
                    </a:cubicBezTo>
                    <a:cubicBezTo>
                      <a:pt x="345" y="0"/>
                      <a:pt x="345" y="0"/>
                      <a:pt x="345" y="0"/>
                    </a:cubicBezTo>
                    <a:lnTo>
                      <a:pt x="8164" y="30"/>
                    </a:lnTo>
                    <a:close/>
                  </a:path>
                </a:pathLst>
              </a:custGeom>
              <a:solidFill>
                <a:schemeClr val="bg2"/>
              </a:solidFill>
              <a:ln>
                <a:noFill/>
              </a:ln>
            </p:spPr>
            <p:txBody>
              <a:bodyPr vert="horz" wrap="square" lIns="91440" tIns="45720" rIns="91440" bIns="45720" numCol="1" anchor="t" anchorCtr="0" compatLnSpc="1"/>
              <a:lstStyle/>
              <a:p>
                <a:endParaRPr lang="en-AU" dirty="0">
                  <a:latin typeface="+mn-lt"/>
                  <a:ea typeface="+mn-ea"/>
                  <a:cs typeface="+mn-ea"/>
                  <a:sym typeface="+mn-lt"/>
                </a:endParaRPr>
              </a:p>
            </p:txBody>
          </p:sp>
          <p:sp>
            <p:nvSpPr>
              <p:cNvPr id="69" name="Freeform 8"/>
              <p:cNvSpPr/>
              <p:nvPr userDrawn="1"/>
            </p:nvSpPr>
            <p:spPr bwMode="auto">
              <a:xfrm>
                <a:off x="2081213" y="6708775"/>
                <a:ext cx="9102725" cy="182563"/>
              </a:xfrm>
              <a:custGeom>
                <a:avLst/>
                <a:gdLst>
                  <a:gd name="T0" fmla="*/ 8164 w 8284"/>
                  <a:gd name="T1" fmla="*/ 30 h 166"/>
                  <a:gd name="T2" fmla="*/ 8284 w 8284"/>
                  <a:gd name="T3" fmla="*/ 66 h 166"/>
                  <a:gd name="T4" fmla="*/ 7588 w 8284"/>
                  <a:gd name="T5" fmla="*/ 156 h 166"/>
                  <a:gd name="T6" fmla="*/ 762 w 8284"/>
                  <a:gd name="T7" fmla="*/ 155 h 166"/>
                  <a:gd name="T8" fmla="*/ 0 w 8284"/>
                  <a:gd name="T9" fmla="*/ 66 h 166"/>
                  <a:gd name="T10" fmla="*/ 345 w 8284"/>
                  <a:gd name="T11" fmla="*/ 0 h 166"/>
                  <a:gd name="T12" fmla="*/ 8164 w 8284"/>
                  <a:gd name="T13" fmla="*/ 30 h 166"/>
                </a:gdLst>
                <a:ahLst/>
                <a:cxnLst>
                  <a:cxn ang="0">
                    <a:pos x="T0" y="T1"/>
                  </a:cxn>
                  <a:cxn ang="0">
                    <a:pos x="T2" y="T3"/>
                  </a:cxn>
                  <a:cxn ang="0">
                    <a:pos x="T4" y="T5"/>
                  </a:cxn>
                  <a:cxn ang="0">
                    <a:pos x="T6" y="T7"/>
                  </a:cxn>
                  <a:cxn ang="0">
                    <a:pos x="T8" y="T9"/>
                  </a:cxn>
                  <a:cxn ang="0">
                    <a:pos x="T10" y="T11"/>
                  </a:cxn>
                  <a:cxn ang="0">
                    <a:pos x="T12" y="T13"/>
                  </a:cxn>
                </a:cxnLst>
                <a:rect l="0" t="0" r="r" b="b"/>
                <a:pathLst>
                  <a:path w="8284" h="166">
                    <a:moveTo>
                      <a:pt x="8164" y="30"/>
                    </a:moveTo>
                    <a:cubicBezTo>
                      <a:pt x="8284" y="66"/>
                      <a:pt x="8284" y="66"/>
                      <a:pt x="8284" y="66"/>
                    </a:cubicBezTo>
                    <a:cubicBezTo>
                      <a:pt x="8284" y="66"/>
                      <a:pt x="8217" y="156"/>
                      <a:pt x="7588" y="156"/>
                    </a:cubicBezTo>
                    <a:cubicBezTo>
                      <a:pt x="6959" y="156"/>
                      <a:pt x="1033" y="155"/>
                      <a:pt x="762" y="155"/>
                    </a:cubicBezTo>
                    <a:cubicBezTo>
                      <a:pt x="490" y="155"/>
                      <a:pt x="202" y="166"/>
                      <a:pt x="0" y="66"/>
                    </a:cubicBezTo>
                    <a:cubicBezTo>
                      <a:pt x="345" y="0"/>
                      <a:pt x="345" y="0"/>
                      <a:pt x="345" y="0"/>
                    </a:cubicBezTo>
                    <a:lnTo>
                      <a:pt x="8164" y="30"/>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a:solidFill>
                    <a:prstClr val="white"/>
                  </a:solidFill>
                  <a:cs typeface="+mn-ea"/>
                  <a:sym typeface="+mn-lt"/>
                </a:endParaRPr>
              </a:p>
            </p:txBody>
          </p:sp>
          <p:sp>
            <p:nvSpPr>
              <p:cNvPr id="70" name="Rectangle 9"/>
              <p:cNvSpPr>
                <a:spLocks noChangeArrowheads="1"/>
              </p:cNvSpPr>
              <p:nvPr userDrawn="1"/>
            </p:nvSpPr>
            <p:spPr bwMode="auto">
              <a:xfrm>
                <a:off x="2081213" y="6658504"/>
                <a:ext cx="9102725" cy="144463"/>
              </a:xfrm>
              <a:prstGeom prst="rect">
                <a:avLst/>
              </a:prstGeom>
              <a:solidFill>
                <a:schemeClr val="bg2"/>
              </a:solidFill>
              <a:ln>
                <a:noFill/>
              </a:ln>
            </p:spPr>
            <p:txBody>
              <a:bodyPr vert="horz" wrap="square" lIns="91440" tIns="45720" rIns="91440" bIns="45720" numCol="1" anchor="t" anchorCtr="0" compatLnSpc="1"/>
              <a:lstStyle/>
              <a:p>
                <a:endParaRPr lang="en-AU" dirty="0">
                  <a:latin typeface="+mn-lt"/>
                  <a:ea typeface="+mn-ea"/>
                  <a:cs typeface="+mn-ea"/>
                  <a:sym typeface="+mn-lt"/>
                </a:endParaRPr>
              </a:p>
            </p:txBody>
          </p:sp>
          <p:sp>
            <p:nvSpPr>
              <p:cNvPr id="71" name="Rectangle 9"/>
              <p:cNvSpPr>
                <a:spLocks noChangeArrowheads="1"/>
              </p:cNvSpPr>
              <p:nvPr userDrawn="1"/>
            </p:nvSpPr>
            <p:spPr bwMode="auto">
              <a:xfrm>
                <a:off x="2096034" y="6662742"/>
                <a:ext cx="9102725" cy="144463"/>
              </a:xfrm>
              <a:prstGeom prst="rect">
                <a:avLst/>
              </a:prstGeom>
              <a:solidFill>
                <a:schemeClr val="tx2">
                  <a:alpha val="10000"/>
                </a:schemeClr>
              </a:solidFill>
              <a:ln>
                <a:noFill/>
              </a:ln>
            </p:spPr>
            <p:txBody>
              <a:bodyPr vert="horz" wrap="square" lIns="91440" tIns="45720" rIns="91440" bIns="45720" numCol="1" anchor="t" anchorCtr="0" compatLnSpc="1"/>
              <a:lstStyle/>
              <a:p>
                <a:endParaRPr lang="en-AU" dirty="0">
                  <a:latin typeface="+mn-lt"/>
                  <a:ea typeface="+mn-ea"/>
                  <a:cs typeface="+mn-ea"/>
                  <a:sym typeface="+mn-lt"/>
                </a:endParaRPr>
              </a:p>
            </p:txBody>
          </p:sp>
          <p:sp>
            <p:nvSpPr>
              <p:cNvPr id="72" name="Freeform 10"/>
              <p:cNvSpPr/>
              <p:nvPr userDrawn="1"/>
            </p:nvSpPr>
            <p:spPr bwMode="auto">
              <a:xfrm>
                <a:off x="4059238" y="6669087"/>
                <a:ext cx="742950" cy="93663"/>
              </a:xfrm>
              <a:custGeom>
                <a:avLst/>
                <a:gdLst>
                  <a:gd name="T0" fmla="*/ 672 w 676"/>
                  <a:gd name="T1" fmla="*/ 0 h 86"/>
                  <a:gd name="T2" fmla="*/ 615 w 676"/>
                  <a:gd name="T3" fmla="*/ 85 h 86"/>
                  <a:gd name="T4" fmla="*/ 74 w 676"/>
                  <a:gd name="T5" fmla="*/ 85 h 86"/>
                  <a:gd name="T6" fmla="*/ 1 w 676"/>
                  <a:gd name="T7" fmla="*/ 0 h 86"/>
                  <a:gd name="T8" fmla="*/ 672 w 676"/>
                  <a:gd name="T9" fmla="*/ 0 h 86"/>
                </a:gdLst>
                <a:ahLst/>
                <a:cxnLst>
                  <a:cxn ang="0">
                    <a:pos x="T0" y="T1"/>
                  </a:cxn>
                  <a:cxn ang="0">
                    <a:pos x="T2" y="T3"/>
                  </a:cxn>
                  <a:cxn ang="0">
                    <a:pos x="T4" y="T5"/>
                  </a:cxn>
                  <a:cxn ang="0">
                    <a:pos x="T6" y="T7"/>
                  </a:cxn>
                  <a:cxn ang="0">
                    <a:pos x="T8" y="T9"/>
                  </a:cxn>
                </a:cxnLst>
                <a:rect l="0" t="0" r="r" b="b"/>
                <a:pathLst>
                  <a:path w="676" h="86">
                    <a:moveTo>
                      <a:pt x="672" y="0"/>
                    </a:moveTo>
                    <a:cubicBezTo>
                      <a:pt x="672" y="0"/>
                      <a:pt x="676" y="86"/>
                      <a:pt x="615" y="85"/>
                    </a:cubicBezTo>
                    <a:cubicBezTo>
                      <a:pt x="555" y="84"/>
                      <a:pt x="101" y="85"/>
                      <a:pt x="74" y="85"/>
                    </a:cubicBezTo>
                    <a:cubicBezTo>
                      <a:pt x="46" y="85"/>
                      <a:pt x="0" y="77"/>
                      <a:pt x="1" y="0"/>
                    </a:cubicBezTo>
                    <a:lnTo>
                      <a:pt x="672" y="0"/>
                    </a:lnTo>
                    <a:close/>
                  </a:path>
                </a:pathLst>
              </a:custGeom>
              <a:solidFill>
                <a:schemeClr val="tx1">
                  <a:lumMod val="50000"/>
                  <a:alpha val="10000"/>
                </a:schemeClr>
              </a:solidFill>
              <a:ln>
                <a:noFill/>
              </a:ln>
            </p:spPr>
            <p:txBody>
              <a:bodyPr vert="horz" wrap="square" lIns="91440" tIns="45720" rIns="91440" bIns="45720" numCol="1" anchor="t" anchorCtr="0" compatLnSpc="1"/>
              <a:lstStyle/>
              <a:p>
                <a:endParaRPr lang="en-AU" dirty="0">
                  <a:latin typeface="+mn-lt"/>
                  <a:ea typeface="+mn-ea"/>
                  <a:cs typeface="+mn-ea"/>
                  <a:sym typeface="+mn-lt"/>
                </a:endParaRPr>
              </a:p>
            </p:txBody>
          </p:sp>
          <p:sp>
            <p:nvSpPr>
              <p:cNvPr id="73" name="Freeform 11"/>
              <p:cNvSpPr/>
              <p:nvPr userDrawn="1"/>
            </p:nvSpPr>
            <p:spPr bwMode="auto">
              <a:xfrm>
                <a:off x="10864850" y="6694487"/>
                <a:ext cx="231775" cy="100013"/>
              </a:xfrm>
              <a:custGeom>
                <a:avLst/>
                <a:gdLst>
                  <a:gd name="T0" fmla="*/ 0 w 212"/>
                  <a:gd name="T1" fmla="*/ 78 h 91"/>
                  <a:gd name="T2" fmla="*/ 14 w 212"/>
                  <a:gd name="T3" fmla="*/ 91 h 91"/>
                  <a:gd name="T4" fmla="*/ 198 w 212"/>
                  <a:gd name="T5" fmla="*/ 91 h 91"/>
                  <a:gd name="T6" fmla="*/ 212 w 212"/>
                  <a:gd name="T7" fmla="*/ 78 h 91"/>
                  <a:gd name="T8" fmla="*/ 212 w 212"/>
                  <a:gd name="T9" fmla="*/ 13 h 91"/>
                  <a:gd name="T10" fmla="*/ 198 w 212"/>
                  <a:gd name="T11" fmla="*/ 0 h 91"/>
                  <a:gd name="T12" fmla="*/ 14 w 212"/>
                  <a:gd name="T13" fmla="*/ 0 h 91"/>
                  <a:gd name="T14" fmla="*/ 0 w 212"/>
                  <a:gd name="T15" fmla="*/ 13 h 91"/>
                  <a:gd name="T16" fmla="*/ 0 w 212"/>
                  <a:gd name="T17"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91">
                    <a:moveTo>
                      <a:pt x="0" y="78"/>
                    </a:moveTo>
                    <a:cubicBezTo>
                      <a:pt x="0" y="85"/>
                      <a:pt x="6" y="91"/>
                      <a:pt x="14" y="91"/>
                    </a:cubicBezTo>
                    <a:cubicBezTo>
                      <a:pt x="198" y="91"/>
                      <a:pt x="198" y="91"/>
                      <a:pt x="198" y="91"/>
                    </a:cubicBezTo>
                    <a:cubicBezTo>
                      <a:pt x="206" y="91"/>
                      <a:pt x="212" y="85"/>
                      <a:pt x="212" y="78"/>
                    </a:cubicBezTo>
                    <a:cubicBezTo>
                      <a:pt x="212" y="13"/>
                      <a:pt x="212" y="13"/>
                      <a:pt x="212" y="13"/>
                    </a:cubicBezTo>
                    <a:cubicBezTo>
                      <a:pt x="212" y="6"/>
                      <a:pt x="206" y="0"/>
                      <a:pt x="198" y="0"/>
                    </a:cubicBezTo>
                    <a:cubicBezTo>
                      <a:pt x="14" y="0"/>
                      <a:pt x="14" y="0"/>
                      <a:pt x="14" y="0"/>
                    </a:cubicBezTo>
                    <a:cubicBezTo>
                      <a:pt x="6" y="0"/>
                      <a:pt x="0" y="6"/>
                      <a:pt x="0" y="13"/>
                    </a:cubicBezTo>
                    <a:lnTo>
                      <a:pt x="0" y="78"/>
                    </a:lnTo>
                    <a:close/>
                  </a:path>
                </a:pathLst>
              </a:custGeom>
              <a:solidFill>
                <a:schemeClr val="tx1">
                  <a:lumMod val="50000"/>
                  <a:alpha val="10000"/>
                </a:schemeClr>
              </a:solidFill>
              <a:ln>
                <a:noFill/>
              </a:ln>
            </p:spPr>
            <p:txBody>
              <a:bodyPr vert="horz" wrap="square" lIns="91440" tIns="45720" rIns="91440" bIns="45720" numCol="1" anchor="t" anchorCtr="0" compatLnSpc="1"/>
              <a:lstStyle/>
              <a:p>
                <a:endParaRPr lang="en-AU" dirty="0">
                  <a:latin typeface="+mn-lt"/>
                  <a:ea typeface="+mn-ea"/>
                  <a:cs typeface="+mn-ea"/>
                  <a:sym typeface="+mn-lt"/>
                </a:endParaRPr>
              </a:p>
            </p:txBody>
          </p:sp>
          <p:sp>
            <p:nvSpPr>
              <p:cNvPr id="74" name="Freeform 12"/>
              <p:cNvSpPr/>
              <p:nvPr userDrawn="1"/>
            </p:nvSpPr>
            <p:spPr bwMode="auto">
              <a:xfrm>
                <a:off x="9194800" y="2151063"/>
                <a:ext cx="34925" cy="44450"/>
              </a:xfrm>
              <a:custGeom>
                <a:avLst/>
                <a:gdLst>
                  <a:gd name="T0" fmla="*/ 30 w 33"/>
                  <a:gd name="T1" fmla="*/ 24 h 41"/>
                  <a:gd name="T2" fmla="*/ 11 w 33"/>
                  <a:gd name="T3" fmla="*/ 39 h 41"/>
                  <a:gd name="T4" fmla="*/ 3 w 33"/>
                  <a:gd name="T5" fmla="*/ 17 h 41"/>
                  <a:gd name="T6" fmla="*/ 21 w 33"/>
                  <a:gd name="T7" fmla="*/ 2 h 41"/>
                  <a:gd name="T8" fmla="*/ 30 w 33"/>
                  <a:gd name="T9" fmla="*/ 24 h 41"/>
                </a:gdLst>
                <a:ahLst/>
                <a:cxnLst>
                  <a:cxn ang="0">
                    <a:pos x="T0" y="T1"/>
                  </a:cxn>
                  <a:cxn ang="0">
                    <a:pos x="T2" y="T3"/>
                  </a:cxn>
                  <a:cxn ang="0">
                    <a:pos x="T4" y="T5"/>
                  </a:cxn>
                  <a:cxn ang="0">
                    <a:pos x="T6" y="T7"/>
                  </a:cxn>
                  <a:cxn ang="0">
                    <a:pos x="T8" y="T9"/>
                  </a:cxn>
                </a:cxnLst>
                <a:rect l="0" t="0" r="r" b="b"/>
                <a:pathLst>
                  <a:path w="33" h="41">
                    <a:moveTo>
                      <a:pt x="30" y="24"/>
                    </a:moveTo>
                    <a:cubicBezTo>
                      <a:pt x="27" y="35"/>
                      <a:pt x="19" y="41"/>
                      <a:pt x="11" y="39"/>
                    </a:cubicBezTo>
                    <a:cubicBezTo>
                      <a:pt x="4" y="37"/>
                      <a:pt x="0" y="27"/>
                      <a:pt x="3" y="17"/>
                    </a:cubicBezTo>
                    <a:cubicBezTo>
                      <a:pt x="5" y="7"/>
                      <a:pt x="14" y="0"/>
                      <a:pt x="21" y="2"/>
                    </a:cubicBezTo>
                    <a:cubicBezTo>
                      <a:pt x="29" y="4"/>
                      <a:pt x="33" y="14"/>
                      <a:pt x="30" y="24"/>
                    </a:cubicBezTo>
                    <a:close/>
                  </a:path>
                </a:pathLst>
              </a:custGeom>
              <a:solidFill>
                <a:srgbClr val="1EA185"/>
              </a:solidFill>
              <a:ln>
                <a:noFill/>
              </a:ln>
            </p:spPr>
            <p:txBody>
              <a:bodyPr vert="horz" wrap="square" lIns="91440" tIns="45720" rIns="91440" bIns="45720" numCol="1" anchor="t" anchorCtr="0" compatLnSpc="1"/>
              <a:lstStyle/>
              <a:p>
                <a:endParaRPr lang="en-AU" dirty="0">
                  <a:latin typeface="+mn-lt"/>
                  <a:ea typeface="+mn-ea"/>
                  <a:cs typeface="+mn-ea"/>
                  <a:sym typeface="+mn-lt"/>
                </a:endParaRPr>
              </a:p>
            </p:txBody>
          </p:sp>
        </p:grpSp>
        <p:pic>
          <p:nvPicPr>
            <p:cNvPr id="75" name="图片占位符 10"/>
            <p:cNvPicPr>
              <a:picLocks noChangeAspect="1"/>
            </p:cNvPicPr>
            <p:nvPr/>
          </p:nvPicPr>
          <p:blipFill>
            <a:blip r:embed="rId4">
              <a:extLst>
                <a:ext uri="{28A0092B-C50C-407E-A947-70E740481C1C}">
                  <a14:useLocalDpi xmlns:a14="http://schemas.microsoft.com/office/drawing/2010/main" val="0"/>
                </a:ext>
              </a:extLst>
            </a:blip>
            <a:srcRect l="7509" r="7509"/>
            <a:stretch>
              <a:fillRect/>
            </a:stretch>
          </p:blipFill>
          <p:spPr>
            <a:xfrm>
              <a:off x="496824" y="1924570"/>
              <a:ext cx="4684088" cy="36745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419 h 10419"/>
                <a:gd name="connsiteX1-3" fmla="*/ 1277 w 10000"/>
                <a:gd name="connsiteY1-4" fmla="*/ 0 h 10419"/>
                <a:gd name="connsiteX2-5" fmla="*/ 10000 w 10000"/>
                <a:gd name="connsiteY2-6" fmla="*/ 419 h 10419"/>
                <a:gd name="connsiteX3-7" fmla="*/ 8000 w 10000"/>
                <a:gd name="connsiteY3-8" fmla="*/ 10419 h 10419"/>
                <a:gd name="connsiteX4-9" fmla="*/ 0 w 10000"/>
                <a:gd name="connsiteY4-10" fmla="*/ 10419 h 10419"/>
                <a:gd name="connsiteX0-11" fmla="*/ 0 w 9138"/>
                <a:gd name="connsiteY0-12" fmla="*/ 12003 h 12003"/>
                <a:gd name="connsiteX1-13" fmla="*/ 1277 w 9138"/>
                <a:gd name="connsiteY1-14" fmla="*/ 1584 h 12003"/>
                <a:gd name="connsiteX2-15" fmla="*/ 9138 w 9138"/>
                <a:gd name="connsiteY2-16" fmla="*/ 0 h 12003"/>
                <a:gd name="connsiteX3-17" fmla="*/ 8000 w 9138"/>
                <a:gd name="connsiteY3-18" fmla="*/ 12003 h 12003"/>
                <a:gd name="connsiteX4-19" fmla="*/ 0 w 9138"/>
                <a:gd name="connsiteY4-20" fmla="*/ 12003 h 120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38" h="12003">
                  <a:moveTo>
                    <a:pt x="0" y="12003"/>
                  </a:moveTo>
                  <a:lnTo>
                    <a:pt x="1277" y="1584"/>
                  </a:lnTo>
                  <a:lnTo>
                    <a:pt x="9138" y="0"/>
                  </a:lnTo>
                  <a:lnTo>
                    <a:pt x="8000" y="12003"/>
                  </a:lnTo>
                  <a:lnTo>
                    <a:pt x="0" y="12003"/>
                  </a:lnTo>
                  <a:close/>
                </a:path>
              </a:pathLst>
            </a:custGeom>
            <a:noFill/>
          </p:spPr>
        </p:pic>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350"/>
                                        <p:tgtEl>
                                          <p:spTgt spid="31"/>
                                        </p:tgtEl>
                                        <p:attrNameLst>
                                          <p:attrName>ppt_x</p:attrName>
                                        </p:attrNameLst>
                                      </p:cBhvr>
                                      <p:tavLst>
                                        <p:tav tm="0">
                                          <p:val>
                                            <p:strVal val="#ppt_x-#ppt_w*1.125000"/>
                                          </p:val>
                                        </p:tav>
                                        <p:tav tm="100000">
                                          <p:val>
                                            <p:strVal val="#ppt_x"/>
                                          </p:val>
                                        </p:tav>
                                      </p:tavLst>
                                    </p:anim>
                                    <p:animEffect transition="in" filter="wipe(right)">
                                      <p:cBhvr>
                                        <p:cTn id="17" dur="350"/>
                                        <p:tgtEl>
                                          <p:spTgt spid="31"/>
                                        </p:tgtEl>
                                      </p:cBhvr>
                                    </p:animEffect>
                                  </p:childTnLst>
                                </p:cTn>
                              </p:par>
                              <p:par>
                                <p:cTn id="18" presetID="12" presetClass="entr" presetSubtype="8" fill="hold" nodeType="withEffect">
                                  <p:stCondLst>
                                    <p:cond delay="10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350"/>
                                        <p:tgtEl>
                                          <p:spTgt spid="38"/>
                                        </p:tgtEl>
                                        <p:attrNameLst>
                                          <p:attrName>ppt_x</p:attrName>
                                        </p:attrNameLst>
                                      </p:cBhvr>
                                      <p:tavLst>
                                        <p:tav tm="0">
                                          <p:val>
                                            <p:strVal val="#ppt_x-#ppt_w*1.125000"/>
                                          </p:val>
                                        </p:tav>
                                        <p:tav tm="100000">
                                          <p:val>
                                            <p:strVal val="#ppt_x"/>
                                          </p:val>
                                        </p:tav>
                                      </p:tavLst>
                                    </p:anim>
                                    <p:animEffect transition="in" filter="wipe(right)">
                                      <p:cBhvr>
                                        <p:cTn id="21" dur="350"/>
                                        <p:tgtEl>
                                          <p:spTgt spid="38"/>
                                        </p:tgtEl>
                                      </p:cBhvr>
                                    </p:animEffect>
                                  </p:childTnLst>
                                </p:cTn>
                              </p:par>
                              <p:par>
                                <p:cTn id="22" presetID="12" presetClass="entr" presetSubtype="8" fill="hold" nodeType="withEffect">
                                  <p:stCondLst>
                                    <p:cond delay="20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350"/>
                                        <p:tgtEl>
                                          <p:spTgt spid="45"/>
                                        </p:tgtEl>
                                        <p:attrNameLst>
                                          <p:attrName>ppt_x</p:attrName>
                                        </p:attrNameLst>
                                      </p:cBhvr>
                                      <p:tavLst>
                                        <p:tav tm="0">
                                          <p:val>
                                            <p:strVal val="#ppt_x-#ppt_w*1.125000"/>
                                          </p:val>
                                        </p:tav>
                                        <p:tav tm="100000">
                                          <p:val>
                                            <p:strVal val="#ppt_x"/>
                                          </p:val>
                                        </p:tav>
                                      </p:tavLst>
                                    </p:anim>
                                    <p:animEffect transition="in" filter="wipe(right)">
                                      <p:cBhvr>
                                        <p:cTn id="25" dur="350"/>
                                        <p:tgtEl>
                                          <p:spTgt spid="45"/>
                                        </p:tgtEl>
                                      </p:cBhvr>
                                    </p:animEffect>
                                  </p:childTnLst>
                                </p:cTn>
                              </p:par>
                              <p:par>
                                <p:cTn id="26" presetID="12" presetClass="entr" presetSubtype="8" fill="hold" nodeType="withEffect">
                                  <p:stCondLst>
                                    <p:cond delay="3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350"/>
                                        <p:tgtEl>
                                          <p:spTgt spid="52"/>
                                        </p:tgtEl>
                                        <p:attrNameLst>
                                          <p:attrName>ppt_x</p:attrName>
                                        </p:attrNameLst>
                                      </p:cBhvr>
                                      <p:tavLst>
                                        <p:tav tm="0">
                                          <p:val>
                                            <p:strVal val="#ppt_x-#ppt_w*1.125000"/>
                                          </p:val>
                                        </p:tav>
                                        <p:tav tm="100000">
                                          <p:val>
                                            <p:strVal val="#ppt_x"/>
                                          </p:val>
                                        </p:tav>
                                      </p:tavLst>
                                    </p:anim>
                                    <p:animEffect transition="in" filter="wipe(right)">
                                      <p:cBhvr>
                                        <p:cTn id="29" dur="350"/>
                                        <p:tgtEl>
                                          <p:spTgt spid="52"/>
                                        </p:tgtEl>
                                      </p:cBhvr>
                                    </p:animEffect>
                                  </p:childTnLst>
                                </p:cTn>
                              </p:par>
                            </p:childTnLst>
                          </p:cTn>
                        </p:par>
                        <p:par>
                          <p:cTn id="30" fill="hold">
                            <p:stCondLst>
                              <p:cond delay="1500"/>
                            </p:stCondLst>
                            <p:childTnLst>
                              <p:par>
                                <p:cTn id="31" presetID="1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up)">
                                      <p:cBhvr>
                                        <p:cTn id="34" dur="500"/>
                                        <p:tgtEl>
                                          <p:spTgt spid="17"/>
                                        </p:tgtEl>
                                      </p:cBhvr>
                                    </p:animEffect>
                                  </p:childTnLst>
                                </p:cTn>
                              </p:par>
                              <p:par>
                                <p:cTn id="35" presetID="12" presetClass="entr" presetSubtype="4" fill="hold" grpId="0" nodeType="withEffect">
                                  <p:stCondLst>
                                    <p:cond delay="2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p:tgtEl>
                                          <p:spTgt spid="28"/>
                                        </p:tgtEl>
                                        <p:attrNameLst>
                                          <p:attrName>ppt_y</p:attrName>
                                        </p:attrNameLst>
                                      </p:cBhvr>
                                      <p:tavLst>
                                        <p:tav tm="0">
                                          <p:val>
                                            <p:strVal val="#ppt_y+#ppt_h*1.125000"/>
                                          </p:val>
                                        </p:tav>
                                        <p:tav tm="100000">
                                          <p:val>
                                            <p:strVal val="#ppt_y"/>
                                          </p:val>
                                        </p:tav>
                                      </p:tavLst>
                                    </p:anim>
                                    <p:animEffect transition="in" filter="wipe(up)">
                                      <p:cBhvr>
                                        <p:cTn id="38" dur="500"/>
                                        <p:tgtEl>
                                          <p:spTgt spid="28"/>
                                        </p:tgtEl>
                                      </p:cBhvr>
                                    </p:animEffect>
                                  </p:childTnLst>
                                </p:cTn>
                              </p:par>
                              <p:par>
                                <p:cTn id="39" presetID="12" presetClass="entr" presetSubtype="4" fill="hold" grpId="0" nodeType="withEffect">
                                  <p:stCondLst>
                                    <p:cond delay="4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p:tgtEl>
                                          <p:spTgt spid="29"/>
                                        </p:tgtEl>
                                        <p:attrNameLst>
                                          <p:attrName>ppt_y</p:attrName>
                                        </p:attrNameLst>
                                      </p:cBhvr>
                                      <p:tavLst>
                                        <p:tav tm="0">
                                          <p:val>
                                            <p:strVal val="#ppt_y+#ppt_h*1.125000"/>
                                          </p:val>
                                        </p:tav>
                                        <p:tav tm="100000">
                                          <p:val>
                                            <p:strVal val="#ppt_y"/>
                                          </p:val>
                                        </p:tav>
                                      </p:tavLst>
                                    </p:anim>
                                    <p:animEffect transition="in" filter="wipe(up)">
                                      <p:cBhvr>
                                        <p:cTn id="42" dur="500"/>
                                        <p:tgtEl>
                                          <p:spTgt spid="29"/>
                                        </p:tgtEl>
                                      </p:cBhvr>
                                    </p:animEffect>
                                  </p:childTnLst>
                                </p:cTn>
                              </p:par>
                              <p:par>
                                <p:cTn id="43" presetID="12" presetClass="entr" presetSubtype="4" fill="hold" grpId="0" nodeType="withEffect">
                                  <p:stCondLst>
                                    <p:cond delay="6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p:tgtEl>
                                          <p:spTgt spid="30"/>
                                        </p:tgtEl>
                                        <p:attrNameLst>
                                          <p:attrName>ppt_y</p:attrName>
                                        </p:attrNameLst>
                                      </p:cBhvr>
                                      <p:tavLst>
                                        <p:tav tm="0">
                                          <p:val>
                                            <p:strVal val="#ppt_y+#ppt_h*1.125000"/>
                                          </p:val>
                                        </p:tav>
                                        <p:tav tm="100000">
                                          <p:val>
                                            <p:strVal val="#ppt_y"/>
                                          </p:val>
                                        </p:tav>
                                      </p:tavLst>
                                    </p:anim>
                                    <p:animEffect transition="in" filter="wipe(up)">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工作执行过程</a:t>
            </a:r>
            <a:endParaRPr lang="zh-CN" altLang="en-US" dirty="0">
              <a:latin typeface="+mn-lt"/>
              <a:ea typeface="+mn-ea"/>
              <a:cs typeface="+mn-ea"/>
              <a:sym typeface="+mn-lt"/>
            </a:endParaRPr>
          </a:p>
        </p:txBody>
      </p:sp>
      <p:sp>
        <p:nvSpPr>
          <p:cNvPr id="27" name="TextBox 26"/>
          <p:cNvSpPr txBox="1"/>
          <p:nvPr/>
        </p:nvSpPr>
        <p:spPr>
          <a:xfrm>
            <a:off x="1206154" y="4582189"/>
            <a:ext cx="18788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28" name="TextBox 27"/>
          <p:cNvSpPr txBox="1"/>
          <p:nvPr/>
        </p:nvSpPr>
        <p:spPr>
          <a:xfrm>
            <a:off x="3882840" y="4582189"/>
            <a:ext cx="18788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29" name="TextBox 28"/>
          <p:cNvSpPr txBox="1"/>
          <p:nvPr/>
        </p:nvSpPr>
        <p:spPr>
          <a:xfrm>
            <a:off x="6541964" y="4592811"/>
            <a:ext cx="18788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30" name="TextBox 29"/>
          <p:cNvSpPr txBox="1"/>
          <p:nvPr/>
        </p:nvSpPr>
        <p:spPr>
          <a:xfrm>
            <a:off x="9159313" y="4592811"/>
            <a:ext cx="18788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31" name="燕尾形箭头 30"/>
          <p:cNvSpPr/>
          <p:nvPr/>
        </p:nvSpPr>
        <p:spPr>
          <a:xfrm>
            <a:off x="623311" y="3045662"/>
            <a:ext cx="10943791" cy="304871"/>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9200" fontAlgn="auto">
              <a:spcBef>
                <a:spcPts val="0"/>
              </a:spcBef>
              <a:spcAft>
                <a:spcPts val="0"/>
              </a:spcAft>
              <a:defRPr/>
            </a:pPr>
            <a:endParaRPr lang="zh-CN" altLang="en-US" sz="3300">
              <a:cs typeface="+mn-ea"/>
              <a:sym typeface="+mn-lt"/>
            </a:endParaRPr>
          </a:p>
        </p:txBody>
      </p:sp>
      <p:grpSp>
        <p:nvGrpSpPr>
          <p:cNvPr id="32" name="组合 31"/>
          <p:cNvGrpSpPr/>
          <p:nvPr/>
        </p:nvGrpSpPr>
        <p:grpSpPr>
          <a:xfrm>
            <a:off x="1043966" y="1989301"/>
            <a:ext cx="2262885" cy="2263704"/>
            <a:chOff x="1278794" y="3334906"/>
            <a:chExt cx="914014" cy="914014"/>
          </a:xfrm>
        </p:grpSpPr>
        <p:grpSp>
          <p:nvGrpSpPr>
            <p:cNvPr id="33" name="组合 3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34" name="TextBox 33"/>
            <p:cNvSpPr txBox="1"/>
            <p:nvPr/>
          </p:nvSpPr>
          <p:spPr>
            <a:xfrm>
              <a:off x="1490338" y="3742514"/>
              <a:ext cx="488975" cy="161552"/>
            </a:xfrm>
            <a:prstGeom prst="rect">
              <a:avLst/>
            </a:prstGeom>
            <a:noFill/>
          </p:spPr>
          <p:txBody>
            <a:bodyPr wrap="none" rtlCol="0">
              <a:spAutoFit/>
            </a:bodyPr>
            <a:lstStyle/>
            <a:p>
              <a:pPr algn="ctr"/>
              <a:r>
                <a:rPr lang="zh-CN" altLang="en-US" sz="2000" b="1" dirty="0">
                  <a:solidFill>
                    <a:srgbClr val="C00000"/>
                  </a:solidFill>
                  <a:latin typeface="+mn-lt"/>
                  <a:ea typeface="+mn-ea"/>
                  <a:cs typeface="+mn-ea"/>
                  <a:sym typeface="+mn-lt"/>
                </a:rPr>
                <a:t>第一阶段</a:t>
              </a:r>
            </a:p>
          </p:txBody>
        </p:sp>
      </p:grpSp>
      <p:grpSp>
        <p:nvGrpSpPr>
          <p:cNvPr id="37" name="组合 36"/>
          <p:cNvGrpSpPr/>
          <p:nvPr/>
        </p:nvGrpSpPr>
        <p:grpSpPr>
          <a:xfrm>
            <a:off x="3661036" y="1994249"/>
            <a:ext cx="2262885" cy="2263704"/>
            <a:chOff x="1278794" y="3334906"/>
            <a:chExt cx="914014" cy="914014"/>
          </a:xfrm>
        </p:grpSpPr>
        <p:grpSp>
          <p:nvGrpSpPr>
            <p:cNvPr id="38" name="组合 3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39" name="TextBox 38"/>
            <p:cNvSpPr txBox="1"/>
            <p:nvPr/>
          </p:nvSpPr>
          <p:spPr>
            <a:xfrm>
              <a:off x="1490338" y="3740516"/>
              <a:ext cx="488975" cy="161552"/>
            </a:xfrm>
            <a:prstGeom prst="rect">
              <a:avLst/>
            </a:prstGeom>
            <a:noFill/>
          </p:spPr>
          <p:txBody>
            <a:bodyPr wrap="none" rtlCol="0">
              <a:spAutoFit/>
            </a:bodyPr>
            <a:lstStyle/>
            <a:p>
              <a:pPr algn="ctr"/>
              <a:r>
                <a:rPr lang="zh-CN" altLang="en-US" sz="2000" b="1" dirty="0">
                  <a:solidFill>
                    <a:srgbClr val="E6241A"/>
                  </a:solidFill>
                  <a:latin typeface="+mn-lt"/>
                  <a:ea typeface="+mn-ea"/>
                  <a:cs typeface="+mn-ea"/>
                  <a:sym typeface="+mn-lt"/>
                </a:rPr>
                <a:t>第二阶段</a:t>
              </a:r>
            </a:p>
          </p:txBody>
        </p:sp>
      </p:grpSp>
      <p:grpSp>
        <p:nvGrpSpPr>
          <p:cNvPr id="42" name="组合 41"/>
          <p:cNvGrpSpPr/>
          <p:nvPr/>
        </p:nvGrpSpPr>
        <p:grpSpPr>
          <a:xfrm>
            <a:off x="6250542" y="1989301"/>
            <a:ext cx="2262885" cy="2263704"/>
            <a:chOff x="1278794" y="3334906"/>
            <a:chExt cx="914014" cy="914014"/>
          </a:xfrm>
        </p:grpSpPr>
        <p:grpSp>
          <p:nvGrpSpPr>
            <p:cNvPr id="43" name="组合 4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44" name="TextBox 43"/>
            <p:cNvSpPr txBox="1"/>
            <p:nvPr/>
          </p:nvSpPr>
          <p:spPr>
            <a:xfrm>
              <a:off x="1490338" y="3742514"/>
              <a:ext cx="488975" cy="161552"/>
            </a:xfrm>
            <a:prstGeom prst="rect">
              <a:avLst/>
            </a:prstGeom>
            <a:noFill/>
          </p:spPr>
          <p:txBody>
            <a:bodyPr wrap="none" rtlCol="0">
              <a:spAutoFit/>
            </a:bodyPr>
            <a:lstStyle/>
            <a:p>
              <a:pPr algn="ctr"/>
              <a:r>
                <a:rPr lang="zh-CN" altLang="en-US" sz="2000" b="1" dirty="0">
                  <a:solidFill>
                    <a:srgbClr val="C00000"/>
                  </a:solidFill>
                  <a:latin typeface="+mn-lt"/>
                  <a:ea typeface="+mn-ea"/>
                  <a:cs typeface="+mn-ea"/>
                  <a:sym typeface="+mn-lt"/>
                </a:rPr>
                <a:t>第三阶段</a:t>
              </a:r>
            </a:p>
          </p:txBody>
        </p:sp>
      </p:grpSp>
      <p:grpSp>
        <p:nvGrpSpPr>
          <p:cNvPr id="47" name="组合 46"/>
          <p:cNvGrpSpPr/>
          <p:nvPr/>
        </p:nvGrpSpPr>
        <p:grpSpPr>
          <a:xfrm>
            <a:off x="8824227" y="1998470"/>
            <a:ext cx="2262885" cy="2263704"/>
            <a:chOff x="1278794" y="3334906"/>
            <a:chExt cx="914014" cy="914014"/>
          </a:xfrm>
        </p:grpSpPr>
        <p:grpSp>
          <p:nvGrpSpPr>
            <p:cNvPr id="48" name="组合 4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49" name="TextBox 48"/>
            <p:cNvSpPr txBox="1"/>
            <p:nvPr/>
          </p:nvSpPr>
          <p:spPr>
            <a:xfrm>
              <a:off x="1490338" y="3738812"/>
              <a:ext cx="488975" cy="161552"/>
            </a:xfrm>
            <a:prstGeom prst="rect">
              <a:avLst/>
            </a:prstGeom>
            <a:noFill/>
          </p:spPr>
          <p:txBody>
            <a:bodyPr wrap="none" rtlCol="0">
              <a:spAutoFit/>
            </a:bodyPr>
            <a:lstStyle/>
            <a:p>
              <a:pPr algn="ctr"/>
              <a:r>
                <a:rPr lang="zh-CN" altLang="en-US" sz="2000" b="1" dirty="0">
                  <a:solidFill>
                    <a:srgbClr val="E6241A"/>
                  </a:solidFill>
                  <a:latin typeface="+mn-lt"/>
                  <a:ea typeface="+mn-ea"/>
                  <a:cs typeface="+mn-ea"/>
                  <a:sym typeface="+mn-lt"/>
                </a:rPr>
                <a:t>第四阶段</a:t>
              </a:r>
            </a:p>
          </p:txBody>
        </p:sp>
      </p:grpSp>
      <p:sp>
        <p:nvSpPr>
          <p:cNvPr id="52" name="椭圆 51"/>
          <p:cNvSpPr/>
          <p:nvPr/>
        </p:nvSpPr>
        <p:spPr>
          <a:xfrm>
            <a:off x="1098893" y="1797235"/>
            <a:ext cx="860373" cy="860685"/>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000" dirty="0">
              <a:cs typeface="+mn-ea"/>
              <a:sym typeface="+mn-lt"/>
            </a:endParaRPr>
          </a:p>
        </p:txBody>
      </p:sp>
      <p:sp>
        <p:nvSpPr>
          <p:cNvPr id="53" name="椭圆 52"/>
          <p:cNvSpPr/>
          <p:nvPr/>
        </p:nvSpPr>
        <p:spPr>
          <a:xfrm>
            <a:off x="3710424" y="1797235"/>
            <a:ext cx="860373" cy="860685"/>
          </a:xfrm>
          <a:prstGeom prst="ellipse">
            <a:avLst/>
          </a:prstGeom>
          <a:solidFill>
            <a:srgbClr val="E942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000" dirty="0">
              <a:cs typeface="+mn-ea"/>
              <a:sym typeface="+mn-lt"/>
            </a:endParaRPr>
          </a:p>
        </p:txBody>
      </p:sp>
      <p:sp>
        <p:nvSpPr>
          <p:cNvPr id="54" name="椭圆 53"/>
          <p:cNvSpPr/>
          <p:nvPr/>
        </p:nvSpPr>
        <p:spPr>
          <a:xfrm>
            <a:off x="6346539" y="1805963"/>
            <a:ext cx="860373" cy="860685"/>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000" dirty="0">
              <a:cs typeface="+mn-ea"/>
              <a:sym typeface="+mn-lt"/>
            </a:endParaRPr>
          </a:p>
        </p:txBody>
      </p:sp>
      <p:sp>
        <p:nvSpPr>
          <p:cNvPr id="55" name="椭圆 54"/>
          <p:cNvSpPr/>
          <p:nvPr/>
        </p:nvSpPr>
        <p:spPr>
          <a:xfrm>
            <a:off x="8941607" y="1805963"/>
            <a:ext cx="860373" cy="860685"/>
          </a:xfrm>
          <a:prstGeom prst="ellipse">
            <a:avLst/>
          </a:prstGeom>
          <a:solidFill>
            <a:srgbClr val="E942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000" dirty="0">
              <a:cs typeface="+mn-ea"/>
              <a:sym typeface="+mn-lt"/>
            </a:endParaRPr>
          </a:p>
        </p:txBody>
      </p:sp>
      <p:sp>
        <p:nvSpPr>
          <p:cNvPr id="56" name="Freeform 34"/>
          <p:cNvSpPr>
            <a:spLocks noEditPoints="1"/>
          </p:cNvSpPr>
          <p:nvPr/>
        </p:nvSpPr>
        <p:spPr bwMode="auto">
          <a:xfrm>
            <a:off x="1334267" y="1998469"/>
            <a:ext cx="445618" cy="457511"/>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121917" tIns="60958" rIns="121917" bIns="60958" numCol="1" anchor="t" anchorCtr="0" compatLnSpc="1"/>
          <a:lstStyle/>
          <a:p>
            <a:endParaRPr lang="zh-CN" altLang="en-US" sz="2000" dirty="0">
              <a:latin typeface="+mn-lt"/>
              <a:ea typeface="+mn-ea"/>
              <a:cs typeface="+mn-ea"/>
              <a:sym typeface="+mn-lt"/>
            </a:endParaRPr>
          </a:p>
        </p:txBody>
      </p:sp>
      <p:sp>
        <p:nvSpPr>
          <p:cNvPr id="57" name="Freeform 26"/>
          <p:cNvSpPr>
            <a:spLocks noEditPoints="1"/>
          </p:cNvSpPr>
          <p:nvPr/>
        </p:nvSpPr>
        <p:spPr bwMode="auto">
          <a:xfrm>
            <a:off x="3936778" y="2026143"/>
            <a:ext cx="407664" cy="402869"/>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21917" tIns="60958" rIns="121917" bIns="60958" numCol="1" anchor="t" anchorCtr="0" compatLnSpc="1"/>
          <a:lstStyle/>
          <a:p>
            <a:endParaRPr lang="zh-CN" altLang="en-US" sz="2000" dirty="0">
              <a:latin typeface="+mn-lt"/>
              <a:ea typeface="+mn-ea"/>
              <a:cs typeface="+mn-ea"/>
              <a:sym typeface="+mn-lt"/>
            </a:endParaRPr>
          </a:p>
        </p:txBody>
      </p:sp>
      <p:sp>
        <p:nvSpPr>
          <p:cNvPr id="58" name="Freeform 35"/>
          <p:cNvSpPr>
            <a:spLocks noEditPoints="1"/>
          </p:cNvSpPr>
          <p:nvPr/>
        </p:nvSpPr>
        <p:spPr bwMode="auto">
          <a:xfrm>
            <a:off x="9193182" y="2047876"/>
            <a:ext cx="392036" cy="424150"/>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121917" tIns="60958" rIns="121917" bIns="60958" numCol="1" anchor="t" anchorCtr="0" compatLnSpc="1"/>
          <a:lstStyle/>
          <a:p>
            <a:endParaRPr lang="zh-CN" altLang="en-US" sz="2000" dirty="0">
              <a:latin typeface="+mn-lt"/>
              <a:ea typeface="+mn-ea"/>
              <a:cs typeface="+mn-ea"/>
              <a:sym typeface="+mn-lt"/>
            </a:endParaRPr>
          </a:p>
        </p:txBody>
      </p:sp>
      <p:sp>
        <p:nvSpPr>
          <p:cNvPr id="59" name="Freeform 20"/>
          <p:cNvSpPr>
            <a:spLocks noEditPoints="1"/>
          </p:cNvSpPr>
          <p:nvPr/>
        </p:nvSpPr>
        <p:spPr bwMode="auto">
          <a:xfrm>
            <a:off x="6599138" y="1989301"/>
            <a:ext cx="383502" cy="482725"/>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121917" tIns="60958" rIns="121917" bIns="60958" numCol="1" anchor="t" anchorCtr="0" compatLnSpc="1"/>
          <a:lstStyle/>
          <a:p>
            <a:endParaRPr lang="zh-CN" altLang="en-US" sz="2000" dirty="0">
              <a:latin typeface="+mn-lt"/>
              <a:ea typeface="+mn-ea"/>
              <a:cs typeface="+mn-ea"/>
              <a:sym typeface="+mn-lt"/>
            </a:endParaRPr>
          </a:p>
        </p:txBody>
      </p:sp>
      <p:sp>
        <p:nvSpPr>
          <p:cNvPr id="60" name="TextBox 5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61" name="组合 60"/>
          <p:cNvGrpSpPr/>
          <p:nvPr/>
        </p:nvGrpSpPr>
        <p:grpSpPr>
          <a:xfrm>
            <a:off x="709536" y="225152"/>
            <a:ext cx="705150" cy="704208"/>
            <a:chOff x="730802" y="225152"/>
            <a:chExt cx="705150" cy="704208"/>
          </a:xfrm>
        </p:grpSpPr>
        <p:grpSp>
          <p:nvGrpSpPr>
            <p:cNvPr id="62" name="组合 61"/>
            <p:cNvGrpSpPr/>
            <p:nvPr/>
          </p:nvGrpSpPr>
          <p:grpSpPr>
            <a:xfrm>
              <a:off x="730802" y="225152"/>
              <a:ext cx="705150" cy="704208"/>
              <a:chOff x="2187816" y="1972391"/>
              <a:chExt cx="849600" cy="848465"/>
            </a:xfrm>
          </p:grpSpPr>
          <p:sp>
            <p:nvSpPr>
              <p:cNvPr id="64"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65" name="椭圆 64"/>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63" name="矩形 62"/>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3</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14:presetBounceEnd="55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5000">
                                          <p:cBhvr additive="base">
                                            <p:cTn id="7" dur="1300" fill="hold"/>
                                            <p:tgtEl>
                                              <p:spTgt spid="32"/>
                                            </p:tgtEl>
                                            <p:attrNameLst>
                                              <p:attrName>ppt_x</p:attrName>
                                            </p:attrNameLst>
                                          </p:cBhvr>
                                          <p:tavLst>
                                            <p:tav tm="0">
                                              <p:val>
                                                <p:strVal val="#ppt_x"/>
                                              </p:val>
                                            </p:tav>
                                            <p:tav tm="100000">
                                              <p:val>
                                                <p:strVal val="#ppt_x"/>
                                              </p:val>
                                            </p:tav>
                                          </p:tavLst>
                                        </p:anim>
                                        <p:anim calcmode="lin" valueType="num" p14:bounceEnd="55000">
                                          <p:cBhvr additive="base">
                                            <p:cTn id="8" dur="13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14:presetBounceEnd="55000">
                                      <p:stCondLst>
                                        <p:cond delay="100"/>
                                      </p:stCondLst>
                                      <p:childTnLst>
                                        <p:set>
                                          <p:cBhvr>
                                            <p:cTn id="10" dur="1" fill="hold">
                                              <p:stCondLst>
                                                <p:cond delay="0"/>
                                              </p:stCondLst>
                                            </p:cTn>
                                            <p:tgtEl>
                                              <p:spTgt spid="37"/>
                                            </p:tgtEl>
                                            <p:attrNameLst>
                                              <p:attrName>style.visibility</p:attrName>
                                            </p:attrNameLst>
                                          </p:cBhvr>
                                          <p:to>
                                            <p:strVal val="visible"/>
                                          </p:to>
                                        </p:set>
                                        <p:anim calcmode="lin" valueType="num" p14:bounceEnd="55000">
                                          <p:cBhvr additive="base">
                                            <p:cTn id="11" dur="1300" fill="hold"/>
                                            <p:tgtEl>
                                              <p:spTgt spid="37"/>
                                            </p:tgtEl>
                                            <p:attrNameLst>
                                              <p:attrName>ppt_x</p:attrName>
                                            </p:attrNameLst>
                                          </p:cBhvr>
                                          <p:tavLst>
                                            <p:tav tm="0">
                                              <p:val>
                                                <p:strVal val="#ppt_x"/>
                                              </p:val>
                                            </p:tav>
                                            <p:tav tm="100000">
                                              <p:val>
                                                <p:strVal val="#ppt_x"/>
                                              </p:val>
                                            </p:tav>
                                          </p:tavLst>
                                        </p:anim>
                                        <p:anim calcmode="lin" valueType="num" p14:bounceEnd="55000">
                                          <p:cBhvr additive="base">
                                            <p:cTn id="12" dur="13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14:presetBounceEnd="55000">
                                      <p:stCondLst>
                                        <p:cond delay="200"/>
                                      </p:stCondLst>
                                      <p:childTnLst>
                                        <p:set>
                                          <p:cBhvr>
                                            <p:cTn id="14" dur="1" fill="hold">
                                              <p:stCondLst>
                                                <p:cond delay="0"/>
                                              </p:stCondLst>
                                            </p:cTn>
                                            <p:tgtEl>
                                              <p:spTgt spid="42"/>
                                            </p:tgtEl>
                                            <p:attrNameLst>
                                              <p:attrName>style.visibility</p:attrName>
                                            </p:attrNameLst>
                                          </p:cBhvr>
                                          <p:to>
                                            <p:strVal val="visible"/>
                                          </p:to>
                                        </p:set>
                                        <p:anim calcmode="lin" valueType="num" p14:bounceEnd="55000">
                                          <p:cBhvr additive="base">
                                            <p:cTn id="15" dur="1300" fill="hold"/>
                                            <p:tgtEl>
                                              <p:spTgt spid="42"/>
                                            </p:tgtEl>
                                            <p:attrNameLst>
                                              <p:attrName>ppt_x</p:attrName>
                                            </p:attrNameLst>
                                          </p:cBhvr>
                                          <p:tavLst>
                                            <p:tav tm="0">
                                              <p:val>
                                                <p:strVal val="#ppt_x"/>
                                              </p:val>
                                            </p:tav>
                                            <p:tav tm="100000">
                                              <p:val>
                                                <p:strVal val="#ppt_x"/>
                                              </p:val>
                                            </p:tav>
                                          </p:tavLst>
                                        </p:anim>
                                        <p:anim calcmode="lin" valueType="num" p14:bounceEnd="55000">
                                          <p:cBhvr additive="base">
                                            <p:cTn id="16" dur="13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14:presetBounceEnd="55000">
                                      <p:stCondLst>
                                        <p:cond delay="300"/>
                                      </p:stCondLst>
                                      <p:childTnLst>
                                        <p:set>
                                          <p:cBhvr>
                                            <p:cTn id="18" dur="1" fill="hold">
                                              <p:stCondLst>
                                                <p:cond delay="0"/>
                                              </p:stCondLst>
                                            </p:cTn>
                                            <p:tgtEl>
                                              <p:spTgt spid="47"/>
                                            </p:tgtEl>
                                            <p:attrNameLst>
                                              <p:attrName>style.visibility</p:attrName>
                                            </p:attrNameLst>
                                          </p:cBhvr>
                                          <p:to>
                                            <p:strVal val="visible"/>
                                          </p:to>
                                        </p:set>
                                        <p:anim calcmode="lin" valueType="num" p14:bounceEnd="55000">
                                          <p:cBhvr additive="base">
                                            <p:cTn id="19" dur="1300" fill="hold"/>
                                            <p:tgtEl>
                                              <p:spTgt spid="47"/>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14:presetBounceEnd="52000">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14:bounceEnd="52000">
                                          <p:cBhvr additive="base">
                                            <p:cTn id="24" dur="1300" fill="hold"/>
                                            <p:tgtEl>
                                              <p:spTgt spid="52"/>
                                            </p:tgtEl>
                                            <p:attrNameLst>
                                              <p:attrName>ppt_x</p:attrName>
                                            </p:attrNameLst>
                                          </p:cBhvr>
                                          <p:tavLst>
                                            <p:tav tm="0">
                                              <p:val>
                                                <p:strVal val="#ppt_x"/>
                                              </p:val>
                                            </p:tav>
                                            <p:tav tm="100000">
                                              <p:val>
                                                <p:strVal val="#ppt_x"/>
                                              </p:val>
                                            </p:tav>
                                          </p:tavLst>
                                        </p:anim>
                                        <p:anim calcmode="lin" valueType="num" p14:bounceEnd="52000">
                                          <p:cBhvr additive="base">
                                            <p:cTn id="25" dur="130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14:presetBounceEnd="52000">
                                      <p:stCondLst>
                                        <p:cond delay="100"/>
                                      </p:stCondLst>
                                      <p:childTnLst>
                                        <p:set>
                                          <p:cBhvr>
                                            <p:cTn id="27" dur="1" fill="hold">
                                              <p:stCondLst>
                                                <p:cond delay="0"/>
                                              </p:stCondLst>
                                            </p:cTn>
                                            <p:tgtEl>
                                              <p:spTgt spid="53"/>
                                            </p:tgtEl>
                                            <p:attrNameLst>
                                              <p:attrName>style.visibility</p:attrName>
                                            </p:attrNameLst>
                                          </p:cBhvr>
                                          <p:to>
                                            <p:strVal val="visible"/>
                                          </p:to>
                                        </p:set>
                                        <p:anim calcmode="lin" valueType="num" p14:bounceEnd="52000">
                                          <p:cBhvr additive="base">
                                            <p:cTn id="28" dur="1300" fill="hold"/>
                                            <p:tgtEl>
                                              <p:spTgt spid="53"/>
                                            </p:tgtEl>
                                            <p:attrNameLst>
                                              <p:attrName>ppt_x</p:attrName>
                                            </p:attrNameLst>
                                          </p:cBhvr>
                                          <p:tavLst>
                                            <p:tav tm="0">
                                              <p:val>
                                                <p:strVal val="#ppt_x"/>
                                              </p:val>
                                            </p:tav>
                                            <p:tav tm="100000">
                                              <p:val>
                                                <p:strVal val="#ppt_x"/>
                                              </p:val>
                                            </p:tav>
                                          </p:tavLst>
                                        </p:anim>
                                        <p:anim calcmode="lin" valueType="num" p14:bounceEnd="52000">
                                          <p:cBhvr additive="base">
                                            <p:cTn id="29" dur="1300" fill="hold"/>
                                            <p:tgtEl>
                                              <p:spTgt spid="53"/>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14:presetBounceEnd="52000">
                                      <p:stCondLst>
                                        <p:cond delay="200"/>
                                      </p:stCondLst>
                                      <p:childTnLst>
                                        <p:set>
                                          <p:cBhvr>
                                            <p:cTn id="31" dur="1" fill="hold">
                                              <p:stCondLst>
                                                <p:cond delay="0"/>
                                              </p:stCondLst>
                                            </p:cTn>
                                            <p:tgtEl>
                                              <p:spTgt spid="54"/>
                                            </p:tgtEl>
                                            <p:attrNameLst>
                                              <p:attrName>style.visibility</p:attrName>
                                            </p:attrNameLst>
                                          </p:cBhvr>
                                          <p:to>
                                            <p:strVal val="visible"/>
                                          </p:to>
                                        </p:set>
                                        <p:anim calcmode="lin" valueType="num" p14:bounceEnd="52000">
                                          <p:cBhvr additive="base">
                                            <p:cTn id="32" dur="13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33" dur="1300" fill="hold"/>
                                            <p:tgtEl>
                                              <p:spTgt spid="54"/>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14:presetBounceEnd="52000">
                                      <p:stCondLst>
                                        <p:cond delay="300"/>
                                      </p:stCondLst>
                                      <p:childTnLst>
                                        <p:set>
                                          <p:cBhvr>
                                            <p:cTn id="35" dur="1" fill="hold">
                                              <p:stCondLst>
                                                <p:cond delay="0"/>
                                              </p:stCondLst>
                                            </p:cTn>
                                            <p:tgtEl>
                                              <p:spTgt spid="55"/>
                                            </p:tgtEl>
                                            <p:attrNameLst>
                                              <p:attrName>style.visibility</p:attrName>
                                            </p:attrNameLst>
                                          </p:cBhvr>
                                          <p:to>
                                            <p:strVal val="visible"/>
                                          </p:to>
                                        </p:set>
                                        <p:anim calcmode="lin" valueType="num" p14:bounceEnd="52000">
                                          <p:cBhvr additive="base">
                                            <p:cTn id="36" dur="1300" fill="hold"/>
                                            <p:tgtEl>
                                              <p:spTgt spid="55"/>
                                            </p:tgtEl>
                                            <p:attrNameLst>
                                              <p:attrName>ppt_x</p:attrName>
                                            </p:attrNameLst>
                                          </p:cBhvr>
                                          <p:tavLst>
                                            <p:tav tm="0">
                                              <p:val>
                                                <p:strVal val="#ppt_x"/>
                                              </p:val>
                                            </p:tav>
                                            <p:tav tm="100000">
                                              <p:val>
                                                <p:strVal val="#ppt_x"/>
                                              </p:val>
                                            </p:tav>
                                          </p:tavLst>
                                        </p:anim>
                                        <p:anim calcmode="lin" valueType="num" p14:bounceEnd="52000">
                                          <p:cBhvr additive="base">
                                            <p:cTn id="37" dur="1300" fill="hold"/>
                                            <p:tgtEl>
                                              <p:spTgt spid="55"/>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 calcmode="lin" valueType="num">
                                          <p:cBhvr>
                                            <p:cTn id="42" dur="500" fill="hold"/>
                                            <p:tgtEl>
                                              <p:spTgt spid="56"/>
                                            </p:tgtEl>
                                            <p:attrNameLst>
                                              <p:attrName>style.rotation</p:attrName>
                                            </p:attrNameLst>
                                          </p:cBhvr>
                                          <p:tavLst>
                                            <p:tav tm="0">
                                              <p:val>
                                                <p:fltVal val="90"/>
                                              </p:val>
                                            </p:tav>
                                            <p:tav tm="100000">
                                              <p:val>
                                                <p:fltVal val="0"/>
                                              </p:val>
                                            </p:tav>
                                          </p:tavLst>
                                        </p:anim>
                                        <p:animEffect transition="in" filter="fade">
                                          <p:cBhvr>
                                            <p:cTn id="43" dur="500"/>
                                            <p:tgtEl>
                                              <p:spTgt spid="5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 calcmode="lin" valueType="num">
                                          <p:cBhvr>
                                            <p:cTn id="48" dur="500" fill="hold"/>
                                            <p:tgtEl>
                                              <p:spTgt spid="57"/>
                                            </p:tgtEl>
                                            <p:attrNameLst>
                                              <p:attrName>style.rotation</p:attrName>
                                            </p:attrNameLst>
                                          </p:cBhvr>
                                          <p:tavLst>
                                            <p:tav tm="0">
                                              <p:val>
                                                <p:fltVal val="90"/>
                                              </p:val>
                                            </p:tav>
                                            <p:tav tm="100000">
                                              <p:val>
                                                <p:fltVal val="0"/>
                                              </p:val>
                                            </p:tav>
                                          </p:tavLst>
                                        </p:anim>
                                        <p:animEffect transition="in" filter="fade">
                                          <p:cBhvr>
                                            <p:cTn id="49" dur="500"/>
                                            <p:tgtEl>
                                              <p:spTgt spid="5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 calcmode="lin" valueType="num">
                                          <p:cBhvr>
                                            <p:cTn id="54" dur="500" fill="hold"/>
                                            <p:tgtEl>
                                              <p:spTgt spid="59"/>
                                            </p:tgtEl>
                                            <p:attrNameLst>
                                              <p:attrName>style.rotation</p:attrName>
                                            </p:attrNameLst>
                                          </p:cBhvr>
                                          <p:tavLst>
                                            <p:tav tm="0">
                                              <p:val>
                                                <p:fltVal val="90"/>
                                              </p:val>
                                            </p:tav>
                                            <p:tav tm="100000">
                                              <p:val>
                                                <p:fltVal val="0"/>
                                              </p:val>
                                            </p:tav>
                                          </p:tavLst>
                                        </p:anim>
                                        <p:animEffect transition="in" filter="fade">
                                          <p:cBhvr>
                                            <p:cTn id="55" dur="500"/>
                                            <p:tgtEl>
                                              <p:spTgt spid="5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 calcmode="lin" valueType="num">
                                          <p:cBhvr>
                                            <p:cTn id="60" dur="500" fill="hold"/>
                                            <p:tgtEl>
                                              <p:spTgt spid="58"/>
                                            </p:tgtEl>
                                            <p:attrNameLst>
                                              <p:attrName>style.rotation</p:attrName>
                                            </p:attrNameLst>
                                          </p:cBhvr>
                                          <p:tavLst>
                                            <p:tav tm="0">
                                              <p:val>
                                                <p:fltVal val="90"/>
                                              </p:val>
                                            </p:tav>
                                            <p:tav tm="100000">
                                              <p:val>
                                                <p:fltVal val="0"/>
                                              </p:val>
                                            </p:tav>
                                          </p:tavLst>
                                        </p:anim>
                                        <p:animEffect transition="in" filter="fade">
                                          <p:cBhvr>
                                            <p:cTn id="61" dur="500"/>
                                            <p:tgtEl>
                                              <p:spTgt spid="58"/>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1000"/>
                                            <p:tgtEl>
                                              <p:spTgt spid="31"/>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right)">
                                          <p:cBhvr>
                                            <p:cTn id="69" dur="500"/>
                                            <p:tgtEl>
                                              <p:spTgt spid="27"/>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29"/>
                                            </p:tgtEl>
                                            <p:attrNameLst>
                                              <p:attrName>style.visibility</p:attrName>
                                            </p:attrNameLst>
                                          </p:cBhvr>
                                          <p:to>
                                            <p:strVal val="visible"/>
                                          </p:to>
                                        </p:set>
                                        <p:animEffect transition="in" filter="wipe(right)">
                                          <p:cBhvr>
                                            <p:cTn id="75" dur="500"/>
                                            <p:tgtEl>
                                              <p:spTgt spid="29"/>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0"/>
                                            </p:tgtEl>
                                            <p:attrNameLst>
                                              <p:attrName>style.visibility</p:attrName>
                                            </p:attrNameLst>
                                          </p:cBhvr>
                                          <p:to>
                                            <p:strVal val="visible"/>
                                          </p:to>
                                        </p:set>
                                        <p:animEffect transition="in" filter="wipe(right)">
                                          <p:cBhvr>
                                            <p:cTn id="78" dur="500"/>
                                            <p:tgtEl>
                                              <p:spTgt spid="30"/>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animBg="1"/>
          <p:bldP spid="52" grpId="0" animBg="1"/>
          <p:bldP spid="53" grpId="0" animBg="1"/>
          <p:bldP spid="54" grpId="0" animBg="1"/>
          <p:bldP spid="55" grpId="0" animBg="1"/>
          <p:bldP spid="56" grpId="0" animBg="1"/>
          <p:bldP spid="57" grpId="0" animBg="1"/>
          <p:bldP spid="58" grpId="0" animBg="1"/>
          <p:bldP spid="59" grpId="0" animBg="1"/>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300" fill="hold"/>
                                            <p:tgtEl>
                                              <p:spTgt spid="32"/>
                                            </p:tgtEl>
                                            <p:attrNameLst>
                                              <p:attrName>ppt_x</p:attrName>
                                            </p:attrNameLst>
                                          </p:cBhvr>
                                          <p:tavLst>
                                            <p:tav tm="0">
                                              <p:val>
                                                <p:strVal val="#ppt_x"/>
                                              </p:val>
                                            </p:tav>
                                            <p:tav tm="100000">
                                              <p:val>
                                                <p:strVal val="#ppt_x"/>
                                              </p:val>
                                            </p:tav>
                                          </p:tavLst>
                                        </p:anim>
                                        <p:anim calcmode="lin" valueType="num">
                                          <p:cBhvr additive="base">
                                            <p:cTn id="8" dur="13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300" fill="hold"/>
                                            <p:tgtEl>
                                              <p:spTgt spid="37"/>
                                            </p:tgtEl>
                                            <p:attrNameLst>
                                              <p:attrName>ppt_x</p:attrName>
                                            </p:attrNameLst>
                                          </p:cBhvr>
                                          <p:tavLst>
                                            <p:tav tm="0">
                                              <p:val>
                                                <p:strVal val="#ppt_x"/>
                                              </p:val>
                                            </p:tav>
                                            <p:tav tm="100000">
                                              <p:val>
                                                <p:strVal val="#ppt_x"/>
                                              </p:val>
                                            </p:tav>
                                          </p:tavLst>
                                        </p:anim>
                                        <p:anim calcmode="lin" valueType="num">
                                          <p:cBhvr additive="base">
                                            <p:cTn id="12" dur="13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300" fill="hold"/>
                                            <p:tgtEl>
                                              <p:spTgt spid="42"/>
                                            </p:tgtEl>
                                            <p:attrNameLst>
                                              <p:attrName>ppt_x</p:attrName>
                                            </p:attrNameLst>
                                          </p:cBhvr>
                                          <p:tavLst>
                                            <p:tav tm="0">
                                              <p:val>
                                                <p:strVal val="#ppt_x"/>
                                              </p:val>
                                            </p:tav>
                                            <p:tav tm="100000">
                                              <p:val>
                                                <p:strVal val="#ppt_x"/>
                                              </p:val>
                                            </p:tav>
                                          </p:tavLst>
                                        </p:anim>
                                        <p:anim calcmode="lin" valueType="num">
                                          <p:cBhvr additive="base">
                                            <p:cTn id="16" dur="13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300" fill="hold"/>
                                            <p:tgtEl>
                                              <p:spTgt spid="47"/>
                                            </p:tgtEl>
                                            <p:attrNameLst>
                                              <p:attrName>ppt_x</p:attrName>
                                            </p:attrNameLst>
                                          </p:cBhvr>
                                          <p:tavLst>
                                            <p:tav tm="0">
                                              <p:val>
                                                <p:strVal val="#ppt_x"/>
                                              </p:val>
                                            </p:tav>
                                            <p:tav tm="100000">
                                              <p:val>
                                                <p:strVal val="#ppt_x"/>
                                              </p:val>
                                            </p:tav>
                                          </p:tavLst>
                                        </p:anim>
                                        <p:anim calcmode="lin" valueType="num">
                                          <p:cBhvr additive="base">
                                            <p:cTn id="20" dur="13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1300" fill="hold"/>
                                            <p:tgtEl>
                                              <p:spTgt spid="52"/>
                                            </p:tgtEl>
                                            <p:attrNameLst>
                                              <p:attrName>ppt_x</p:attrName>
                                            </p:attrNameLst>
                                          </p:cBhvr>
                                          <p:tavLst>
                                            <p:tav tm="0">
                                              <p:val>
                                                <p:strVal val="#ppt_x"/>
                                              </p:val>
                                            </p:tav>
                                            <p:tav tm="100000">
                                              <p:val>
                                                <p:strVal val="#ppt_x"/>
                                              </p:val>
                                            </p:tav>
                                          </p:tavLst>
                                        </p:anim>
                                        <p:anim calcmode="lin" valueType="num">
                                          <p:cBhvr additive="base">
                                            <p:cTn id="25" dur="130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stCondLst>
                                        <p:cond delay="10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1300" fill="hold"/>
                                            <p:tgtEl>
                                              <p:spTgt spid="53"/>
                                            </p:tgtEl>
                                            <p:attrNameLst>
                                              <p:attrName>ppt_x</p:attrName>
                                            </p:attrNameLst>
                                          </p:cBhvr>
                                          <p:tavLst>
                                            <p:tav tm="0">
                                              <p:val>
                                                <p:strVal val="#ppt_x"/>
                                              </p:val>
                                            </p:tav>
                                            <p:tav tm="100000">
                                              <p:val>
                                                <p:strVal val="#ppt_x"/>
                                              </p:val>
                                            </p:tav>
                                          </p:tavLst>
                                        </p:anim>
                                        <p:anim calcmode="lin" valueType="num">
                                          <p:cBhvr additive="base">
                                            <p:cTn id="29" dur="1300" fill="hold"/>
                                            <p:tgtEl>
                                              <p:spTgt spid="53"/>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stCondLst>
                                        <p:cond delay="2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1300" fill="hold"/>
                                            <p:tgtEl>
                                              <p:spTgt spid="54"/>
                                            </p:tgtEl>
                                            <p:attrNameLst>
                                              <p:attrName>ppt_x</p:attrName>
                                            </p:attrNameLst>
                                          </p:cBhvr>
                                          <p:tavLst>
                                            <p:tav tm="0">
                                              <p:val>
                                                <p:strVal val="#ppt_x"/>
                                              </p:val>
                                            </p:tav>
                                            <p:tav tm="100000">
                                              <p:val>
                                                <p:strVal val="#ppt_x"/>
                                              </p:val>
                                            </p:tav>
                                          </p:tavLst>
                                        </p:anim>
                                        <p:anim calcmode="lin" valueType="num">
                                          <p:cBhvr additive="base">
                                            <p:cTn id="33" dur="1300" fill="hold"/>
                                            <p:tgtEl>
                                              <p:spTgt spid="54"/>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stCondLst>
                                        <p:cond delay="30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1300" fill="hold"/>
                                            <p:tgtEl>
                                              <p:spTgt spid="55"/>
                                            </p:tgtEl>
                                            <p:attrNameLst>
                                              <p:attrName>ppt_x</p:attrName>
                                            </p:attrNameLst>
                                          </p:cBhvr>
                                          <p:tavLst>
                                            <p:tav tm="0">
                                              <p:val>
                                                <p:strVal val="#ppt_x"/>
                                              </p:val>
                                            </p:tav>
                                            <p:tav tm="100000">
                                              <p:val>
                                                <p:strVal val="#ppt_x"/>
                                              </p:val>
                                            </p:tav>
                                          </p:tavLst>
                                        </p:anim>
                                        <p:anim calcmode="lin" valueType="num">
                                          <p:cBhvr additive="base">
                                            <p:cTn id="37" dur="1300" fill="hold"/>
                                            <p:tgtEl>
                                              <p:spTgt spid="55"/>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 calcmode="lin" valueType="num">
                                          <p:cBhvr>
                                            <p:cTn id="42" dur="500" fill="hold"/>
                                            <p:tgtEl>
                                              <p:spTgt spid="56"/>
                                            </p:tgtEl>
                                            <p:attrNameLst>
                                              <p:attrName>style.rotation</p:attrName>
                                            </p:attrNameLst>
                                          </p:cBhvr>
                                          <p:tavLst>
                                            <p:tav tm="0">
                                              <p:val>
                                                <p:fltVal val="90"/>
                                              </p:val>
                                            </p:tav>
                                            <p:tav tm="100000">
                                              <p:val>
                                                <p:fltVal val="0"/>
                                              </p:val>
                                            </p:tav>
                                          </p:tavLst>
                                        </p:anim>
                                        <p:animEffect transition="in" filter="fade">
                                          <p:cBhvr>
                                            <p:cTn id="43" dur="500"/>
                                            <p:tgtEl>
                                              <p:spTgt spid="5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 calcmode="lin" valueType="num">
                                          <p:cBhvr>
                                            <p:cTn id="48" dur="500" fill="hold"/>
                                            <p:tgtEl>
                                              <p:spTgt spid="57"/>
                                            </p:tgtEl>
                                            <p:attrNameLst>
                                              <p:attrName>style.rotation</p:attrName>
                                            </p:attrNameLst>
                                          </p:cBhvr>
                                          <p:tavLst>
                                            <p:tav tm="0">
                                              <p:val>
                                                <p:fltVal val="90"/>
                                              </p:val>
                                            </p:tav>
                                            <p:tav tm="100000">
                                              <p:val>
                                                <p:fltVal val="0"/>
                                              </p:val>
                                            </p:tav>
                                          </p:tavLst>
                                        </p:anim>
                                        <p:animEffect transition="in" filter="fade">
                                          <p:cBhvr>
                                            <p:cTn id="49" dur="500"/>
                                            <p:tgtEl>
                                              <p:spTgt spid="5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 calcmode="lin" valueType="num">
                                          <p:cBhvr>
                                            <p:cTn id="54" dur="500" fill="hold"/>
                                            <p:tgtEl>
                                              <p:spTgt spid="59"/>
                                            </p:tgtEl>
                                            <p:attrNameLst>
                                              <p:attrName>style.rotation</p:attrName>
                                            </p:attrNameLst>
                                          </p:cBhvr>
                                          <p:tavLst>
                                            <p:tav tm="0">
                                              <p:val>
                                                <p:fltVal val="90"/>
                                              </p:val>
                                            </p:tav>
                                            <p:tav tm="100000">
                                              <p:val>
                                                <p:fltVal val="0"/>
                                              </p:val>
                                            </p:tav>
                                          </p:tavLst>
                                        </p:anim>
                                        <p:animEffect transition="in" filter="fade">
                                          <p:cBhvr>
                                            <p:cTn id="55" dur="500"/>
                                            <p:tgtEl>
                                              <p:spTgt spid="5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 calcmode="lin" valueType="num">
                                          <p:cBhvr>
                                            <p:cTn id="60" dur="500" fill="hold"/>
                                            <p:tgtEl>
                                              <p:spTgt spid="58"/>
                                            </p:tgtEl>
                                            <p:attrNameLst>
                                              <p:attrName>style.rotation</p:attrName>
                                            </p:attrNameLst>
                                          </p:cBhvr>
                                          <p:tavLst>
                                            <p:tav tm="0">
                                              <p:val>
                                                <p:fltVal val="90"/>
                                              </p:val>
                                            </p:tav>
                                            <p:tav tm="100000">
                                              <p:val>
                                                <p:fltVal val="0"/>
                                              </p:val>
                                            </p:tav>
                                          </p:tavLst>
                                        </p:anim>
                                        <p:animEffect transition="in" filter="fade">
                                          <p:cBhvr>
                                            <p:cTn id="61" dur="500"/>
                                            <p:tgtEl>
                                              <p:spTgt spid="58"/>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1000"/>
                                            <p:tgtEl>
                                              <p:spTgt spid="31"/>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right)">
                                          <p:cBhvr>
                                            <p:cTn id="69" dur="500"/>
                                            <p:tgtEl>
                                              <p:spTgt spid="27"/>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29"/>
                                            </p:tgtEl>
                                            <p:attrNameLst>
                                              <p:attrName>style.visibility</p:attrName>
                                            </p:attrNameLst>
                                          </p:cBhvr>
                                          <p:to>
                                            <p:strVal val="visible"/>
                                          </p:to>
                                        </p:set>
                                        <p:animEffect transition="in" filter="wipe(right)">
                                          <p:cBhvr>
                                            <p:cTn id="75" dur="500"/>
                                            <p:tgtEl>
                                              <p:spTgt spid="29"/>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0"/>
                                            </p:tgtEl>
                                            <p:attrNameLst>
                                              <p:attrName>style.visibility</p:attrName>
                                            </p:attrNameLst>
                                          </p:cBhvr>
                                          <p:to>
                                            <p:strVal val="visible"/>
                                          </p:to>
                                        </p:set>
                                        <p:animEffect transition="in" filter="wipe(right)">
                                          <p:cBhvr>
                                            <p:cTn id="78" dur="500"/>
                                            <p:tgtEl>
                                              <p:spTgt spid="30"/>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animBg="1"/>
          <p:bldP spid="52" grpId="0" animBg="1"/>
          <p:bldP spid="53" grpId="0" animBg="1"/>
          <p:bldP spid="54" grpId="0" animBg="1"/>
          <p:bldP spid="55" grpId="0" animBg="1"/>
          <p:bldP spid="56" grpId="0" animBg="1"/>
          <p:bldP spid="57" grpId="0" animBg="1"/>
          <p:bldP spid="58" grpId="0" animBg="1"/>
          <p:bldP spid="59" grpId="0" animBg="1"/>
          <p:bldP spid="6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工作存在问题</a:t>
            </a:r>
            <a:endParaRPr lang="zh-CN" altLang="en-US" dirty="0">
              <a:latin typeface="+mn-lt"/>
              <a:ea typeface="+mn-ea"/>
              <a:cs typeface="+mn-ea"/>
              <a:sym typeface="+mn-lt"/>
            </a:endParaRPr>
          </a:p>
        </p:txBody>
      </p:sp>
      <p:grpSp>
        <p:nvGrpSpPr>
          <p:cNvPr id="3" name="组合 2"/>
          <p:cNvGrpSpPr/>
          <p:nvPr/>
        </p:nvGrpSpPr>
        <p:grpSpPr>
          <a:xfrm>
            <a:off x="1624843" y="2597123"/>
            <a:ext cx="9280624" cy="2399710"/>
            <a:chOff x="1260022" y="2163164"/>
            <a:chExt cx="6960165" cy="1748634"/>
          </a:xfrm>
          <a:noFill/>
          <a:effectLst>
            <a:outerShdw blurRad="76200" dist="38100" dir="5400000" algn="t" rotWithShape="0">
              <a:prstClr val="black">
                <a:alpha val="28000"/>
              </a:prstClr>
            </a:outerShdw>
          </a:effectLst>
        </p:grpSpPr>
        <p:sp>
          <p:nvSpPr>
            <p:cNvPr id="4"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5"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6"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7"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grpSp>
      <p:grpSp>
        <p:nvGrpSpPr>
          <p:cNvPr id="8" name="组合 7"/>
          <p:cNvGrpSpPr/>
          <p:nvPr/>
        </p:nvGrpSpPr>
        <p:grpSpPr>
          <a:xfrm>
            <a:off x="1689029" y="1796898"/>
            <a:ext cx="2226148" cy="1060595"/>
            <a:chOff x="6084168" y="1274556"/>
            <a:chExt cx="1669538" cy="772841"/>
          </a:xfrm>
        </p:grpSpPr>
        <p:sp>
          <p:nvSpPr>
            <p:cNvPr id="9" name="TextBox 8"/>
            <p:cNvSpPr txBox="1"/>
            <p:nvPr/>
          </p:nvSpPr>
          <p:spPr>
            <a:xfrm>
              <a:off x="6084168" y="1514664"/>
              <a:ext cx="1669538" cy="532733"/>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mn-lt"/>
                  <a:ea typeface="+mn-ea"/>
                  <a:cs typeface="+mn-ea"/>
                  <a:sym typeface="+mn-lt"/>
                </a:rPr>
                <a:t>您的内容打在这里，或者通过您的内容打在这里，或者您的内容打在这里，</a:t>
              </a:r>
            </a:p>
          </p:txBody>
        </p:sp>
        <p:sp>
          <p:nvSpPr>
            <p:cNvPr id="10" name="TextBox 9"/>
            <p:cNvSpPr txBox="1"/>
            <p:nvPr/>
          </p:nvSpPr>
          <p:spPr>
            <a:xfrm>
              <a:off x="6532344" y="1274556"/>
              <a:ext cx="1008112" cy="237448"/>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mn-lt"/>
                  <a:ea typeface="+mn-ea"/>
                  <a:cs typeface="+mn-ea"/>
                  <a:sym typeface="+mn-lt"/>
                </a:rPr>
                <a:t>添加标题</a:t>
              </a:r>
            </a:p>
          </p:txBody>
        </p:sp>
      </p:grpSp>
      <p:grpSp>
        <p:nvGrpSpPr>
          <p:cNvPr id="11" name="组合 10"/>
          <p:cNvGrpSpPr/>
          <p:nvPr/>
        </p:nvGrpSpPr>
        <p:grpSpPr>
          <a:xfrm>
            <a:off x="4019903" y="4978152"/>
            <a:ext cx="2226148" cy="1060595"/>
            <a:chOff x="6084168" y="1274556"/>
            <a:chExt cx="1669538" cy="772841"/>
          </a:xfrm>
        </p:grpSpPr>
        <p:sp>
          <p:nvSpPr>
            <p:cNvPr id="12" name="TextBox 11"/>
            <p:cNvSpPr txBox="1"/>
            <p:nvPr/>
          </p:nvSpPr>
          <p:spPr>
            <a:xfrm>
              <a:off x="6084168" y="1514664"/>
              <a:ext cx="1669538" cy="532733"/>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mn-lt"/>
                  <a:ea typeface="+mn-ea"/>
                  <a:cs typeface="+mn-ea"/>
                  <a:sym typeface="+mn-lt"/>
                </a:rPr>
                <a:t>您的内容打在这里，或者通过您的内容打在这里，或者您的内容打在这里，</a:t>
              </a:r>
            </a:p>
          </p:txBody>
        </p:sp>
        <p:sp>
          <p:nvSpPr>
            <p:cNvPr id="13" name="TextBox 12"/>
            <p:cNvSpPr txBox="1"/>
            <p:nvPr/>
          </p:nvSpPr>
          <p:spPr>
            <a:xfrm>
              <a:off x="6532344" y="1274556"/>
              <a:ext cx="1008112" cy="237448"/>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mn-lt"/>
                  <a:ea typeface="+mn-ea"/>
                  <a:cs typeface="+mn-ea"/>
                  <a:sym typeface="+mn-lt"/>
                </a:rPr>
                <a:t>添加标题</a:t>
              </a:r>
            </a:p>
          </p:txBody>
        </p:sp>
      </p:grpSp>
      <p:grpSp>
        <p:nvGrpSpPr>
          <p:cNvPr id="14" name="组合 13"/>
          <p:cNvGrpSpPr/>
          <p:nvPr/>
        </p:nvGrpSpPr>
        <p:grpSpPr>
          <a:xfrm>
            <a:off x="6265152" y="1796898"/>
            <a:ext cx="2226148" cy="1060595"/>
            <a:chOff x="6084168" y="1274556"/>
            <a:chExt cx="1669538" cy="772841"/>
          </a:xfrm>
        </p:grpSpPr>
        <p:sp>
          <p:nvSpPr>
            <p:cNvPr id="15" name="TextBox 14"/>
            <p:cNvSpPr txBox="1"/>
            <p:nvPr/>
          </p:nvSpPr>
          <p:spPr>
            <a:xfrm>
              <a:off x="6084168" y="1514664"/>
              <a:ext cx="1669538" cy="532733"/>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mn-lt"/>
                  <a:ea typeface="+mn-ea"/>
                  <a:cs typeface="+mn-ea"/>
                  <a:sym typeface="+mn-lt"/>
                </a:rPr>
                <a:t>您的内容打在这里，或者通过您的内容打在这里，或者您的内容打在这里，</a:t>
              </a:r>
            </a:p>
          </p:txBody>
        </p:sp>
        <p:sp>
          <p:nvSpPr>
            <p:cNvPr id="16" name="TextBox 15"/>
            <p:cNvSpPr txBox="1"/>
            <p:nvPr/>
          </p:nvSpPr>
          <p:spPr>
            <a:xfrm>
              <a:off x="6532344" y="1274556"/>
              <a:ext cx="1008112" cy="237448"/>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mn-lt"/>
                  <a:ea typeface="+mn-ea"/>
                  <a:cs typeface="+mn-ea"/>
                  <a:sym typeface="+mn-lt"/>
                </a:rPr>
                <a:t>添加标题</a:t>
              </a:r>
            </a:p>
          </p:txBody>
        </p:sp>
      </p:grpSp>
      <p:grpSp>
        <p:nvGrpSpPr>
          <p:cNvPr id="17" name="组合 16"/>
          <p:cNvGrpSpPr/>
          <p:nvPr/>
        </p:nvGrpSpPr>
        <p:grpSpPr>
          <a:xfrm>
            <a:off x="8683115" y="4978152"/>
            <a:ext cx="2226148" cy="1060596"/>
            <a:chOff x="6084168" y="1274556"/>
            <a:chExt cx="1669538" cy="772841"/>
          </a:xfrm>
        </p:grpSpPr>
        <p:sp>
          <p:nvSpPr>
            <p:cNvPr id="18" name="TextBox 17"/>
            <p:cNvSpPr txBox="1"/>
            <p:nvPr/>
          </p:nvSpPr>
          <p:spPr>
            <a:xfrm>
              <a:off x="6084168" y="1514664"/>
              <a:ext cx="1669538" cy="532733"/>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mn-lt"/>
                  <a:ea typeface="+mn-ea"/>
                  <a:cs typeface="+mn-ea"/>
                  <a:sym typeface="+mn-lt"/>
                </a:rPr>
                <a:t>您的内容打在这里，或者通过您的内容打在这里，或者您的内容打在这里，</a:t>
              </a:r>
            </a:p>
          </p:txBody>
        </p:sp>
        <p:sp>
          <p:nvSpPr>
            <p:cNvPr id="19" name="TextBox 18"/>
            <p:cNvSpPr txBox="1"/>
            <p:nvPr/>
          </p:nvSpPr>
          <p:spPr>
            <a:xfrm>
              <a:off x="6532344" y="1274556"/>
              <a:ext cx="1008112" cy="237448"/>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mn-lt"/>
                  <a:ea typeface="+mn-ea"/>
                  <a:cs typeface="+mn-ea"/>
                  <a:sym typeface="+mn-lt"/>
                </a:rPr>
                <a:t>添加标题</a:t>
              </a:r>
            </a:p>
          </p:txBody>
        </p:sp>
      </p:grpSp>
      <p:grpSp>
        <p:nvGrpSpPr>
          <p:cNvPr id="20" name="组合 19"/>
          <p:cNvGrpSpPr/>
          <p:nvPr/>
        </p:nvGrpSpPr>
        <p:grpSpPr>
          <a:xfrm>
            <a:off x="2021966" y="2998279"/>
            <a:ext cx="1608865" cy="1609190"/>
            <a:chOff x="2201071" y="3406041"/>
            <a:chExt cx="1805286" cy="1805938"/>
          </a:xfrm>
        </p:grpSpPr>
        <p:grpSp>
          <p:nvGrpSpPr>
            <p:cNvPr id="21" name="组合 20"/>
            <p:cNvGrpSpPr/>
            <p:nvPr/>
          </p:nvGrpSpPr>
          <p:grpSpPr>
            <a:xfrm>
              <a:off x="2201071" y="3406041"/>
              <a:ext cx="1805286" cy="1805938"/>
              <a:chOff x="4345444" y="2542859"/>
              <a:chExt cx="1810550" cy="1811205"/>
            </a:xfrm>
          </p:grpSpPr>
          <p:grpSp>
            <p:nvGrpSpPr>
              <p:cNvPr id="23" name="组合 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5" name="同心圆 2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椭圆 2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椭圆 23"/>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TextBox 21"/>
            <p:cNvSpPr txBox="1"/>
            <p:nvPr/>
          </p:nvSpPr>
          <p:spPr>
            <a:xfrm>
              <a:off x="2694008" y="3876616"/>
              <a:ext cx="1023613" cy="725355"/>
            </a:xfrm>
            <a:prstGeom prst="rect">
              <a:avLst/>
            </a:prstGeom>
            <a:noFill/>
          </p:spPr>
          <p:txBody>
            <a:bodyPr wrap="square" rtlCol="0">
              <a:spAutoFit/>
            </a:bodyPr>
            <a:lstStyle/>
            <a:p>
              <a:r>
                <a:rPr lang="zh-CN" altLang="en-US" dirty="0">
                  <a:solidFill>
                    <a:schemeClr val="bg1"/>
                  </a:solidFill>
                  <a:latin typeface="+mn-lt"/>
                  <a:ea typeface="+mn-ea"/>
                  <a:cs typeface="+mn-ea"/>
                  <a:sym typeface="+mn-lt"/>
                </a:rPr>
                <a:t>添加</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内容</a:t>
              </a:r>
            </a:p>
          </p:txBody>
        </p:sp>
      </p:grpSp>
      <p:grpSp>
        <p:nvGrpSpPr>
          <p:cNvPr id="27" name="组合 26"/>
          <p:cNvGrpSpPr/>
          <p:nvPr/>
        </p:nvGrpSpPr>
        <p:grpSpPr>
          <a:xfrm>
            <a:off x="6639425" y="2998279"/>
            <a:ext cx="1608865" cy="1609190"/>
            <a:chOff x="7382260" y="3406041"/>
            <a:chExt cx="1805286" cy="1805938"/>
          </a:xfrm>
        </p:grpSpPr>
        <p:grpSp>
          <p:nvGrpSpPr>
            <p:cNvPr id="28" name="组合 27"/>
            <p:cNvGrpSpPr/>
            <p:nvPr/>
          </p:nvGrpSpPr>
          <p:grpSpPr>
            <a:xfrm>
              <a:off x="7382260" y="3406041"/>
              <a:ext cx="1805286" cy="1805938"/>
              <a:chOff x="4345444" y="2542859"/>
              <a:chExt cx="1810550" cy="1811205"/>
            </a:xfrm>
          </p:grpSpPr>
          <p:grpSp>
            <p:nvGrpSpPr>
              <p:cNvPr id="30" name="组合 2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2" name="同心圆 3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椭圆 3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椭圆 30"/>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TextBox 28"/>
            <p:cNvSpPr txBox="1"/>
            <p:nvPr/>
          </p:nvSpPr>
          <p:spPr>
            <a:xfrm>
              <a:off x="7875197" y="3876616"/>
              <a:ext cx="1023613" cy="725355"/>
            </a:xfrm>
            <a:prstGeom prst="rect">
              <a:avLst/>
            </a:prstGeom>
            <a:noFill/>
          </p:spPr>
          <p:txBody>
            <a:bodyPr wrap="square" rtlCol="0">
              <a:spAutoFit/>
            </a:bodyPr>
            <a:lstStyle/>
            <a:p>
              <a:r>
                <a:rPr lang="zh-CN" altLang="en-US" dirty="0">
                  <a:solidFill>
                    <a:schemeClr val="bg1"/>
                  </a:solidFill>
                  <a:latin typeface="+mn-lt"/>
                  <a:ea typeface="+mn-ea"/>
                  <a:cs typeface="+mn-ea"/>
                  <a:sym typeface="+mn-lt"/>
                </a:rPr>
                <a:t>添加</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内容</a:t>
              </a:r>
            </a:p>
          </p:txBody>
        </p:sp>
      </p:grpSp>
      <p:grpSp>
        <p:nvGrpSpPr>
          <p:cNvPr id="34" name="组合 33"/>
          <p:cNvGrpSpPr/>
          <p:nvPr/>
        </p:nvGrpSpPr>
        <p:grpSpPr>
          <a:xfrm>
            <a:off x="4348006" y="2998279"/>
            <a:ext cx="1608865" cy="1609190"/>
            <a:chOff x="4811090" y="3406041"/>
            <a:chExt cx="1805286" cy="1805938"/>
          </a:xfrm>
        </p:grpSpPr>
        <p:grpSp>
          <p:nvGrpSpPr>
            <p:cNvPr id="35" name="组合 34"/>
            <p:cNvGrpSpPr/>
            <p:nvPr/>
          </p:nvGrpSpPr>
          <p:grpSpPr>
            <a:xfrm>
              <a:off x="4811090" y="3406041"/>
              <a:ext cx="1805286" cy="1805938"/>
              <a:chOff x="4345444" y="2542859"/>
              <a:chExt cx="1810550" cy="1811205"/>
            </a:xfrm>
          </p:grpSpPr>
          <p:grpSp>
            <p:nvGrpSpPr>
              <p:cNvPr id="3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椭圆 37"/>
              <p:cNvSpPr/>
              <p:nvPr/>
            </p:nvSpPr>
            <p:spPr>
              <a:xfrm>
                <a:off x="4565570" y="2763062"/>
                <a:ext cx="1370298" cy="1370793"/>
              </a:xfrm>
              <a:prstGeom prst="ellipse">
                <a:avLst/>
              </a:prstGeom>
              <a:solidFill>
                <a:srgbClr val="E942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TextBox 35"/>
            <p:cNvSpPr txBox="1"/>
            <p:nvPr/>
          </p:nvSpPr>
          <p:spPr>
            <a:xfrm>
              <a:off x="5304027" y="3876616"/>
              <a:ext cx="1023613" cy="725355"/>
            </a:xfrm>
            <a:prstGeom prst="rect">
              <a:avLst/>
            </a:prstGeom>
            <a:noFill/>
          </p:spPr>
          <p:txBody>
            <a:bodyPr wrap="square" rtlCol="0">
              <a:spAutoFit/>
            </a:bodyPr>
            <a:lstStyle/>
            <a:p>
              <a:r>
                <a:rPr lang="zh-CN" altLang="en-US" dirty="0">
                  <a:solidFill>
                    <a:schemeClr val="bg1"/>
                  </a:solidFill>
                  <a:latin typeface="+mn-lt"/>
                  <a:ea typeface="+mn-ea"/>
                  <a:cs typeface="+mn-ea"/>
                  <a:sym typeface="+mn-lt"/>
                </a:rPr>
                <a:t>添加</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内容</a:t>
              </a:r>
            </a:p>
          </p:txBody>
        </p:sp>
      </p:grpSp>
      <p:grpSp>
        <p:nvGrpSpPr>
          <p:cNvPr id="41" name="组合 40"/>
          <p:cNvGrpSpPr/>
          <p:nvPr/>
        </p:nvGrpSpPr>
        <p:grpSpPr>
          <a:xfrm>
            <a:off x="8940956" y="2998279"/>
            <a:ext cx="1608865" cy="1609190"/>
            <a:chOff x="9964778" y="3406041"/>
            <a:chExt cx="1805286" cy="1805938"/>
          </a:xfrm>
        </p:grpSpPr>
        <p:grpSp>
          <p:nvGrpSpPr>
            <p:cNvPr id="42" name="组合 41"/>
            <p:cNvGrpSpPr/>
            <p:nvPr/>
          </p:nvGrpSpPr>
          <p:grpSpPr>
            <a:xfrm>
              <a:off x="9964778" y="3406041"/>
              <a:ext cx="1805286" cy="1805938"/>
              <a:chOff x="4345444" y="2542859"/>
              <a:chExt cx="1810550" cy="1811205"/>
            </a:xfrm>
          </p:grpSpPr>
          <p:grpSp>
            <p:nvGrpSpPr>
              <p:cNvPr id="44"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6"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椭圆 4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椭圆 44"/>
              <p:cNvSpPr/>
              <p:nvPr/>
            </p:nvSpPr>
            <p:spPr>
              <a:xfrm>
                <a:off x="4565570" y="2763062"/>
                <a:ext cx="1370298" cy="1370793"/>
              </a:xfrm>
              <a:prstGeom prst="ellipse">
                <a:avLst/>
              </a:prstGeom>
              <a:solidFill>
                <a:srgbClr val="E942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TextBox 42"/>
            <p:cNvSpPr txBox="1"/>
            <p:nvPr/>
          </p:nvSpPr>
          <p:spPr>
            <a:xfrm>
              <a:off x="10457715" y="3876616"/>
              <a:ext cx="1023613" cy="725355"/>
            </a:xfrm>
            <a:prstGeom prst="rect">
              <a:avLst/>
            </a:prstGeom>
            <a:noFill/>
          </p:spPr>
          <p:txBody>
            <a:bodyPr wrap="square" rtlCol="0">
              <a:spAutoFit/>
            </a:bodyPr>
            <a:lstStyle/>
            <a:p>
              <a:r>
                <a:rPr lang="zh-CN" altLang="en-US" dirty="0">
                  <a:solidFill>
                    <a:schemeClr val="bg1"/>
                  </a:solidFill>
                  <a:latin typeface="+mn-lt"/>
                  <a:ea typeface="+mn-ea"/>
                  <a:cs typeface="+mn-ea"/>
                  <a:sym typeface="+mn-lt"/>
                </a:rPr>
                <a:t>添加</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内容</a:t>
              </a:r>
            </a:p>
          </p:txBody>
        </p:sp>
      </p:grpSp>
      <p:sp>
        <p:nvSpPr>
          <p:cNvPr id="48" name="TextBox 47"/>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49" name="组合 48"/>
          <p:cNvGrpSpPr/>
          <p:nvPr/>
        </p:nvGrpSpPr>
        <p:grpSpPr>
          <a:xfrm>
            <a:off x="709536" y="225152"/>
            <a:ext cx="705150" cy="704208"/>
            <a:chOff x="730802" y="225152"/>
            <a:chExt cx="705150" cy="704208"/>
          </a:xfrm>
        </p:grpSpPr>
        <p:grpSp>
          <p:nvGrpSpPr>
            <p:cNvPr id="50" name="组合 49"/>
            <p:cNvGrpSpPr/>
            <p:nvPr/>
          </p:nvGrpSpPr>
          <p:grpSpPr>
            <a:xfrm>
              <a:off x="730802" y="225152"/>
              <a:ext cx="705150" cy="704208"/>
              <a:chOff x="2187816" y="1972391"/>
              <a:chExt cx="849600" cy="848465"/>
            </a:xfrm>
          </p:grpSpPr>
          <p:sp>
            <p:nvSpPr>
              <p:cNvPr id="52"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53" name="椭圆 52"/>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51" name="矩形 50"/>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3</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58000">
                                          <p:cBhvr additive="base">
                                            <p:cTn id="11" dur="2000" fill="hold"/>
                                            <p:tgtEl>
                                              <p:spTgt spid="20"/>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14:bounceEnd="58000">
                                          <p:cBhvr additive="base">
                                            <p:cTn id="15" dur="2000" fill="hold"/>
                                            <p:tgtEl>
                                              <p:spTgt spid="34"/>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14:bounceEnd="58000">
                                          <p:cBhvr additive="base">
                                            <p:cTn id="19" dur="2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14:bounceEnd="58000">
                                          <p:cBhvr additive="base">
                                            <p:cTn id="23" dur="2000" fill="hold"/>
                                            <p:tgtEl>
                                              <p:spTgt spid="41"/>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41"/>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2000" fill="hold"/>
                                            <p:tgtEl>
                                              <p:spTgt spid="34"/>
                                            </p:tgtEl>
                                            <p:attrNameLst>
                                              <p:attrName>ppt_x</p:attrName>
                                            </p:attrNameLst>
                                          </p:cBhvr>
                                          <p:tavLst>
                                            <p:tav tm="0">
                                              <p:val>
                                                <p:strVal val="1+#ppt_w/2"/>
                                              </p:val>
                                            </p:tav>
                                            <p:tav tm="100000">
                                              <p:val>
                                                <p:strVal val="#ppt_x"/>
                                              </p:val>
                                            </p:tav>
                                          </p:tavLst>
                                        </p:anim>
                                        <p:anim calcmode="lin" valueType="num">
                                          <p:cBhvr additive="base">
                                            <p:cTn id="16" dur="20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2000" fill="hold"/>
                                            <p:tgtEl>
                                              <p:spTgt spid="27"/>
                                            </p:tgtEl>
                                            <p:attrNameLst>
                                              <p:attrName>ppt_x</p:attrName>
                                            </p:attrNameLst>
                                          </p:cBhvr>
                                          <p:tavLst>
                                            <p:tav tm="0">
                                              <p:val>
                                                <p:strVal val="0-#ppt_w/2"/>
                                              </p:val>
                                            </p:tav>
                                            <p:tav tm="100000">
                                              <p:val>
                                                <p:strVal val="#ppt_x"/>
                                              </p:val>
                                            </p:tav>
                                          </p:tavLst>
                                        </p:anim>
                                        <p:anim calcmode="lin" valueType="num">
                                          <p:cBhvr additive="base">
                                            <p:cTn id="20" dur="20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2000" fill="hold"/>
                                            <p:tgtEl>
                                              <p:spTgt spid="41"/>
                                            </p:tgtEl>
                                            <p:attrNameLst>
                                              <p:attrName>ppt_x</p:attrName>
                                            </p:attrNameLst>
                                          </p:cBhvr>
                                          <p:tavLst>
                                            <p:tav tm="0">
                                              <p:val>
                                                <p:strVal val="1+#ppt_w/2"/>
                                              </p:val>
                                            </p:tav>
                                            <p:tav tm="100000">
                                              <p:val>
                                                <p:strVal val="#ppt_x"/>
                                              </p:val>
                                            </p:tav>
                                          </p:tavLst>
                                        </p:anim>
                                        <p:anim calcmode="lin" valueType="num">
                                          <p:cBhvr additive="base">
                                            <p:cTn id="24" dur="2000" fill="hold"/>
                                            <p:tgtEl>
                                              <p:spTgt spid="41"/>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工作解决方法</a:t>
            </a:r>
            <a:endParaRPr lang="zh-CN" altLang="en-US" dirty="0">
              <a:latin typeface="+mn-lt"/>
              <a:ea typeface="+mn-ea"/>
              <a:cs typeface="+mn-ea"/>
              <a:sym typeface="+mn-lt"/>
            </a:endParaRPr>
          </a:p>
        </p:txBody>
      </p:sp>
      <p:grpSp>
        <p:nvGrpSpPr>
          <p:cNvPr id="3" name="组合 2"/>
          <p:cNvGrpSpPr/>
          <p:nvPr/>
        </p:nvGrpSpPr>
        <p:grpSpPr>
          <a:xfrm>
            <a:off x="2235967" y="1804877"/>
            <a:ext cx="3801132" cy="3802498"/>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6" name="组合 5"/>
          <p:cNvGrpSpPr/>
          <p:nvPr/>
        </p:nvGrpSpPr>
        <p:grpSpPr>
          <a:xfrm>
            <a:off x="5221300" y="4332094"/>
            <a:ext cx="874969" cy="875284"/>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9" name="组合 8"/>
          <p:cNvGrpSpPr/>
          <p:nvPr/>
        </p:nvGrpSpPr>
        <p:grpSpPr>
          <a:xfrm>
            <a:off x="2829234" y="2422167"/>
            <a:ext cx="376471" cy="376606"/>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12" name="组合 11"/>
          <p:cNvGrpSpPr/>
          <p:nvPr/>
        </p:nvGrpSpPr>
        <p:grpSpPr>
          <a:xfrm>
            <a:off x="4811818" y="5584619"/>
            <a:ext cx="438142" cy="438299"/>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15" name="组合 14"/>
          <p:cNvGrpSpPr/>
          <p:nvPr/>
        </p:nvGrpSpPr>
        <p:grpSpPr>
          <a:xfrm>
            <a:off x="4353577" y="1661697"/>
            <a:ext cx="458240" cy="45840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18" name="组合 17"/>
          <p:cNvGrpSpPr/>
          <p:nvPr/>
        </p:nvGrpSpPr>
        <p:grpSpPr>
          <a:xfrm>
            <a:off x="2098749" y="5287096"/>
            <a:ext cx="291182" cy="291286"/>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21" name="Group 30"/>
          <p:cNvGrpSpPr/>
          <p:nvPr/>
        </p:nvGrpSpPr>
        <p:grpSpPr>
          <a:xfrm>
            <a:off x="3861356" y="2673392"/>
            <a:ext cx="767988" cy="655838"/>
            <a:chOff x="3440113" y="1050925"/>
            <a:chExt cx="390525" cy="333376"/>
          </a:xfrm>
          <a:solidFill>
            <a:srgbClr val="C00000"/>
          </a:solidFill>
        </p:grpSpPr>
        <p:sp>
          <p:nvSpPr>
            <p:cNvPr id="22"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2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24"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25"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26"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27"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lt"/>
                <a:ea typeface="+mn-ea"/>
                <a:cs typeface="+mn-ea"/>
                <a:sym typeface="+mn-lt"/>
              </a:endParaRPr>
            </a:p>
          </p:txBody>
        </p:sp>
      </p:grpSp>
      <p:sp>
        <p:nvSpPr>
          <p:cNvPr id="28" name="矩形 1"/>
          <p:cNvSpPr>
            <a:spLocks noChangeArrowheads="1"/>
          </p:cNvSpPr>
          <p:nvPr/>
        </p:nvSpPr>
        <p:spPr bwMode="auto">
          <a:xfrm>
            <a:off x="3191925" y="3428508"/>
            <a:ext cx="2091646" cy="123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00" dirty="0">
                <a:solidFill>
                  <a:srgbClr val="595959"/>
                </a:solidFill>
                <a:latin typeface="+mn-lt"/>
                <a:ea typeface="+mn-ea"/>
                <a:cs typeface="+mn-ea"/>
                <a:sym typeface="+mn-lt"/>
              </a:rPr>
              <a:t>此处添加标题内容点击此处添加内容点击此处添加内容此处添加标题内容点击此处添加内容点击此处添加内容</a:t>
            </a:r>
            <a:endParaRPr lang="zh-CN" altLang="zh-CN" sz="1200" dirty="0">
              <a:solidFill>
                <a:srgbClr val="595959"/>
              </a:solidFill>
              <a:latin typeface="+mn-lt"/>
              <a:ea typeface="+mn-ea"/>
              <a:cs typeface="+mn-ea"/>
              <a:sym typeface="+mn-lt"/>
            </a:endParaRPr>
          </a:p>
        </p:txBody>
      </p:sp>
      <p:sp>
        <p:nvSpPr>
          <p:cNvPr id="29" name="TextBox 28"/>
          <p:cNvSpPr txBox="1"/>
          <p:nvPr/>
        </p:nvSpPr>
        <p:spPr>
          <a:xfrm>
            <a:off x="8484909" y="3430853"/>
            <a:ext cx="3658182" cy="533604"/>
          </a:xfrm>
          <a:prstGeom prst="rect">
            <a:avLst/>
          </a:prstGeom>
          <a:noFill/>
        </p:spPr>
        <p:txBody>
          <a:bodyPr wrap="square" lIns="121917" tIns="60958" rIns="121917" bIns="60958" rtlCol="0">
            <a:spAutoFit/>
          </a:bodyPr>
          <a:lstStyle/>
          <a:p>
            <a:pPr algn="ctr"/>
            <a:r>
              <a:rPr lang="zh-CN" altLang="en-US" sz="2700" dirty="0">
                <a:solidFill>
                  <a:srgbClr val="C00000"/>
                </a:solidFill>
                <a:latin typeface="+mn-lt"/>
                <a:ea typeface="+mn-ea"/>
                <a:cs typeface="+mn-ea"/>
                <a:sym typeface="+mn-lt"/>
              </a:rPr>
              <a:t>解决方法策略</a:t>
            </a:r>
          </a:p>
        </p:txBody>
      </p:sp>
      <p:sp>
        <p:nvSpPr>
          <p:cNvPr id="30" name="TextBox 22"/>
          <p:cNvSpPr txBox="1"/>
          <p:nvPr/>
        </p:nvSpPr>
        <p:spPr>
          <a:xfrm>
            <a:off x="7844675" y="4059772"/>
            <a:ext cx="3736218" cy="1787969"/>
          </a:xfrm>
          <a:prstGeom prst="rect">
            <a:avLst/>
          </a:prstGeom>
          <a:noFill/>
        </p:spPr>
        <p:txBody>
          <a:bodyPr wrap="square" lIns="87768" tIns="43884" rIns="87768" bIns="4388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fontAlgn="auto">
              <a:spcBef>
                <a:spcPts val="0"/>
              </a:spcBef>
              <a:defRPr/>
            </a:pPr>
            <a:r>
              <a:rPr lang="zh-CN" altLang="en-US" sz="1500" kern="0" noProof="1">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a:t>
            </a:r>
            <a:endParaRPr lang="en-US" altLang="zh-CN" sz="1500" kern="0" noProof="1">
              <a:solidFill>
                <a:schemeClr val="tx1">
                  <a:lumMod val="65000"/>
                  <a:lumOff val="35000"/>
                </a:schemeClr>
              </a:solidFill>
              <a:latin typeface="+mn-lt"/>
              <a:ea typeface="+mn-ea"/>
              <a:cs typeface="+mn-ea"/>
              <a:sym typeface="+mn-lt"/>
            </a:endParaRPr>
          </a:p>
        </p:txBody>
      </p:sp>
      <p:grpSp>
        <p:nvGrpSpPr>
          <p:cNvPr id="37" name="组合 36"/>
          <p:cNvGrpSpPr/>
          <p:nvPr/>
        </p:nvGrpSpPr>
        <p:grpSpPr>
          <a:xfrm>
            <a:off x="1229134" y="4595498"/>
            <a:ext cx="592562" cy="592776"/>
            <a:chOff x="5252030" y="2008764"/>
            <a:chExt cx="809336" cy="809336"/>
          </a:xfrm>
          <a:solidFill>
            <a:srgbClr val="E6241A"/>
          </a:solidFill>
        </p:grpSpPr>
        <p:sp>
          <p:nvSpPr>
            <p:cNvPr id="38" name="椭圆 3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sp>
          <p:nvSpPr>
            <p:cNvPr id="39" name="椭圆 3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5" name="组合 54"/>
          <p:cNvGrpSpPr/>
          <p:nvPr/>
        </p:nvGrpSpPr>
        <p:grpSpPr>
          <a:xfrm>
            <a:off x="6219726" y="3867704"/>
            <a:ext cx="428905" cy="429061"/>
            <a:chOff x="5252030" y="2008764"/>
            <a:chExt cx="809336" cy="809336"/>
          </a:xfrm>
          <a:solidFill>
            <a:srgbClr val="E6241A"/>
          </a:solidFill>
        </p:grpSpPr>
        <p:sp>
          <p:nvSpPr>
            <p:cNvPr id="56" name="椭圆 5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sp>
          <p:nvSpPr>
            <p:cNvPr id="57" name="椭圆 5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8" name="组合 57"/>
          <p:cNvGrpSpPr/>
          <p:nvPr/>
        </p:nvGrpSpPr>
        <p:grpSpPr>
          <a:xfrm>
            <a:off x="6432780" y="3423436"/>
            <a:ext cx="214452" cy="214530"/>
            <a:chOff x="5252030" y="2008764"/>
            <a:chExt cx="809336" cy="809336"/>
          </a:xfrm>
          <a:solidFill>
            <a:srgbClr val="E6241A"/>
          </a:solidFill>
        </p:grpSpPr>
        <p:sp>
          <p:nvSpPr>
            <p:cNvPr id="59" name="椭圆 5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1" name="TextBox 60"/>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62" name="组合 61"/>
          <p:cNvGrpSpPr/>
          <p:nvPr/>
        </p:nvGrpSpPr>
        <p:grpSpPr>
          <a:xfrm>
            <a:off x="6636698" y="1853041"/>
            <a:ext cx="1382415" cy="1382415"/>
            <a:chOff x="6138561" y="494302"/>
            <a:chExt cx="1514369" cy="1514369"/>
          </a:xfrm>
          <a:effectLst>
            <a:outerShdw blurRad="444500" dist="254000" dir="8100000" algn="ctr" rotWithShape="0">
              <a:srgbClr val="000000">
                <a:alpha val="50000"/>
              </a:srgbClr>
            </a:outerShdw>
          </a:effectLst>
        </p:grpSpPr>
        <p:sp>
          <p:nvSpPr>
            <p:cNvPr id="63" name="椭圆 62"/>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64" name="椭圆 63"/>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65" name="组合 64"/>
          <p:cNvGrpSpPr/>
          <p:nvPr/>
        </p:nvGrpSpPr>
        <p:grpSpPr>
          <a:xfrm>
            <a:off x="1197558" y="2382180"/>
            <a:ext cx="1565356" cy="1565356"/>
            <a:chOff x="6138561" y="494302"/>
            <a:chExt cx="1514369" cy="1514369"/>
          </a:xfrm>
          <a:effectLst>
            <a:outerShdw blurRad="444500" dist="254000" dir="8100000" algn="ctr" rotWithShape="0">
              <a:srgbClr val="000000">
                <a:alpha val="50000"/>
              </a:srgbClr>
            </a:outerShdw>
          </a:effectLst>
        </p:grpSpPr>
        <p:sp>
          <p:nvSpPr>
            <p:cNvPr id="66" name="椭圆 65"/>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67" name="椭圆 66"/>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68" name="组合 67"/>
          <p:cNvGrpSpPr/>
          <p:nvPr/>
        </p:nvGrpSpPr>
        <p:grpSpPr>
          <a:xfrm>
            <a:off x="5527124" y="2689008"/>
            <a:ext cx="569146" cy="569146"/>
            <a:chOff x="6138561" y="494302"/>
            <a:chExt cx="1514369" cy="1514369"/>
          </a:xfrm>
          <a:effectLst>
            <a:outerShdw blurRad="444500" dist="254000" dir="8100000" algn="ctr" rotWithShape="0">
              <a:srgbClr val="000000">
                <a:alpha val="50000"/>
              </a:srgbClr>
            </a:outerShdw>
          </a:effectLst>
        </p:grpSpPr>
        <p:sp>
          <p:nvSpPr>
            <p:cNvPr id="69" name="椭圆 68"/>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70" name="椭圆 69"/>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71" name="组合 70"/>
          <p:cNvGrpSpPr/>
          <p:nvPr/>
        </p:nvGrpSpPr>
        <p:grpSpPr>
          <a:xfrm>
            <a:off x="2214804" y="1951329"/>
            <a:ext cx="337544" cy="337544"/>
            <a:chOff x="6138561" y="494302"/>
            <a:chExt cx="1514369" cy="1514369"/>
          </a:xfrm>
          <a:effectLst>
            <a:outerShdw blurRad="444500" dist="254000" dir="8100000" algn="ctr" rotWithShape="0">
              <a:srgbClr val="000000">
                <a:alpha val="50000"/>
              </a:srgbClr>
            </a:outerShdw>
          </a:effectLst>
        </p:grpSpPr>
        <p:sp>
          <p:nvSpPr>
            <p:cNvPr id="72" name="椭圆 71"/>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73" name="椭圆 72"/>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74" name="组合 73"/>
          <p:cNvGrpSpPr/>
          <p:nvPr/>
        </p:nvGrpSpPr>
        <p:grpSpPr>
          <a:xfrm>
            <a:off x="2472339" y="4160888"/>
            <a:ext cx="337544" cy="337544"/>
            <a:chOff x="6138561" y="494302"/>
            <a:chExt cx="1514369" cy="1514369"/>
          </a:xfrm>
          <a:effectLst>
            <a:outerShdw blurRad="444500" dist="254000" dir="8100000" algn="ctr" rotWithShape="0">
              <a:srgbClr val="000000">
                <a:alpha val="50000"/>
              </a:srgbClr>
            </a:outerShdw>
          </a:effectLst>
        </p:grpSpPr>
        <p:sp>
          <p:nvSpPr>
            <p:cNvPr id="75" name="椭圆 74"/>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76" name="椭圆 75"/>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77" name="组合 76"/>
          <p:cNvGrpSpPr/>
          <p:nvPr/>
        </p:nvGrpSpPr>
        <p:grpSpPr>
          <a:xfrm>
            <a:off x="3331839" y="5274094"/>
            <a:ext cx="310525" cy="310525"/>
            <a:chOff x="6138561" y="494302"/>
            <a:chExt cx="1514369" cy="1514369"/>
          </a:xfrm>
          <a:effectLst>
            <a:outerShdw blurRad="444500" dist="254000" dir="8100000" algn="ctr" rotWithShape="0">
              <a:srgbClr val="000000">
                <a:alpha val="50000"/>
              </a:srgbClr>
            </a:outerShdw>
          </a:effectLst>
        </p:grpSpPr>
        <p:sp>
          <p:nvSpPr>
            <p:cNvPr id="78" name="椭圆 77"/>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79" name="椭圆 78"/>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80" name="组合 79"/>
          <p:cNvGrpSpPr/>
          <p:nvPr/>
        </p:nvGrpSpPr>
        <p:grpSpPr>
          <a:xfrm>
            <a:off x="3889565" y="4878194"/>
            <a:ext cx="233299" cy="233299"/>
            <a:chOff x="6138561" y="494302"/>
            <a:chExt cx="1514369" cy="1514369"/>
          </a:xfrm>
          <a:effectLst>
            <a:outerShdw blurRad="444500" dist="254000" dir="8100000" algn="ctr" rotWithShape="0">
              <a:srgbClr val="000000">
                <a:alpha val="50000"/>
              </a:srgbClr>
            </a:outerShdw>
          </a:effectLst>
        </p:grpSpPr>
        <p:sp>
          <p:nvSpPr>
            <p:cNvPr id="81" name="椭圆 80"/>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82" name="椭圆 81"/>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83" name="组合 82"/>
          <p:cNvGrpSpPr/>
          <p:nvPr/>
        </p:nvGrpSpPr>
        <p:grpSpPr>
          <a:xfrm>
            <a:off x="709536" y="225152"/>
            <a:ext cx="705150" cy="704208"/>
            <a:chOff x="730802" y="225152"/>
            <a:chExt cx="705150" cy="704208"/>
          </a:xfrm>
        </p:grpSpPr>
        <p:grpSp>
          <p:nvGrpSpPr>
            <p:cNvPr id="84" name="组合 83"/>
            <p:cNvGrpSpPr/>
            <p:nvPr/>
          </p:nvGrpSpPr>
          <p:grpSpPr>
            <a:xfrm>
              <a:off x="730802" y="225152"/>
              <a:ext cx="705150" cy="704208"/>
              <a:chOff x="2187816" y="1972391"/>
              <a:chExt cx="849600" cy="848465"/>
            </a:xfrm>
          </p:grpSpPr>
          <p:sp>
            <p:nvSpPr>
              <p:cNvPr id="86"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87" name="椭圆 86"/>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85" name="矩形 84"/>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3</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20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14:bounceEnd="55000">
                                          <p:cBhvr additive="base">
                                            <p:cTn id="11" dur="2000" fill="hold"/>
                                            <p:tgtEl>
                                              <p:spTgt spid="6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14:bounceEnd="55000">
                                          <p:cBhvr additive="base">
                                            <p:cTn id="15" dur="2000" fill="hold"/>
                                            <p:tgtEl>
                                              <p:spTgt spid="6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5000">
                                          <p:cBhvr additive="base">
                                            <p:cTn id="19"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14:bounceEnd="55000">
                                          <p:cBhvr additive="base">
                                            <p:cTn id="23" dur="2000" fill="hold"/>
                                            <p:tgtEl>
                                              <p:spTgt spid="68"/>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68"/>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ppt_x</p:attrName>
                                            </p:attrNameLst>
                                          </p:cBhvr>
                                          <p:tavLst>
                                            <p:tav tm="0">
                                              <p:val>
                                                <p:fltVal val="0.5"/>
                                              </p:val>
                                            </p:tav>
                                            <p:tav tm="100000">
                                              <p:val>
                                                <p:strVal val="#ppt_x"/>
                                              </p:val>
                                            </p:tav>
                                          </p:tavLst>
                                        </p:anim>
                                        <p:anim calcmode="lin" valueType="num">
                                          <p:cBhvr>
                                            <p:cTn id="30" dur="1000" fill="hold"/>
                                            <p:tgtEl>
                                              <p:spTgt spid="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ppt_x</p:attrName>
                                            </p:attrNameLst>
                                          </p:cBhvr>
                                          <p:tavLst>
                                            <p:tav tm="0">
                                              <p:val>
                                                <p:fltVal val="0.5"/>
                                              </p:val>
                                            </p:tav>
                                            <p:tav tm="100000">
                                              <p:val>
                                                <p:strVal val="#ppt_x"/>
                                              </p:val>
                                            </p:tav>
                                          </p:tavLst>
                                        </p:anim>
                                        <p:anim calcmode="lin" valueType="num">
                                          <p:cBhvr>
                                            <p:cTn id="36" dur="1000" fill="hold"/>
                                            <p:tgtEl>
                                              <p:spTgt spid="9"/>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14:bounceEnd="55000">
                                          <p:cBhvr additive="base">
                                            <p:cTn id="39" dur="2000" fill="hold"/>
                                            <p:tgtEl>
                                              <p:spTgt spid="8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8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14:bounceEnd="55000">
                                          <p:cBhvr additive="base">
                                            <p:cTn id="43" dur="2000" fill="hold"/>
                                            <p:tgtEl>
                                              <p:spTgt spid="7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7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ppt_x</p:attrName>
                                            </p:attrNameLst>
                                          </p:cBhvr>
                                          <p:tavLst>
                                            <p:tav tm="0">
                                              <p:val>
                                                <p:fltVal val="0.5"/>
                                              </p:val>
                                            </p:tav>
                                            <p:tav tm="100000">
                                              <p:val>
                                                <p:strVal val="#ppt_x"/>
                                              </p:val>
                                            </p:tav>
                                          </p:tavLst>
                                        </p:anim>
                                        <p:anim calcmode="lin" valueType="num">
                                          <p:cBhvr>
                                            <p:cTn id="50" dur="1000" fill="hold"/>
                                            <p:tgtEl>
                                              <p:spTgt spid="1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14:bounceEnd="55000">
                                          <p:cBhvr additive="base">
                                            <p:cTn id="53" dur="2000" fill="hold"/>
                                            <p:tgtEl>
                                              <p:spTgt spid="58"/>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8"/>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14:bounceEnd="55000">
                                          <p:cBhvr additive="base">
                                            <p:cTn id="57" dur="2000" fill="hold"/>
                                            <p:tgtEl>
                                              <p:spTgt spid="55"/>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5"/>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600" fill="hold"/>
                                            <p:tgtEl>
                                              <p:spTgt spid="15"/>
                                            </p:tgtEl>
                                            <p:attrNameLst>
                                              <p:attrName>ppt_w</p:attrName>
                                            </p:attrNameLst>
                                          </p:cBhvr>
                                          <p:tavLst>
                                            <p:tav tm="0">
                                              <p:val>
                                                <p:fltVal val="0"/>
                                              </p:val>
                                            </p:tav>
                                            <p:tav tm="100000">
                                              <p:val>
                                                <p:strVal val="#ppt_w"/>
                                              </p:val>
                                            </p:tav>
                                          </p:tavLst>
                                        </p:anim>
                                        <p:anim calcmode="lin" valueType="num">
                                          <p:cBhvr>
                                            <p:cTn id="62" dur="600" fill="hold"/>
                                            <p:tgtEl>
                                              <p:spTgt spid="15"/>
                                            </p:tgtEl>
                                            <p:attrNameLst>
                                              <p:attrName>ppt_h</p:attrName>
                                            </p:attrNameLst>
                                          </p:cBhvr>
                                          <p:tavLst>
                                            <p:tav tm="0">
                                              <p:val>
                                                <p:fltVal val="0"/>
                                              </p:val>
                                            </p:tav>
                                            <p:tav tm="100000">
                                              <p:val>
                                                <p:strVal val="#ppt_h"/>
                                              </p:val>
                                            </p:tav>
                                          </p:tavLst>
                                        </p:anim>
                                        <p:anim calcmode="lin" valueType="num">
                                          <p:cBhvr>
                                            <p:cTn id="63" dur="600" fill="hold"/>
                                            <p:tgtEl>
                                              <p:spTgt spid="15"/>
                                            </p:tgtEl>
                                            <p:attrNameLst>
                                              <p:attrName>ppt_x</p:attrName>
                                            </p:attrNameLst>
                                          </p:cBhvr>
                                          <p:tavLst>
                                            <p:tav tm="0">
                                              <p:val>
                                                <p:fltVal val="0.5"/>
                                              </p:val>
                                            </p:tav>
                                            <p:tav tm="100000">
                                              <p:val>
                                                <p:strVal val="#ppt_x"/>
                                              </p:val>
                                            </p:tav>
                                          </p:tavLst>
                                        </p:anim>
                                        <p:anim calcmode="lin" valueType="num">
                                          <p:cBhvr>
                                            <p:cTn id="64" dur="600" fill="hold"/>
                                            <p:tgtEl>
                                              <p:spTgt spid="15"/>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14:bounceEnd="55000">
                                          <p:cBhvr additive="base">
                                            <p:cTn id="67" dur="2000" fill="hold"/>
                                            <p:tgtEl>
                                              <p:spTgt spid="71"/>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71"/>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700" fill="hold"/>
                                            <p:tgtEl>
                                              <p:spTgt spid="18"/>
                                            </p:tgtEl>
                                            <p:attrNameLst>
                                              <p:attrName>ppt_w</p:attrName>
                                            </p:attrNameLst>
                                          </p:cBhvr>
                                          <p:tavLst>
                                            <p:tav tm="0">
                                              <p:val>
                                                <p:fltVal val="0"/>
                                              </p:val>
                                            </p:tav>
                                            <p:tav tm="100000">
                                              <p:val>
                                                <p:strVal val="#ppt_w"/>
                                              </p:val>
                                            </p:tav>
                                          </p:tavLst>
                                        </p:anim>
                                        <p:anim calcmode="lin" valueType="num">
                                          <p:cBhvr>
                                            <p:cTn id="72" dur="700" fill="hold"/>
                                            <p:tgtEl>
                                              <p:spTgt spid="18"/>
                                            </p:tgtEl>
                                            <p:attrNameLst>
                                              <p:attrName>ppt_h</p:attrName>
                                            </p:attrNameLst>
                                          </p:cBhvr>
                                          <p:tavLst>
                                            <p:tav tm="0">
                                              <p:val>
                                                <p:fltVal val="0"/>
                                              </p:val>
                                            </p:tav>
                                            <p:tav tm="100000">
                                              <p:val>
                                                <p:strVal val="#ppt_h"/>
                                              </p:val>
                                            </p:tav>
                                          </p:tavLst>
                                        </p:anim>
                                        <p:anim calcmode="lin" valueType="num">
                                          <p:cBhvr>
                                            <p:cTn id="73" dur="700" fill="hold"/>
                                            <p:tgtEl>
                                              <p:spTgt spid="18"/>
                                            </p:tgtEl>
                                            <p:attrNameLst>
                                              <p:attrName>ppt_x</p:attrName>
                                            </p:attrNameLst>
                                          </p:cBhvr>
                                          <p:tavLst>
                                            <p:tav tm="0">
                                              <p:val>
                                                <p:fltVal val="0.5"/>
                                              </p:val>
                                            </p:tav>
                                            <p:tav tm="100000">
                                              <p:val>
                                                <p:strVal val="#ppt_x"/>
                                              </p:val>
                                            </p:tav>
                                          </p:tavLst>
                                        </p:anim>
                                        <p:anim calcmode="lin" valueType="num">
                                          <p:cBhvr>
                                            <p:cTn id="74" dur="700" fill="hold"/>
                                            <p:tgtEl>
                                              <p:spTgt spid="18"/>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14:bounceEnd="55000">
                                          <p:cBhvr additive="base">
                                            <p:cTn id="77" dur="2000" fill="hold"/>
                                            <p:tgtEl>
                                              <p:spTgt spid="74"/>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74"/>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1000" fill="hold"/>
                                            <p:tgtEl>
                                              <p:spTgt spid="29"/>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barn(inVertical)">
                                          <p:cBhvr>
                                            <p:cTn id="99" dur="500"/>
                                            <p:tgtEl>
                                              <p:spTgt spid="30"/>
                                            </p:tgtEl>
                                          </p:cBhvr>
                                        </p:animEffect>
                                      </p:childTnLst>
                                    </p:cTn>
                                  </p:par>
                                </p:childTnLst>
                              </p:cTn>
                            </p:par>
                            <p:par>
                              <p:cTn id="100" fill="hold">
                                <p:stCondLst>
                                  <p:cond delay="5400"/>
                                </p:stCondLst>
                                <p:childTnLst>
                                  <p:par>
                                    <p:cTn id="101" presetID="10" presetClass="entr" presetSubtype="0"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2000" fill="hold"/>
                                            <p:tgtEl>
                                              <p:spTgt spid="62"/>
                                            </p:tgtEl>
                                            <p:attrNameLst>
                                              <p:attrName>ppt_x</p:attrName>
                                            </p:attrNameLst>
                                          </p:cBhvr>
                                          <p:tavLst>
                                            <p:tav tm="0">
                                              <p:val>
                                                <p:strVal val="1+#ppt_w/2"/>
                                              </p:val>
                                            </p:tav>
                                            <p:tav tm="100000">
                                              <p:val>
                                                <p:strVal val="#ppt_x"/>
                                              </p:val>
                                            </p:tav>
                                          </p:tavLst>
                                        </p:anim>
                                        <p:anim calcmode="lin" valueType="num">
                                          <p:cBhvr additive="base">
                                            <p:cTn id="12" dur="2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2000" fill="hold"/>
                                            <p:tgtEl>
                                              <p:spTgt spid="65"/>
                                            </p:tgtEl>
                                            <p:attrNameLst>
                                              <p:attrName>ppt_x</p:attrName>
                                            </p:attrNameLst>
                                          </p:cBhvr>
                                          <p:tavLst>
                                            <p:tav tm="0">
                                              <p:val>
                                                <p:strVal val="0-#ppt_w/2"/>
                                              </p:val>
                                            </p:tav>
                                            <p:tav tm="100000">
                                              <p:val>
                                                <p:strVal val="#ppt_x"/>
                                              </p:val>
                                            </p:tav>
                                          </p:tavLst>
                                        </p:anim>
                                        <p:anim calcmode="lin" valueType="num">
                                          <p:cBhvr additive="base">
                                            <p:cTn id="16" dur="20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2000" fill="hold"/>
                                            <p:tgtEl>
                                              <p:spTgt spid="37"/>
                                            </p:tgtEl>
                                            <p:attrNameLst>
                                              <p:attrName>ppt_x</p:attrName>
                                            </p:attrNameLst>
                                          </p:cBhvr>
                                          <p:tavLst>
                                            <p:tav tm="0">
                                              <p:val>
                                                <p:strVal val="0-#ppt_w/2"/>
                                              </p:val>
                                            </p:tav>
                                            <p:tav tm="100000">
                                              <p:val>
                                                <p:strVal val="#ppt_x"/>
                                              </p:val>
                                            </p:tav>
                                          </p:tavLst>
                                        </p:anim>
                                        <p:anim calcmode="lin" valueType="num">
                                          <p:cBhvr additive="base">
                                            <p:cTn id="20" dur="20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2000" fill="hold"/>
                                            <p:tgtEl>
                                              <p:spTgt spid="68"/>
                                            </p:tgtEl>
                                            <p:attrNameLst>
                                              <p:attrName>ppt_x</p:attrName>
                                            </p:attrNameLst>
                                          </p:cBhvr>
                                          <p:tavLst>
                                            <p:tav tm="0">
                                              <p:val>
                                                <p:strVal val="0-#ppt_w/2"/>
                                              </p:val>
                                            </p:tav>
                                            <p:tav tm="100000">
                                              <p:val>
                                                <p:strVal val="#ppt_x"/>
                                              </p:val>
                                            </p:tav>
                                          </p:tavLst>
                                        </p:anim>
                                        <p:anim calcmode="lin" valueType="num">
                                          <p:cBhvr additive="base">
                                            <p:cTn id="24" dur="2000" fill="hold"/>
                                            <p:tgtEl>
                                              <p:spTgt spid="68"/>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ppt_x</p:attrName>
                                            </p:attrNameLst>
                                          </p:cBhvr>
                                          <p:tavLst>
                                            <p:tav tm="0">
                                              <p:val>
                                                <p:fltVal val="0.5"/>
                                              </p:val>
                                            </p:tav>
                                            <p:tav tm="100000">
                                              <p:val>
                                                <p:strVal val="#ppt_x"/>
                                              </p:val>
                                            </p:tav>
                                          </p:tavLst>
                                        </p:anim>
                                        <p:anim calcmode="lin" valueType="num">
                                          <p:cBhvr>
                                            <p:cTn id="30" dur="1000" fill="hold"/>
                                            <p:tgtEl>
                                              <p:spTgt spid="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ppt_x</p:attrName>
                                            </p:attrNameLst>
                                          </p:cBhvr>
                                          <p:tavLst>
                                            <p:tav tm="0">
                                              <p:val>
                                                <p:fltVal val="0.5"/>
                                              </p:val>
                                            </p:tav>
                                            <p:tav tm="100000">
                                              <p:val>
                                                <p:strVal val="#ppt_x"/>
                                              </p:val>
                                            </p:tav>
                                          </p:tavLst>
                                        </p:anim>
                                        <p:anim calcmode="lin" valueType="num">
                                          <p:cBhvr>
                                            <p:cTn id="36" dur="1000" fill="hold"/>
                                            <p:tgtEl>
                                              <p:spTgt spid="9"/>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additive="base">
                                            <p:cTn id="39" dur="2000" fill="hold"/>
                                            <p:tgtEl>
                                              <p:spTgt spid="80"/>
                                            </p:tgtEl>
                                            <p:attrNameLst>
                                              <p:attrName>ppt_x</p:attrName>
                                            </p:attrNameLst>
                                          </p:cBhvr>
                                          <p:tavLst>
                                            <p:tav tm="0">
                                              <p:val>
                                                <p:strVal val="1+#ppt_w/2"/>
                                              </p:val>
                                            </p:tav>
                                            <p:tav tm="100000">
                                              <p:val>
                                                <p:strVal val="#ppt_x"/>
                                              </p:val>
                                            </p:tav>
                                          </p:tavLst>
                                        </p:anim>
                                        <p:anim calcmode="lin" valueType="num">
                                          <p:cBhvr additive="base">
                                            <p:cTn id="40" dur="2000" fill="hold"/>
                                            <p:tgtEl>
                                              <p:spTgt spid="8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2000" fill="hold"/>
                                            <p:tgtEl>
                                              <p:spTgt spid="77"/>
                                            </p:tgtEl>
                                            <p:attrNameLst>
                                              <p:attrName>ppt_x</p:attrName>
                                            </p:attrNameLst>
                                          </p:cBhvr>
                                          <p:tavLst>
                                            <p:tav tm="0">
                                              <p:val>
                                                <p:strVal val="1+#ppt_w/2"/>
                                              </p:val>
                                            </p:tav>
                                            <p:tav tm="100000">
                                              <p:val>
                                                <p:strVal val="#ppt_x"/>
                                              </p:val>
                                            </p:tav>
                                          </p:tavLst>
                                        </p:anim>
                                        <p:anim calcmode="lin" valueType="num">
                                          <p:cBhvr additive="base">
                                            <p:cTn id="44" dur="2000" fill="hold"/>
                                            <p:tgtEl>
                                              <p:spTgt spid="7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ppt_x</p:attrName>
                                            </p:attrNameLst>
                                          </p:cBhvr>
                                          <p:tavLst>
                                            <p:tav tm="0">
                                              <p:val>
                                                <p:fltVal val="0.5"/>
                                              </p:val>
                                            </p:tav>
                                            <p:tav tm="100000">
                                              <p:val>
                                                <p:strVal val="#ppt_x"/>
                                              </p:val>
                                            </p:tav>
                                          </p:tavLst>
                                        </p:anim>
                                        <p:anim calcmode="lin" valueType="num">
                                          <p:cBhvr>
                                            <p:cTn id="50" dur="1000" fill="hold"/>
                                            <p:tgtEl>
                                              <p:spTgt spid="1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2000" fill="hold"/>
                                            <p:tgtEl>
                                              <p:spTgt spid="58"/>
                                            </p:tgtEl>
                                            <p:attrNameLst>
                                              <p:attrName>ppt_x</p:attrName>
                                            </p:attrNameLst>
                                          </p:cBhvr>
                                          <p:tavLst>
                                            <p:tav tm="0">
                                              <p:val>
                                                <p:strVal val="0-#ppt_w/2"/>
                                              </p:val>
                                            </p:tav>
                                            <p:tav tm="100000">
                                              <p:val>
                                                <p:strVal val="#ppt_x"/>
                                              </p:val>
                                            </p:tav>
                                          </p:tavLst>
                                        </p:anim>
                                        <p:anim calcmode="lin" valueType="num">
                                          <p:cBhvr additive="base">
                                            <p:cTn id="54" dur="2000" fill="hold"/>
                                            <p:tgtEl>
                                              <p:spTgt spid="58"/>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2000" fill="hold"/>
                                            <p:tgtEl>
                                              <p:spTgt spid="55"/>
                                            </p:tgtEl>
                                            <p:attrNameLst>
                                              <p:attrName>ppt_x</p:attrName>
                                            </p:attrNameLst>
                                          </p:cBhvr>
                                          <p:tavLst>
                                            <p:tav tm="0">
                                              <p:val>
                                                <p:strVal val="0-#ppt_w/2"/>
                                              </p:val>
                                            </p:tav>
                                            <p:tav tm="100000">
                                              <p:val>
                                                <p:strVal val="#ppt_x"/>
                                              </p:val>
                                            </p:tav>
                                          </p:tavLst>
                                        </p:anim>
                                        <p:anim calcmode="lin" valueType="num">
                                          <p:cBhvr additive="base">
                                            <p:cTn id="58" dur="2000" fill="hold"/>
                                            <p:tgtEl>
                                              <p:spTgt spid="55"/>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600" fill="hold"/>
                                            <p:tgtEl>
                                              <p:spTgt spid="15"/>
                                            </p:tgtEl>
                                            <p:attrNameLst>
                                              <p:attrName>ppt_w</p:attrName>
                                            </p:attrNameLst>
                                          </p:cBhvr>
                                          <p:tavLst>
                                            <p:tav tm="0">
                                              <p:val>
                                                <p:fltVal val="0"/>
                                              </p:val>
                                            </p:tav>
                                            <p:tav tm="100000">
                                              <p:val>
                                                <p:strVal val="#ppt_w"/>
                                              </p:val>
                                            </p:tav>
                                          </p:tavLst>
                                        </p:anim>
                                        <p:anim calcmode="lin" valueType="num">
                                          <p:cBhvr>
                                            <p:cTn id="62" dur="600" fill="hold"/>
                                            <p:tgtEl>
                                              <p:spTgt spid="15"/>
                                            </p:tgtEl>
                                            <p:attrNameLst>
                                              <p:attrName>ppt_h</p:attrName>
                                            </p:attrNameLst>
                                          </p:cBhvr>
                                          <p:tavLst>
                                            <p:tav tm="0">
                                              <p:val>
                                                <p:fltVal val="0"/>
                                              </p:val>
                                            </p:tav>
                                            <p:tav tm="100000">
                                              <p:val>
                                                <p:strVal val="#ppt_h"/>
                                              </p:val>
                                            </p:tav>
                                          </p:tavLst>
                                        </p:anim>
                                        <p:anim calcmode="lin" valueType="num">
                                          <p:cBhvr>
                                            <p:cTn id="63" dur="600" fill="hold"/>
                                            <p:tgtEl>
                                              <p:spTgt spid="15"/>
                                            </p:tgtEl>
                                            <p:attrNameLst>
                                              <p:attrName>ppt_x</p:attrName>
                                            </p:attrNameLst>
                                          </p:cBhvr>
                                          <p:tavLst>
                                            <p:tav tm="0">
                                              <p:val>
                                                <p:fltVal val="0.5"/>
                                              </p:val>
                                            </p:tav>
                                            <p:tav tm="100000">
                                              <p:val>
                                                <p:strVal val="#ppt_x"/>
                                              </p:val>
                                            </p:tav>
                                          </p:tavLst>
                                        </p:anim>
                                        <p:anim calcmode="lin" valueType="num">
                                          <p:cBhvr>
                                            <p:cTn id="64" dur="600" fill="hold"/>
                                            <p:tgtEl>
                                              <p:spTgt spid="15"/>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2000" fill="hold"/>
                                            <p:tgtEl>
                                              <p:spTgt spid="71"/>
                                            </p:tgtEl>
                                            <p:attrNameLst>
                                              <p:attrName>ppt_x</p:attrName>
                                            </p:attrNameLst>
                                          </p:cBhvr>
                                          <p:tavLst>
                                            <p:tav tm="0">
                                              <p:val>
                                                <p:strVal val="0-#ppt_w/2"/>
                                              </p:val>
                                            </p:tav>
                                            <p:tav tm="100000">
                                              <p:val>
                                                <p:strVal val="#ppt_x"/>
                                              </p:val>
                                            </p:tav>
                                          </p:tavLst>
                                        </p:anim>
                                        <p:anim calcmode="lin" valueType="num">
                                          <p:cBhvr additive="base">
                                            <p:cTn id="68" dur="2000" fill="hold"/>
                                            <p:tgtEl>
                                              <p:spTgt spid="71"/>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700" fill="hold"/>
                                            <p:tgtEl>
                                              <p:spTgt spid="18"/>
                                            </p:tgtEl>
                                            <p:attrNameLst>
                                              <p:attrName>ppt_w</p:attrName>
                                            </p:attrNameLst>
                                          </p:cBhvr>
                                          <p:tavLst>
                                            <p:tav tm="0">
                                              <p:val>
                                                <p:fltVal val="0"/>
                                              </p:val>
                                            </p:tav>
                                            <p:tav tm="100000">
                                              <p:val>
                                                <p:strVal val="#ppt_w"/>
                                              </p:val>
                                            </p:tav>
                                          </p:tavLst>
                                        </p:anim>
                                        <p:anim calcmode="lin" valueType="num">
                                          <p:cBhvr>
                                            <p:cTn id="72" dur="700" fill="hold"/>
                                            <p:tgtEl>
                                              <p:spTgt spid="18"/>
                                            </p:tgtEl>
                                            <p:attrNameLst>
                                              <p:attrName>ppt_h</p:attrName>
                                            </p:attrNameLst>
                                          </p:cBhvr>
                                          <p:tavLst>
                                            <p:tav tm="0">
                                              <p:val>
                                                <p:fltVal val="0"/>
                                              </p:val>
                                            </p:tav>
                                            <p:tav tm="100000">
                                              <p:val>
                                                <p:strVal val="#ppt_h"/>
                                              </p:val>
                                            </p:tav>
                                          </p:tavLst>
                                        </p:anim>
                                        <p:anim calcmode="lin" valueType="num">
                                          <p:cBhvr>
                                            <p:cTn id="73" dur="700" fill="hold"/>
                                            <p:tgtEl>
                                              <p:spTgt spid="18"/>
                                            </p:tgtEl>
                                            <p:attrNameLst>
                                              <p:attrName>ppt_x</p:attrName>
                                            </p:attrNameLst>
                                          </p:cBhvr>
                                          <p:tavLst>
                                            <p:tav tm="0">
                                              <p:val>
                                                <p:fltVal val="0.5"/>
                                              </p:val>
                                            </p:tav>
                                            <p:tav tm="100000">
                                              <p:val>
                                                <p:strVal val="#ppt_x"/>
                                              </p:val>
                                            </p:tav>
                                          </p:tavLst>
                                        </p:anim>
                                        <p:anim calcmode="lin" valueType="num">
                                          <p:cBhvr>
                                            <p:cTn id="74" dur="700" fill="hold"/>
                                            <p:tgtEl>
                                              <p:spTgt spid="18"/>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2000" fill="hold"/>
                                            <p:tgtEl>
                                              <p:spTgt spid="74"/>
                                            </p:tgtEl>
                                            <p:attrNameLst>
                                              <p:attrName>ppt_x</p:attrName>
                                            </p:attrNameLst>
                                          </p:cBhvr>
                                          <p:tavLst>
                                            <p:tav tm="0">
                                              <p:val>
                                                <p:strVal val="1+#ppt_w/2"/>
                                              </p:val>
                                            </p:tav>
                                            <p:tav tm="100000">
                                              <p:val>
                                                <p:strVal val="#ppt_x"/>
                                              </p:val>
                                            </p:tav>
                                          </p:tavLst>
                                        </p:anim>
                                        <p:anim calcmode="lin" valueType="num">
                                          <p:cBhvr additive="base">
                                            <p:cTn id="78" dur="2000" fill="hold"/>
                                            <p:tgtEl>
                                              <p:spTgt spid="74"/>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1000" fill="hold"/>
                                            <p:tgtEl>
                                              <p:spTgt spid="29"/>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barn(inVertical)">
                                          <p:cBhvr>
                                            <p:cTn id="99" dur="500"/>
                                            <p:tgtEl>
                                              <p:spTgt spid="30"/>
                                            </p:tgtEl>
                                          </p:cBhvr>
                                        </p:animEffect>
                                      </p:childTnLst>
                                    </p:cTn>
                                  </p:par>
                                </p:childTnLst>
                              </p:cTn>
                            </p:par>
                            <p:par>
                              <p:cTn id="100" fill="hold">
                                <p:stCondLst>
                                  <p:cond delay="5400"/>
                                </p:stCondLst>
                                <p:childTnLst>
                                  <p:par>
                                    <p:cTn id="101" presetID="10" presetClass="entr" presetSubtype="0"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项目成果展示</a:t>
            </a:r>
            <a:endParaRPr lang="zh-CN" altLang="en-US" dirty="0">
              <a:latin typeface="+mn-lt"/>
              <a:ea typeface="+mn-ea"/>
              <a:cs typeface="+mn-ea"/>
              <a:sym typeface="+mn-lt"/>
            </a:endParaRPr>
          </a:p>
        </p:txBody>
      </p:sp>
      <p:grpSp>
        <p:nvGrpSpPr>
          <p:cNvPr id="3" name="组合 2"/>
          <p:cNvGrpSpPr/>
          <p:nvPr/>
        </p:nvGrpSpPr>
        <p:grpSpPr>
          <a:xfrm>
            <a:off x="1019459" y="1999587"/>
            <a:ext cx="3334402" cy="1510342"/>
            <a:chOff x="4304043" y="1286668"/>
            <a:chExt cx="3837944" cy="2757793"/>
          </a:xfrm>
          <a:effectLst>
            <a:outerShdw blurRad="381000" dist="254000" dir="8100000" algn="tr" rotWithShape="0">
              <a:prstClr val="black">
                <a:alpha val="40000"/>
              </a:prstClr>
            </a:outerShdw>
          </a:effectLst>
        </p:grpSpPr>
        <p:sp>
          <p:nvSpPr>
            <p:cNvPr id="4" name="圆角矩形 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Round Diagonal Corner Rectangle 3"/>
          <p:cNvSpPr/>
          <p:nvPr/>
        </p:nvSpPr>
        <p:spPr bwMode="auto">
          <a:xfrm rot="5400000">
            <a:off x="9044549" y="1453576"/>
            <a:ext cx="1584012" cy="2693108"/>
          </a:xfrm>
          <a:prstGeom prst="round2DiagRect">
            <a:avLst/>
          </a:prstGeom>
          <a:blipFill dpi="0" rotWithShape="0">
            <a:blip r:embed="rId3"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130939" tIns="65470" rIns="130939" bIns="65470" numCol="1" rtlCol="0" anchor="t" anchorCtr="0" compatLnSpc="1"/>
          <a:lstStyle/>
          <a:p>
            <a:pPr algn="ctr" defTabSz="1309370"/>
            <a:endParaRPr lang="en-US" sz="8000">
              <a:solidFill>
                <a:srgbClr val="000000"/>
              </a:solidFill>
              <a:latin typeface="+mn-lt"/>
              <a:ea typeface="+mn-ea"/>
              <a:cs typeface="+mn-ea"/>
              <a:sym typeface="+mn-lt"/>
            </a:endParaRPr>
          </a:p>
        </p:txBody>
      </p:sp>
      <p:sp>
        <p:nvSpPr>
          <p:cNvPr id="7" name="Round Diagonal Corner Rectangle 180"/>
          <p:cNvSpPr/>
          <p:nvPr/>
        </p:nvSpPr>
        <p:spPr bwMode="auto">
          <a:xfrm rot="5400000">
            <a:off x="9044550" y="3426391"/>
            <a:ext cx="1584009" cy="2693103"/>
          </a:xfrm>
          <a:prstGeom prst="round2DiagRect">
            <a:avLst/>
          </a:prstGeom>
          <a:blipFill dpi="0" rotWithShape="0">
            <a:blip r:embed="rId4"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130939" tIns="65470" rIns="130939" bIns="65470" numCol="1" rtlCol="0" anchor="t" anchorCtr="0" compatLnSpc="1"/>
          <a:lstStyle/>
          <a:p>
            <a:pPr algn="ctr" defTabSz="1309370"/>
            <a:endParaRPr lang="en-US" sz="8000">
              <a:solidFill>
                <a:srgbClr val="000000"/>
              </a:solidFill>
              <a:latin typeface="+mn-lt"/>
              <a:ea typeface="+mn-ea"/>
              <a:cs typeface="+mn-ea"/>
              <a:sym typeface="+mn-lt"/>
            </a:endParaRPr>
          </a:p>
        </p:txBody>
      </p:sp>
      <p:grpSp>
        <p:nvGrpSpPr>
          <p:cNvPr id="8" name="组合 7"/>
          <p:cNvGrpSpPr/>
          <p:nvPr/>
        </p:nvGrpSpPr>
        <p:grpSpPr>
          <a:xfrm>
            <a:off x="1220854" y="2291591"/>
            <a:ext cx="827954" cy="82825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11" name="Group 41"/>
          <p:cNvGrpSpPr/>
          <p:nvPr/>
        </p:nvGrpSpPr>
        <p:grpSpPr bwMode="auto">
          <a:xfrm>
            <a:off x="2171649" y="2291589"/>
            <a:ext cx="1943975" cy="1066583"/>
            <a:chOff x="0" y="0"/>
            <a:chExt cx="2419" cy="1343"/>
          </a:xfrm>
        </p:grpSpPr>
        <p:sp>
          <p:nvSpPr>
            <p:cNvPr id="12"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mn-lt"/>
                  <a:ea typeface="+mn-ea"/>
                  <a:cs typeface="+mn-ea"/>
                  <a:sym typeface="+mn-lt"/>
                </a:rPr>
                <a:t>单击此处添加标题</a:t>
              </a:r>
              <a:endParaRPr lang="en-US" sz="1600" dirty="0">
                <a:solidFill>
                  <a:srgbClr val="000000"/>
                </a:solidFill>
                <a:latin typeface="+mn-lt"/>
                <a:ea typeface="+mn-ea"/>
                <a:cs typeface="+mn-ea"/>
                <a:sym typeface="+mn-lt"/>
              </a:endParaRPr>
            </a:p>
          </p:txBody>
        </p:sp>
        <p:sp>
          <p:nvSpPr>
            <p:cNvPr id="13"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mn-lt"/>
                  <a:ea typeface="+mn-ea"/>
                  <a:cs typeface="+mn-ea"/>
                  <a:sym typeface="+mn-lt"/>
                </a:rPr>
                <a:t>此处添加详细文本描述，建议与标题相关并符合整体语言风格，语言描述尽量</a:t>
              </a:r>
              <a:endParaRPr lang="en-US" sz="1200" dirty="0">
                <a:solidFill>
                  <a:srgbClr val="000000"/>
                </a:solidFill>
                <a:latin typeface="+mn-lt"/>
                <a:ea typeface="+mn-ea"/>
                <a:cs typeface="+mn-ea"/>
                <a:sym typeface="+mn-lt"/>
              </a:endParaRPr>
            </a:p>
          </p:txBody>
        </p:sp>
      </p:grpSp>
      <p:sp>
        <p:nvSpPr>
          <p:cNvPr id="14" name="Freeform 9"/>
          <p:cNvSpPr>
            <a:spLocks noEditPoints="1"/>
          </p:cNvSpPr>
          <p:nvPr/>
        </p:nvSpPr>
        <p:spPr bwMode="auto">
          <a:xfrm>
            <a:off x="1412156" y="2545974"/>
            <a:ext cx="375898" cy="299357"/>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E6241A"/>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solidFill>
                <a:srgbClr val="000000"/>
              </a:solidFill>
              <a:latin typeface="+mn-lt"/>
              <a:ea typeface="+mn-ea"/>
              <a:cs typeface="+mn-ea"/>
              <a:sym typeface="+mn-lt"/>
            </a:endParaRPr>
          </a:p>
        </p:txBody>
      </p:sp>
      <p:grpSp>
        <p:nvGrpSpPr>
          <p:cNvPr id="15" name="组合 14"/>
          <p:cNvGrpSpPr/>
          <p:nvPr/>
        </p:nvGrpSpPr>
        <p:grpSpPr>
          <a:xfrm>
            <a:off x="4795100" y="1999587"/>
            <a:ext cx="3334402" cy="1510342"/>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4996496" y="2291591"/>
            <a:ext cx="827954" cy="828252"/>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21" name="Group 41"/>
          <p:cNvGrpSpPr/>
          <p:nvPr/>
        </p:nvGrpSpPr>
        <p:grpSpPr bwMode="auto">
          <a:xfrm>
            <a:off x="5947290" y="2291589"/>
            <a:ext cx="1943975" cy="1066583"/>
            <a:chOff x="0" y="0"/>
            <a:chExt cx="2419" cy="1343"/>
          </a:xfrm>
        </p:grpSpPr>
        <p:sp>
          <p:nvSpPr>
            <p:cNvPr id="22"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mn-lt"/>
                  <a:ea typeface="+mn-ea"/>
                  <a:cs typeface="+mn-ea"/>
                  <a:sym typeface="+mn-lt"/>
                </a:rPr>
                <a:t>单击此处添加标题</a:t>
              </a:r>
              <a:endParaRPr lang="en-US" sz="1600" dirty="0">
                <a:solidFill>
                  <a:srgbClr val="000000"/>
                </a:solidFill>
                <a:latin typeface="+mn-lt"/>
                <a:ea typeface="+mn-ea"/>
                <a:cs typeface="+mn-ea"/>
                <a:sym typeface="+mn-lt"/>
              </a:endParaRPr>
            </a:p>
          </p:txBody>
        </p:sp>
        <p:sp>
          <p:nvSpPr>
            <p:cNvPr id="23"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mn-lt"/>
                  <a:ea typeface="+mn-ea"/>
                  <a:cs typeface="+mn-ea"/>
                  <a:sym typeface="+mn-lt"/>
                </a:rPr>
                <a:t>此处添加详细文本描述，建议与标题相关并符合整体语言风格，语言描述尽量</a:t>
              </a:r>
              <a:endParaRPr lang="en-US" sz="1200" dirty="0">
                <a:solidFill>
                  <a:srgbClr val="000000"/>
                </a:solidFill>
                <a:latin typeface="+mn-lt"/>
                <a:ea typeface="+mn-ea"/>
                <a:cs typeface="+mn-ea"/>
                <a:sym typeface="+mn-lt"/>
              </a:endParaRPr>
            </a:p>
          </p:txBody>
        </p:sp>
      </p:grpSp>
      <p:sp>
        <p:nvSpPr>
          <p:cNvPr id="24" name="Freeform 8"/>
          <p:cNvSpPr>
            <a:spLocks noEditPoints="1"/>
          </p:cNvSpPr>
          <p:nvPr/>
        </p:nvSpPr>
        <p:spPr bwMode="auto">
          <a:xfrm>
            <a:off x="5247517" y="2599668"/>
            <a:ext cx="325912" cy="323067"/>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E6241A"/>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solidFill>
                <a:srgbClr val="000000"/>
              </a:solidFill>
              <a:latin typeface="+mn-lt"/>
              <a:ea typeface="+mn-ea"/>
              <a:cs typeface="+mn-ea"/>
              <a:sym typeface="+mn-lt"/>
            </a:endParaRPr>
          </a:p>
        </p:txBody>
      </p:sp>
      <p:grpSp>
        <p:nvGrpSpPr>
          <p:cNvPr id="25" name="组合 24"/>
          <p:cNvGrpSpPr/>
          <p:nvPr/>
        </p:nvGrpSpPr>
        <p:grpSpPr>
          <a:xfrm>
            <a:off x="1019459" y="3947371"/>
            <a:ext cx="3334402" cy="1510342"/>
            <a:chOff x="4304043" y="1286668"/>
            <a:chExt cx="3837944" cy="2757793"/>
          </a:xfrm>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圆角矩形 2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a:off x="1220854" y="4239375"/>
            <a:ext cx="827954" cy="82825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30" name="椭圆 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31" name="Group 41"/>
          <p:cNvGrpSpPr/>
          <p:nvPr/>
        </p:nvGrpSpPr>
        <p:grpSpPr bwMode="auto">
          <a:xfrm>
            <a:off x="2171649" y="4239373"/>
            <a:ext cx="1943975" cy="1066583"/>
            <a:chOff x="0" y="0"/>
            <a:chExt cx="2419" cy="1343"/>
          </a:xfrm>
        </p:grpSpPr>
        <p:sp>
          <p:nvSpPr>
            <p:cNvPr id="32"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mn-lt"/>
                  <a:ea typeface="+mn-ea"/>
                  <a:cs typeface="+mn-ea"/>
                  <a:sym typeface="+mn-lt"/>
                </a:rPr>
                <a:t>单击此处添加标题</a:t>
              </a:r>
              <a:endParaRPr lang="en-US" sz="1600" dirty="0">
                <a:solidFill>
                  <a:srgbClr val="000000"/>
                </a:solidFill>
                <a:latin typeface="+mn-lt"/>
                <a:ea typeface="+mn-ea"/>
                <a:cs typeface="+mn-ea"/>
                <a:sym typeface="+mn-lt"/>
              </a:endParaRPr>
            </a:p>
          </p:txBody>
        </p:sp>
        <p:sp>
          <p:nvSpPr>
            <p:cNvPr id="33"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mn-lt"/>
                  <a:ea typeface="+mn-ea"/>
                  <a:cs typeface="+mn-ea"/>
                  <a:sym typeface="+mn-lt"/>
                </a:rPr>
                <a:t>此处添加详细文本描述，建议与标题相关并符合整体语言风格，语言描述尽量</a:t>
              </a:r>
              <a:endParaRPr lang="en-US" sz="1200" dirty="0">
                <a:solidFill>
                  <a:srgbClr val="000000"/>
                </a:solidFill>
                <a:latin typeface="+mn-lt"/>
                <a:ea typeface="+mn-ea"/>
                <a:cs typeface="+mn-ea"/>
                <a:sym typeface="+mn-lt"/>
              </a:endParaRPr>
            </a:p>
          </p:txBody>
        </p:sp>
      </p:grpSp>
      <p:sp>
        <p:nvSpPr>
          <p:cNvPr id="34" name="Freeform 7"/>
          <p:cNvSpPr/>
          <p:nvPr/>
        </p:nvSpPr>
        <p:spPr bwMode="auto">
          <a:xfrm>
            <a:off x="1401490" y="4454916"/>
            <a:ext cx="394894" cy="397167"/>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E6241A"/>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solidFill>
                <a:srgbClr val="000000"/>
              </a:solidFill>
              <a:latin typeface="+mn-lt"/>
              <a:ea typeface="+mn-ea"/>
              <a:cs typeface="+mn-ea"/>
              <a:sym typeface="+mn-lt"/>
            </a:endParaRPr>
          </a:p>
        </p:txBody>
      </p:sp>
      <p:grpSp>
        <p:nvGrpSpPr>
          <p:cNvPr id="35" name="组合 34"/>
          <p:cNvGrpSpPr/>
          <p:nvPr/>
        </p:nvGrpSpPr>
        <p:grpSpPr>
          <a:xfrm>
            <a:off x="4796769" y="3947371"/>
            <a:ext cx="3334402" cy="1510342"/>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圆角矩形 3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4998165" y="4239375"/>
            <a:ext cx="827954" cy="828252"/>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41" name="Group 41"/>
          <p:cNvGrpSpPr/>
          <p:nvPr/>
        </p:nvGrpSpPr>
        <p:grpSpPr bwMode="auto">
          <a:xfrm>
            <a:off x="5948960" y="4239373"/>
            <a:ext cx="1943975" cy="1066583"/>
            <a:chOff x="0" y="0"/>
            <a:chExt cx="2419" cy="1343"/>
          </a:xfrm>
        </p:grpSpPr>
        <p:sp>
          <p:nvSpPr>
            <p:cNvPr id="42"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mn-lt"/>
                  <a:ea typeface="+mn-ea"/>
                  <a:cs typeface="+mn-ea"/>
                  <a:sym typeface="+mn-lt"/>
                </a:rPr>
                <a:t>单击此处添加标题</a:t>
              </a:r>
              <a:endParaRPr lang="en-US" sz="1600" dirty="0">
                <a:solidFill>
                  <a:srgbClr val="000000"/>
                </a:solidFill>
                <a:latin typeface="+mn-lt"/>
                <a:ea typeface="+mn-ea"/>
                <a:cs typeface="+mn-ea"/>
                <a:sym typeface="+mn-lt"/>
              </a:endParaRPr>
            </a:p>
          </p:txBody>
        </p:sp>
        <p:sp>
          <p:nvSpPr>
            <p:cNvPr id="43"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mn-lt"/>
                  <a:ea typeface="+mn-ea"/>
                  <a:cs typeface="+mn-ea"/>
                  <a:sym typeface="+mn-lt"/>
                </a:rPr>
                <a:t>此处添加详细文本描述，建议与标题相关并符合整体语言风格，语言描述尽量</a:t>
              </a:r>
              <a:endParaRPr lang="en-US" sz="1200" dirty="0">
                <a:solidFill>
                  <a:srgbClr val="000000"/>
                </a:solidFill>
                <a:latin typeface="+mn-lt"/>
                <a:ea typeface="+mn-ea"/>
                <a:cs typeface="+mn-ea"/>
                <a:sym typeface="+mn-lt"/>
              </a:endParaRPr>
            </a:p>
          </p:txBody>
        </p:sp>
      </p:grpSp>
      <p:sp>
        <p:nvSpPr>
          <p:cNvPr id="44" name="Freeform 6"/>
          <p:cNvSpPr>
            <a:spLocks noEditPoints="1"/>
          </p:cNvSpPr>
          <p:nvPr/>
        </p:nvSpPr>
        <p:spPr bwMode="auto">
          <a:xfrm>
            <a:off x="5251935" y="4483568"/>
            <a:ext cx="362902" cy="368515"/>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E6241A"/>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solidFill>
                <a:srgbClr val="000000"/>
              </a:solidFill>
              <a:latin typeface="+mn-lt"/>
              <a:ea typeface="+mn-ea"/>
              <a:cs typeface="+mn-ea"/>
              <a:sym typeface="+mn-lt"/>
            </a:endParaRPr>
          </a:p>
        </p:txBody>
      </p:sp>
      <p:sp>
        <p:nvSpPr>
          <p:cNvPr id="45" name="TextBox 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46" name="组合 45"/>
          <p:cNvGrpSpPr/>
          <p:nvPr/>
        </p:nvGrpSpPr>
        <p:grpSpPr>
          <a:xfrm>
            <a:off x="709536" y="225152"/>
            <a:ext cx="705150" cy="704208"/>
            <a:chOff x="730802" y="225152"/>
            <a:chExt cx="705150" cy="704208"/>
          </a:xfrm>
        </p:grpSpPr>
        <p:grpSp>
          <p:nvGrpSpPr>
            <p:cNvPr id="47" name="组合 46"/>
            <p:cNvGrpSpPr/>
            <p:nvPr/>
          </p:nvGrpSpPr>
          <p:grpSpPr>
            <a:xfrm>
              <a:off x="730802" y="225152"/>
              <a:ext cx="705150" cy="704208"/>
              <a:chOff x="2187816" y="1972391"/>
              <a:chExt cx="849600" cy="848465"/>
            </a:xfrm>
          </p:grpSpPr>
          <p:sp>
            <p:nvSpPr>
              <p:cNvPr id="49"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50" name="椭圆 49"/>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48" name="矩形 47"/>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3</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14:presetBounceEnd="5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2000">
                                          <p:cBhvr additive="base">
                                            <p:cTn id="7" dur="2000" fill="hold"/>
                                            <p:tgtEl>
                                              <p:spTgt spid="6"/>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14:presetBounceEnd="52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2000">
                                          <p:cBhvr additive="base">
                                            <p:cTn id="11" dur="20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anim calcmode="lin" valueType="num">
                                          <p:cBhvr>
                                            <p:cTn id="43" dur="500" fill="hold"/>
                                            <p:tgtEl>
                                              <p:spTgt spid="24"/>
                                            </p:tgtEl>
                                            <p:attrNameLst>
                                              <p:attrName>ppt_x</p:attrName>
                                            </p:attrNameLst>
                                          </p:cBhvr>
                                          <p:tavLst>
                                            <p:tav tm="0">
                                              <p:val>
                                                <p:strVal val="#ppt_x"/>
                                              </p:val>
                                            </p:tav>
                                            <p:tav tm="100000">
                                              <p:val>
                                                <p:strVal val="#ppt_x"/>
                                              </p:val>
                                            </p:tav>
                                          </p:tavLst>
                                        </p:anim>
                                        <p:anim calcmode="lin" valueType="num">
                                          <p:cBhvr>
                                            <p:cTn id="44" dur="500" fill="hold"/>
                                            <p:tgtEl>
                                              <p:spTgt spid="2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anim calcmode="lin" valueType="num">
                                          <p:cBhvr>
                                            <p:cTn id="63" dur="500" fill="hold"/>
                                            <p:tgtEl>
                                              <p:spTgt spid="34"/>
                                            </p:tgtEl>
                                            <p:attrNameLst>
                                              <p:attrName>ppt_x</p:attrName>
                                            </p:attrNameLst>
                                          </p:cBhvr>
                                          <p:tavLst>
                                            <p:tav tm="0">
                                              <p:val>
                                                <p:strVal val="#ppt_x"/>
                                              </p:val>
                                            </p:tav>
                                            <p:tav tm="100000">
                                              <p:val>
                                                <p:strVal val="#ppt_x"/>
                                              </p:val>
                                            </p:tav>
                                          </p:tavLst>
                                        </p:anim>
                                        <p:anim calcmode="lin" valueType="num">
                                          <p:cBhvr>
                                            <p:cTn id="64" dur="5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right)">
                                          <p:cBhvr>
                                            <p:cTn id="68" dur="500"/>
                                            <p:tgtEl>
                                              <p:spTgt spid="25"/>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anim calcmode="lin" valueType="num">
                                          <p:cBhvr>
                                            <p:cTn id="83" dur="500" fill="hold"/>
                                            <p:tgtEl>
                                              <p:spTgt spid="44"/>
                                            </p:tgtEl>
                                            <p:attrNameLst>
                                              <p:attrName>ppt_x</p:attrName>
                                            </p:attrNameLst>
                                          </p:cBhvr>
                                          <p:tavLst>
                                            <p:tav tm="0">
                                              <p:val>
                                                <p:strVal val="#ppt_x"/>
                                              </p:val>
                                            </p:tav>
                                            <p:tav tm="100000">
                                              <p:val>
                                                <p:strVal val="#ppt_x"/>
                                              </p:val>
                                            </p:tav>
                                          </p:tavLst>
                                        </p:anim>
                                        <p:anim calcmode="lin" valueType="num">
                                          <p:cBhvr>
                                            <p:cTn id="84" dur="500" fill="hold"/>
                                            <p:tgtEl>
                                              <p:spTgt spid="44"/>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right)">
                                          <p:cBhvr>
                                            <p:cTn id="88" dur="500"/>
                                            <p:tgtEl>
                                              <p:spTgt spid="35"/>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left)">
                                          <p:cBhvr>
                                            <p:cTn id="92" dur="500"/>
                                            <p:tgtEl>
                                              <p:spTgt spid="41"/>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24" grpId="0" animBg="1"/>
          <p:bldP spid="34" grpId="0" animBg="1"/>
          <p:bldP spid="44" grpId="0" animBg="1"/>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ppt_x"/>
                                              </p:val>
                                            </p:tav>
                                            <p:tav tm="100000">
                                              <p:val>
                                                <p:strVal val="#ppt_x"/>
                                              </p:val>
                                            </p:tav>
                                          </p:tavLst>
                                        </p:anim>
                                        <p:anim calcmode="lin" valueType="num">
                                          <p:cBhvr additive="base">
                                            <p:cTn id="12" dur="2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anim calcmode="lin" valueType="num">
                                          <p:cBhvr>
                                            <p:cTn id="43" dur="500" fill="hold"/>
                                            <p:tgtEl>
                                              <p:spTgt spid="24"/>
                                            </p:tgtEl>
                                            <p:attrNameLst>
                                              <p:attrName>ppt_x</p:attrName>
                                            </p:attrNameLst>
                                          </p:cBhvr>
                                          <p:tavLst>
                                            <p:tav tm="0">
                                              <p:val>
                                                <p:strVal val="#ppt_x"/>
                                              </p:val>
                                            </p:tav>
                                            <p:tav tm="100000">
                                              <p:val>
                                                <p:strVal val="#ppt_x"/>
                                              </p:val>
                                            </p:tav>
                                          </p:tavLst>
                                        </p:anim>
                                        <p:anim calcmode="lin" valueType="num">
                                          <p:cBhvr>
                                            <p:cTn id="44" dur="500" fill="hold"/>
                                            <p:tgtEl>
                                              <p:spTgt spid="2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anim calcmode="lin" valueType="num">
                                          <p:cBhvr>
                                            <p:cTn id="63" dur="500" fill="hold"/>
                                            <p:tgtEl>
                                              <p:spTgt spid="34"/>
                                            </p:tgtEl>
                                            <p:attrNameLst>
                                              <p:attrName>ppt_x</p:attrName>
                                            </p:attrNameLst>
                                          </p:cBhvr>
                                          <p:tavLst>
                                            <p:tav tm="0">
                                              <p:val>
                                                <p:strVal val="#ppt_x"/>
                                              </p:val>
                                            </p:tav>
                                            <p:tav tm="100000">
                                              <p:val>
                                                <p:strVal val="#ppt_x"/>
                                              </p:val>
                                            </p:tav>
                                          </p:tavLst>
                                        </p:anim>
                                        <p:anim calcmode="lin" valueType="num">
                                          <p:cBhvr>
                                            <p:cTn id="64" dur="5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right)">
                                          <p:cBhvr>
                                            <p:cTn id="68" dur="500"/>
                                            <p:tgtEl>
                                              <p:spTgt spid="25"/>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anim calcmode="lin" valueType="num">
                                          <p:cBhvr>
                                            <p:cTn id="83" dur="500" fill="hold"/>
                                            <p:tgtEl>
                                              <p:spTgt spid="44"/>
                                            </p:tgtEl>
                                            <p:attrNameLst>
                                              <p:attrName>ppt_x</p:attrName>
                                            </p:attrNameLst>
                                          </p:cBhvr>
                                          <p:tavLst>
                                            <p:tav tm="0">
                                              <p:val>
                                                <p:strVal val="#ppt_x"/>
                                              </p:val>
                                            </p:tav>
                                            <p:tav tm="100000">
                                              <p:val>
                                                <p:strVal val="#ppt_x"/>
                                              </p:val>
                                            </p:tav>
                                          </p:tavLst>
                                        </p:anim>
                                        <p:anim calcmode="lin" valueType="num">
                                          <p:cBhvr>
                                            <p:cTn id="84" dur="500" fill="hold"/>
                                            <p:tgtEl>
                                              <p:spTgt spid="44"/>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right)">
                                          <p:cBhvr>
                                            <p:cTn id="88" dur="500"/>
                                            <p:tgtEl>
                                              <p:spTgt spid="35"/>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left)">
                                          <p:cBhvr>
                                            <p:cTn id="92" dur="500"/>
                                            <p:tgtEl>
                                              <p:spTgt spid="41"/>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24" grpId="0" animBg="1"/>
          <p:bldP spid="34" grpId="0" animBg="1"/>
          <p:bldP spid="44" grpId="0" animBg="1"/>
          <p:bldP spid="4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年度收益增长</a:t>
            </a:r>
            <a:endParaRPr lang="zh-CN" altLang="en-US" dirty="0">
              <a:latin typeface="+mn-lt"/>
              <a:ea typeface="+mn-ea"/>
              <a:cs typeface="+mn-ea"/>
              <a:sym typeface="+mn-lt"/>
            </a:endParaRPr>
          </a:p>
        </p:txBody>
      </p:sp>
      <p:sp>
        <p:nvSpPr>
          <p:cNvPr id="3" name="TextBox 2"/>
          <p:cNvSpPr txBox="1"/>
          <p:nvPr/>
        </p:nvSpPr>
        <p:spPr>
          <a:xfrm>
            <a:off x="2360423" y="5542085"/>
            <a:ext cx="1171961" cy="340525"/>
          </a:xfrm>
          <a:prstGeom prst="rect">
            <a:avLst/>
          </a:prstGeom>
          <a:noFill/>
        </p:spPr>
        <p:txBody>
          <a:bodyPr wrap="square" lIns="108633" tIns="54316" rIns="108633" bIns="54316" rtlCol="0">
            <a:spAutoFit/>
          </a:bodyPr>
          <a:lstStyle/>
          <a:p>
            <a:pPr algn="ctr"/>
            <a:r>
              <a:rPr lang="zh-CN" altLang="en-US" sz="1500" dirty="0">
                <a:latin typeface="+mn-lt"/>
                <a:ea typeface="+mn-ea"/>
                <a:cs typeface="+mn-ea"/>
                <a:sym typeface="+mn-lt"/>
              </a:rPr>
              <a:t>收入来源一</a:t>
            </a:r>
          </a:p>
        </p:txBody>
      </p:sp>
      <p:sp>
        <p:nvSpPr>
          <p:cNvPr id="4" name="TextBox 3"/>
          <p:cNvSpPr txBox="1"/>
          <p:nvPr/>
        </p:nvSpPr>
        <p:spPr>
          <a:xfrm>
            <a:off x="1939125" y="4935672"/>
            <a:ext cx="256660" cy="169277"/>
          </a:xfrm>
          <a:prstGeom prst="rect">
            <a:avLst/>
          </a:prstGeom>
          <a:noFill/>
        </p:spPr>
        <p:txBody>
          <a:bodyPr wrap="square" lIns="0" tIns="0" rIns="0" bIns="0" rtlCol="0">
            <a:spAutoFit/>
          </a:bodyPr>
          <a:lstStyle/>
          <a:p>
            <a:pPr algn="just"/>
            <a:r>
              <a:rPr lang="en-US" altLang="zh-CN" sz="1100" dirty="0">
                <a:latin typeface="+mn-lt"/>
                <a:ea typeface="+mn-ea"/>
                <a:cs typeface="+mn-ea"/>
                <a:sym typeface="+mn-lt"/>
              </a:rPr>
              <a:t>100</a:t>
            </a:r>
            <a:endParaRPr lang="zh-CN" altLang="en-US" sz="1100" dirty="0">
              <a:latin typeface="+mn-lt"/>
              <a:ea typeface="+mn-ea"/>
              <a:cs typeface="+mn-ea"/>
              <a:sym typeface="+mn-lt"/>
            </a:endParaRPr>
          </a:p>
        </p:txBody>
      </p:sp>
      <p:sp>
        <p:nvSpPr>
          <p:cNvPr id="5" name="TextBox 4"/>
          <p:cNvSpPr txBox="1"/>
          <p:nvPr/>
        </p:nvSpPr>
        <p:spPr>
          <a:xfrm>
            <a:off x="3698176" y="5542085"/>
            <a:ext cx="1171961" cy="340525"/>
          </a:xfrm>
          <a:prstGeom prst="rect">
            <a:avLst/>
          </a:prstGeom>
          <a:noFill/>
        </p:spPr>
        <p:txBody>
          <a:bodyPr wrap="square" lIns="108633" tIns="54316" rIns="108633" bIns="54316" rtlCol="0">
            <a:spAutoFit/>
          </a:bodyPr>
          <a:lstStyle/>
          <a:p>
            <a:pPr algn="ctr"/>
            <a:r>
              <a:rPr lang="zh-CN" altLang="en-US" sz="1500" dirty="0">
                <a:latin typeface="+mn-lt"/>
                <a:ea typeface="+mn-ea"/>
                <a:cs typeface="+mn-ea"/>
                <a:sym typeface="+mn-lt"/>
              </a:rPr>
              <a:t>收入来源二</a:t>
            </a:r>
          </a:p>
        </p:txBody>
      </p:sp>
      <p:sp>
        <p:nvSpPr>
          <p:cNvPr id="6" name="TextBox 5"/>
          <p:cNvSpPr txBox="1"/>
          <p:nvPr/>
        </p:nvSpPr>
        <p:spPr>
          <a:xfrm>
            <a:off x="5017823" y="5542085"/>
            <a:ext cx="1171961" cy="340525"/>
          </a:xfrm>
          <a:prstGeom prst="rect">
            <a:avLst/>
          </a:prstGeom>
          <a:noFill/>
        </p:spPr>
        <p:txBody>
          <a:bodyPr wrap="square" lIns="108633" tIns="54316" rIns="108633" bIns="54316" rtlCol="0">
            <a:spAutoFit/>
          </a:bodyPr>
          <a:lstStyle/>
          <a:p>
            <a:pPr algn="ctr"/>
            <a:r>
              <a:rPr lang="zh-CN" altLang="en-US" sz="1500" dirty="0">
                <a:latin typeface="+mn-lt"/>
                <a:ea typeface="+mn-ea"/>
                <a:cs typeface="+mn-ea"/>
                <a:sym typeface="+mn-lt"/>
              </a:rPr>
              <a:t>收入来源三</a:t>
            </a:r>
          </a:p>
        </p:txBody>
      </p:sp>
      <p:sp>
        <p:nvSpPr>
          <p:cNvPr id="7" name="TextBox 6"/>
          <p:cNvSpPr txBox="1"/>
          <p:nvPr/>
        </p:nvSpPr>
        <p:spPr>
          <a:xfrm>
            <a:off x="6337472" y="5542085"/>
            <a:ext cx="1171961" cy="340525"/>
          </a:xfrm>
          <a:prstGeom prst="rect">
            <a:avLst/>
          </a:prstGeom>
          <a:noFill/>
        </p:spPr>
        <p:txBody>
          <a:bodyPr wrap="square" lIns="108633" tIns="54316" rIns="108633" bIns="54316" rtlCol="0">
            <a:spAutoFit/>
          </a:bodyPr>
          <a:lstStyle/>
          <a:p>
            <a:pPr algn="ctr"/>
            <a:r>
              <a:rPr lang="zh-CN" altLang="en-US" sz="1500" dirty="0">
                <a:latin typeface="+mn-lt"/>
                <a:ea typeface="+mn-ea"/>
                <a:cs typeface="+mn-ea"/>
                <a:sym typeface="+mn-lt"/>
              </a:rPr>
              <a:t>收入来源四</a:t>
            </a:r>
          </a:p>
        </p:txBody>
      </p:sp>
      <p:sp>
        <p:nvSpPr>
          <p:cNvPr id="8" name="TextBox 7"/>
          <p:cNvSpPr txBox="1"/>
          <p:nvPr/>
        </p:nvSpPr>
        <p:spPr>
          <a:xfrm>
            <a:off x="1939125" y="4497124"/>
            <a:ext cx="256660" cy="169277"/>
          </a:xfrm>
          <a:prstGeom prst="rect">
            <a:avLst/>
          </a:prstGeom>
          <a:noFill/>
        </p:spPr>
        <p:txBody>
          <a:bodyPr wrap="square" lIns="0" tIns="0" rIns="0" bIns="0" rtlCol="0">
            <a:spAutoFit/>
          </a:bodyPr>
          <a:lstStyle/>
          <a:p>
            <a:pPr algn="just"/>
            <a:r>
              <a:rPr lang="en-US" altLang="zh-CN" sz="1100" dirty="0">
                <a:latin typeface="+mn-lt"/>
                <a:ea typeface="+mn-ea"/>
                <a:cs typeface="+mn-ea"/>
                <a:sym typeface="+mn-lt"/>
              </a:rPr>
              <a:t>200</a:t>
            </a:r>
            <a:endParaRPr lang="zh-CN" altLang="en-US" sz="1100" dirty="0">
              <a:latin typeface="+mn-lt"/>
              <a:ea typeface="+mn-ea"/>
              <a:cs typeface="+mn-ea"/>
              <a:sym typeface="+mn-lt"/>
            </a:endParaRPr>
          </a:p>
        </p:txBody>
      </p:sp>
      <p:sp>
        <p:nvSpPr>
          <p:cNvPr id="9" name="TextBox 8"/>
          <p:cNvSpPr txBox="1"/>
          <p:nvPr/>
        </p:nvSpPr>
        <p:spPr>
          <a:xfrm>
            <a:off x="1939125" y="4058574"/>
            <a:ext cx="256660" cy="169277"/>
          </a:xfrm>
          <a:prstGeom prst="rect">
            <a:avLst/>
          </a:prstGeom>
          <a:noFill/>
        </p:spPr>
        <p:txBody>
          <a:bodyPr wrap="square" lIns="0" tIns="0" rIns="0" bIns="0" rtlCol="0">
            <a:spAutoFit/>
          </a:bodyPr>
          <a:lstStyle/>
          <a:p>
            <a:pPr algn="just"/>
            <a:r>
              <a:rPr lang="en-US" altLang="zh-CN" sz="1100" dirty="0">
                <a:latin typeface="+mn-lt"/>
                <a:ea typeface="+mn-ea"/>
                <a:cs typeface="+mn-ea"/>
                <a:sym typeface="+mn-lt"/>
              </a:rPr>
              <a:t>300</a:t>
            </a:r>
            <a:endParaRPr lang="zh-CN" altLang="en-US" sz="1100" dirty="0">
              <a:latin typeface="+mn-lt"/>
              <a:ea typeface="+mn-ea"/>
              <a:cs typeface="+mn-ea"/>
              <a:sym typeface="+mn-lt"/>
            </a:endParaRPr>
          </a:p>
        </p:txBody>
      </p:sp>
      <p:sp>
        <p:nvSpPr>
          <p:cNvPr id="10" name="TextBox 9"/>
          <p:cNvSpPr txBox="1"/>
          <p:nvPr/>
        </p:nvSpPr>
        <p:spPr>
          <a:xfrm>
            <a:off x="1939125" y="3620025"/>
            <a:ext cx="256660" cy="169277"/>
          </a:xfrm>
          <a:prstGeom prst="rect">
            <a:avLst/>
          </a:prstGeom>
          <a:noFill/>
        </p:spPr>
        <p:txBody>
          <a:bodyPr wrap="square" lIns="0" tIns="0" rIns="0" bIns="0" rtlCol="0">
            <a:spAutoFit/>
          </a:bodyPr>
          <a:lstStyle/>
          <a:p>
            <a:pPr algn="just"/>
            <a:r>
              <a:rPr lang="en-US" altLang="zh-CN" sz="1100" dirty="0">
                <a:latin typeface="+mn-lt"/>
                <a:ea typeface="+mn-ea"/>
                <a:cs typeface="+mn-ea"/>
                <a:sym typeface="+mn-lt"/>
              </a:rPr>
              <a:t>400</a:t>
            </a:r>
            <a:endParaRPr lang="zh-CN" altLang="en-US" sz="1100" dirty="0">
              <a:latin typeface="+mn-lt"/>
              <a:ea typeface="+mn-ea"/>
              <a:cs typeface="+mn-ea"/>
              <a:sym typeface="+mn-lt"/>
            </a:endParaRPr>
          </a:p>
        </p:txBody>
      </p:sp>
      <p:sp>
        <p:nvSpPr>
          <p:cNvPr id="11" name="TextBox 10"/>
          <p:cNvSpPr txBox="1"/>
          <p:nvPr/>
        </p:nvSpPr>
        <p:spPr>
          <a:xfrm>
            <a:off x="1939125" y="3181475"/>
            <a:ext cx="256660" cy="169277"/>
          </a:xfrm>
          <a:prstGeom prst="rect">
            <a:avLst/>
          </a:prstGeom>
          <a:noFill/>
        </p:spPr>
        <p:txBody>
          <a:bodyPr wrap="square" lIns="0" tIns="0" rIns="0" bIns="0" rtlCol="0">
            <a:spAutoFit/>
          </a:bodyPr>
          <a:lstStyle/>
          <a:p>
            <a:pPr algn="just"/>
            <a:r>
              <a:rPr lang="en-US" altLang="zh-CN" sz="1100" dirty="0">
                <a:latin typeface="+mn-lt"/>
                <a:ea typeface="+mn-ea"/>
                <a:cs typeface="+mn-ea"/>
                <a:sym typeface="+mn-lt"/>
              </a:rPr>
              <a:t>500</a:t>
            </a:r>
            <a:endParaRPr lang="zh-CN" altLang="en-US" sz="1100" dirty="0">
              <a:latin typeface="+mn-lt"/>
              <a:ea typeface="+mn-ea"/>
              <a:cs typeface="+mn-ea"/>
              <a:sym typeface="+mn-lt"/>
            </a:endParaRPr>
          </a:p>
        </p:txBody>
      </p:sp>
      <p:sp>
        <p:nvSpPr>
          <p:cNvPr id="12" name="TextBox 11"/>
          <p:cNvSpPr txBox="1"/>
          <p:nvPr/>
        </p:nvSpPr>
        <p:spPr>
          <a:xfrm>
            <a:off x="1939125" y="2742927"/>
            <a:ext cx="256660" cy="169277"/>
          </a:xfrm>
          <a:prstGeom prst="rect">
            <a:avLst/>
          </a:prstGeom>
          <a:noFill/>
        </p:spPr>
        <p:txBody>
          <a:bodyPr wrap="square" lIns="0" tIns="0" rIns="0" bIns="0" rtlCol="0">
            <a:spAutoFit/>
          </a:bodyPr>
          <a:lstStyle/>
          <a:p>
            <a:pPr algn="just"/>
            <a:r>
              <a:rPr lang="en-US" altLang="zh-CN" sz="1100" dirty="0">
                <a:latin typeface="+mn-lt"/>
                <a:ea typeface="+mn-ea"/>
                <a:cs typeface="+mn-ea"/>
                <a:sym typeface="+mn-lt"/>
              </a:rPr>
              <a:t>600</a:t>
            </a:r>
            <a:endParaRPr lang="zh-CN" altLang="en-US" sz="1100" dirty="0">
              <a:latin typeface="+mn-lt"/>
              <a:ea typeface="+mn-ea"/>
              <a:cs typeface="+mn-ea"/>
              <a:sym typeface="+mn-lt"/>
            </a:endParaRPr>
          </a:p>
        </p:txBody>
      </p:sp>
      <p:sp>
        <p:nvSpPr>
          <p:cNvPr id="13" name="TextBox 12"/>
          <p:cNvSpPr txBox="1"/>
          <p:nvPr/>
        </p:nvSpPr>
        <p:spPr>
          <a:xfrm>
            <a:off x="1939125" y="2296958"/>
            <a:ext cx="256660" cy="169277"/>
          </a:xfrm>
          <a:prstGeom prst="rect">
            <a:avLst/>
          </a:prstGeom>
          <a:noFill/>
        </p:spPr>
        <p:txBody>
          <a:bodyPr wrap="square" lIns="0" tIns="0" rIns="0" bIns="0" rtlCol="0">
            <a:spAutoFit/>
          </a:bodyPr>
          <a:lstStyle/>
          <a:p>
            <a:pPr algn="just"/>
            <a:r>
              <a:rPr lang="en-US" altLang="zh-CN" sz="1100" dirty="0">
                <a:latin typeface="+mn-lt"/>
                <a:ea typeface="+mn-ea"/>
                <a:cs typeface="+mn-ea"/>
                <a:sym typeface="+mn-lt"/>
              </a:rPr>
              <a:t>700</a:t>
            </a:r>
            <a:endParaRPr lang="zh-CN" altLang="en-US" sz="1100" dirty="0">
              <a:latin typeface="+mn-lt"/>
              <a:ea typeface="+mn-ea"/>
              <a:cs typeface="+mn-ea"/>
              <a:sym typeface="+mn-lt"/>
            </a:endParaRPr>
          </a:p>
        </p:txBody>
      </p:sp>
      <p:grpSp>
        <p:nvGrpSpPr>
          <p:cNvPr id="14" name="组合 13"/>
          <p:cNvGrpSpPr/>
          <p:nvPr/>
        </p:nvGrpSpPr>
        <p:grpSpPr>
          <a:xfrm>
            <a:off x="2281338" y="1948120"/>
            <a:ext cx="5304301" cy="3508394"/>
            <a:chOff x="1126939" y="1350372"/>
            <a:chExt cx="4464496" cy="2952328"/>
          </a:xfrm>
        </p:grpSpPr>
        <p:cxnSp>
          <p:nvCxnSpPr>
            <p:cNvPr id="15" name="直接连接符 14"/>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939125" y="1865828"/>
            <a:ext cx="256660" cy="169277"/>
          </a:xfrm>
          <a:prstGeom prst="rect">
            <a:avLst/>
          </a:prstGeom>
          <a:noFill/>
        </p:spPr>
        <p:txBody>
          <a:bodyPr wrap="square" lIns="0" tIns="0" rIns="0" bIns="0" rtlCol="0">
            <a:spAutoFit/>
          </a:bodyPr>
          <a:lstStyle/>
          <a:p>
            <a:pPr algn="just"/>
            <a:r>
              <a:rPr lang="en-US" altLang="zh-CN" sz="1100" dirty="0">
                <a:latin typeface="+mn-lt"/>
                <a:ea typeface="+mn-ea"/>
                <a:cs typeface="+mn-ea"/>
                <a:sym typeface="+mn-lt"/>
              </a:rPr>
              <a:t>800</a:t>
            </a:r>
            <a:endParaRPr lang="zh-CN" altLang="en-US" sz="1100" dirty="0">
              <a:latin typeface="+mn-lt"/>
              <a:ea typeface="+mn-ea"/>
              <a:cs typeface="+mn-ea"/>
              <a:sym typeface="+mn-lt"/>
            </a:endParaRPr>
          </a:p>
        </p:txBody>
      </p:sp>
      <p:sp>
        <p:nvSpPr>
          <p:cNvPr id="25" name="TextBox 24"/>
          <p:cNvSpPr txBox="1"/>
          <p:nvPr/>
        </p:nvSpPr>
        <p:spPr>
          <a:xfrm>
            <a:off x="1939125" y="5374221"/>
            <a:ext cx="256660" cy="169277"/>
          </a:xfrm>
          <a:prstGeom prst="rect">
            <a:avLst/>
          </a:prstGeom>
          <a:noFill/>
        </p:spPr>
        <p:txBody>
          <a:bodyPr wrap="square" lIns="0" tIns="0" rIns="0" bIns="0" rtlCol="0">
            <a:spAutoFit/>
          </a:bodyPr>
          <a:lstStyle/>
          <a:p>
            <a:pPr algn="just"/>
            <a:r>
              <a:rPr lang="en-US" altLang="zh-CN" sz="1100" dirty="0">
                <a:latin typeface="+mn-lt"/>
                <a:ea typeface="+mn-ea"/>
                <a:cs typeface="+mn-ea"/>
                <a:sym typeface="+mn-lt"/>
              </a:rPr>
              <a:t>0</a:t>
            </a:r>
            <a:endParaRPr lang="zh-CN" altLang="en-US" sz="1100" dirty="0">
              <a:latin typeface="+mn-lt"/>
              <a:ea typeface="+mn-ea"/>
              <a:cs typeface="+mn-ea"/>
              <a:sym typeface="+mn-lt"/>
            </a:endParaRPr>
          </a:p>
        </p:txBody>
      </p:sp>
      <p:sp>
        <p:nvSpPr>
          <p:cNvPr id="26" name="矩形 25"/>
          <p:cNvSpPr/>
          <p:nvPr/>
        </p:nvSpPr>
        <p:spPr>
          <a:xfrm>
            <a:off x="2591236" y="2386670"/>
            <a:ext cx="769980" cy="3069847"/>
          </a:xfrm>
          <a:prstGeom prst="rect">
            <a:avLst/>
          </a:pr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3" tIns="54316" rIns="108633" bIns="54316" rtlCol="0" anchor="ctr"/>
          <a:lstStyle/>
          <a:p>
            <a:pPr algn="ctr"/>
            <a:endParaRPr lang="zh-CN" altLang="en-US" dirty="0">
              <a:cs typeface="+mn-ea"/>
              <a:sym typeface="+mn-lt"/>
            </a:endParaRPr>
          </a:p>
        </p:txBody>
      </p:sp>
      <p:sp>
        <p:nvSpPr>
          <p:cNvPr id="27" name="矩形 26"/>
          <p:cNvSpPr/>
          <p:nvPr/>
        </p:nvSpPr>
        <p:spPr>
          <a:xfrm>
            <a:off x="2591236" y="2601467"/>
            <a:ext cx="769980" cy="2855052"/>
          </a:xfrm>
          <a:prstGeom prst="rect">
            <a:avLst/>
          </a:prstGeom>
          <a:solidFill>
            <a:srgbClr val="C0000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3" tIns="54316" rIns="108633" bIns="54316" rtlCol="0" anchor="ctr"/>
          <a:lstStyle/>
          <a:p>
            <a:pPr algn="ctr"/>
            <a:endParaRPr lang="zh-CN" altLang="en-US" dirty="0">
              <a:cs typeface="+mn-ea"/>
              <a:sym typeface="+mn-lt"/>
            </a:endParaRPr>
          </a:p>
        </p:txBody>
      </p:sp>
      <p:sp>
        <p:nvSpPr>
          <p:cNvPr id="28" name="矩形 27"/>
          <p:cNvSpPr/>
          <p:nvPr/>
        </p:nvSpPr>
        <p:spPr>
          <a:xfrm>
            <a:off x="3899167" y="3263770"/>
            <a:ext cx="769980" cy="2192746"/>
          </a:xfrm>
          <a:prstGeom prst="rect">
            <a:avLst/>
          </a:pr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3" tIns="54316" rIns="108633" bIns="54316" rtlCol="0" anchor="ctr"/>
          <a:lstStyle/>
          <a:p>
            <a:pPr algn="ctr"/>
            <a:endParaRPr lang="zh-CN" altLang="en-US" dirty="0">
              <a:cs typeface="+mn-ea"/>
              <a:sym typeface="+mn-lt"/>
            </a:endParaRPr>
          </a:p>
        </p:txBody>
      </p:sp>
      <p:sp>
        <p:nvSpPr>
          <p:cNvPr id="29" name="矩形 28"/>
          <p:cNvSpPr/>
          <p:nvPr/>
        </p:nvSpPr>
        <p:spPr>
          <a:xfrm>
            <a:off x="3899167" y="3620026"/>
            <a:ext cx="769980" cy="1836492"/>
          </a:xfrm>
          <a:prstGeom prst="rect">
            <a:avLst/>
          </a:prstGeom>
          <a:solidFill>
            <a:srgbClr val="C0000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3" tIns="54316" rIns="108633" bIns="54316" rtlCol="0" anchor="ctr"/>
          <a:lstStyle/>
          <a:p>
            <a:pPr algn="ctr"/>
            <a:endParaRPr lang="zh-CN" altLang="en-US" dirty="0">
              <a:cs typeface="+mn-ea"/>
              <a:sym typeface="+mn-lt"/>
            </a:endParaRPr>
          </a:p>
        </p:txBody>
      </p:sp>
      <p:sp>
        <p:nvSpPr>
          <p:cNvPr id="30" name="矩形 29"/>
          <p:cNvSpPr/>
          <p:nvPr/>
        </p:nvSpPr>
        <p:spPr>
          <a:xfrm>
            <a:off x="5218814" y="3921592"/>
            <a:ext cx="769980" cy="1534923"/>
          </a:xfrm>
          <a:prstGeom prst="rect">
            <a:avLst/>
          </a:pr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3" tIns="54316" rIns="108633" bIns="54316" rtlCol="0" anchor="ctr"/>
          <a:lstStyle/>
          <a:p>
            <a:pPr algn="ctr"/>
            <a:endParaRPr lang="zh-CN" altLang="en-US" dirty="0">
              <a:cs typeface="+mn-ea"/>
              <a:sym typeface="+mn-lt"/>
            </a:endParaRPr>
          </a:p>
        </p:txBody>
      </p:sp>
      <p:sp>
        <p:nvSpPr>
          <p:cNvPr id="31" name="矩形 30"/>
          <p:cNvSpPr/>
          <p:nvPr/>
        </p:nvSpPr>
        <p:spPr>
          <a:xfrm>
            <a:off x="5218814" y="4497124"/>
            <a:ext cx="769980" cy="959393"/>
          </a:xfrm>
          <a:prstGeom prst="rect">
            <a:avLst/>
          </a:prstGeom>
          <a:solidFill>
            <a:srgbClr val="C0000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3" tIns="54316" rIns="108633" bIns="54316" rtlCol="0" anchor="ctr"/>
          <a:lstStyle/>
          <a:p>
            <a:pPr algn="ctr"/>
            <a:endParaRPr lang="zh-CN" altLang="en-US" dirty="0">
              <a:cs typeface="+mn-ea"/>
              <a:sym typeface="+mn-lt"/>
            </a:endParaRPr>
          </a:p>
        </p:txBody>
      </p:sp>
      <p:sp>
        <p:nvSpPr>
          <p:cNvPr id="32" name="矩形 31"/>
          <p:cNvSpPr/>
          <p:nvPr/>
        </p:nvSpPr>
        <p:spPr>
          <a:xfrm>
            <a:off x="6545546" y="4140868"/>
            <a:ext cx="769980" cy="1315649"/>
          </a:xfrm>
          <a:prstGeom prst="rect">
            <a:avLst/>
          </a:pr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3" tIns="54316" rIns="108633" bIns="54316" rtlCol="0" anchor="ctr"/>
          <a:lstStyle/>
          <a:p>
            <a:pPr algn="ctr"/>
            <a:endParaRPr lang="zh-CN" altLang="en-US" dirty="0">
              <a:cs typeface="+mn-ea"/>
              <a:sym typeface="+mn-lt"/>
            </a:endParaRPr>
          </a:p>
        </p:txBody>
      </p:sp>
      <p:sp>
        <p:nvSpPr>
          <p:cNvPr id="33" name="矩形 32"/>
          <p:cNvSpPr/>
          <p:nvPr/>
        </p:nvSpPr>
        <p:spPr>
          <a:xfrm>
            <a:off x="6545546" y="4426391"/>
            <a:ext cx="769980" cy="1030125"/>
          </a:xfrm>
          <a:prstGeom prst="rect">
            <a:avLst/>
          </a:prstGeom>
          <a:solidFill>
            <a:srgbClr val="C0000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3" tIns="54316" rIns="108633" bIns="54316" rtlCol="0" anchor="ctr"/>
          <a:lstStyle/>
          <a:p>
            <a:pPr algn="ctr"/>
            <a:endParaRPr lang="zh-CN" altLang="en-US" dirty="0">
              <a:cs typeface="+mn-ea"/>
              <a:sym typeface="+mn-lt"/>
            </a:endParaRPr>
          </a:p>
        </p:txBody>
      </p:sp>
      <p:sp>
        <p:nvSpPr>
          <p:cNvPr id="34" name="TextBox 33"/>
          <p:cNvSpPr txBox="1"/>
          <p:nvPr/>
        </p:nvSpPr>
        <p:spPr>
          <a:xfrm>
            <a:off x="8112666" y="2372696"/>
            <a:ext cx="2908811" cy="1179938"/>
          </a:xfrm>
          <a:prstGeom prst="rect">
            <a:avLst/>
          </a:prstGeom>
          <a:noFill/>
        </p:spPr>
        <p:txBody>
          <a:bodyPr wrap="square" lIns="0" tIns="0" rIns="0" bIns="0" rtlCol="0">
            <a:spAutoFit/>
          </a:bodyPr>
          <a:lstStyle/>
          <a:p>
            <a:pPr algn="just">
              <a:lnSpc>
                <a:spcPct val="120000"/>
              </a:lnSpc>
            </a:pPr>
            <a:r>
              <a:rPr lang="zh-CN" altLang="en-US" sz="1300" dirty="0">
                <a:solidFill>
                  <a:schemeClr val="bg2"/>
                </a:solidFill>
                <a:latin typeface="+mn-lt"/>
                <a:ea typeface="+mn-ea"/>
                <a:cs typeface="+mn-ea"/>
                <a:sym typeface="+mn-lt"/>
              </a:rPr>
              <a:t>       点击输入简要文字解说，解说文字尽量概括精炼，不用多余的文字修饰，简洁精准的 解说所提炼的核心概念。 点击输入简要文字解说，解说文字尽量概括精炼，不用多余的文字修饰。</a:t>
            </a:r>
          </a:p>
        </p:txBody>
      </p:sp>
      <p:sp>
        <p:nvSpPr>
          <p:cNvPr id="35" name="TextBox 34"/>
          <p:cNvSpPr txBox="1"/>
          <p:nvPr/>
        </p:nvSpPr>
        <p:spPr>
          <a:xfrm>
            <a:off x="8112667" y="1797235"/>
            <a:ext cx="2446721" cy="370231"/>
          </a:xfrm>
          <a:prstGeom prst="rect">
            <a:avLst/>
          </a:prstGeom>
          <a:noFill/>
        </p:spPr>
        <p:txBody>
          <a:bodyPr wrap="square" lIns="0" tIns="0" rIns="0" bIns="0" rtlCol="0">
            <a:spAutoFit/>
          </a:bodyPr>
          <a:lstStyle/>
          <a:p>
            <a:r>
              <a:rPr lang="zh-CN" altLang="en-US" sz="2400" dirty="0">
                <a:solidFill>
                  <a:schemeClr val="bg2"/>
                </a:solidFill>
                <a:latin typeface="+mn-lt"/>
                <a:ea typeface="+mn-ea"/>
                <a:cs typeface="+mn-ea"/>
                <a:sym typeface="+mn-lt"/>
              </a:rPr>
              <a:t>点击输入标题文本</a:t>
            </a:r>
          </a:p>
        </p:txBody>
      </p:sp>
      <p:sp>
        <p:nvSpPr>
          <p:cNvPr id="36" name="TextBox 35"/>
          <p:cNvSpPr txBox="1"/>
          <p:nvPr/>
        </p:nvSpPr>
        <p:spPr>
          <a:xfrm>
            <a:off x="8085506" y="4048912"/>
            <a:ext cx="2703381" cy="554126"/>
          </a:xfrm>
          <a:prstGeom prst="rect">
            <a:avLst/>
          </a:prstGeom>
          <a:noFill/>
        </p:spPr>
        <p:txBody>
          <a:bodyPr wrap="square" lIns="0" tIns="0" rIns="0" bIns="0" rtlCol="0">
            <a:spAutoFit/>
          </a:bodyPr>
          <a:lstStyle/>
          <a:p>
            <a:r>
              <a:rPr lang="en-US" altLang="zh-CN" sz="3600" dirty="0">
                <a:solidFill>
                  <a:schemeClr val="bg2"/>
                </a:solidFill>
                <a:latin typeface="+mn-lt"/>
                <a:ea typeface="+mn-ea"/>
                <a:cs typeface="+mn-ea"/>
                <a:sym typeface="+mn-lt"/>
              </a:rPr>
              <a:t>18,500,000</a:t>
            </a:r>
            <a:endParaRPr lang="zh-CN" altLang="en-US" sz="3600" dirty="0">
              <a:solidFill>
                <a:schemeClr val="bg2"/>
              </a:solidFill>
              <a:latin typeface="+mn-lt"/>
              <a:ea typeface="+mn-ea"/>
              <a:cs typeface="+mn-ea"/>
              <a:sym typeface="+mn-lt"/>
            </a:endParaRPr>
          </a:p>
        </p:txBody>
      </p:sp>
      <p:sp>
        <p:nvSpPr>
          <p:cNvPr id="37" name="TextBox 36"/>
          <p:cNvSpPr txBox="1"/>
          <p:nvPr/>
        </p:nvSpPr>
        <p:spPr>
          <a:xfrm>
            <a:off x="8112667" y="3767079"/>
            <a:ext cx="1711065" cy="266802"/>
          </a:xfrm>
          <a:prstGeom prst="rect">
            <a:avLst/>
          </a:prstGeom>
          <a:noFill/>
        </p:spPr>
        <p:txBody>
          <a:bodyPr wrap="square" lIns="0" tIns="0" rIns="0" bIns="0" rtlCol="0">
            <a:spAutoFit/>
          </a:bodyPr>
          <a:lstStyle/>
          <a:p>
            <a:r>
              <a:rPr lang="zh-CN" altLang="en-US" sz="1700" b="1" dirty="0">
                <a:solidFill>
                  <a:schemeClr val="bg2"/>
                </a:solidFill>
                <a:latin typeface="+mn-lt"/>
                <a:ea typeface="+mn-ea"/>
                <a:cs typeface="+mn-ea"/>
                <a:sym typeface="+mn-lt"/>
              </a:rPr>
              <a:t>全年总额：</a:t>
            </a:r>
          </a:p>
        </p:txBody>
      </p:sp>
      <p:sp>
        <p:nvSpPr>
          <p:cNvPr id="38" name="TextBox 37"/>
          <p:cNvSpPr txBox="1"/>
          <p:nvPr/>
        </p:nvSpPr>
        <p:spPr>
          <a:xfrm>
            <a:off x="8125619" y="5130351"/>
            <a:ext cx="754362" cy="266802"/>
          </a:xfrm>
          <a:prstGeom prst="rect">
            <a:avLst/>
          </a:prstGeom>
          <a:noFill/>
        </p:spPr>
        <p:txBody>
          <a:bodyPr wrap="square" lIns="0" tIns="0" rIns="0" bIns="0" rtlCol="0">
            <a:spAutoFit/>
          </a:bodyPr>
          <a:lstStyle/>
          <a:p>
            <a:r>
              <a:rPr lang="zh-CN" altLang="en-US" sz="1700" dirty="0">
                <a:solidFill>
                  <a:schemeClr val="bg2"/>
                </a:solidFill>
                <a:latin typeface="+mn-lt"/>
                <a:ea typeface="+mn-ea"/>
                <a:cs typeface="+mn-ea"/>
                <a:sym typeface="+mn-lt"/>
              </a:rPr>
              <a:t>毛利润</a:t>
            </a:r>
          </a:p>
        </p:txBody>
      </p:sp>
      <p:sp>
        <p:nvSpPr>
          <p:cNvPr id="39" name="TextBox 38"/>
          <p:cNvSpPr txBox="1"/>
          <p:nvPr/>
        </p:nvSpPr>
        <p:spPr>
          <a:xfrm>
            <a:off x="8125619" y="5539496"/>
            <a:ext cx="754362" cy="266802"/>
          </a:xfrm>
          <a:prstGeom prst="rect">
            <a:avLst/>
          </a:prstGeom>
          <a:noFill/>
        </p:spPr>
        <p:txBody>
          <a:bodyPr wrap="square" lIns="0" tIns="0" rIns="0" bIns="0" rtlCol="0">
            <a:spAutoFit/>
          </a:bodyPr>
          <a:lstStyle/>
          <a:p>
            <a:r>
              <a:rPr lang="zh-CN" altLang="en-US" sz="1700" dirty="0">
                <a:solidFill>
                  <a:schemeClr val="bg2"/>
                </a:solidFill>
                <a:latin typeface="+mn-lt"/>
                <a:ea typeface="+mn-ea"/>
                <a:cs typeface="+mn-ea"/>
                <a:sym typeface="+mn-lt"/>
              </a:rPr>
              <a:t>纯利润</a:t>
            </a:r>
          </a:p>
        </p:txBody>
      </p:sp>
      <p:sp>
        <p:nvSpPr>
          <p:cNvPr id="40" name="TextBox 9"/>
          <p:cNvSpPr txBox="1">
            <a:spLocks noChangeArrowheads="1"/>
          </p:cNvSpPr>
          <p:nvPr/>
        </p:nvSpPr>
        <p:spPr bwMode="auto">
          <a:xfrm>
            <a:off x="5302520" y="3590088"/>
            <a:ext cx="621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700" b="1" dirty="0">
                <a:solidFill>
                  <a:srgbClr val="C00000"/>
                </a:solidFill>
                <a:latin typeface="+mn-lt"/>
                <a:ea typeface="+mn-ea"/>
                <a:cs typeface="+mn-ea"/>
                <a:sym typeface="+mn-lt"/>
              </a:rPr>
              <a:t>350</a:t>
            </a:r>
            <a:r>
              <a:rPr lang="zh-CN" altLang="en-US" sz="1700" b="1" dirty="0">
                <a:solidFill>
                  <a:srgbClr val="C00000"/>
                </a:solidFill>
                <a:latin typeface="+mn-lt"/>
                <a:ea typeface="+mn-ea"/>
                <a:cs typeface="+mn-ea"/>
                <a:sym typeface="+mn-lt"/>
              </a:rPr>
              <a:t>万</a:t>
            </a:r>
          </a:p>
        </p:txBody>
      </p:sp>
      <p:sp>
        <p:nvSpPr>
          <p:cNvPr id="41" name="TextBox 9"/>
          <p:cNvSpPr txBox="1">
            <a:spLocks noChangeArrowheads="1"/>
          </p:cNvSpPr>
          <p:nvPr/>
        </p:nvSpPr>
        <p:spPr bwMode="auto">
          <a:xfrm>
            <a:off x="3973174" y="2954093"/>
            <a:ext cx="621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700" b="1" dirty="0">
                <a:solidFill>
                  <a:srgbClr val="C00000"/>
                </a:solidFill>
                <a:latin typeface="+mn-lt"/>
                <a:ea typeface="+mn-ea"/>
                <a:cs typeface="+mn-ea"/>
                <a:sym typeface="+mn-lt"/>
              </a:rPr>
              <a:t>500</a:t>
            </a:r>
            <a:r>
              <a:rPr lang="zh-CN" altLang="en-US" sz="1700" b="1" dirty="0">
                <a:solidFill>
                  <a:srgbClr val="C00000"/>
                </a:solidFill>
                <a:latin typeface="+mn-lt"/>
                <a:ea typeface="+mn-ea"/>
                <a:cs typeface="+mn-ea"/>
                <a:sym typeface="+mn-lt"/>
              </a:rPr>
              <a:t>万</a:t>
            </a:r>
          </a:p>
        </p:txBody>
      </p:sp>
      <p:sp>
        <p:nvSpPr>
          <p:cNvPr id="42" name="TextBox 9"/>
          <p:cNvSpPr txBox="1">
            <a:spLocks noChangeArrowheads="1"/>
          </p:cNvSpPr>
          <p:nvPr/>
        </p:nvSpPr>
        <p:spPr bwMode="auto">
          <a:xfrm>
            <a:off x="6615783" y="3838905"/>
            <a:ext cx="621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700" b="1" dirty="0">
                <a:solidFill>
                  <a:srgbClr val="C00000"/>
                </a:solidFill>
                <a:latin typeface="+mn-lt"/>
                <a:ea typeface="+mn-ea"/>
                <a:cs typeface="+mn-ea"/>
                <a:sym typeface="+mn-lt"/>
              </a:rPr>
              <a:t>300</a:t>
            </a:r>
            <a:r>
              <a:rPr lang="zh-CN" altLang="en-US" sz="1700" b="1" dirty="0">
                <a:solidFill>
                  <a:srgbClr val="C00000"/>
                </a:solidFill>
                <a:latin typeface="+mn-lt"/>
                <a:ea typeface="+mn-ea"/>
                <a:cs typeface="+mn-ea"/>
                <a:sym typeface="+mn-lt"/>
              </a:rPr>
              <a:t>万</a:t>
            </a:r>
          </a:p>
        </p:txBody>
      </p:sp>
      <p:sp>
        <p:nvSpPr>
          <p:cNvPr id="43" name="TextBox 42"/>
          <p:cNvSpPr txBox="1"/>
          <p:nvPr/>
        </p:nvSpPr>
        <p:spPr>
          <a:xfrm>
            <a:off x="1732481" y="5569515"/>
            <a:ext cx="627942" cy="448247"/>
          </a:xfrm>
          <a:prstGeom prst="rect">
            <a:avLst/>
          </a:prstGeom>
          <a:noFill/>
        </p:spPr>
        <p:txBody>
          <a:bodyPr wrap="square" lIns="108633" tIns="54316" rIns="108633" bIns="54316" rtlCol="0">
            <a:spAutoFit/>
          </a:bodyPr>
          <a:lstStyle/>
          <a:p>
            <a:pPr algn="ctr"/>
            <a:r>
              <a:rPr lang="zh-CN" altLang="en-US" sz="1100" dirty="0">
                <a:latin typeface="+mn-lt"/>
                <a:ea typeface="+mn-ea"/>
                <a:cs typeface="+mn-ea"/>
                <a:sym typeface="+mn-lt"/>
              </a:rPr>
              <a:t>（万元）</a:t>
            </a:r>
          </a:p>
        </p:txBody>
      </p:sp>
      <p:sp>
        <p:nvSpPr>
          <p:cNvPr id="44" name="TextBox 9"/>
          <p:cNvSpPr txBox="1">
            <a:spLocks noChangeArrowheads="1"/>
          </p:cNvSpPr>
          <p:nvPr/>
        </p:nvSpPr>
        <p:spPr bwMode="auto">
          <a:xfrm>
            <a:off x="2711733" y="2714980"/>
            <a:ext cx="5289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dirty="0">
                <a:solidFill>
                  <a:schemeClr val="bg1"/>
                </a:solidFill>
                <a:latin typeface="+mn-lt"/>
                <a:ea typeface="+mn-ea"/>
                <a:cs typeface="+mn-ea"/>
                <a:sym typeface="+mn-lt"/>
              </a:rPr>
              <a:t>650</a:t>
            </a:r>
            <a:r>
              <a:rPr lang="zh-CN" altLang="en-US" sz="1500" dirty="0">
                <a:solidFill>
                  <a:schemeClr val="bg1"/>
                </a:solidFill>
                <a:latin typeface="+mn-lt"/>
                <a:ea typeface="+mn-ea"/>
                <a:cs typeface="+mn-ea"/>
                <a:sym typeface="+mn-lt"/>
              </a:rPr>
              <a:t>万</a:t>
            </a:r>
          </a:p>
        </p:txBody>
      </p:sp>
      <p:sp>
        <p:nvSpPr>
          <p:cNvPr id="45" name="TextBox 9"/>
          <p:cNvSpPr txBox="1">
            <a:spLocks noChangeArrowheads="1"/>
          </p:cNvSpPr>
          <p:nvPr/>
        </p:nvSpPr>
        <p:spPr bwMode="auto">
          <a:xfrm>
            <a:off x="4019661" y="3713914"/>
            <a:ext cx="5289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dirty="0">
                <a:solidFill>
                  <a:schemeClr val="bg1"/>
                </a:solidFill>
                <a:latin typeface="+mn-lt"/>
                <a:ea typeface="+mn-ea"/>
                <a:cs typeface="+mn-ea"/>
                <a:sym typeface="+mn-lt"/>
              </a:rPr>
              <a:t>420</a:t>
            </a:r>
            <a:r>
              <a:rPr lang="zh-CN" altLang="en-US" sz="1500" dirty="0">
                <a:solidFill>
                  <a:schemeClr val="bg1"/>
                </a:solidFill>
                <a:latin typeface="+mn-lt"/>
                <a:ea typeface="+mn-ea"/>
                <a:cs typeface="+mn-ea"/>
                <a:sym typeface="+mn-lt"/>
              </a:rPr>
              <a:t>万</a:t>
            </a:r>
          </a:p>
        </p:txBody>
      </p:sp>
      <p:sp>
        <p:nvSpPr>
          <p:cNvPr id="46" name="TextBox 9"/>
          <p:cNvSpPr txBox="1">
            <a:spLocks noChangeArrowheads="1"/>
          </p:cNvSpPr>
          <p:nvPr/>
        </p:nvSpPr>
        <p:spPr bwMode="auto">
          <a:xfrm>
            <a:off x="5339308" y="4579417"/>
            <a:ext cx="5289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dirty="0">
                <a:solidFill>
                  <a:schemeClr val="bg1"/>
                </a:solidFill>
                <a:latin typeface="+mn-lt"/>
                <a:ea typeface="+mn-ea"/>
                <a:cs typeface="+mn-ea"/>
                <a:sym typeface="+mn-lt"/>
              </a:rPr>
              <a:t>220</a:t>
            </a:r>
            <a:r>
              <a:rPr lang="zh-CN" altLang="en-US" sz="1500" dirty="0">
                <a:solidFill>
                  <a:schemeClr val="bg1"/>
                </a:solidFill>
                <a:latin typeface="+mn-lt"/>
                <a:ea typeface="+mn-ea"/>
                <a:cs typeface="+mn-ea"/>
                <a:sym typeface="+mn-lt"/>
              </a:rPr>
              <a:t>万</a:t>
            </a:r>
          </a:p>
        </p:txBody>
      </p:sp>
      <p:sp>
        <p:nvSpPr>
          <p:cNvPr id="47" name="TextBox 9"/>
          <p:cNvSpPr txBox="1">
            <a:spLocks noChangeArrowheads="1"/>
          </p:cNvSpPr>
          <p:nvPr/>
        </p:nvSpPr>
        <p:spPr bwMode="auto">
          <a:xfrm>
            <a:off x="6638357" y="4551985"/>
            <a:ext cx="5289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dirty="0">
                <a:solidFill>
                  <a:schemeClr val="bg1"/>
                </a:solidFill>
                <a:latin typeface="+mn-lt"/>
                <a:ea typeface="+mn-ea"/>
                <a:cs typeface="+mn-ea"/>
                <a:sym typeface="+mn-lt"/>
              </a:rPr>
              <a:t>240</a:t>
            </a:r>
            <a:r>
              <a:rPr lang="zh-CN" altLang="en-US" sz="1500" dirty="0">
                <a:solidFill>
                  <a:schemeClr val="bg1"/>
                </a:solidFill>
                <a:latin typeface="+mn-lt"/>
                <a:ea typeface="+mn-ea"/>
                <a:cs typeface="+mn-ea"/>
                <a:sym typeface="+mn-lt"/>
              </a:rPr>
              <a:t>万</a:t>
            </a:r>
          </a:p>
        </p:txBody>
      </p:sp>
      <p:sp>
        <p:nvSpPr>
          <p:cNvPr id="48" name="矩形 47"/>
          <p:cNvSpPr/>
          <p:nvPr/>
        </p:nvSpPr>
        <p:spPr>
          <a:xfrm>
            <a:off x="8879981" y="5161242"/>
            <a:ext cx="456046" cy="219100"/>
          </a:xfrm>
          <a:prstGeom prst="rect">
            <a:avLst/>
          </a:prstGeom>
          <a:solidFill>
            <a:srgbClr val="E94236"/>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3" tIns="54316" rIns="108633" bIns="54316" rtlCol="0" anchor="ctr"/>
          <a:lstStyle/>
          <a:p>
            <a:pPr algn="ctr"/>
            <a:endParaRPr lang="zh-CN" altLang="en-US">
              <a:solidFill>
                <a:schemeClr val="bg2"/>
              </a:solidFill>
              <a:cs typeface="+mn-ea"/>
              <a:sym typeface="+mn-lt"/>
            </a:endParaRPr>
          </a:p>
        </p:txBody>
      </p:sp>
      <p:sp>
        <p:nvSpPr>
          <p:cNvPr id="49" name="矩形 48"/>
          <p:cNvSpPr/>
          <p:nvPr/>
        </p:nvSpPr>
        <p:spPr>
          <a:xfrm>
            <a:off x="8879981" y="5557958"/>
            <a:ext cx="456046" cy="219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3" tIns="54316" rIns="108633" bIns="54316" rtlCol="0" anchor="ctr"/>
          <a:lstStyle/>
          <a:p>
            <a:pPr algn="ctr"/>
            <a:endParaRPr lang="zh-CN" altLang="en-US">
              <a:solidFill>
                <a:schemeClr val="bg2"/>
              </a:solidFill>
              <a:cs typeface="+mn-ea"/>
              <a:sym typeface="+mn-lt"/>
            </a:endParaRPr>
          </a:p>
        </p:txBody>
      </p:sp>
      <p:sp>
        <p:nvSpPr>
          <p:cNvPr id="50" name="TextBox 9"/>
          <p:cNvSpPr txBox="1">
            <a:spLocks noChangeArrowheads="1"/>
          </p:cNvSpPr>
          <p:nvPr/>
        </p:nvSpPr>
        <p:spPr bwMode="auto">
          <a:xfrm>
            <a:off x="2680264" y="2098387"/>
            <a:ext cx="621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700" b="1" dirty="0">
                <a:solidFill>
                  <a:srgbClr val="C00000"/>
                </a:solidFill>
                <a:latin typeface="+mn-lt"/>
                <a:ea typeface="+mn-ea"/>
                <a:cs typeface="+mn-ea"/>
                <a:sym typeface="+mn-lt"/>
              </a:rPr>
              <a:t>700</a:t>
            </a:r>
            <a:r>
              <a:rPr lang="zh-CN" altLang="en-US" sz="1700" b="1" dirty="0">
                <a:solidFill>
                  <a:srgbClr val="C00000"/>
                </a:solidFill>
                <a:latin typeface="+mn-lt"/>
                <a:ea typeface="+mn-ea"/>
                <a:cs typeface="+mn-ea"/>
                <a:sym typeface="+mn-lt"/>
              </a:rPr>
              <a:t>万</a:t>
            </a:r>
          </a:p>
        </p:txBody>
      </p:sp>
      <p:sp>
        <p:nvSpPr>
          <p:cNvPr id="51" name="TextBox 50"/>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52" name="组合 51"/>
          <p:cNvGrpSpPr/>
          <p:nvPr/>
        </p:nvGrpSpPr>
        <p:grpSpPr>
          <a:xfrm>
            <a:off x="709536" y="225152"/>
            <a:ext cx="705150" cy="704208"/>
            <a:chOff x="730802" y="225152"/>
            <a:chExt cx="705150" cy="704208"/>
          </a:xfrm>
        </p:grpSpPr>
        <p:grpSp>
          <p:nvGrpSpPr>
            <p:cNvPr id="53" name="组合 52"/>
            <p:cNvGrpSpPr/>
            <p:nvPr/>
          </p:nvGrpSpPr>
          <p:grpSpPr>
            <a:xfrm>
              <a:off x="730802" y="225152"/>
              <a:ext cx="705150" cy="704208"/>
              <a:chOff x="2187816" y="1972391"/>
              <a:chExt cx="849600" cy="848465"/>
            </a:xfrm>
          </p:grpSpPr>
          <p:sp>
            <p:nvSpPr>
              <p:cNvPr id="55"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56" name="椭圆 55"/>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54" name="矩形 53"/>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3</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 fill="hold"/>
                                        <p:tgtEl>
                                          <p:spTgt spid="25"/>
                                        </p:tgtEl>
                                        <p:attrNameLst>
                                          <p:attrName>ppt_x</p:attrName>
                                        </p:attrNameLst>
                                      </p:cBhvr>
                                      <p:tavLst>
                                        <p:tav tm="0">
                                          <p:val>
                                            <p:strVal val="0-#ppt_w/2"/>
                                          </p:val>
                                        </p:tav>
                                        <p:tav tm="100000">
                                          <p:val>
                                            <p:strVal val="#ppt_x"/>
                                          </p:val>
                                        </p:tav>
                                      </p:tavLst>
                                    </p:anim>
                                    <p:anim calcmode="lin" valueType="num">
                                      <p:cBhvr additive="base">
                                        <p:cTn id="12" dur="1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 fill="hold"/>
                                        <p:tgtEl>
                                          <p:spTgt spid="4"/>
                                        </p:tgtEl>
                                        <p:attrNameLst>
                                          <p:attrName>ppt_x</p:attrName>
                                        </p:attrNameLst>
                                      </p:cBhvr>
                                      <p:tavLst>
                                        <p:tav tm="0">
                                          <p:val>
                                            <p:strVal val="0-#ppt_w/2"/>
                                          </p:val>
                                        </p:tav>
                                        <p:tav tm="100000">
                                          <p:val>
                                            <p:strVal val="#ppt_x"/>
                                          </p:val>
                                        </p:tav>
                                      </p:tavLst>
                                    </p:anim>
                                    <p:anim calcmode="lin" valueType="num">
                                      <p:cBhvr additive="base">
                                        <p:cTn id="17" dur="1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 fill="hold"/>
                                        <p:tgtEl>
                                          <p:spTgt spid="8"/>
                                        </p:tgtEl>
                                        <p:attrNameLst>
                                          <p:attrName>ppt_x</p:attrName>
                                        </p:attrNameLst>
                                      </p:cBhvr>
                                      <p:tavLst>
                                        <p:tav tm="0">
                                          <p:val>
                                            <p:strVal val="0-#ppt_w/2"/>
                                          </p:val>
                                        </p:tav>
                                        <p:tav tm="100000">
                                          <p:val>
                                            <p:strVal val="#ppt_x"/>
                                          </p:val>
                                        </p:tav>
                                      </p:tavLst>
                                    </p:anim>
                                    <p:anim calcmode="lin" valueType="num">
                                      <p:cBhvr additive="base">
                                        <p:cTn id="22" dur="1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 fill="hold"/>
                                        <p:tgtEl>
                                          <p:spTgt spid="9"/>
                                        </p:tgtEl>
                                        <p:attrNameLst>
                                          <p:attrName>ppt_x</p:attrName>
                                        </p:attrNameLst>
                                      </p:cBhvr>
                                      <p:tavLst>
                                        <p:tav tm="0">
                                          <p:val>
                                            <p:strVal val="0-#ppt_w/2"/>
                                          </p:val>
                                        </p:tav>
                                        <p:tav tm="100000">
                                          <p:val>
                                            <p:strVal val="#ppt_x"/>
                                          </p:val>
                                        </p:tav>
                                      </p:tavLst>
                                    </p:anim>
                                    <p:anim calcmode="lin" valueType="num">
                                      <p:cBhvr additive="base">
                                        <p:cTn id="27" dur="1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 fill="hold"/>
                                        <p:tgtEl>
                                          <p:spTgt spid="10"/>
                                        </p:tgtEl>
                                        <p:attrNameLst>
                                          <p:attrName>ppt_x</p:attrName>
                                        </p:attrNameLst>
                                      </p:cBhvr>
                                      <p:tavLst>
                                        <p:tav tm="0">
                                          <p:val>
                                            <p:strVal val="0-#ppt_w/2"/>
                                          </p:val>
                                        </p:tav>
                                        <p:tav tm="100000">
                                          <p:val>
                                            <p:strVal val="#ppt_x"/>
                                          </p:val>
                                        </p:tav>
                                      </p:tavLst>
                                    </p:anim>
                                    <p:anim calcmode="lin" valueType="num">
                                      <p:cBhvr additive="base">
                                        <p:cTn id="32" dur="1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 fill="hold"/>
                                        <p:tgtEl>
                                          <p:spTgt spid="11"/>
                                        </p:tgtEl>
                                        <p:attrNameLst>
                                          <p:attrName>ppt_x</p:attrName>
                                        </p:attrNameLst>
                                      </p:cBhvr>
                                      <p:tavLst>
                                        <p:tav tm="0">
                                          <p:val>
                                            <p:strVal val="0-#ppt_w/2"/>
                                          </p:val>
                                        </p:tav>
                                        <p:tav tm="100000">
                                          <p:val>
                                            <p:strVal val="#ppt_x"/>
                                          </p:val>
                                        </p:tav>
                                      </p:tavLst>
                                    </p:anim>
                                    <p:anim calcmode="lin" valueType="num">
                                      <p:cBhvr additive="base">
                                        <p:cTn id="37" dur="1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 fill="hold"/>
                                        <p:tgtEl>
                                          <p:spTgt spid="12"/>
                                        </p:tgtEl>
                                        <p:attrNameLst>
                                          <p:attrName>ppt_x</p:attrName>
                                        </p:attrNameLst>
                                      </p:cBhvr>
                                      <p:tavLst>
                                        <p:tav tm="0">
                                          <p:val>
                                            <p:strVal val="0-#ppt_w/2"/>
                                          </p:val>
                                        </p:tav>
                                        <p:tav tm="100000">
                                          <p:val>
                                            <p:strVal val="#ppt_x"/>
                                          </p:val>
                                        </p:tav>
                                      </p:tavLst>
                                    </p:anim>
                                    <p:anim calcmode="lin" valueType="num">
                                      <p:cBhvr additive="base">
                                        <p:cTn id="42" dur="1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100" fill="hold"/>
                                        <p:tgtEl>
                                          <p:spTgt spid="13"/>
                                        </p:tgtEl>
                                        <p:attrNameLst>
                                          <p:attrName>ppt_x</p:attrName>
                                        </p:attrNameLst>
                                      </p:cBhvr>
                                      <p:tavLst>
                                        <p:tav tm="0">
                                          <p:val>
                                            <p:strVal val="0-#ppt_w/2"/>
                                          </p:val>
                                        </p:tav>
                                        <p:tav tm="100000">
                                          <p:val>
                                            <p:strVal val="#ppt_x"/>
                                          </p:val>
                                        </p:tav>
                                      </p:tavLst>
                                    </p:anim>
                                    <p:anim calcmode="lin" valueType="num">
                                      <p:cBhvr additive="base">
                                        <p:cTn id="47" dur="100" fill="hold"/>
                                        <p:tgtEl>
                                          <p:spTgt spid="1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 fill="hold"/>
                                        <p:tgtEl>
                                          <p:spTgt spid="24"/>
                                        </p:tgtEl>
                                        <p:attrNameLst>
                                          <p:attrName>ppt_x</p:attrName>
                                        </p:attrNameLst>
                                      </p:cBhvr>
                                      <p:tavLst>
                                        <p:tav tm="0">
                                          <p:val>
                                            <p:strVal val="0-#ppt_w/2"/>
                                          </p:val>
                                        </p:tav>
                                        <p:tav tm="100000">
                                          <p:val>
                                            <p:strVal val="#ppt_x"/>
                                          </p:val>
                                        </p:tav>
                                      </p:tavLst>
                                    </p:anim>
                                    <p:anim calcmode="lin" valueType="num">
                                      <p:cBhvr additive="base">
                                        <p:cTn id="52" dur="1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200" fill="hold"/>
                                        <p:tgtEl>
                                          <p:spTgt spid="43"/>
                                        </p:tgtEl>
                                        <p:attrNameLst>
                                          <p:attrName>ppt_x</p:attrName>
                                        </p:attrNameLst>
                                      </p:cBhvr>
                                      <p:tavLst>
                                        <p:tav tm="0">
                                          <p:val>
                                            <p:strVal val="0-#ppt_w/2"/>
                                          </p:val>
                                        </p:tav>
                                        <p:tav tm="100000">
                                          <p:val>
                                            <p:strVal val="#ppt_x"/>
                                          </p:val>
                                        </p:tav>
                                      </p:tavLst>
                                    </p:anim>
                                    <p:anim calcmode="lin" valueType="num">
                                      <p:cBhvr additive="base">
                                        <p:cTn id="57" dur="200" fill="hold"/>
                                        <p:tgtEl>
                                          <p:spTgt spid="4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200" fill="hold"/>
                                        <p:tgtEl>
                                          <p:spTgt spid="3"/>
                                        </p:tgtEl>
                                        <p:attrNameLst>
                                          <p:attrName>ppt_x</p:attrName>
                                        </p:attrNameLst>
                                      </p:cBhvr>
                                      <p:tavLst>
                                        <p:tav tm="0">
                                          <p:val>
                                            <p:strVal val="0-#ppt_w/2"/>
                                          </p:val>
                                        </p:tav>
                                        <p:tav tm="100000">
                                          <p:val>
                                            <p:strVal val="#ppt_x"/>
                                          </p:val>
                                        </p:tav>
                                      </p:tavLst>
                                    </p:anim>
                                    <p:anim calcmode="lin" valueType="num">
                                      <p:cBhvr additive="base">
                                        <p:cTn id="62" dur="200" fill="hold"/>
                                        <p:tgtEl>
                                          <p:spTgt spid="3"/>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300"/>
                                        <p:tgtEl>
                                          <p:spTgt spid="26"/>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300" fill="hold"/>
                                        <p:tgtEl>
                                          <p:spTgt spid="50"/>
                                        </p:tgtEl>
                                        <p:attrNameLst>
                                          <p:attrName>ppt_w</p:attrName>
                                        </p:attrNameLst>
                                      </p:cBhvr>
                                      <p:tavLst>
                                        <p:tav tm="0">
                                          <p:val>
                                            <p:fltVal val="0"/>
                                          </p:val>
                                        </p:tav>
                                        <p:tav tm="100000">
                                          <p:val>
                                            <p:strVal val="#ppt_w"/>
                                          </p:val>
                                        </p:tav>
                                      </p:tavLst>
                                    </p:anim>
                                    <p:anim calcmode="lin" valueType="num">
                                      <p:cBhvr>
                                        <p:cTn id="71" dur="300" fill="hold"/>
                                        <p:tgtEl>
                                          <p:spTgt spid="50"/>
                                        </p:tgtEl>
                                        <p:attrNameLst>
                                          <p:attrName>ppt_h</p:attrName>
                                        </p:attrNameLst>
                                      </p:cBhvr>
                                      <p:tavLst>
                                        <p:tav tm="0">
                                          <p:val>
                                            <p:fltVal val="0"/>
                                          </p:val>
                                        </p:tav>
                                        <p:tav tm="100000">
                                          <p:val>
                                            <p:strVal val="#ppt_h"/>
                                          </p:val>
                                        </p:tav>
                                      </p:tavLst>
                                    </p:anim>
                                    <p:animEffect transition="in" filter="fade">
                                      <p:cBhvr>
                                        <p:cTn id="72" dur="300"/>
                                        <p:tgtEl>
                                          <p:spTgt spid="50"/>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down)">
                                      <p:cBhvr>
                                        <p:cTn id="76" dur="500"/>
                                        <p:tgtEl>
                                          <p:spTgt spid="27"/>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300" fill="hold"/>
                                        <p:tgtEl>
                                          <p:spTgt spid="44"/>
                                        </p:tgtEl>
                                        <p:attrNameLst>
                                          <p:attrName>ppt_w</p:attrName>
                                        </p:attrNameLst>
                                      </p:cBhvr>
                                      <p:tavLst>
                                        <p:tav tm="0">
                                          <p:val>
                                            <p:fltVal val="0"/>
                                          </p:val>
                                        </p:tav>
                                        <p:tav tm="100000">
                                          <p:val>
                                            <p:strVal val="#ppt_w"/>
                                          </p:val>
                                        </p:tav>
                                      </p:tavLst>
                                    </p:anim>
                                    <p:anim calcmode="lin" valueType="num">
                                      <p:cBhvr>
                                        <p:cTn id="81" dur="300" fill="hold"/>
                                        <p:tgtEl>
                                          <p:spTgt spid="44"/>
                                        </p:tgtEl>
                                        <p:attrNameLst>
                                          <p:attrName>ppt_h</p:attrName>
                                        </p:attrNameLst>
                                      </p:cBhvr>
                                      <p:tavLst>
                                        <p:tav tm="0">
                                          <p:val>
                                            <p:fltVal val="0"/>
                                          </p:val>
                                        </p:tav>
                                        <p:tav tm="100000">
                                          <p:val>
                                            <p:strVal val="#ppt_h"/>
                                          </p:val>
                                        </p:tav>
                                      </p:tavLst>
                                    </p:anim>
                                    <p:animEffect transition="in" filter="fade">
                                      <p:cBhvr>
                                        <p:cTn id="82" dur="300"/>
                                        <p:tgtEl>
                                          <p:spTgt spid="44"/>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200" fill="hold"/>
                                        <p:tgtEl>
                                          <p:spTgt spid="5"/>
                                        </p:tgtEl>
                                        <p:attrNameLst>
                                          <p:attrName>ppt_x</p:attrName>
                                        </p:attrNameLst>
                                      </p:cBhvr>
                                      <p:tavLst>
                                        <p:tav tm="0">
                                          <p:val>
                                            <p:strVal val="0-#ppt_w/2"/>
                                          </p:val>
                                        </p:tav>
                                        <p:tav tm="100000">
                                          <p:val>
                                            <p:strVal val="#ppt_x"/>
                                          </p:val>
                                        </p:tav>
                                      </p:tavLst>
                                    </p:anim>
                                    <p:anim calcmode="lin" valueType="num">
                                      <p:cBhvr additive="base">
                                        <p:cTn id="87" dur="200" fill="hold"/>
                                        <p:tgtEl>
                                          <p:spTgt spid="5"/>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down)">
                                      <p:cBhvr>
                                        <p:cTn id="91" dur="300"/>
                                        <p:tgtEl>
                                          <p:spTgt spid="28"/>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300" fill="hold"/>
                                        <p:tgtEl>
                                          <p:spTgt spid="41"/>
                                        </p:tgtEl>
                                        <p:attrNameLst>
                                          <p:attrName>ppt_w</p:attrName>
                                        </p:attrNameLst>
                                      </p:cBhvr>
                                      <p:tavLst>
                                        <p:tav tm="0">
                                          <p:val>
                                            <p:fltVal val="0"/>
                                          </p:val>
                                        </p:tav>
                                        <p:tav tm="100000">
                                          <p:val>
                                            <p:strVal val="#ppt_w"/>
                                          </p:val>
                                        </p:tav>
                                      </p:tavLst>
                                    </p:anim>
                                    <p:anim calcmode="lin" valueType="num">
                                      <p:cBhvr>
                                        <p:cTn id="96" dur="300" fill="hold"/>
                                        <p:tgtEl>
                                          <p:spTgt spid="41"/>
                                        </p:tgtEl>
                                        <p:attrNameLst>
                                          <p:attrName>ppt_h</p:attrName>
                                        </p:attrNameLst>
                                      </p:cBhvr>
                                      <p:tavLst>
                                        <p:tav tm="0">
                                          <p:val>
                                            <p:fltVal val="0"/>
                                          </p:val>
                                        </p:tav>
                                        <p:tav tm="100000">
                                          <p:val>
                                            <p:strVal val="#ppt_h"/>
                                          </p:val>
                                        </p:tav>
                                      </p:tavLst>
                                    </p:anim>
                                    <p:animEffect transition="in" filter="fade">
                                      <p:cBhvr>
                                        <p:cTn id="97" dur="300"/>
                                        <p:tgtEl>
                                          <p:spTgt spid="41"/>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down)">
                                      <p:cBhvr>
                                        <p:cTn id="101" dur="500"/>
                                        <p:tgtEl>
                                          <p:spTgt spid="29"/>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p:cTn id="105" dur="300" fill="hold"/>
                                        <p:tgtEl>
                                          <p:spTgt spid="45"/>
                                        </p:tgtEl>
                                        <p:attrNameLst>
                                          <p:attrName>ppt_w</p:attrName>
                                        </p:attrNameLst>
                                      </p:cBhvr>
                                      <p:tavLst>
                                        <p:tav tm="0">
                                          <p:val>
                                            <p:fltVal val="0"/>
                                          </p:val>
                                        </p:tav>
                                        <p:tav tm="100000">
                                          <p:val>
                                            <p:strVal val="#ppt_w"/>
                                          </p:val>
                                        </p:tav>
                                      </p:tavLst>
                                    </p:anim>
                                    <p:anim calcmode="lin" valueType="num">
                                      <p:cBhvr>
                                        <p:cTn id="106" dur="300" fill="hold"/>
                                        <p:tgtEl>
                                          <p:spTgt spid="45"/>
                                        </p:tgtEl>
                                        <p:attrNameLst>
                                          <p:attrName>ppt_h</p:attrName>
                                        </p:attrNameLst>
                                      </p:cBhvr>
                                      <p:tavLst>
                                        <p:tav tm="0">
                                          <p:val>
                                            <p:fltVal val="0"/>
                                          </p:val>
                                        </p:tav>
                                        <p:tav tm="100000">
                                          <p:val>
                                            <p:strVal val="#ppt_h"/>
                                          </p:val>
                                        </p:tav>
                                      </p:tavLst>
                                    </p:anim>
                                    <p:animEffect transition="in" filter="fade">
                                      <p:cBhvr>
                                        <p:cTn id="107" dur="300"/>
                                        <p:tgtEl>
                                          <p:spTgt spid="45"/>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6"/>
                                        </p:tgtEl>
                                        <p:attrNameLst>
                                          <p:attrName>style.visibility</p:attrName>
                                        </p:attrNameLst>
                                      </p:cBhvr>
                                      <p:to>
                                        <p:strVal val="visible"/>
                                      </p:to>
                                    </p:set>
                                    <p:anim calcmode="lin" valueType="num">
                                      <p:cBhvr additive="base">
                                        <p:cTn id="111" dur="200" fill="hold"/>
                                        <p:tgtEl>
                                          <p:spTgt spid="6"/>
                                        </p:tgtEl>
                                        <p:attrNameLst>
                                          <p:attrName>ppt_x</p:attrName>
                                        </p:attrNameLst>
                                      </p:cBhvr>
                                      <p:tavLst>
                                        <p:tav tm="0">
                                          <p:val>
                                            <p:strVal val="0-#ppt_w/2"/>
                                          </p:val>
                                        </p:tav>
                                        <p:tav tm="100000">
                                          <p:val>
                                            <p:strVal val="#ppt_x"/>
                                          </p:val>
                                        </p:tav>
                                      </p:tavLst>
                                    </p:anim>
                                    <p:anim calcmode="lin" valueType="num">
                                      <p:cBhvr additive="base">
                                        <p:cTn id="112" dur="200" fill="hold"/>
                                        <p:tgtEl>
                                          <p:spTgt spid="6"/>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down)">
                                      <p:cBhvr>
                                        <p:cTn id="116" dur="300"/>
                                        <p:tgtEl>
                                          <p:spTgt spid="30"/>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300" fill="hold"/>
                                        <p:tgtEl>
                                          <p:spTgt spid="40"/>
                                        </p:tgtEl>
                                        <p:attrNameLst>
                                          <p:attrName>ppt_w</p:attrName>
                                        </p:attrNameLst>
                                      </p:cBhvr>
                                      <p:tavLst>
                                        <p:tav tm="0">
                                          <p:val>
                                            <p:fltVal val="0"/>
                                          </p:val>
                                        </p:tav>
                                        <p:tav tm="100000">
                                          <p:val>
                                            <p:strVal val="#ppt_w"/>
                                          </p:val>
                                        </p:tav>
                                      </p:tavLst>
                                    </p:anim>
                                    <p:anim calcmode="lin" valueType="num">
                                      <p:cBhvr>
                                        <p:cTn id="121" dur="300" fill="hold"/>
                                        <p:tgtEl>
                                          <p:spTgt spid="40"/>
                                        </p:tgtEl>
                                        <p:attrNameLst>
                                          <p:attrName>ppt_h</p:attrName>
                                        </p:attrNameLst>
                                      </p:cBhvr>
                                      <p:tavLst>
                                        <p:tav tm="0">
                                          <p:val>
                                            <p:fltVal val="0"/>
                                          </p:val>
                                        </p:tav>
                                        <p:tav tm="100000">
                                          <p:val>
                                            <p:strVal val="#ppt_h"/>
                                          </p:val>
                                        </p:tav>
                                      </p:tavLst>
                                    </p:anim>
                                    <p:animEffect transition="in" filter="fade">
                                      <p:cBhvr>
                                        <p:cTn id="122" dur="300"/>
                                        <p:tgtEl>
                                          <p:spTgt spid="40"/>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wipe(down)">
                                      <p:cBhvr>
                                        <p:cTn id="126" dur="500"/>
                                        <p:tgtEl>
                                          <p:spTgt spid="31"/>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6"/>
                                        </p:tgtEl>
                                        <p:attrNameLst>
                                          <p:attrName>style.visibility</p:attrName>
                                        </p:attrNameLst>
                                      </p:cBhvr>
                                      <p:to>
                                        <p:strVal val="visible"/>
                                      </p:to>
                                    </p:set>
                                    <p:anim calcmode="lin" valueType="num">
                                      <p:cBhvr>
                                        <p:cTn id="130" dur="300" fill="hold"/>
                                        <p:tgtEl>
                                          <p:spTgt spid="46"/>
                                        </p:tgtEl>
                                        <p:attrNameLst>
                                          <p:attrName>ppt_w</p:attrName>
                                        </p:attrNameLst>
                                      </p:cBhvr>
                                      <p:tavLst>
                                        <p:tav tm="0">
                                          <p:val>
                                            <p:fltVal val="0"/>
                                          </p:val>
                                        </p:tav>
                                        <p:tav tm="100000">
                                          <p:val>
                                            <p:strVal val="#ppt_w"/>
                                          </p:val>
                                        </p:tav>
                                      </p:tavLst>
                                    </p:anim>
                                    <p:anim calcmode="lin" valueType="num">
                                      <p:cBhvr>
                                        <p:cTn id="131" dur="300" fill="hold"/>
                                        <p:tgtEl>
                                          <p:spTgt spid="46"/>
                                        </p:tgtEl>
                                        <p:attrNameLst>
                                          <p:attrName>ppt_h</p:attrName>
                                        </p:attrNameLst>
                                      </p:cBhvr>
                                      <p:tavLst>
                                        <p:tav tm="0">
                                          <p:val>
                                            <p:fltVal val="0"/>
                                          </p:val>
                                        </p:tav>
                                        <p:tav tm="100000">
                                          <p:val>
                                            <p:strVal val="#ppt_h"/>
                                          </p:val>
                                        </p:tav>
                                      </p:tavLst>
                                    </p:anim>
                                    <p:animEffect transition="in" filter="fade">
                                      <p:cBhvr>
                                        <p:cTn id="132" dur="300"/>
                                        <p:tgtEl>
                                          <p:spTgt spid="46"/>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7"/>
                                        </p:tgtEl>
                                        <p:attrNameLst>
                                          <p:attrName>style.visibility</p:attrName>
                                        </p:attrNameLst>
                                      </p:cBhvr>
                                      <p:to>
                                        <p:strVal val="visible"/>
                                      </p:to>
                                    </p:set>
                                    <p:anim calcmode="lin" valueType="num">
                                      <p:cBhvr additive="base">
                                        <p:cTn id="136" dur="200" fill="hold"/>
                                        <p:tgtEl>
                                          <p:spTgt spid="7"/>
                                        </p:tgtEl>
                                        <p:attrNameLst>
                                          <p:attrName>ppt_x</p:attrName>
                                        </p:attrNameLst>
                                      </p:cBhvr>
                                      <p:tavLst>
                                        <p:tav tm="0">
                                          <p:val>
                                            <p:strVal val="0-#ppt_w/2"/>
                                          </p:val>
                                        </p:tav>
                                        <p:tav tm="100000">
                                          <p:val>
                                            <p:strVal val="#ppt_x"/>
                                          </p:val>
                                        </p:tav>
                                      </p:tavLst>
                                    </p:anim>
                                    <p:anim calcmode="lin" valueType="num">
                                      <p:cBhvr additive="base">
                                        <p:cTn id="137" dur="200" fill="hold"/>
                                        <p:tgtEl>
                                          <p:spTgt spid="7"/>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wipe(down)">
                                      <p:cBhvr>
                                        <p:cTn id="141" dur="300"/>
                                        <p:tgtEl>
                                          <p:spTgt spid="32"/>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2"/>
                                        </p:tgtEl>
                                        <p:attrNameLst>
                                          <p:attrName>style.visibility</p:attrName>
                                        </p:attrNameLst>
                                      </p:cBhvr>
                                      <p:to>
                                        <p:strVal val="visible"/>
                                      </p:to>
                                    </p:set>
                                    <p:anim calcmode="lin" valueType="num">
                                      <p:cBhvr>
                                        <p:cTn id="145" dur="300" fill="hold"/>
                                        <p:tgtEl>
                                          <p:spTgt spid="42"/>
                                        </p:tgtEl>
                                        <p:attrNameLst>
                                          <p:attrName>ppt_w</p:attrName>
                                        </p:attrNameLst>
                                      </p:cBhvr>
                                      <p:tavLst>
                                        <p:tav tm="0">
                                          <p:val>
                                            <p:fltVal val="0"/>
                                          </p:val>
                                        </p:tav>
                                        <p:tav tm="100000">
                                          <p:val>
                                            <p:strVal val="#ppt_w"/>
                                          </p:val>
                                        </p:tav>
                                      </p:tavLst>
                                    </p:anim>
                                    <p:anim calcmode="lin" valueType="num">
                                      <p:cBhvr>
                                        <p:cTn id="146" dur="300" fill="hold"/>
                                        <p:tgtEl>
                                          <p:spTgt spid="42"/>
                                        </p:tgtEl>
                                        <p:attrNameLst>
                                          <p:attrName>ppt_h</p:attrName>
                                        </p:attrNameLst>
                                      </p:cBhvr>
                                      <p:tavLst>
                                        <p:tav tm="0">
                                          <p:val>
                                            <p:fltVal val="0"/>
                                          </p:val>
                                        </p:tav>
                                        <p:tav tm="100000">
                                          <p:val>
                                            <p:strVal val="#ppt_h"/>
                                          </p:val>
                                        </p:tav>
                                      </p:tavLst>
                                    </p:anim>
                                    <p:animEffect transition="in" filter="fade">
                                      <p:cBhvr>
                                        <p:cTn id="147" dur="300"/>
                                        <p:tgtEl>
                                          <p:spTgt spid="42"/>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wipe(down)">
                                      <p:cBhvr>
                                        <p:cTn id="151" dur="500"/>
                                        <p:tgtEl>
                                          <p:spTgt spid="33"/>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7"/>
                                        </p:tgtEl>
                                        <p:attrNameLst>
                                          <p:attrName>style.visibility</p:attrName>
                                        </p:attrNameLst>
                                      </p:cBhvr>
                                      <p:to>
                                        <p:strVal val="visible"/>
                                      </p:to>
                                    </p:set>
                                    <p:anim calcmode="lin" valueType="num">
                                      <p:cBhvr>
                                        <p:cTn id="155" dur="300" fill="hold"/>
                                        <p:tgtEl>
                                          <p:spTgt spid="47"/>
                                        </p:tgtEl>
                                        <p:attrNameLst>
                                          <p:attrName>ppt_w</p:attrName>
                                        </p:attrNameLst>
                                      </p:cBhvr>
                                      <p:tavLst>
                                        <p:tav tm="0">
                                          <p:val>
                                            <p:fltVal val="0"/>
                                          </p:val>
                                        </p:tav>
                                        <p:tav tm="100000">
                                          <p:val>
                                            <p:strVal val="#ppt_w"/>
                                          </p:val>
                                        </p:tav>
                                      </p:tavLst>
                                    </p:anim>
                                    <p:anim calcmode="lin" valueType="num">
                                      <p:cBhvr>
                                        <p:cTn id="156" dur="300" fill="hold"/>
                                        <p:tgtEl>
                                          <p:spTgt spid="47"/>
                                        </p:tgtEl>
                                        <p:attrNameLst>
                                          <p:attrName>ppt_h</p:attrName>
                                        </p:attrNameLst>
                                      </p:cBhvr>
                                      <p:tavLst>
                                        <p:tav tm="0">
                                          <p:val>
                                            <p:fltVal val="0"/>
                                          </p:val>
                                        </p:tav>
                                        <p:tav tm="100000">
                                          <p:val>
                                            <p:strVal val="#ppt_h"/>
                                          </p:val>
                                        </p:tav>
                                      </p:tavLst>
                                    </p:anim>
                                    <p:animEffect transition="in" filter="fade">
                                      <p:cBhvr>
                                        <p:cTn id="157" dur="300"/>
                                        <p:tgtEl>
                                          <p:spTgt spid="47"/>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5"/>
                                        </p:tgtEl>
                                        <p:attrNameLst>
                                          <p:attrName>style.visibility</p:attrName>
                                        </p:attrNameLst>
                                      </p:cBhvr>
                                      <p:to>
                                        <p:strVal val="visible"/>
                                      </p:to>
                                    </p:set>
                                    <p:anim calcmode="lin" valueType="num">
                                      <p:cBhvr additive="base">
                                        <p:cTn id="161" dur="300" fill="hold"/>
                                        <p:tgtEl>
                                          <p:spTgt spid="35"/>
                                        </p:tgtEl>
                                        <p:attrNameLst>
                                          <p:attrName>ppt_x</p:attrName>
                                        </p:attrNameLst>
                                      </p:cBhvr>
                                      <p:tavLst>
                                        <p:tav tm="0">
                                          <p:val>
                                            <p:strVal val="1+#ppt_w/2"/>
                                          </p:val>
                                        </p:tav>
                                        <p:tav tm="100000">
                                          <p:val>
                                            <p:strVal val="#ppt_x"/>
                                          </p:val>
                                        </p:tav>
                                      </p:tavLst>
                                    </p:anim>
                                    <p:anim calcmode="lin" valueType="num">
                                      <p:cBhvr additive="base">
                                        <p:cTn id="162" dur="300" fill="hold"/>
                                        <p:tgtEl>
                                          <p:spTgt spid="35"/>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4"/>
                                        </p:tgtEl>
                                        <p:attrNameLst>
                                          <p:attrName>style.visibility</p:attrName>
                                        </p:attrNameLst>
                                      </p:cBhvr>
                                      <p:to>
                                        <p:strVal val="visible"/>
                                      </p:to>
                                    </p:set>
                                    <p:anim calcmode="lin" valueType="num">
                                      <p:cBhvr additive="base">
                                        <p:cTn id="166" dur="300" fill="hold"/>
                                        <p:tgtEl>
                                          <p:spTgt spid="34"/>
                                        </p:tgtEl>
                                        <p:attrNameLst>
                                          <p:attrName>ppt_x</p:attrName>
                                        </p:attrNameLst>
                                      </p:cBhvr>
                                      <p:tavLst>
                                        <p:tav tm="0">
                                          <p:val>
                                            <p:strVal val="1+#ppt_w/2"/>
                                          </p:val>
                                        </p:tav>
                                        <p:tav tm="100000">
                                          <p:val>
                                            <p:strVal val="#ppt_x"/>
                                          </p:val>
                                        </p:tav>
                                      </p:tavLst>
                                    </p:anim>
                                    <p:anim calcmode="lin" valueType="num">
                                      <p:cBhvr additive="base">
                                        <p:cTn id="167" dur="300" fill="hold"/>
                                        <p:tgtEl>
                                          <p:spTgt spid="34"/>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7"/>
                                        </p:tgtEl>
                                        <p:attrNameLst>
                                          <p:attrName>style.visibility</p:attrName>
                                        </p:attrNameLst>
                                      </p:cBhvr>
                                      <p:to>
                                        <p:strVal val="visible"/>
                                      </p:to>
                                    </p:set>
                                    <p:animEffect transition="in" filter="wipe(left)">
                                      <p:cBhvr>
                                        <p:cTn id="171" dur="500"/>
                                        <p:tgtEl>
                                          <p:spTgt spid="37"/>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6"/>
                                        </p:tgtEl>
                                        <p:attrNameLst>
                                          <p:attrName>style.visibility</p:attrName>
                                        </p:attrNameLst>
                                      </p:cBhvr>
                                      <p:to>
                                        <p:strVal val="visible"/>
                                      </p:to>
                                    </p:set>
                                    <p:animEffect transition="in" filter="wipe(left)">
                                      <p:cBhvr>
                                        <p:cTn id="175" dur="500"/>
                                        <p:tgtEl>
                                          <p:spTgt spid="36"/>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wipe(left)">
                                      <p:cBhvr>
                                        <p:cTn id="179" dur="500"/>
                                        <p:tgtEl>
                                          <p:spTgt spid="38"/>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wipe(down)">
                                      <p:cBhvr>
                                        <p:cTn id="183" dur="500"/>
                                        <p:tgtEl>
                                          <p:spTgt spid="48"/>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39"/>
                                        </p:tgtEl>
                                        <p:attrNameLst>
                                          <p:attrName>style.visibility</p:attrName>
                                        </p:attrNameLst>
                                      </p:cBhvr>
                                      <p:to>
                                        <p:strVal val="visible"/>
                                      </p:to>
                                    </p:set>
                                    <p:animEffect transition="in" filter="wipe(left)">
                                      <p:cBhvr>
                                        <p:cTn id="187" dur="500"/>
                                        <p:tgtEl>
                                          <p:spTgt spid="39"/>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wipe(down)">
                                      <p:cBhvr>
                                        <p:cTn id="191" dur="500"/>
                                        <p:tgtEl>
                                          <p:spTgt spid="49"/>
                                        </p:tgtEl>
                                      </p:cBhvr>
                                    </p:animEffect>
                                  </p:childTnLst>
                                </p:cTn>
                              </p:par>
                            </p:childTnLst>
                          </p:cTn>
                        </p:par>
                        <p:par>
                          <p:cTn id="192" fill="hold">
                            <p:stCondLst>
                              <p:cond delay="19500"/>
                            </p:stCondLst>
                            <p:childTnLst>
                              <p:par>
                                <p:cTn id="193" presetID="10" presetClass="entr" presetSubtype="0" fill="hold" grpId="0" nodeType="afterEffect">
                                  <p:stCondLst>
                                    <p:cond delay="0"/>
                                  </p:stCondLst>
                                  <p:childTnLst>
                                    <p:set>
                                      <p:cBhvr>
                                        <p:cTn id="194" dur="1" fill="hold">
                                          <p:stCondLst>
                                            <p:cond delay="0"/>
                                          </p:stCondLst>
                                        </p:cTn>
                                        <p:tgtEl>
                                          <p:spTgt spid="51"/>
                                        </p:tgtEl>
                                        <p:attrNameLst>
                                          <p:attrName>style.visibility</p:attrName>
                                        </p:attrNameLst>
                                      </p:cBhvr>
                                      <p:to>
                                        <p:strVal val="visible"/>
                                      </p:to>
                                    </p:set>
                                    <p:animEffect transition="in" filter="fade">
                                      <p:cBhvr>
                                        <p:cTn id="19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animBg="1"/>
      <p:bldP spid="49" grpId="0" animBg="1"/>
      <p:bldP spid="50" grpId="0"/>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 name="图片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
            <a:ext cx="12191098" cy="6859205"/>
          </a:xfrm>
          <a:prstGeom prst="rect">
            <a:avLst/>
          </a:prstGeom>
        </p:spPr>
      </p:pic>
      <p:grpSp>
        <p:nvGrpSpPr>
          <p:cNvPr id="62" name="组合 61"/>
          <p:cNvGrpSpPr/>
          <p:nvPr/>
        </p:nvGrpSpPr>
        <p:grpSpPr>
          <a:xfrm>
            <a:off x="4184261" y="1997935"/>
            <a:ext cx="4315668" cy="1036308"/>
            <a:chOff x="903371" y="249943"/>
            <a:chExt cx="2831223" cy="679699"/>
          </a:xfrm>
        </p:grpSpPr>
        <p:sp>
          <p:nvSpPr>
            <p:cNvPr id="63" name="任意多边形 62"/>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mn-lt"/>
                <a:ea typeface="+mn-ea"/>
                <a:cs typeface="+mn-ea"/>
                <a:sym typeface="+mn-lt"/>
              </a:endParaRPr>
            </a:p>
          </p:txBody>
        </p:sp>
        <p:sp>
          <p:nvSpPr>
            <p:cNvPr id="64" name="任意多边形 63"/>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mn-lt"/>
                <a:ea typeface="+mn-ea"/>
                <a:cs typeface="+mn-ea"/>
                <a:sym typeface="+mn-lt"/>
              </a:endParaRPr>
            </a:p>
          </p:txBody>
        </p:sp>
      </p:grpSp>
      <p:grpSp>
        <p:nvGrpSpPr>
          <p:cNvPr id="68" name="组合 67"/>
          <p:cNvGrpSpPr/>
          <p:nvPr/>
        </p:nvGrpSpPr>
        <p:grpSpPr>
          <a:xfrm>
            <a:off x="3585446" y="1759701"/>
            <a:ext cx="1529719" cy="1527677"/>
            <a:chOff x="2187816" y="1972391"/>
            <a:chExt cx="849600" cy="848465"/>
          </a:xfrm>
        </p:grpSpPr>
        <p:sp>
          <p:nvSpPr>
            <p:cNvPr id="70"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71" name="椭圆 70"/>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87" name="TextBox 86"/>
          <p:cNvSpPr txBox="1"/>
          <p:nvPr/>
        </p:nvSpPr>
        <p:spPr>
          <a:xfrm>
            <a:off x="5072332" y="3429794"/>
            <a:ext cx="1370331"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努力方向</a:t>
            </a:r>
          </a:p>
        </p:txBody>
      </p:sp>
      <p:sp>
        <p:nvSpPr>
          <p:cNvPr id="88" name="TextBox 87"/>
          <p:cNvSpPr txBox="1"/>
          <p:nvPr/>
        </p:nvSpPr>
        <p:spPr>
          <a:xfrm>
            <a:off x="6509921" y="3429794"/>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工作效率</a:t>
            </a:r>
          </a:p>
        </p:txBody>
      </p:sp>
      <p:sp>
        <p:nvSpPr>
          <p:cNvPr id="89" name="TextBox 88"/>
          <p:cNvSpPr txBox="1"/>
          <p:nvPr/>
        </p:nvSpPr>
        <p:spPr>
          <a:xfrm>
            <a:off x="5072332" y="3846965"/>
            <a:ext cx="1370331"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团队提高</a:t>
            </a:r>
          </a:p>
        </p:txBody>
      </p:sp>
      <p:sp>
        <p:nvSpPr>
          <p:cNvPr id="90" name="TextBox 89"/>
          <p:cNvSpPr txBox="1"/>
          <p:nvPr/>
        </p:nvSpPr>
        <p:spPr>
          <a:xfrm>
            <a:off x="6509921" y="3846967"/>
            <a:ext cx="1313477" cy="573989"/>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扩展销售</a:t>
            </a:r>
          </a:p>
          <a:p>
            <a:endParaRPr lang="zh-CN" altLang="en-US" sz="1600" dirty="0">
              <a:solidFill>
                <a:schemeClr val="tx1">
                  <a:lumMod val="65000"/>
                  <a:lumOff val="35000"/>
                </a:schemeClr>
              </a:solidFill>
              <a:latin typeface="+mn-lt"/>
              <a:ea typeface="+mn-ea"/>
              <a:cs typeface="+mn-ea"/>
              <a:sym typeface="+mn-lt"/>
            </a:endParaRPr>
          </a:p>
        </p:txBody>
      </p:sp>
      <p:sp>
        <p:nvSpPr>
          <p:cNvPr id="69" name="文本框 26"/>
          <p:cNvSpPr txBox="1"/>
          <p:nvPr/>
        </p:nvSpPr>
        <p:spPr>
          <a:xfrm>
            <a:off x="5012166" y="2259401"/>
            <a:ext cx="3083796" cy="553998"/>
          </a:xfrm>
          <a:prstGeom prst="rect">
            <a:avLst/>
          </a:prstGeom>
          <a:noFill/>
        </p:spPr>
        <p:txBody>
          <a:bodyPr wrap="square" rtlCol="0">
            <a:spAutoFit/>
          </a:bodyPr>
          <a:lstStyle/>
          <a:p>
            <a:pPr algn="ctr"/>
            <a:r>
              <a:rPr lang="zh-CN" altLang="en-US" sz="3000" dirty="0" smtClean="0">
                <a:latin typeface="+mn-lt"/>
                <a:ea typeface="+mn-ea"/>
                <a:cs typeface="+mn-ea"/>
                <a:sym typeface="+mn-lt"/>
              </a:rPr>
              <a:t>工作不足及提高</a:t>
            </a:r>
            <a:endParaRPr lang="zh-CN" altLang="en-US" sz="3000" dirty="0">
              <a:latin typeface="+mn-lt"/>
              <a:ea typeface="+mn-ea"/>
              <a:cs typeface="+mn-ea"/>
              <a:sym typeface="+mn-lt"/>
            </a:endParaRPr>
          </a:p>
        </p:txBody>
      </p:sp>
      <p:grpSp>
        <p:nvGrpSpPr>
          <p:cNvPr id="173" name="组合 172"/>
          <p:cNvGrpSpPr/>
          <p:nvPr/>
        </p:nvGrpSpPr>
        <p:grpSpPr>
          <a:xfrm flipH="1">
            <a:off x="4075505" y="2122480"/>
            <a:ext cx="549599" cy="731250"/>
            <a:chOff x="7960832" y="2357845"/>
            <a:chExt cx="528116" cy="702571"/>
          </a:xfrm>
          <a:solidFill>
            <a:schemeClr val="bg1"/>
          </a:solidFill>
          <a:effectLst>
            <a:outerShdw blurRad="50800" dist="38100" dir="2700000" algn="tl" rotWithShape="0">
              <a:prstClr val="black">
                <a:alpha val="40000"/>
              </a:prstClr>
            </a:outerShdw>
          </a:effectLst>
        </p:grpSpPr>
        <p:sp>
          <p:nvSpPr>
            <p:cNvPr id="174" name="Freeform 23"/>
            <p:cNvSpPr>
              <a:spLocks noEditPoints="1"/>
            </p:cNvSpPr>
            <p:nvPr/>
          </p:nvSpPr>
          <p:spPr bwMode="auto">
            <a:xfrm>
              <a:off x="7960832" y="2357845"/>
              <a:ext cx="519706"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mn-lt"/>
                <a:ea typeface="+mn-ea"/>
                <a:cs typeface="+mn-ea"/>
                <a:sym typeface="+mn-lt"/>
              </a:endParaRPr>
            </a:p>
          </p:txBody>
        </p:sp>
        <p:sp>
          <p:nvSpPr>
            <p:cNvPr id="175" name="Freeform 24"/>
            <p:cNvSpPr/>
            <p:nvPr/>
          </p:nvSpPr>
          <p:spPr bwMode="auto">
            <a:xfrm>
              <a:off x="7969609" y="2449238"/>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mn-lt"/>
                <a:ea typeface="+mn-ea"/>
                <a:cs typeface="+mn-ea"/>
                <a:sym typeface="+mn-lt"/>
              </a:endParaRPr>
            </a:p>
          </p:txBody>
        </p:sp>
      </p:grpSp>
      <p:sp>
        <p:nvSpPr>
          <p:cNvPr id="16" name="椭圆 15"/>
          <p:cNvSpPr/>
          <p:nvPr/>
        </p:nvSpPr>
        <p:spPr>
          <a:xfrm rot="6323845">
            <a:off x="-1306295" y="5629029"/>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7" name="椭圆 16"/>
          <p:cNvSpPr/>
          <p:nvPr/>
        </p:nvSpPr>
        <p:spPr>
          <a:xfrm rot="6323845">
            <a:off x="-2925222" y="5344443"/>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8" name="椭圆 17"/>
          <p:cNvSpPr/>
          <p:nvPr/>
        </p:nvSpPr>
        <p:spPr>
          <a:xfrm rot="6323845">
            <a:off x="1353494" y="5913615"/>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9" name="椭圆 18"/>
          <p:cNvSpPr/>
          <p:nvPr/>
        </p:nvSpPr>
        <p:spPr>
          <a:xfrm rot="6323845">
            <a:off x="5736777" y="5383961"/>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0" name="椭圆 19"/>
          <p:cNvSpPr/>
          <p:nvPr/>
        </p:nvSpPr>
        <p:spPr>
          <a:xfrm rot="6323845">
            <a:off x="3912269" y="5955021"/>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1" name="椭圆 20"/>
          <p:cNvSpPr/>
          <p:nvPr/>
        </p:nvSpPr>
        <p:spPr>
          <a:xfrm rot="6323845">
            <a:off x="8160870" y="5142169"/>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grpSp>
        <p:nvGrpSpPr>
          <p:cNvPr id="22" name="组合 21"/>
          <p:cNvGrpSpPr/>
          <p:nvPr/>
        </p:nvGrpSpPr>
        <p:grpSpPr>
          <a:xfrm>
            <a:off x="11164704" y="4515496"/>
            <a:ext cx="1810171" cy="1810582"/>
            <a:chOff x="304800" y="673100"/>
            <a:chExt cx="4000500" cy="4000500"/>
          </a:xfrm>
          <a:effectLst>
            <a:outerShdw blurRad="444500" dist="254000" dir="684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5" name="组合 24"/>
          <p:cNvGrpSpPr/>
          <p:nvPr/>
        </p:nvGrpSpPr>
        <p:grpSpPr>
          <a:xfrm>
            <a:off x="8306687" y="4875011"/>
            <a:ext cx="1733328" cy="1733721"/>
            <a:chOff x="304800" y="673100"/>
            <a:chExt cx="4000500" cy="4000500"/>
          </a:xfrm>
          <a:effectLst>
            <a:outerShdw blurRad="444500" dist="254000" dir="684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8" name="组合 27"/>
          <p:cNvGrpSpPr/>
          <p:nvPr/>
        </p:nvGrpSpPr>
        <p:grpSpPr>
          <a:xfrm>
            <a:off x="7284339" y="6052662"/>
            <a:ext cx="1142838" cy="1143097"/>
            <a:chOff x="304800" y="673100"/>
            <a:chExt cx="4000500" cy="4000500"/>
          </a:xfrm>
          <a:effectLst>
            <a:outerShdw blurRad="444500" dist="254000" dir="684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1" name="组合 30"/>
          <p:cNvGrpSpPr/>
          <p:nvPr/>
        </p:nvGrpSpPr>
        <p:grpSpPr>
          <a:xfrm>
            <a:off x="5276235" y="5667902"/>
            <a:ext cx="334750" cy="334826"/>
            <a:chOff x="304800" y="673100"/>
            <a:chExt cx="4000500" cy="4000500"/>
          </a:xfrm>
          <a:effectLst>
            <a:outerShdw blurRad="444500" dist="254000" dir="684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4" name="组合 33"/>
          <p:cNvGrpSpPr/>
          <p:nvPr/>
        </p:nvGrpSpPr>
        <p:grpSpPr>
          <a:xfrm>
            <a:off x="4253960" y="5488563"/>
            <a:ext cx="768533" cy="768707"/>
            <a:chOff x="304800" y="673100"/>
            <a:chExt cx="4000500" cy="4000500"/>
          </a:xfrm>
          <a:effectLst>
            <a:outerShdw blurRad="444500" dist="254000" dir="684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7" name="组合 36"/>
          <p:cNvGrpSpPr/>
          <p:nvPr/>
        </p:nvGrpSpPr>
        <p:grpSpPr>
          <a:xfrm>
            <a:off x="2503402" y="5757566"/>
            <a:ext cx="1690660" cy="1691043"/>
            <a:chOff x="304800" y="673100"/>
            <a:chExt cx="4000500" cy="4000500"/>
          </a:xfrm>
          <a:effectLst>
            <a:outerShdw blurRad="444500" dist="254000" dir="684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0" name="组合 39"/>
          <p:cNvGrpSpPr/>
          <p:nvPr/>
        </p:nvGrpSpPr>
        <p:grpSpPr>
          <a:xfrm>
            <a:off x="1697734" y="5447812"/>
            <a:ext cx="812549" cy="812733"/>
            <a:chOff x="304800" y="673100"/>
            <a:chExt cx="4000500" cy="4000500"/>
          </a:xfrm>
          <a:effectLst>
            <a:outerShdw blurRad="444500" dist="254000" dir="684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3" name="组合 42"/>
          <p:cNvGrpSpPr/>
          <p:nvPr/>
        </p:nvGrpSpPr>
        <p:grpSpPr>
          <a:xfrm>
            <a:off x="388345" y="5790793"/>
            <a:ext cx="446303" cy="446404"/>
            <a:chOff x="304800" y="673100"/>
            <a:chExt cx="4000500" cy="4000500"/>
          </a:xfrm>
          <a:effectLst>
            <a:outerShdw blurRad="444500" dist="254000" dir="684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6" name="组合 45"/>
          <p:cNvGrpSpPr/>
          <p:nvPr/>
        </p:nvGrpSpPr>
        <p:grpSpPr>
          <a:xfrm>
            <a:off x="19436" y="5266880"/>
            <a:ext cx="308345" cy="308415"/>
            <a:chOff x="304800" y="673100"/>
            <a:chExt cx="4000500" cy="4000500"/>
          </a:xfrm>
          <a:effectLst>
            <a:outerShdw blurRad="444500" dist="254000" dir="684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49" name="椭圆 48"/>
          <p:cNvSpPr/>
          <p:nvPr/>
        </p:nvSpPr>
        <p:spPr>
          <a:xfrm rot="5400000">
            <a:off x="10360752" y="5015288"/>
            <a:ext cx="428650" cy="428552"/>
          </a:xfrm>
          <a:prstGeom prst="ellipse">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0" name="椭圆 49"/>
          <p:cNvSpPr/>
          <p:nvPr/>
        </p:nvSpPr>
        <p:spPr>
          <a:xfrm rot="5400000">
            <a:off x="7854365" y="5763459"/>
            <a:ext cx="264542" cy="264482"/>
          </a:xfrm>
          <a:prstGeom prst="ellipse">
            <a:avLst/>
          </a:prstGeom>
          <a:gradFill>
            <a:gsLst>
              <a:gs pos="0">
                <a:srgbClr val="FF0000"/>
              </a:gs>
              <a:gs pos="55000">
                <a:srgbClr val="C00000"/>
              </a:gs>
              <a:gs pos="100000">
                <a:srgbClr val="A20000"/>
              </a:gs>
            </a:gsLst>
            <a:lin ang="81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1" name="椭圆 50"/>
          <p:cNvSpPr/>
          <p:nvPr/>
        </p:nvSpPr>
        <p:spPr>
          <a:xfrm rot="5400000">
            <a:off x="850205" y="5245955"/>
            <a:ext cx="323314" cy="323240"/>
          </a:xfrm>
          <a:prstGeom prst="ellipse">
            <a:avLst/>
          </a:prstGeom>
          <a:gradFill>
            <a:gsLst>
              <a:gs pos="0">
                <a:srgbClr val="FF0000"/>
              </a:gs>
              <a:gs pos="55000">
                <a:srgbClr val="C00000"/>
              </a:gs>
              <a:gs pos="100000">
                <a:srgbClr val="A20000"/>
              </a:gs>
            </a:gsLst>
            <a:lin ang="81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2" name="椭圆 51"/>
          <p:cNvSpPr/>
          <p:nvPr/>
        </p:nvSpPr>
        <p:spPr>
          <a:xfrm rot="7035122">
            <a:off x="2769812" y="5469813"/>
            <a:ext cx="303243" cy="303175"/>
          </a:xfrm>
          <a:prstGeom prst="ellipse">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grpSp>
        <p:nvGrpSpPr>
          <p:cNvPr id="53" name="组合 52"/>
          <p:cNvGrpSpPr/>
          <p:nvPr/>
        </p:nvGrpSpPr>
        <p:grpSpPr>
          <a:xfrm>
            <a:off x="6248521" y="5612467"/>
            <a:ext cx="953404" cy="953836"/>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55" name="椭圆 5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grpSp>
        <p:nvGrpSpPr>
          <p:cNvPr id="56" name="组合 55"/>
          <p:cNvGrpSpPr/>
          <p:nvPr/>
        </p:nvGrpSpPr>
        <p:grpSpPr>
          <a:xfrm>
            <a:off x="10369715" y="5794474"/>
            <a:ext cx="953404" cy="953836"/>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58" name="椭圆 5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grpSp>
        <p:nvGrpSpPr>
          <p:cNvPr id="59" name="组合 58"/>
          <p:cNvGrpSpPr/>
          <p:nvPr/>
        </p:nvGrpSpPr>
        <p:grpSpPr>
          <a:xfrm>
            <a:off x="919927" y="6048309"/>
            <a:ext cx="810912" cy="811280"/>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61" name="椭圆 6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750" fill="hold"/>
                                        <p:tgtEl>
                                          <p:spTgt spid="68"/>
                                        </p:tgtEl>
                                        <p:attrNameLst>
                                          <p:attrName>ppt_w</p:attrName>
                                        </p:attrNameLst>
                                      </p:cBhvr>
                                      <p:tavLst>
                                        <p:tav tm="0">
                                          <p:val>
                                            <p:fltVal val="0"/>
                                          </p:val>
                                        </p:tav>
                                        <p:tav tm="100000">
                                          <p:val>
                                            <p:strVal val="#ppt_w"/>
                                          </p:val>
                                        </p:tav>
                                      </p:tavLst>
                                    </p:anim>
                                    <p:anim calcmode="lin" valueType="num">
                                      <p:cBhvr>
                                        <p:cTn id="8" dur="750" fill="hold"/>
                                        <p:tgtEl>
                                          <p:spTgt spid="68"/>
                                        </p:tgtEl>
                                        <p:attrNameLst>
                                          <p:attrName>ppt_h</p:attrName>
                                        </p:attrNameLst>
                                      </p:cBhvr>
                                      <p:tavLst>
                                        <p:tav tm="0">
                                          <p:val>
                                            <p:fltVal val="0"/>
                                          </p:val>
                                        </p:tav>
                                        <p:tav tm="100000">
                                          <p:val>
                                            <p:strVal val="#ppt_h"/>
                                          </p:val>
                                        </p:tav>
                                      </p:tavLst>
                                    </p:anim>
                                    <p:animEffect transition="in" filter="fade">
                                      <p:cBhvr>
                                        <p:cTn id="9" dur="750"/>
                                        <p:tgtEl>
                                          <p:spTgt spid="68"/>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3"/>
                                        </p:tgtEl>
                                        <p:attrNameLst>
                                          <p:attrName>style.visibility</p:attrName>
                                        </p:attrNameLst>
                                      </p:cBhvr>
                                      <p:to>
                                        <p:strVal val="visible"/>
                                      </p:to>
                                    </p:set>
                                    <p:animEffect transition="in" filter="fade">
                                      <p:cBhvr>
                                        <p:cTn id="13" dur="500"/>
                                        <p:tgtEl>
                                          <p:spTgt spid="173"/>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left)">
                                      <p:cBhvr>
                                        <p:cTn id="21" dur="500"/>
                                        <p:tgtEl>
                                          <p:spTgt spid="69"/>
                                        </p:tgtEl>
                                      </p:cBhvr>
                                    </p:animEffect>
                                  </p:childTnLst>
                                </p:cTn>
                              </p:par>
                            </p:childTnLst>
                          </p:cTn>
                        </p:par>
                        <p:par>
                          <p:cTn id="22" fill="hold">
                            <p:stCondLst>
                              <p:cond delay="2500"/>
                            </p:stCondLst>
                            <p:childTnLst>
                              <p:par>
                                <p:cTn id="23" presetID="50" presetClass="entr" presetSubtype="0" decel="100000"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strVal val="#ppt_w+.3"/>
                                          </p:val>
                                        </p:tav>
                                        <p:tav tm="100000">
                                          <p:val>
                                            <p:strVal val="#ppt_w"/>
                                          </p:val>
                                        </p:tav>
                                      </p:tavLst>
                                    </p:anim>
                                    <p:anim calcmode="lin" valueType="num">
                                      <p:cBhvr>
                                        <p:cTn id="26" dur="500" fill="hold"/>
                                        <p:tgtEl>
                                          <p:spTgt spid="87"/>
                                        </p:tgtEl>
                                        <p:attrNameLst>
                                          <p:attrName>ppt_h</p:attrName>
                                        </p:attrNameLst>
                                      </p:cBhvr>
                                      <p:tavLst>
                                        <p:tav tm="0">
                                          <p:val>
                                            <p:strVal val="#ppt_h"/>
                                          </p:val>
                                        </p:tav>
                                        <p:tav tm="100000">
                                          <p:val>
                                            <p:strVal val="#ppt_h"/>
                                          </p:val>
                                        </p:tav>
                                      </p:tavLst>
                                    </p:anim>
                                    <p:animEffect transition="in" filter="fade">
                                      <p:cBhvr>
                                        <p:cTn id="27" dur="500"/>
                                        <p:tgtEl>
                                          <p:spTgt spid="87"/>
                                        </p:tgtEl>
                                      </p:cBhvr>
                                    </p:animEffect>
                                  </p:childTnLst>
                                </p:cTn>
                              </p:par>
                            </p:childTnLst>
                          </p:cTn>
                        </p:par>
                        <p:par>
                          <p:cTn id="28" fill="hold">
                            <p:stCondLst>
                              <p:cond delay="3000"/>
                            </p:stCondLst>
                            <p:childTnLst>
                              <p:par>
                                <p:cTn id="29" presetID="50" presetClass="entr" presetSubtype="0" decel="100000"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p:cTn id="31" dur="500" fill="hold"/>
                                        <p:tgtEl>
                                          <p:spTgt spid="88"/>
                                        </p:tgtEl>
                                        <p:attrNameLst>
                                          <p:attrName>ppt_w</p:attrName>
                                        </p:attrNameLst>
                                      </p:cBhvr>
                                      <p:tavLst>
                                        <p:tav tm="0">
                                          <p:val>
                                            <p:strVal val="#ppt_w+.3"/>
                                          </p:val>
                                        </p:tav>
                                        <p:tav tm="100000">
                                          <p:val>
                                            <p:strVal val="#ppt_w"/>
                                          </p:val>
                                        </p:tav>
                                      </p:tavLst>
                                    </p:anim>
                                    <p:anim calcmode="lin" valueType="num">
                                      <p:cBhvr>
                                        <p:cTn id="32" dur="500" fill="hold"/>
                                        <p:tgtEl>
                                          <p:spTgt spid="88"/>
                                        </p:tgtEl>
                                        <p:attrNameLst>
                                          <p:attrName>ppt_h</p:attrName>
                                        </p:attrNameLst>
                                      </p:cBhvr>
                                      <p:tavLst>
                                        <p:tav tm="0">
                                          <p:val>
                                            <p:strVal val="#ppt_h"/>
                                          </p:val>
                                        </p:tav>
                                        <p:tav tm="100000">
                                          <p:val>
                                            <p:strVal val="#ppt_h"/>
                                          </p:val>
                                        </p:tav>
                                      </p:tavLst>
                                    </p:anim>
                                    <p:animEffect transition="in" filter="fade">
                                      <p:cBhvr>
                                        <p:cTn id="33" dur="500"/>
                                        <p:tgtEl>
                                          <p:spTgt spid="88"/>
                                        </p:tgtEl>
                                      </p:cBhvr>
                                    </p:animEffect>
                                  </p:childTnLst>
                                </p:cTn>
                              </p:par>
                            </p:childTnLst>
                          </p:cTn>
                        </p:par>
                        <p:par>
                          <p:cTn id="34" fill="hold">
                            <p:stCondLst>
                              <p:cond delay="3500"/>
                            </p:stCondLst>
                            <p:childTnLst>
                              <p:par>
                                <p:cTn id="35" presetID="50" presetClass="entr" presetSubtype="0" decel="10000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 calcmode="lin" valueType="num">
                                      <p:cBhvr>
                                        <p:cTn id="37" dur="500" fill="hold"/>
                                        <p:tgtEl>
                                          <p:spTgt spid="89"/>
                                        </p:tgtEl>
                                        <p:attrNameLst>
                                          <p:attrName>ppt_w</p:attrName>
                                        </p:attrNameLst>
                                      </p:cBhvr>
                                      <p:tavLst>
                                        <p:tav tm="0">
                                          <p:val>
                                            <p:strVal val="#ppt_w+.3"/>
                                          </p:val>
                                        </p:tav>
                                        <p:tav tm="100000">
                                          <p:val>
                                            <p:strVal val="#ppt_w"/>
                                          </p:val>
                                        </p:tav>
                                      </p:tavLst>
                                    </p:anim>
                                    <p:anim calcmode="lin" valueType="num">
                                      <p:cBhvr>
                                        <p:cTn id="38" dur="500" fill="hold"/>
                                        <p:tgtEl>
                                          <p:spTgt spid="89"/>
                                        </p:tgtEl>
                                        <p:attrNameLst>
                                          <p:attrName>ppt_h</p:attrName>
                                        </p:attrNameLst>
                                      </p:cBhvr>
                                      <p:tavLst>
                                        <p:tav tm="0">
                                          <p:val>
                                            <p:strVal val="#ppt_h"/>
                                          </p:val>
                                        </p:tav>
                                        <p:tav tm="100000">
                                          <p:val>
                                            <p:strVal val="#ppt_h"/>
                                          </p:val>
                                        </p:tav>
                                      </p:tavLst>
                                    </p:anim>
                                    <p:animEffect transition="in" filter="fade">
                                      <p:cBhvr>
                                        <p:cTn id="39" dur="500"/>
                                        <p:tgtEl>
                                          <p:spTgt spid="89"/>
                                        </p:tgtEl>
                                      </p:cBhvr>
                                    </p:animEffect>
                                  </p:childTnLst>
                                </p:cTn>
                              </p:par>
                            </p:childTnLst>
                          </p:cTn>
                        </p:par>
                        <p:par>
                          <p:cTn id="40" fill="hold">
                            <p:stCondLst>
                              <p:cond delay="4000"/>
                            </p:stCondLst>
                            <p:childTnLst>
                              <p:par>
                                <p:cTn id="41" presetID="50" presetClass="entr" presetSubtype="0" decel="100000"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p:cTn id="43" dur="500" fill="hold"/>
                                        <p:tgtEl>
                                          <p:spTgt spid="90"/>
                                        </p:tgtEl>
                                        <p:attrNameLst>
                                          <p:attrName>ppt_w</p:attrName>
                                        </p:attrNameLst>
                                      </p:cBhvr>
                                      <p:tavLst>
                                        <p:tav tm="0">
                                          <p:val>
                                            <p:strVal val="#ppt_w+.3"/>
                                          </p:val>
                                        </p:tav>
                                        <p:tav tm="100000">
                                          <p:val>
                                            <p:strVal val="#ppt_w"/>
                                          </p:val>
                                        </p:tav>
                                      </p:tavLst>
                                    </p:anim>
                                    <p:anim calcmode="lin" valueType="num">
                                      <p:cBhvr>
                                        <p:cTn id="44" dur="500" fill="hold"/>
                                        <p:tgtEl>
                                          <p:spTgt spid="90"/>
                                        </p:tgtEl>
                                        <p:attrNameLst>
                                          <p:attrName>ppt_h</p:attrName>
                                        </p:attrNameLst>
                                      </p:cBhvr>
                                      <p:tavLst>
                                        <p:tav tm="0">
                                          <p:val>
                                            <p:strVal val="#ppt_h"/>
                                          </p:val>
                                        </p:tav>
                                        <p:tav tm="100000">
                                          <p:val>
                                            <p:strVal val="#ppt_h"/>
                                          </p:val>
                                        </p:tav>
                                      </p:tavLst>
                                    </p:anim>
                                    <p:animEffect transition="in" filter="fade">
                                      <p:cBhvr>
                                        <p:cTn id="45" dur="500"/>
                                        <p:tgtEl>
                                          <p:spTgt spid="90"/>
                                        </p:tgtEl>
                                      </p:cBhvr>
                                    </p:animEffect>
                                  </p:childTnLst>
                                </p:cTn>
                              </p:par>
                              <p:par>
                                <p:cTn id="46" presetID="23"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2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4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20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40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childTnLst>
                                </p:cTn>
                              </p:par>
                            </p:childTnLst>
                          </p:cTn>
                        </p:par>
                        <p:par>
                          <p:cTn id="70" fill="hold">
                            <p:stCondLst>
                              <p:cond delay="4500"/>
                            </p:stCondLst>
                            <p:childTnLst>
                              <p:par>
                                <p:cTn id="71" presetID="23" presetClass="entr" presetSubtype="528"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 calcmode="lin" valueType="num">
                                      <p:cBhvr>
                                        <p:cTn id="75" dur="500" fill="hold"/>
                                        <p:tgtEl>
                                          <p:spTgt spid="25"/>
                                        </p:tgtEl>
                                        <p:attrNameLst>
                                          <p:attrName>ppt_x</p:attrName>
                                        </p:attrNameLst>
                                      </p:cBhvr>
                                      <p:tavLst>
                                        <p:tav tm="0">
                                          <p:val>
                                            <p:fltVal val="0.5"/>
                                          </p:val>
                                        </p:tav>
                                        <p:tav tm="100000">
                                          <p:val>
                                            <p:strVal val="#ppt_x"/>
                                          </p:val>
                                        </p:tav>
                                      </p:tavLst>
                                    </p:anim>
                                    <p:anim calcmode="lin" valueType="num">
                                      <p:cBhvr>
                                        <p:cTn id="76" dur="500" fill="hold"/>
                                        <p:tgtEl>
                                          <p:spTgt spid="25"/>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300"/>
                                  </p:stCondLst>
                                  <p:childTnLst>
                                    <p:set>
                                      <p:cBhvr>
                                        <p:cTn id="78" dur="1" fill="hold">
                                          <p:stCondLst>
                                            <p:cond delay="0"/>
                                          </p:stCondLst>
                                        </p:cTn>
                                        <p:tgtEl>
                                          <p:spTgt spid="53"/>
                                        </p:tgtEl>
                                        <p:attrNameLst>
                                          <p:attrName>style.visibility</p:attrName>
                                        </p:attrNameLst>
                                      </p:cBhvr>
                                      <p:to>
                                        <p:strVal val="visible"/>
                                      </p:to>
                                    </p:set>
                                    <p:anim calcmode="lin" valueType="num">
                                      <p:cBhvr>
                                        <p:cTn id="79" dur="500" fill="hold"/>
                                        <p:tgtEl>
                                          <p:spTgt spid="53"/>
                                        </p:tgtEl>
                                        <p:attrNameLst>
                                          <p:attrName>ppt_w</p:attrName>
                                        </p:attrNameLst>
                                      </p:cBhvr>
                                      <p:tavLst>
                                        <p:tav tm="0">
                                          <p:val>
                                            <p:fltVal val="0"/>
                                          </p:val>
                                        </p:tav>
                                        <p:tav tm="100000">
                                          <p:val>
                                            <p:strVal val="#ppt_w"/>
                                          </p:val>
                                        </p:tav>
                                      </p:tavLst>
                                    </p:anim>
                                    <p:anim calcmode="lin" valueType="num">
                                      <p:cBhvr>
                                        <p:cTn id="80" dur="500" fill="hold"/>
                                        <p:tgtEl>
                                          <p:spTgt spid="53"/>
                                        </p:tgtEl>
                                        <p:attrNameLst>
                                          <p:attrName>ppt_h</p:attrName>
                                        </p:attrNameLst>
                                      </p:cBhvr>
                                      <p:tavLst>
                                        <p:tav tm="0">
                                          <p:val>
                                            <p:fltVal val="0"/>
                                          </p:val>
                                        </p:tav>
                                        <p:tav tm="100000">
                                          <p:val>
                                            <p:strVal val="#ppt_h"/>
                                          </p:val>
                                        </p:tav>
                                      </p:tavLst>
                                    </p:anim>
                                    <p:anim calcmode="lin" valueType="num">
                                      <p:cBhvr>
                                        <p:cTn id="81" dur="500" fill="hold"/>
                                        <p:tgtEl>
                                          <p:spTgt spid="53"/>
                                        </p:tgtEl>
                                        <p:attrNameLst>
                                          <p:attrName>ppt_x</p:attrName>
                                        </p:attrNameLst>
                                      </p:cBhvr>
                                      <p:tavLst>
                                        <p:tav tm="0">
                                          <p:val>
                                            <p:fltVal val="0.5"/>
                                          </p:val>
                                        </p:tav>
                                        <p:tav tm="100000">
                                          <p:val>
                                            <p:strVal val="#ppt_x"/>
                                          </p:val>
                                        </p:tav>
                                      </p:tavLst>
                                    </p:anim>
                                    <p:anim calcmode="lin" valueType="num">
                                      <p:cBhvr>
                                        <p:cTn id="82" dur="500" fill="hold"/>
                                        <p:tgtEl>
                                          <p:spTgt spid="53"/>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70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 calcmode="lin" valueType="num">
                                      <p:cBhvr>
                                        <p:cTn id="87" dur="500" fill="hold"/>
                                        <p:tgtEl>
                                          <p:spTgt spid="28"/>
                                        </p:tgtEl>
                                        <p:attrNameLst>
                                          <p:attrName>ppt_x</p:attrName>
                                        </p:attrNameLst>
                                      </p:cBhvr>
                                      <p:tavLst>
                                        <p:tav tm="0">
                                          <p:val>
                                            <p:fltVal val="0.5"/>
                                          </p:val>
                                        </p:tav>
                                        <p:tav tm="100000">
                                          <p:val>
                                            <p:strVal val="#ppt_x"/>
                                          </p:val>
                                        </p:tav>
                                      </p:tavLst>
                                    </p:anim>
                                    <p:anim calcmode="lin" valueType="num">
                                      <p:cBhvr>
                                        <p:cTn id="88" dur="500" fill="hold"/>
                                        <p:tgtEl>
                                          <p:spTgt spid="28"/>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 calcmode="lin" valueType="num">
                                      <p:cBhvr>
                                        <p:cTn id="93" dur="500" fill="hold"/>
                                        <p:tgtEl>
                                          <p:spTgt spid="56"/>
                                        </p:tgtEl>
                                        <p:attrNameLst>
                                          <p:attrName>ppt_x</p:attrName>
                                        </p:attrNameLst>
                                      </p:cBhvr>
                                      <p:tavLst>
                                        <p:tav tm="0">
                                          <p:val>
                                            <p:fltVal val="0.5"/>
                                          </p:val>
                                        </p:tav>
                                        <p:tav tm="100000">
                                          <p:val>
                                            <p:strVal val="#ppt_x"/>
                                          </p:val>
                                        </p:tav>
                                      </p:tavLst>
                                    </p:anim>
                                    <p:anim calcmode="lin" valueType="num">
                                      <p:cBhvr>
                                        <p:cTn id="94" dur="500" fill="hold"/>
                                        <p:tgtEl>
                                          <p:spTgt spid="56"/>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100"/>
                                  </p:st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 calcmode="lin" valueType="num">
                                      <p:cBhvr>
                                        <p:cTn id="99" dur="500" fill="hold"/>
                                        <p:tgtEl>
                                          <p:spTgt spid="59"/>
                                        </p:tgtEl>
                                        <p:attrNameLst>
                                          <p:attrName>ppt_x</p:attrName>
                                        </p:attrNameLst>
                                      </p:cBhvr>
                                      <p:tavLst>
                                        <p:tav tm="0">
                                          <p:val>
                                            <p:fltVal val="0.5"/>
                                          </p:val>
                                        </p:tav>
                                        <p:tav tm="100000">
                                          <p:val>
                                            <p:strVal val="#ppt_x"/>
                                          </p:val>
                                        </p:tav>
                                      </p:tavLst>
                                    </p:anim>
                                    <p:anim calcmode="lin" valueType="num">
                                      <p:cBhvr>
                                        <p:cTn id="100" dur="500" fill="hold"/>
                                        <p:tgtEl>
                                          <p:spTgt spid="59"/>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500" fill="hold"/>
                                        <p:tgtEl>
                                          <p:spTgt spid="31"/>
                                        </p:tgtEl>
                                        <p:attrNameLst>
                                          <p:attrName>ppt_w</p:attrName>
                                        </p:attrNameLst>
                                      </p:cBhvr>
                                      <p:tavLst>
                                        <p:tav tm="0">
                                          <p:val>
                                            <p:fltVal val="0"/>
                                          </p:val>
                                        </p:tav>
                                        <p:tav tm="100000">
                                          <p:val>
                                            <p:strVal val="#ppt_w"/>
                                          </p:val>
                                        </p:tav>
                                      </p:tavLst>
                                    </p:anim>
                                    <p:anim calcmode="lin" valueType="num">
                                      <p:cBhvr>
                                        <p:cTn id="104" dur="500" fill="hold"/>
                                        <p:tgtEl>
                                          <p:spTgt spid="31"/>
                                        </p:tgtEl>
                                        <p:attrNameLst>
                                          <p:attrName>ppt_h</p:attrName>
                                        </p:attrNameLst>
                                      </p:cBhvr>
                                      <p:tavLst>
                                        <p:tav tm="0">
                                          <p:val>
                                            <p:fltVal val="0"/>
                                          </p:val>
                                        </p:tav>
                                        <p:tav tm="100000">
                                          <p:val>
                                            <p:strVal val="#ppt_h"/>
                                          </p:val>
                                        </p:tav>
                                      </p:tavLst>
                                    </p:anim>
                                    <p:anim calcmode="lin" valueType="num">
                                      <p:cBhvr>
                                        <p:cTn id="105" dur="500" fill="hold"/>
                                        <p:tgtEl>
                                          <p:spTgt spid="31"/>
                                        </p:tgtEl>
                                        <p:attrNameLst>
                                          <p:attrName>ppt_x</p:attrName>
                                        </p:attrNameLst>
                                      </p:cBhvr>
                                      <p:tavLst>
                                        <p:tav tm="0">
                                          <p:val>
                                            <p:fltVal val="0.5"/>
                                          </p:val>
                                        </p:tav>
                                        <p:tav tm="100000">
                                          <p:val>
                                            <p:strVal val="#ppt_x"/>
                                          </p:val>
                                        </p:tav>
                                      </p:tavLst>
                                    </p:anim>
                                    <p:anim calcmode="lin" valueType="num">
                                      <p:cBhvr>
                                        <p:cTn id="106" dur="500" fill="hold"/>
                                        <p:tgtEl>
                                          <p:spTgt spid="31"/>
                                        </p:tgtEl>
                                        <p:attrNameLst>
                                          <p:attrName>ppt_y</p:attrName>
                                        </p:attrNameLst>
                                      </p:cBhvr>
                                      <p:tavLst>
                                        <p:tav tm="0">
                                          <p:val>
                                            <p:fltVal val="0.5"/>
                                          </p:val>
                                        </p:tav>
                                        <p:tav tm="100000">
                                          <p:val>
                                            <p:strVal val="#ppt_y"/>
                                          </p:val>
                                        </p:tav>
                                      </p:tavLst>
                                    </p:anim>
                                  </p:childTnLst>
                                </p:cTn>
                              </p:par>
                              <p:par>
                                <p:cTn id="107" presetID="23" presetClass="entr" presetSubtype="528" fill="hold" nodeType="withEffect">
                                  <p:stCondLst>
                                    <p:cond delay="300"/>
                                  </p:stCondLst>
                                  <p:childTnLst>
                                    <p:set>
                                      <p:cBhvr>
                                        <p:cTn id="108" dur="1" fill="hold">
                                          <p:stCondLst>
                                            <p:cond delay="0"/>
                                          </p:stCondLst>
                                        </p:cTn>
                                        <p:tgtEl>
                                          <p:spTgt spid="34"/>
                                        </p:tgtEl>
                                        <p:attrNameLst>
                                          <p:attrName>style.visibility</p:attrName>
                                        </p:attrNameLst>
                                      </p:cBhvr>
                                      <p:to>
                                        <p:strVal val="visible"/>
                                      </p:to>
                                    </p:set>
                                    <p:anim calcmode="lin" valueType="num">
                                      <p:cBhvr>
                                        <p:cTn id="109" dur="500" fill="hold"/>
                                        <p:tgtEl>
                                          <p:spTgt spid="34"/>
                                        </p:tgtEl>
                                        <p:attrNameLst>
                                          <p:attrName>ppt_w</p:attrName>
                                        </p:attrNameLst>
                                      </p:cBhvr>
                                      <p:tavLst>
                                        <p:tav tm="0">
                                          <p:val>
                                            <p:fltVal val="0"/>
                                          </p:val>
                                        </p:tav>
                                        <p:tav tm="100000">
                                          <p:val>
                                            <p:strVal val="#ppt_w"/>
                                          </p:val>
                                        </p:tav>
                                      </p:tavLst>
                                    </p:anim>
                                    <p:anim calcmode="lin" valueType="num">
                                      <p:cBhvr>
                                        <p:cTn id="110" dur="500" fill="hold"/>
                                        <p:tgtEl>
                                          <p:spTgt spid="34"/>
                                        </p:tgtEl>
                                        <p:attrNameLst>
                                          <p:attrName>ppt_h</p:attrName>
                                        </p:attrNameLst>
                                      </p:cBhvr>
                                      <p:tavLst>
                                        <p:tav tm="0">
                                          <p:val>
                                            <p:fltVal val="0"/>
                                          </p:val>
                                        </p:tav>
                                        <p:tav tm="100000">
                                          <p:val>
                                            <p:strVal val="#ppt_h"/>
                                          </p:val>
                                        </p:tav>
                                      </p:tavLst>
                                    </p:anim>
                                    <p:anim calcmode="lin" valueType="num">
                                      <p:cBhvr>
                                        <p:cTn id="111" dur="500" fill="hold"/>
                                        <p:tgtEl>
                                          <p:spTgt spid="34"/>
                                        </p:tgtEl>
                                        <p:attrNameLst>
                                          <p:attrName>ppt_x</p:attrName>
                                        </p:attrNameLst>
                                      </p:cBhvr>
                                      <p:tavLst>
                                        <p:tav tm="0">
                                          <p:val>
                                            <p:fltVal val="0.5"/>
                                          </p:val>
                                        </p:tav>
                                        <p:tav tm="100000">
                                          <p:val>
                                            <p:strVal val="#ppt_x"/>
                                          </p:val>
                                        </p:tav>
                                      </p:tavLst>
                                    </p:anim>
                                    <p:anim calcmode="lin" valueType="num">
                                      <p:cBhvr>
                                        <p:cTn id="112" dur="500" fill="hold"/>
                                        <p:tgtEl>
                                          <p:spTgt spid="34"/>
                                        </p:tgtEl>
                                        <p:attrNameLst>
                                          <p:attrName>ppt_y</p:attrName>
                                        </p:attrNameLst>
                                      </p:cBhvr>
                                      <p:tavLst>
                                        <p:tav tm="0">
                                          <p:val>
                                            <p:fltVal val="0.5"/>
                                          </p:val>
                                        </p:tav>
                                        <p:tav tm="100000">
                                          <p:val>
                                            <p:strVal val="#ppt_y"/>
                                          </p:val>
                                        </p:tav>
                                      </p:tavLst>
                                    </p:anim>
                                  </p:childTnLst>
                                </p:cTn>
                              </p:par>
                              <p:par>
                                <p:cTn id="113" presetID="23" presetClass="entr" presetSubtype="528" fill="hold" nodeType="withEffect">
                                  <p:stCondLst>
                                    <p:cond delay="30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500" fill="hold"/>
                                        <p:tgtEl>
                                          <p:spTgt spid="22"/>
                                        </p:tgtEl>
                                        <p:attrNameLst>
                                          <p:attrName>ppt_w</p:attrName>
                                        </p:attrNameLst>
                                      </p:cBhvr>
                                      <p:tavLst>
                                        <p:tav tm="0">
                                          <p:val>
                                            <p:fltVal val="0"/>
                                          </p:val>
                                        </p:tav>
                                        <p:tav tm="100000">
                                          <p:val>
                                            <p:strVal val="#ppt_w"/>
                                          </p:val>
                                        </p:tav>
                                      </p:tavLst>
                                    </p:anim>
                                    <p:anim calcmode="lin" valueType="num">
                                      <p:cBhvr>
                                        <p:cTn id="116" dur="500" fill="hold"/>
                                        <p:tgtEl>
                                          <p:spTgt spid="22"/>
                                        </p:tgtEl>
                                        <p:attrNameLst>
                                          <p:attrName>ppt_h</p:attrName>
                                        </p:attrNameLst>
                                      </p:cBhvr>
                                      <p:tavLst>
                                        <p:tav tm="0">
                                          <p:val>
                                            <p:fltVal val="0"/>
                                          </p:val>
                                        </p:tav>
                                        <p:tav tm="100000">
                                          <p:val>
                                            <p:strVal val="#ppt_h"/>
                                          </p:val>
                                        </p:tav>
                                      </p:tavLst>
                                    </p:anim>
                                    <p:anim calcmode="lin" valueType="num">
                                      <p:cBhvr>
                                        <p:cTn id="117" dur="500" fill="hold"/>
                                        <p:tgtEl>
                                          <p:spTgt spid="22"/>
                                        </p:tgtEl>
                                        <p:attrNameLst>
                                          <p:attrName>ppt_x</p:attrName>
                                        </p:attrNameLst>
                                      </p:cBhvr>
                                      <p:tavLst>
                                        <p:tav tm="0">
                                          <p:val>
                                            <p:fltVal val="0.5"/>
                                          </p:val>
                                        </p:tav>
                                        <p:tav tm="100000">
                                          <p:val>
                                            <p:strVal val="#ppt_x"/>
                                          </p:val>
                                        </p:tav>
                                      </p:tavLst>
                                    </p:anim>
                                    <p:anim calcmode="lin" valueType="num">
                                      <p:cBhvr>
                                        <p:cTn id="118" dur="500" fill="hold"/>
                                        <p:tgtEl>
                                          <p:spTgt spid="22"/>
                                        </p:tgtEl>
                                        <p:attrNameLst>
                                          <p:attrName>ppt_y</p:attrName>
                                        </p:attrNameLst>
                                      </p:cBhvr>
                                      <p:tavLst>
                                        <p:tav tm="0">
                                          <p:val>
                                            <p:fltVal val="0.5"/>
                                          </p:val>
                                        </p:tav>
                                        <p:tav tm="100000">
                                          <p:val>
                                            <p:strVal val="#ppt_y"/>
                                          </p:val>
                                        </p:tav>
                                      </p:tavLst>
                                    </p:anim>
                                  </p:childTnLst>
                                </p:cTn>
                              </p:par>
                              <p:par>
                                <p:cTn id="119" presetID="23" presetClass="entr" presetSubtype="528" fill="hold" nodeType="withEffect">
                                  <p:stCondLst>
                                    <p:cond delay="60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 calcmode="lin" valueType="num">
                                      <p:cBhvr>
                                        <p:cTn id="123" dur="500" fill="hold"/>
                                        <p:tgtEl>
                                          <p:spTgt spid="37"/>
                                        </p:tgtEl>
                                        <p:attrNameLst>
                                          <p:attrName>ppt_x</p:attrName>
                                        </p:attrNameLst>
                                      </p:cBhvr>
                                      <p:tavLst>
                                        <p:tav tm="0">
                                          <p:val>
                                            <p:fltVal val="0.5"/>
                                          </p:val>
                                        </p:tav>
                                        <p:tav tm="100000">
                                          <p:val>
                                            <p:strVal val="#ppt_x"/>
                                          </p:val>
                                        </p:tav>
                                      </p:tavLst>
                                    </p:anim>
                                    <p:anim calcmode="lin" valueType="num">
                                      <p:cBhvr>
                                        <p:cTn id="124" dur="500" fill="hold"/>
                                        <p:tgtEl>
                                          <p:spTgt spid="37"/>
                                        </p:tgtEl>
                                        <p:attrNameLst>
                                          <p:attrName>ppt_y</p:attrName>
                                        </p:attrNameLst>
                                      </p:cBhvr>
                                      <p:tavLst>
                                        <p:tav tm="0">
                                          <p:val>
                                            <p:fltVal val="0.5"/>
                                          </p:val>
                                        </p:tav>
                                        <p:tav tm="100000">
                                          <p:val>
                                            <p:strVal val="#ppt_y"/>
                                          </p:val>
                                        </p:tav>
                                      </p:tavLst>
                                    </p:anim>
                                  </p:childTnLst>
                                </p:cTn>
                              </p:par>
                              <p:par>
                                <p:cTn id="125" presetID="23" presetClass="entr" presetSubtype="528" fill="hold" nodeType="withEffect">
                                  <p:stCondLst>
                                    <p:cond delay="300"/>
                                  </p:stCondLst>
                                  <p:childTnLst>
                                    <p:set>
                                      <p:cBhvr>
                                        <p:cTn id="126" dur="1" fill="hold">
                                          <p:stCondLst>
                                            <p:cond delay="0"/>
                                          </p:stCondLst>
                                        </p:cTn>
                                        <p:tgtEl>
                                          <p:spTgt spid="40"/>
                                        </p:tgtEl>
                                        <p:attrNameLst>
                                          <p:attrName>style.visibility</p:attrName>
                                        </p:attrNameLst>
                                      </p:cBhvr>
                                      <p:to>
                                        <p:strVal val="visible"/>
                                      </p:to>
                                    </p:set>
                                    <p:anim calcmode="lin" valueType="num">
                                      <p:cBhvr>
                                        <p:cTn id="127" dur="500" fill="hold"/>
                                        <p:tgtEl>
                                          <p:spTgt spid="40"/>
                                        </p:tgtEl>
                                        <p:attrNameLst>
                                          <p:attrName>ppt_w</p:attrName>
                                        </p:attrNameLst>
                                      </p:cBhvr>
                                      <p:tavLst>
                                        <p:tav tm="0">
                                          <p:val>
                                            <p:fltVal val="0"/>
                                          </p:val>
                                        </p:tav>
                                        <p:tav tm="100000">
                                          <p:val>
                                            <p:strVal val="#ppt_w"/>
                                          </p:val>
                                        </p:tav>
                                      </p:tavLst>
                                    </p:anim>
                                    <p:anim calcmode="lin" valueType="num">
                                      <p:cBhvr>
                                        <p:cTn id="128" dur="500" fill="hold"/>
                                        <p:tgtEl>
                                          <p:spTgt spid="40"/>
                                        </p:tgtEl>
                                        <p:attrNameLst>
                                          <p:attrName>ppt_h</p:attrName>
                                        </p:attrNameLst>
                                      </p:cBhvr>
                                      <p:tavLst>
                                        <p:tav tm="0">
                                          <p:val>
                                            <p:fltVal val="0"/>
                                          </p:val>
                                        </p:tav>
                                        <p:tav tm="100000">
                                          <p:val>
                                            <p:strVal val="#ppt_h"/>
                                          </p:val>
                                        </p:tav>
                                      </p:tavLst>
                                    </p:anim>
                                    <p:anim calcmode="lin" valueType="num">
                                      <p:cBhvr>
                                        <p:cTn id="129" dur="500" fill="hold"/>
                                        <p:tgtEl>
                                          <p:spTgt spid="40"/>
                                        </p:tgtEl>
                                        <p:attrNameLst>
                                          <p:attrName>ppt_x</p:attrName>
                                        </p:attrNameLst>
                                      </p:cBhvr>
                                      <p:tavLst>
                                        <p:tav tm="0">
                                          <p:val>
                                            <p:fltVal val="0.5"/>
                                          </p:val>
                                        </p:tav>
                                        <p:tav tm="100000">
                                          <p:val>
                                            <p:strVal val="#ppt_x"/>
                                          </p:val>
                                        </p:tav>
                                      </p:tavLst>
                                    </p:anim>
                                    <p:anim calcmode="lin" valueType="num">
                                      <p:cBhvr>
                                        <p:cTn id="130" dur="500" fill="hold"/>
                                        <p:tgtEl>
                                          <p:spTgt spid="40"/>
                                        </p:tgtEl>
                                        <p:attrNameLst>
                                          <p:attrName>ppt_y</p:attrName>
                                        </p:attrNameLst>
                                      </p:cBhvr>
                                      <p:tavLst>
                                        <p:tav tm="0">
                                          <p:val>
                                            <p:fltVal val="0.5"/>
                                          </p:val>
                                        </p:tav>
                                        <p:tav tm="100000">
                                          <p:val>
                                            <p:strVal val="#ppt_y"/>
                                          </p:val>
                                        </p:tav>
                                      </p:tavLst>
                                    </p:anim>
                                  </p:childTnLst>
                                </p:cTn>
                              </p:par>
                              <p:par>
                                <p:cTn id="131" presetID="23" presetClass="entr" presetSubtype="528" fill="hold" nodeType="withEffect">
                                  <p:stCondLst>
                                    <p:cond delay="600"/>
                                  </p:stCondLst>
                                  <p:childTnLst>
                                    <p:set>
                                      <p:cBhvr>
                                        <p:cTn id="132" dur="1" fill="hold">
                                          <p:stCondLst>
                                            <p:cond delay="0"/>
                                          </p:stCondLst>
                                        </p:cTn>
                                        <p:tgtEl>
                                          <p:spTgt spid="43"/>
                                        </p:tgtEl>
                                        <p:attrNameLst>
                                          <p:attrName>style.visibility</p:attrName>
                                        </p:attrNameLst>
                                      </p:cBhvr>
                                      <p:to>
                                        <p:strVal val="visible"/>
                                      </p:to>
                                    </p:set>
                                    <p:anim calcmode="lin" valueType="num">
                                      <p:cBhvr>
                                        <p:cTn id="133" dur="500" fill="hold"/>
                                        <p:tgtEl>
                                          <p:spTgt spid="43"/>
                                        </p:tgtEl>
                                        <p:attrNameLst>
                                          <p:attrName>ppt_w</p:attrName>
                                        </p:attrNameLst>
                                      </p:cBhvr>
                                      <p:tavLst>
                                        <p:tav tm="0">
                                          <p:val>
                                            <p:fltVal val="0"/>
                                          </p:val>
                                        </p:tav>
                                        <p:tav tm="100000">
                                          <p:val>
                                            <p:strVal val="#ppt_w"/>
                                          </p:val>
                                        </p:tav>
                                      </p:tavLst>
                                    </p:anim>
                                    <p:anim calcmode="lin" valueType="num">
                                      <p:cBhvr>
                                        <p:cTn id="134" dur="500" fill="hold"/>
                                        <p:tgtEl>
                                          <p:spTgt spid="43"/>
                                        </p:tgtEl>
                                        <p:attrNameLst>
                                          <p:attrName>ppt_h</p:attrName>
                                        </p:attrNameLst>
                                      </p:cBhvr>
                                      <p:tavLst>
                                        <p:tav tm="0">
                                          <p:val>
                                            <p:fltVal val="0"/>
                                          </p:val>
                                        </p:tav>
                                        <p:tav tm="100000">
                                          <p:val>
                                            <p:strVal val="#ppt_h"/>
                                          </p:val>
                                        </p:tav>
                                      </p:tavLst>
                                    </p:anim>
                                    <p:anim calcmode="lin" valueType="num">
                                      <p:cBhvr>
                                        <p:cTn id="135" dur="500" fill="hold"/>
                                        <p:tgtEl>
                                          <p:spTgt spid="43"/>
                                        </p:tgtEl>
                                        <p:attrNameLst>
                                          <p:attrName>ppt_x</p:attrName>
                                        </p:attrNameLst>
                                      </p:cBhvr>
                                      <p:tavLst>
                                        <p:tav tm="0">
                                          <p:val>
                                            <p:fltVal val="0.5"/>
                                          </p:val>
                                        </p:tav>
                                        <p:tav tm="100000">
                                          <p:val>
                                            <p:strVal val="#ppt_x"/>
                                          </p:val>
                                        </p:tav>
                                      </p:tavLst>
                                    </p:anim>
                                    <p:anim calcmode="lin" valueType="num">
                                      <p:cBhvr>
                                        <p:cTn id="136" dur="500" fill="hold"/>
                                        <p:tgtEl>
                                          <p:spTgt spid="43"/>
                                        </p:tgtEl>
                                        <p:attrNameLst>
                                          <p:attrName>ppt_y</p:attrName>
                                        </p:attrNameLst>
                                      </p:cBhvr>
                                      <p:tavLst>
                                        <p:tav tm="0">
                                          <p:val>
                                            <p:fltVal val="0.5"/>
                                          </p:val>
                                        </p:tav>
                                        <p:tav tm="100000">
                                          <p:val>
                                            <p:strVal val="#ppt_y"/>
                                          </p:val>
                                        </p:tav>
                                      </p:tavLst>
                                    </p:anim>
                                  </p:childTnLst>
                                </p:cTn>
                              </p:par>
                              <p:par>
                                <p:cTn id="137" presetID="23" presetClass="entr" presetSubtype="528" fill="hold" nodeType="withEffect">
                                  <p:stCondLst>
                                    <p:cond delay="60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 calcmode="lin" valueType="num">
                                      <p:cBhvr>
                                        <p:cTn id="141" dur="500" fill="hold"/>
                                        <p:tgtEl>
                                          <p:spTgt spid="46"/>
                                        </p:tgtEl>
                                        <p:attrNameLst>
                                          <p:attrName>ppt_x</p:attrName>
                                        </p:attrNameLst>
                                      </p:cBhvr>
                                      <p:tavLst>
                                        <p:tav tm="0">
                                          <p:val>
                                            <p:fltVal val="0.5"/>
                                          </p:val>
                                        </p:tav>
                                        <p:tav tm="100000">
                                          <p:val>
                                            <p:strVal val="#ppt_x"/>
                                          </p:val>
                                        </p:tav>
                                      </p:tavLst>
                                    </p:anim>
                                    <p:anim calcmode="lin" valueType="num">
                                      <p:cBhvr>
                                        <p:cTn id="142" dur="500" fill="hold"/>
                                        <p:tgtEl>
                                          <p:spTgt spid="46"/>
                                        </p:tgtEl>
                                        <p:attrNameLst>
                                          <p:attrName>ppt_y</p:attrName>
                                        </p:attrNameLst>
                                      </p:cBhvr>
                                      <p:tavLst>
                                        <p:tav tm="0">
                                          <p:val>
                                            <p:fltVal val="0.5"/>
                                          </p:val>
                                        </p:tav>
                                        <p:tav tm="100000">
                                          <p:val>
                                            <p:strVal val="#ppt_y"/>
                                          </p:val>
                                        </p:tav>
                                      </p:tavLst>
                                    </p:anim>
                                  </p:childTnLst>
                                </p:cTn>
                              </p:par>
                              <p:par>
                                <p:cTn id="143" presetID="53" presetClass="entr" presetSubtype="16" fill="hold" grpId="0" nodeType="withEffect">
                                  <p:stCondLst>
                                    <p:cond delay="400"/>
                                  </p:stCondLst>
                                  <p:childTnLst>
                                    <p:set>
                                      <p:cBhvr>
                                        <p:cTn id="144" dur="1" fill="hold">
                                          <p:stCondLst>
                                            <p:cond delay="0"/>
                                          </p:stCondLst>
                                        </p:cTn>
                                        <p:tgtEl>
                                          <p:spTgt spid="49"/>
                                        </p:tgtEl>
                                        <p:attrNameLst>
                                          <p:attrName>style.visibility</p:attrName>
                                        </p:attrNameLst>
                                      </p:cBhvr>
                                      <p:to>
                                        <p:strVal val="visible"/>
                                      </p:to>
                                    </p:set>
                                    <p:anim calcmode="lin" valueType="num">
                                      <p:cBhvr>
                                        <p:cTn id="145" dur="500" fill="hold"/>
                                        <p:tgtEl>
                                          <p:spTgt spid="49"/>
                                        </p:tgtEl>
                                        <p:attrNameLst>
                                          <p:attrName>ppt_w</p:attrName>
                                        </p:attrNameLst>
                                      </p:cBhvr>
                                      <p:tavLst>
                                        <p:tav tm="0">
                                          <p:val>
                                            <p:fltVal val="0"/>
                                          </p:val>
                                        </p:tav>
                                        <p:tav tm="100000">
                                          <p:val>
                                            <p:strVal val="#ppt_w"/>
                                          </p:val>
                                        </p:tav>
                                      </p:tavLst>
                                    </p:anim>
                                    <p:anim calcmode="lin" valueType="num">
                                      <p:cBhvr>
                                        <p:cTn id="146" dur="500" fill="hold"/>
                                        <p:tgtEl>
                                          <p:spTgt spid="49"/>
                                        </p:tgtEl>
                                        <p:attrNameLst>
                                          <p:attrName>ppt_h</p:attrName>
                                        </p:attrNameLst>
                                      </p:cBhvr>
                                      <p:tavLst>
                                        <p:tav tm="0">
                                          <p:val>
                                            <p:fltVal val="0"/>
                                          </p:val>
                                        </p:tav>
                                        <p:tav tm="100000">
                                          <p:val>
                                            <p:strVal val="#ppt_h"/>
                                          </p:val>
                                        </p:tav>
                                      </p:tavLst>
                                    </p:anim>
                                    <p:animEffect transition="in" filter="fade">
                                      <p:cBhvr>
                                        <p:cTn id="147" dur="500"/>
                                        <p:tgtEl>
                                          <p:spTgt spid="49"/>
                                        </p:tgtEl>
                                      </p:cBhvr>
                                    </p:animEffect>
                                  </p:childTnLst>
                                </p:cTn>
                              </p:par>
                              <p:par>
                                <p:cTn id="148" presetID="53" presetClass="entr" presetSubtype="16" fill="hold" grpId="0" nodeType="withEffect">
                                  <p:stCondLst>
                                    <p:cond delay="400"/>
                                  </p:stCondLst>
                                  <p:childTnLst>
                                    <p:set>
                                      <p:cBhvr>
                                        <p:cTn id="149" dur="1" fill="hold">
                                          <p:stCondLst>
                                            <p:cond delay="0"/>
                                          </p:stCondLst>
                                        </p:cTn>
                                        <p:tgtEl>
                                          <p:spTgt spid="50"/>
                                        </p:tgtEl>
                                        <p:attrNameLst>
                                          <p:attrName>style.visibility</p:attrName>
                                        </p:attrNameLst>
                                      </p:cBhvr>
                                      <p:to>
                                        <p:strVal val="visible"/>
                                      </p:to>
                                    </p:set>
                                    <p:anim calcmode="lin" valueType="num">
                                      <p:cBhvr>
                                        <p:cTn id="150" dur="500" fill="hold"/>
                                        <p:tgtEl>
                                          <p:spTgt spid="50"/>
                                        </p:tgtEl>
                                        <p:attrNameLst>
                                          <p:attrName>ppt_w</p:attrName>
                                        </p:attrNameLst>
                                      </p:cBhvr>
                                      <p:tavLst>
                                        <p:tav tm="0">
                                          <p:val>
                                            <p:fltVal val="0"/>
                                          </p:val>
                                        </p:tav>
                                        <p:tav tm="100000">
                                          <p:val>
                                            <p:strVal val="#ppt_w"/>
                                          </p:val>
                                        </p:tav>
                                      </p:tavLst>
                                    </p:anim>
                                    <p:anim calcmode="lin" valueType="num">
                                      <p:cBhvr>
                                        <p:cTn id="151" dur="500" fill="hold"/>
                                        <p:tgtEl>
                                          <p:spTgt spid="50"/>
                                        </p:tgtEl>
                                        <p:attrNameLst>
                                          <p:attrName>ppt_h</p:attrName>
                                        </p:attrNameLst>
                                      </p:cBhvr>
                                      <p:tavLst>
                                        <p:tav tm="0">
                                          <p:val>
                                            <p:fltVal val="0"/>
                                          </p:val>
                                        </p:tav>
                                        <p:tav tm="100000">
                                          <p:val>
                                            <p:strVal val="#ppt_h"/>
                                          </p:val>
                                        </p:tav>
                                      </p:tavLst>
                                    </p:anim>
                                    <p:animEffect transition="in" filter="fade">
                                      <p:cBhvr>
                                        <p:cTn id="152" dur="500"/>
                                        <p:tgtEl>
                                          <p:spTgt spid="50"/>
                                        </p:tgtEl>
                                      </p:cBhvr>
                                    </p:animEffect>
                                  </p:childTnLst>
                                </p:cTn>
                              </p:par>
                              <p:par>
                                <p:cTn id="153" presetID="53" presetClass="entr" presetSubtype="16" fill="hold" grpId="0" nodeType="withEffect">
                                  <p:stCondLst>
                                    <p:cond delay="40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fltVal val="0"/>
                                          </p:val>
                                        </p:tav>
                                        <p:tav tm="100000">
                                          <p:val>
                                            <p:strVal val="#ppt_w"/>
                                          </p:val>
                                        </p:tav>
                                      </p:tavLst>
                                    </p:anim>
                                    <p:anim calcmode="lin" valueType="num">
                                      <p:cBhvr>
                                        <p:cTn id="156" dur="500" fill="hold"/>
                                        <p:tgtEl>
                                          <p:spTgt spid="51"/>
                                        </p:tgtEl>
                                        <p:attrNameLst>
                                          <p:attrName>ppt_h</p:attrName>
                                        </p:attrNameLst>
                                      </p:cBhvr>
                                      <p:tavLst>
                                        <p:tav tm="0">
                                          <p:val>
                                            <p:fltVal val="0"/>
                                          </p:val>
                                        </p:tav>
                                        <p:tav tm="100000">
                                          <p:val>
                                            <p:strVal val="#ppt_h"/>
                                          </p:val>
                                        </p:tav>
                                      </p:tavLst>
                                    </p:anim>
                                    <p:animEffect transition="in" filter="fade">
                                      <p:cBhvr>
                                        <p:cTn id="157" dur="500"/>
                                        <p:tgtEl>
                                          <p:spTgt spid="51"/>
                                        </p:tgtEl>
                                      </p:cBhvr>
                                    </p:animEffect>
                                  </p:childTnLst>
                                </p:cTn>
                              </p:par>
                              <p:par>
                                <p:cTn id="158" presetID="53" presetClass="entr" presetSubtype="16" fill="hold" grpId="0" nodeType="withEffect">
                                  <p:stCondLst>
                                    <p:cond delay="700"/>
                                  </p:stCondLst>
                                  <p:childTnLst>
                                    <p:set>
                                      <p:cBhvr>
                                        <p:cTn id="159" dur="1" fill="hold">
                                          <p:stCondLst>
                                            <p:cond delay="0"/>
                                          </p:stCondLst>
                                        </p:cTn>
                                        <p:tgtEl>
                                          <p:spTgt spid="52"/>
                                        </p:tgtEl>
                                        <p:attrNameLst>
                                          <p:attrName>style.visibility</p:attrName>
                                        </p:attrNameLst>
                                      </p:cBhvr>
                                      <p:to>
                                        <p:strVal val="visible"/>
                                      </p:to>
                                    </p:set>
                                    <p:anim calcmode="lin" valueType="num">
                                      <p:cBhvr>
                                        <p:cTn id="160" dur="500" fill="hold"/>
                                        <p:tgtEl>
                                          <p:spTgt spid="52"/>
                                        </p:tgtEl>
                                        <p:attrNameLst>
                                          <p:attrName>ppt_w</p:attrName>
                                        </p:attrNameLst>
                                      </p:cBhvr>
                                      <p:tavLst>
                                        <p:tav tm="0">
                                          <p:val>
                                            <p:fltVal val="0"/>
                                          </p:val>
                                        </p:tav>
                                        <p:tav tm="100000">
                                          <p:val>
                                            <p:strVal val="#ppt_w"/>
                                          </p:val>
                                        </p:tav>
                                      </p:tavLst>
                                    </p:anim>
                                    <p:anim calcmode="lin" valueType="num">
                                      <p:cBhvr>
                                        <p:cTn id="161" dur="500" fill="hold"/>
                                        <p:tgtEl>
                                          <p:spTgt spid="52"/>
                                        </p:tgtEl>
                                        <p:attrNameLst>
                                          <p:attrName>ppt_h</p:attrName>
                                        </p:attrNameLst>
                                      </p:cBhvr>
                                      <p:tavLst>
                                        <p:tav tm="0">
                                          <p:val>
                                            <p:fltVal val="0"/>
                                          </p:val>
                                        </p:tav>
                                        <p:tav tm="100000">
                                          <p:val>
                                            <p:strVal val="#ppt_h"/>
                                          </p:val>
                                        </p:tav>
                                      </p:tavLst>
                                    </p:anim>
                                    <p:animEffect transition="in" filter="fade">
                                      <p:cBhvr>
                                        <p:cTn id="1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69" grpId="0"/>
      <p:bldP spid="16" grpId="0" animBg="1"/>
      <p:bldP spid="17" grpId="0" animBg="1"/>
      <p:bldP spid="18" grpId="0" animBg="1"/>
      <p:bldP spid="19" grpId="0" animBg="1"/>
      <p:bldP spid="20" grpId="0" animBg="1"/>
      <p:bldP spid="21" grpId="0" animBg="1"/>
      <p:bldP spid="49" grpId="0" animBg="1"/>
      <p:bldP spid="50" grpId="0" animBg="1"/>
      <p:bldP spid="51" grpId="0" animBg="1"/>
      <p:bldP spid="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4129996" y="1482430"/>
            <a:ext cx="3930421" cy="4709101"/>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lumMod val="95000"/>
            </a:schemeClr>
          </a:solidFill>
          <a:ln w="76200">
            <a:noFill/>
          </a:ln>
          <a:effectLst>
            <a:innerShdw blurRad="254000">
              <a:prstClr val="black">
                <a:alpha val="8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工作努力方向</a:t>
            </a:r>
            <a:endParaRPr lang="zh-CN" altLang="en-US" dirty="0">
              <a:latin typeface="+mn-lt"/>
              <a:ea typeface="+mn-ea"/>
              <a:cs typeface="+mn-ea"/>
              <a:sym typeface="+mn-lt"/>
            </a:endParaRPr>
          </a:p>
        </p:txBody>
      </p:sp>
      <p:sp>
        <p:nvSpPr>
          <p:cNvPr id="22" name="TextBox 21"/>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31" name="组合 30"/>
          <p:cNvGrpSpPr/>
          <p:nvPr/>
        </p:nvGrpSpPr>
        <p:grpSpPr>
          <a:xfrm>
            <a:off x="709536" y="225152"/>
            <a:ext cx="705150" cy="704208"/>
            <a:chOff x="730802" y="225152"/>
            <a:chExt cx="705150" cy="704208"/>
          </a:xfrm>
        </p:grpSpPr>
        <p:grpSp>
          <p:nvGrpSpPr>
            <p:cNvPr id="43" name="组合 42"/>
            <p:cNvGrpSpPr/>
            <p:nvPr/>
          </p:nvGrpSpPr>
          <p:grpSpPr>
            <a:xfrm>
              <a:off x="730802" y="225152"/>
              <a:ext cx="705150" cy="704208"/>
              <a:chOff x="2187816" y="1972391"/>
              <a:chExt cx="849600" cy="848465"/>
            </a:xfrm>
          </p:grpSpPr>
          <p:sp>
            <p:nvSpPr>
              <p:cNvPr id="45"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46" name="椭圆 45"/>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44" name="矩形 43"/>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4</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grpSp>
        <p:nvGrpSpPr>
          <p:cNvPr id="26" name="组合 25"/>
          <p:cNvGrpSpPr/>
          <p:nvPr/>
        </p:nvGrpSpPr>
        <p:grpSpPr>
          <a:xfrm>
            <a:off x="1990289" y="1982984"/>
            <a:ext cx="2233705" cy="987246"/>
            <a:chOff x="1990289" y="1982984"/>
            <a:chExt cx="2233705" cy="987246"/>
          </a:xfrm>
        </p:grpSpPr>
        <p:sp>
          <p:nvSpPr>
            <p:cNvPr id="69" name="TextBox 42"/>
            <p:cNvSpPr txBox="1">
              <a:spLocks noChangeArrowheads="1"/>
            </p:cNvSpPr>
            <p:nvPr/>
          </p:nvSpPr>
          <p:spPr bwMode="auto">
            <a:xfrm>
              <a:off x="2246460" y="1982984"/>
              <a:ext cx="1977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smtClean="0">
                  <a:solidFill>
                    <a:schemeClr val="tx1">
                      <a:lumMod val="75000"/>
                      <a:lumOff val="25000"/>
                    </a:schemeClr>
                  </a:solidFill>
                  <a:latin typeface="+mn-lt"/>
                  <a:ea typeface="+mn-ea"/>
                  <a:cs typeface="+mn-ea"/>
                  <a:sym typeface="+mn-lt"/>
                </a:rPr>
                <a:t>点击添加</a:t>
              </a:r>
              <a:r>
                <a:rPr kumimoji="0" lang="zh-CN" altLang="en-US" b="1"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28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p:txBody>
        </p:sp>
        <p:sp>
          <p:nvSpPr>
            <p:cNvPr id="70" name="TextBox 43"/>
            <p:cNvSpPr txBox="1"/>
            <p:nvPr/>
          </p:nvSpPr>
          <p:spPr bwMode="auto">
            <a:xfrm>
              <a:off x="1990289" y="2421682"/>
              <a:ext cx="2160701" cy="548548"/>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单击此处添加段落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单击</a:t>
              </a: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grpSp>
      <p:grpSp>
        <p:nvGrpSpPr>
          <p:cNvPr id="24" name="组合 23"/>
          <p:cNvGrpSpPr/>
          <p:nvPr/>
        </p:nvGrpSpPr>
        <p:grpSpPr>
          <a:xfrm>
            <a:off x="1997313" y="5102506"/>
            <a:ext cx="2160701" cy="987246"/>
            <a:chOff x="1997313" y="5017984"/>
            <a:chExt cx="2160701" cy="987246"/>
          </a:xfrm>
        </p:grpSpPr>
        <p:sp>
          <p:nvSpPr>
            <p:cNvPr id="71" name="TextBox 42"/>
            <p:cNvSpPr txBox="1">
              <a:spLocks noChangeArrowheads="1"/>
            </p:cNvSpPr>
            <p:nvPr/>
          </p:nvSpPr>
          <p:spPr bwMode="auto">
            <a:xfrm>
              <a:off x="2180480" y="5017984"/>
              <a:ext cx="1977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smtClean="0">
                  <a:solidFill>
                    <a:schemeClr val="tx1">
                      <a:lumMod val="75000"/>
                      <a:lumOff val="25000"/>
                    </a:schemeClr>
                  </a:solidFill>
                  <a:latin typeface="+mn-lt"/>
                  <a:ea typeface="+mn-ea"/>
                  <a:cs typeface="+mn-ea"/>
                  <a:sym typeface="+mn-lt"/>
                </a:rPr>
                <a:t>点击添加</a:t>
              </a:r>
              <a:r>
                <a:rPr kumimoji="0" lang="zh-CN" altLang="en-US" b="1"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28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p:txBody>
        </p:sp>
        <p:sp>
          <p:nvSpPr>
            <p:cNvPr id="72" name="TextBox 43"/>
            <p:cNvSpPr txBox="1"/>
            <p:nvPr/>
          </p:nvSpPr>
          <p:spPr bwMode="auto">
            <a:xfrm>
              <a:off x="1997313" y="5456682"/>
              <a:ext cx="2160701" cy="548548"/>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单击此处添加段落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单击</a:t>
              </a: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grpSp>
      <p:grpSp>
        <p:nvGrpSpPr>
          <p:cNvPr id="27" name="组合 26"/>
          <p:cNvGrpSpPr/>
          <p:nvPr/>
        </p:nvGrpSpPr>
        <p:grpSpPr>
          <a:xfrm>
            <a:off x="7980196" y="5102506"/>
            <a:ext cx="2160701" cy="987246"/>
            <a:chOff x="7980196" y="5102506"/>
            <a:chExt cx="2160701" cy="987246"/>
          </a:xfrm>
        </p:grpSpPr>
        <p:sp>
          <p:nvSpPr>
            <p:cNvPr id="73" name="TextBox 42"/>
            <p:cNvSpPr txBox="1">
              <a:spLocks noChangeArrowheads="1"/>
            </p:cNvSpPr>
            <p:nvPr/>
          </p:nvSpPr>
          <p:spPr bwMode="auto">
            <a:xfrm>
              <a:off x="7980196" y="5102506"/>
              <a:ext cx="1977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smtClean="0">
                  <a:solidFill>
                    <a:schemeClr val="tx1">
                      <a:lumMod val="75000"/>
                      <a:lumOff val="25000"/>
                    </a:schemeClr>
                  </a:solidFill>
                  <a:latin typeface="+mn-lt"/>
                  <a:ea typeface="+mn-ea"/>
                  <a:cs typeface="+mn-ea"/>
                  <a:sym typeface="+mn-lt"/>
                </a:rPr>
                <a:t>点击添加</a:t>
              </a:r>
              <a:r>
                <a:rPr kumimoji="0" lang="zh-CN" altLang="en-US" b="1"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28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p:txBody>
        </p:sp>
        <p:sp>
          <p:nvSpPr>
            <p:cNvPr id="74" name="TextBox 43"/>
            <p:cNvSpPr txBox="1"/>
            <p:nvPr/>
          </p:nvSpPr>
          <p:spPr bwMode="auto">
            <a:xfrm>
              <a:off x="7980196" y="5541204"/>
              <a:ext cx="2160701" cy="548548"/>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单击此处添加段落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单击</a:t>
              </a: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grpSp>
      <p:grpSp>
        <p:nvGrpSpPr>
          <p:cNvPr id="28" name="组合 27"/>
          <p:cNvGrpSpPr/>
          <p:nvPr/>
        </p:nvGrpSpPr>
        <p:grpSpPr>
          <a:xfrm>
            <a:off x="8428108" y="3400030"/>
            <a:ext cx="2160701" cy="987246"/>
            <a:chOff x="8428108" y="3400030"/>
            <a:chExt cx="2160701" cy="987246"/>
          </a:xfrm>
        </p:grpSpPr>
        <p:sp>
          <p:nvSpPr>
            <p:cNvPr id="75" name="TextBox 42"/>
            <p:cNvSpPr txBox="1">
              <a:spLocks noChangeArrowheads="1"/>
            </p:cNvSpPr>
            <p:nvPr/>
          </p:nvSpPr>
          <p:spPr bwMode="auto">
            <a:xfrm>
              <a:off x="8428108" y="3400030"/>
              <a:ext cx="1977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smtClean="0">
                  <a:solidFill>
                    <a:schemeClr val="tx1">
                      <a:lumMod val="75000"/>
                      <a:lumOff val="25000"/>
                    </a:schemeClr>
                  </a:solidFill>
                  <a:latin typeface="+mn-lt"/>
                  <a:ea typeface="+mn-ea"/>
                  <a:cs typeface="+mn-ea"/>
                  <a:sym typeface="+mn-lt"/>
                </a:rPr>
                <a:t>点击添加</a:t>
              </a:r>
              <a:r>
                <a:rPr kumimoji="0" lang="zh-CN" altLang="en-US" b="1"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28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p:txBody>
        </p:sp>
        <p:sp>
          <p:nvSpPr>
            <p:cNvPr id="76" name="TextBox 43"/>
            <p:cNvSpPr txBox="1"/>
            <p:nvPr/>
          </p:nvSpPr>
          <p:spPr bwMode="auto">
            <a:xfrm>
              <a:off x="8428108" y="3838728"/>
              <a:ext cx="2160701" cy="548548"/>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单击此处添加段落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单击</a:t>
              </a: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grpSp>
      <p:grpSp>
        <p:nvGrpSpPr>
          <p:cNvPr id="29" name="组合 28"/>
          <p:cNvGrpSpPr/>
          <p:nvPr/>
        </p:nvGrpSpPr>
        <p:grpSpPr>
          <a:xfrm>
            <a:off x="8110969" y="2045328"/>
            <a:ext cx="2160701" cy="987246"/>
            <a:chOff x="8110969" y="2045328"/>
            <a:chExt cx="2160701" cy="987246"/>
          </a:xfrm>
        </p:grpSpPr>
        <p:sp>
          <p:nvSpPr>
            <p:cNvPr id="77" name="TextBox 42"/>
            <p:cNvSpPr txBox="1">
              <a:spLocks noChangeArrowheads="1"/>
            </p:cNvSpPr>
            <p:nvPr/>
          </p:nvSpPr>
          <p:spPr bwMode="auto">
            <a:xfrm>
              <a:off x="8110969" y="2045328"/>
              <a:ext cx="1977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smtClean="0">
                  <a:solidFill>
                    <a:schemeClr val="tx1">
                      <a:lumMod val="75000"/>
                      <a:lumOff val="25000"/>
                    </a:schemeClr>
                  </a:solidFill>
                  <a:latin typeface="+mn-lt"/>
                  <a:ea typeface="+mn-ea"/>
                  <a:cs typeface="+mn-ea"/>
                  <a:sym typeface="+mn-lt"/>
                </a:rPr>
                <a:t>点击添加</a:t>
              </a:r>
              <a:r>
                <a:rPr kumimoji="0" lang="zh-CN" altLang="en-US" b="1"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28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p:txBody>
        </p:sp>
        <p:sp>
          <p:nvSpPr>
            <p:cNvPr id="78" name="TextBox 43"/>
            <p:cNvSpPr txBox="1"/>
            <p:nvPr/>
          </p:nvSpPr>
          <p:spPr bwMode="auto">
            <a:xfrm>
              <a:off x="8110969" y="2484026"/>
              <a:ext cx="2160701" cy="548548"/>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单击此处添加段落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单击</a:t>
              </a: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grpSp>
      <p:grpSp>
        <p:nvGrpSpPr>
          <p:cNvPr id="25" name="组合 24"/>
          <p:cNvGrpSpPr/>
          <p:nvPr/>
        </p:nvGrpSpPr>
        <p:grpSpPr>
          <a:xfrm>
            <a:off x="1626050" y="3428563"/>
            <a:ext cx="2160701" cy="987246"/>
            <a:chOff x="1626050" y="3428563"/>
            <a:chExt cx="2160701" cy="987246"/>
          </a:xfrm>
        </p:grpSpPr>
        <p:sp>
          <p:nvSpPr>
            <p:cNvPr id="79" name="TextBox 42"/>
            <p:cNvSpPr txBox="1">
              <a:spLocks noChangeArrowheads="1"/>
            </p:cNvSpPr>
            <p:nvPr/>
          </p:nvSpPr>
          <p:spPr bwMode="auto">
            <a:xfrm>
              <a:off x="1809217" y="3428563"/>
              <a:ext cx="1977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smtClean="0">
                  <a:solidFill>
                    <a:schemeClr val="tx1">
                      <a:lumMod val="75000"/>
                      <a:lumOff val="25000"/>
                    </a:schemeClr>
                  </a:solidFill>
                  <a:latin typeface="+mn-lt"/>
                  <a:ea typeface="+mn-ea"/>
                  <a:cs typeface="+mn-ea"/>
                  <a:sym typeface="+mn-lt"/>
                </a:rPr>
                <a:t>点击添加</a:t>
              </a:r>
              <a:r>
                <a:rPr kumimoji="0" lang="zh-CN" altLang="en-US" b="1"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28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p:txBody>
        </p:sp>
        <p:sp>
          <p:nvSpPr>
            <p:cNvPr id="80" name="TextBox 43"/>
            <p:cNvSpPr txBox="1"/>
            <p:nvPr/>
          </p:nvSpPr>
          <p:spPr bwMode="auto">
            <a:xfrm>
              <a:off x="1626050" y="3867261"/>
              <a:ext cx="2160701" cy="548548"/>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单击此处添加段落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单击</a:t>
              </a:r>
              <a:r>
                <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此处添加段落</a:t>
              </a:r>
              <a:r>
                <a:rPr kumimoji="0" lang="zh-CN" altLang="en-US" sz="105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文本</a:t>
              </a:r>
              <a:endParaRPr kumimoji="0" lang="zh-CN" altLang="en-US" sz="105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grpSp>
      <p:grpSp>
        <p:nvGrpSpPr>
          <p:cNvPr id="23" name="组合 22"/>
          <p:cNvGrpSpPr/>
          <p:nvPr/>
        </p:nvGrpSpPr>
        <p:grpSpPr>
          <a:xfrm>
            <a:off x="3865876" y="3039044"/>
            <a:ext cx="1411855" cy="1603682"/>
            <a:chOff x="3865876" y="3039044"/>
            <a:chExt cx="1411855" cy="1603682"/>
          </a:xfrm>
        </p:grpSpPr>
        <p:grpSp>
          <p:nvGrpSpPr>
            <p:cNvPr id="16" name="组合 15"/>
            <p:cNvGrpSpPr/>
            <p:nvPr/>
          </p:nvGrpSpPr>
          <p:grpSpPr>
            <a:xfrm>
              <a:off x="3865876" y="3039044"/>
              <a:ext cx="1411855" cy="1603682"/>
              <a:chOff x="3865876" y="3039044"/>
              <a:chExt cx="1411855" cy="1603682"/>
            </a:xfrm>
          </p:grpSpPr>
          <p:sp>
            <p:nvSpPr>
              <p:cNvPr id="40" name="任意多边形 39"/>
              <p:cNvSpPr/>
              <p:nvPr/>
            </p:nvSpPr>
            <p:spPr>
              <a:xfrm>
                <a:off x="3865876" y="3039044"/>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101600">
                <a:solidFill>
                  <a:srgbClr val="E94236"/>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81" name="任意多边形 80"/>
              <p:cNvSpPr/>
              <p:nvPr/>
            </p:nvSpPr>
            <p:spPr>
              <a:xfrm>
                <a:off x="3892559" y="3077880"/>
                <a:ext cx="1336601" cy="151820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76200">
                <a:noFill/>
              </a:ln>
              <a:effectLst>
                <a:innerShdw blurRad="101600">
                  <a:prstClr val="black">
                    <a:alpha val="8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grpSp>
        <p:sp>
          <p:nvSpPr>
            <p:cNvPr id="63" name="KSO_Shape"/>
            <p:cNvSpPr/>
            <p:nvPr/>
          </p:nvSpPr>
          <p:spPr bwMode="auto">
            <a:xfrm>
              <a:off x="4302698" y="3465767"/>
              <a:ext cx="538209" cy="720000"/>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7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7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7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7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E94236"/>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grpSp>
        <p:nvGrpSpPr>
          <p:cNvPr id="19" name="组合 18"/>
          <p:cNvGrpSpPr/>
          <p:nvPr/>
        </p:nvGrpSpPr>
        <p:grpSpPr>
          <a:xfrm>
            <a:off x="6914269" y="3039044"/>
            <a:ext cx="1411855" cy="1603682"/>
            <a:chOff x="6914269" y="3039044"/>
            <a:chExt cx="1411855" cy="1603682"/>
          </a:xfrm>
        </p:grpSpPr>
        <p:grpSp>
          <p:nvGrpSpPr>
            <p:cNvPr id="13" name="组合 12"/>
            <p:cNvGrpSpPr/>
            <p:nvPr/>
          </p:nvGrpSpPr>
          <p:grpSpPr>
            <a:xfrm>
              <a:off x="6914269" y="3039044"/>
              <a:ext cx="1411855" cy="1603682"/>
              <a:chOff x="6914269" y="3039044"/>
              <a:chExt cx="1411855" cy="1603682"/>
            </a:xfrm>
          </p:grpSpPr>
          <p:sp>
            <p:nvSpPr>
              <p:cNvPr id="62" name="任意多边形 61"/>
              <p:cNvSpPr/>
              <p:nvPr/>
            </p:nvSpPr>
            <p:spPr>
              <a:xfrm>
                <a:off x="6914269" y="3039044"/>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101600">
                <a:solidFill>
                  <a:srgbClr val="C00000"/>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86" name="任意多边形 85"/>
              <p:cNvSpPr/>
              <p:nvPr/>
            </p:nvSpPr>
            <p:spPr>
              <a:xfrm>
                <a:off x="6940952" y="3077880"/>
                <a:ext cx="1336601" cy="151820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76200">
                <a:noFill/>
              </a:ln>
              <a:effectLst>
                <a:innerShdw blurRad="101600">
                  <a:prstClr val="black">
                    <a:alpha val="8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grpSp>
        <p:sp>
          <p:nvSpPr>
            <p:cNvPr id="64" name="KSO_Shape"/>
            <p:cNvSpPr/>
            <p:nvPr/>
          </p:nvSpPr>
          <p:spPr>
            <a:xfrm>
              <a:off x="7260196" y="3465767"/>
              <a:ext cx="720000" cy="7200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C00000"/>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grpSp>
        <p:nvGrpSpPr>
          <p:cNvPr id="20" name="组合 19"/>
          <p:cNvGrpSpPr/>
          <p:nvPr/>
        </p:nvGrpSpPr>
        <p:grpSpPr>
          <a:xfrm>
            <a:off x="6126758" y="4369823"/>
            <a:ext cx="1411855" cy="1603682"/>
            <a:chOff x="6126758" y="4369823"/>
            <a:chExt cx="1411855" cy="1603682"/>
          </a:xfrm>
        </p:grpSpPr>
        <p:grpSp>
          <p:nvGrpSpPr>
            <p:cNvPr id="14" name="组合 13"/>
            <p:cNvGrpSpPr/>
            <p:nvPr/>
          </p:nvGrpSpPr>
          <p:grpSpPr>
            <a:xfrm>
              <a:off x="6126758" y="4369823"/>
              <a:ext cx="1411855" cy="1603682"/>
              <a:chOff x="6126758" y="4369823"/>
              <a:chExt cx="1411855" cy="1603682"/>
            </a:xfrm>
          </p:grpSpPr>
          <p:sp>
            <p:nvSpPr>
              <p:cNvPr id="61" name="任意多边形 60"/>
              <p:cNvSpPr/>
              <p:nvPr/>
            </p:nvSpPr>
            <p:spPr>
              <a:xfrm>
                <a:off x="6126758" y="4369823"/>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101600">
                <a:solidFill>
                  <a:srgbClr val="E94236"/>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85" name="任意多边形 84"/>
              <p:cNvSpPr/>
              <p:nvPr/>
            </p:nvSpPr>
            <p:spPr>
              <a:xfrm>
                <a:off x="6153441" y="4408659"/>
                <a:ext cx="1336601" cy="151820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76200">
                <a:noFill/>
              </a:ln>
              <a:effectLst>
                <a:innerShdw blurRad="101600">
                  <a:prstClr val="black">
                    <a:alpha val="8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grpSp>
        <p:sp>
          <p:nvSpPr>
            <p:cNvPr id="65" name="KSO_Shape"/>
            <p:cNvSpPr/>
            <p:nvPr/>
          </p:nvSpPr>
          <p:spPr bwMode="auto">
            <a:xfrm>
              <a:off x="6472685" y="4789283"/>
              <a:ext cx="720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7"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7"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7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7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E94236"/>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grpSp>
        <p:nvGrpSpPr>
          <p:cNvPr id="18" name="组合 17"/>
          <p:cNvGrpSpPr/>
          <p:nvPr/>
        </p:nvGrpSpPr>
        <p:grpSpPr>
          <a:xfrm>
            <a:off x="6126758" y="1708266"/>
            <a:ext cx="1411855" cy="1603682"/>
            <a:chOff x="6126758" y="1708266"/>
            <a:chExt cx="1411855" cy="1603682"/>
          </a:xfrm>
        </p:grpSpPr>
        <p:grpSp>
          <p:nvGrpSpPr>
            <p:cNvPr id="12" name="组合 11"/>
            <p:cNvGrpSpPr/>
            <p:nvPr/>
          </p:nvGrpSpPr>
          <p:grpSpPr>
            <a:xfrm>
              <a:off x="6126758" y="1708266"/>
              <a:ext cx="1411855" cy="1603682"/>
              <a:chOff x="6126758" y="1708266"/>
              <a:chExt cx="1411855" cy="1603682"/>
            </a:xfrm>
          </p:grpSpPr>
          <p:sp>
            <p:nvSpPr>
              <p:cNvPr id="60" name="任意多边形 59"/>
              <p:cNvSpPr/>
              <p:nvPr/>
            </p:nvSpPr>
            <p:spPr>
              <a:xfrm>
                <a:off x="6126758" y="1708266"/>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101600">
                <a:solidFill>
                  <a:srgbClr val="E94236"/>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84" name="任意多边形 83"/>
              <p:cNvSpPr/>
              <p:nvPr/>
            </p:nvSpPr>
            <p:spPr>
              <a:xfrm>
                <a:off x="6153441" y="1747102"/>
                <a:ext cx="1336601" cy="151820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76200">
                <a:noFill/>
              </a:ln>
              <a:effectLst>
                <a:innerShdw blurRad="101600">
                  <a:prstClr val="black">
                    <a:alpha val="8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grpSp>
        <p:sp>
          <p:nvSpPr>
            <p:cNvPr id="66" name="KSO_Shape"/>
            <p:cNvSpPr/>
            <p:nvPr/>
          </p:nvSpPr>
          <p:spPr bwMode="auto">
            <a:xfrm>
              <a:off x="6472685" y="2142251"/>
              <a:ext cx="720000"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7"/>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E94236"/>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grpSp>
        <p:nvGrpSpPr>
          <p:cNvPr id="17" name="组合 16"/>
          <p:cNvGrpSpPr/>
          <p:nvPr/>
        </p:nvGrpSpPr>
        <p:grpSpPr>
          <a:xfrm>
            <a:off x="4633319" y="1708266"/>
            <a:ext cx="1411855" cy="1603682"/>
            <a:chOff x="4633319" y="1708266"/>
            <a:chExt cx="1411855" cy="1603682"/>
          </a:xfrm>
        </p:grpSpPr>
        <p:grpSp>
          <p:nvGrpSpPr>
            <p:cNvPr id="11" name="组合 10"/>
            <p:cNvGrpSpPr/>
            <p:nvPr/>
          </p:nvGrpSpPr>
          <p:grpSpPr>
            <a:xfrm>
              <a:off x="4633319" y="1708266"/>
              <a:ext cx="1411855" cy="1603682"/>
              <a:chOff x="4633319" y="1708266"/>
              <a:chExt cx="1411855" cy="1603682"/>
            </a:xfrm>
          </p:grpSpPr>
          <p:sp>
            <p:nvSpPr>
              <p:cNvPr id="41" name="任意多边形 40"/>
              <p:cNvSpPr/>
              <p:nvPr/>
            </p:nvSpPr>
            <p:spPr>
              <a:xfrm>
                <a:off x="4633319" y="1708266"/>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101600">
                <a:solidFill>
                  <a:srgbClr val="C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82" name="任意多边形 81"/>
              <p:cNvSpPr/>
              <p:nvPr/>
            </p:nvSpPr>
            <p:spPr>
              <a:xfrm>
                <a:off x="4660002" y="1747102"/>
                <a:ext cx="1336601" cy="151820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76200">
                <a:noFill/>
              </a:ln>
              <a:effectLst>
                <a:innerShdw blurRad="101600">
                  <a:prstClr val="black">
                    <a:alpha val="8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grpSp>
        <p:sp>
          <p:nvSpPr>
            <p:cNvPr id="67" name="KSO_Shape"/>
            <p:cNvSpPr/>
            <p:nvPr/>
          </p:nvSpPr>
          <p:spPr bwMode="auto">
            <a:xfrm>
              <a:off x="5011505" y="2098334"/>
              <a:ext cx="629434" cy="720000"/>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C00000"/>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grpSp>
        <p:nvGrpSpPr>
          <p:cNvPr id="21" name="组合 20"/>
          <p:cNvGrpSpPr/>
          <p:nvPr/>
        </p:nvGrpSpPr>
        <p:grpSpPr>
          <a:xfrm>
            <a:off x="4633319" y="4369823"/>
            <a:ext cx="1411855" cy="1603682"/>
            <a:chOff x="4633319" y="4369823"/>
            <a:chExt cx="1411855" cy="1603682"/>
          </a:xfrm>
        </p:grpSpPr>
        <p:grpSp>
          <p:nvGrpSpPr>
            <p:cNvPr id="15" name="组合 14"/>
            <p:cNvGrpSpPr/>
            <p:nvPr/>
          </p:nvGrpSpPr>
          <p:grpSpPr>
            <a:xfrm>
              <a:off x="4633319" y="4369823"/>
              <a:ext cx="1411855" cy="1603682"/>
              <a:chOff x="4633319" y="4369823"/>
              <a:chExt cx="1411855" cy="1603682"/>
            </a:xfrm>
          </p:grpSpPr>
          <p:sp>
            <p:nvSpPr>
              <p:cNvPr id="59" name="任意多边形 58"/>
              <p:cNvSpPr/>
              <p:nvPr/>
            </p:nvSpPr>
            <p:spPr>
              <a:xfrm>
                <a:off x="4633319" y="4369823"/>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101600">
                <a:solidFill>
                  <a:srgbClr val="C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sp>
            <p:nvSpPr>
              <p:cNvPr id="83" name="任意多边形 82"/>
              <p:cNvSpPr/>
              <p:nvPr/>
            </p:nvSpPr>
            <p:spPr>
              <a:xfrm>
                <a:off x="4660002" y="4408659"/>
                <a:ext cx="1336601" cy="1518203"/>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solidFill>
              <a:ln w="76200">
                <a:noFill/>
              </a:ln>
              <a:effectLst>
                <a:innerShdw blurRad="101600">
                  <a:prstClr val="black">
                    <a:alpha val="8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cs typeface="+mn-ea"/>
                  <a:sym typeface="+mn-lt"/>
                </a:endParaRPr>
              </a:p>
            </p:txBody>
          </p:sp>
        </p:grpSp>
        <p:sp>
          <p:nvSpPr>
            <p:cNvPr id="68" name="KSO_Shape"/>
            <p:cNvSpPr/>
            <p:nvPr/>
          </p:nvSpPr>
          <p:spPr>
            <a:xfrm>
              <a:off x="4979246" y="4789283"/>
              <a:ext cx="720000" cy="720000"/>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87" name="矩形 86"/>
          <p:cNvSpPr/>
          <p:nvPr/>
        </p:nvSpPr>
        <p:spPr>
          <a:xfrm>
            <a:off x="5612690" y="3302277"/>
            <a:ext cx="1005403" cy="1077218"/>
          </a:xfrm>
          <a:prstGeom prst="rect">
            <a:avLst/>
          </a:prstGeom>
        </p:spPr>
        <p:txBody>
          <a:bodyPr wrap="none">
            <a:spAutoFit/>
          </a:bodyPr>
          <a:lstStyle/>
          <a:p>
            <a:pPr algn="ctr"/>
            <a:r>
              <a:rPr lang="zh-CN" altLang="en-US" sz="3200" b="1" dirty="0">
                <a:solidFill>
                  <a:srgbClr val="C00000"/>
                </a:solidFill>
                <a:latin typeface="+mn-lt"/>
                <a:ea typeface="+mn-ea"/>
                <a:cs typeface="+mn-ea"/>
                <a:sym typeface="+mn-lt"/>
              </a:rPr>
              <a:t>努力</a:t>
            </a:r>
            <a:endParaRPr lang="en-US" altLang="zh-CN" sz="3200" b="1" dirty="0">
              <a:solidFill>
                <a:srgbClr val="C00000"/>
              </a:solidFill>
              <a:latin typeface="+mn-lt"/>
              <a:ea typeface="+mn-ea"/>
              <a:cs typeface="+mn-ea"/>
              <a:sym typeface="+mn-lt"/>
            </a:endParaRPr>
          </a:p>
          <a:p>
            <a:pPr algn="ctr"/>
            <a:r>
              <a:rPr lang="zh-CN" altLang="en-US" sz="3200" b="1" dirty="0">
                <a:solidFill>
                  <a:srgbClr val="C00000"/>
                </a:solidFill>
                <a:latin typeface="+mn-lt"/>
                <a:ea typeface="+mn-ea"/>
                <a:cs typeface="+mn-ea"/>
                <a:sym typeface="+mn-lt"/>
              </a:rPr>
              <a:t>方向</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87"/>
                                        </p:tgtEl>
                                        <p:attrNameLst>
                                          <p:attrName>style.visibility</p:attrName>
                                        </p:attrNameLst>
                                      </p:cBhvr>
                                      <p:to>
                                        <p:strVal val="visible"/>
                                      </p:to>
                                    </p:set>
                                    <p:anim calcmode="lin" valueType="num">
                                      <p:cBhvr>
                                        <p:cTn id="18" dur="500" fill="hold"/>
                                        <p:tgtEl>
                                          <p:spTgt spid="87"/>
                                        </p:tgtEl>
                                        <p:attrNameLst>
                                          <p:attrName>ppt_w</p:attrName>
                                        </p:attrNameLst>
                                      </p:cBhvr>
                                      <p:tavLst>
                                        <p:tav tm="0">
                                          <p:val>
                                            <p:fltVal val="0"/>
                                          </p:val>
                                        </p:tav>
                                        <p:tav tm="100000">
                                          <p:val>
                                            <p:strVal val="#ppt_w"/>
                                          </p:val>
                                        </p:tav>
                                      </p:tavLst>
                                    </p:anim>
                                    <p:anim calcmode="lin" valueType="num">
                                      <p:cBhvr>
                                        <p:cTn id="19" dur="500" fill="hold"/>
                                        <p:tgtEl>
                                          <p:spTgt spid="87"/>
                                        </p:tgtEl>
                                        <p:attrNameLst>
                                          <p:attrName>ppt_h</p:attrName>
                                        </p:attrNameLst>
                                      </p:cBhvr>
                                      <p:tavLst>
                                        <p:tav tm="0">
                                          <p:val>
                                            <p:fltVal val="0"/>
                                          </p:val>
                                        </p:tav>
                                        <p:tav tm="100000">
                                          <p:val>
                                            <p:strVal val="#ppt_h"/>
                                          </p:val>
                                        </p:tav>
                                      </p:tavLst>
                                    </p:anim>
                                    <p:animEffect transition="in" filter="fade">
                                      <p:cBhvr>
                                        <p:cTn id="20" dur="500"/>
                                        <p:tgtEl>
                                          <p:spTgt spid="87"/>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300" fill="hold"/>
                                        <p:tgtEl>
                                          <p:spTgt spid="23"/>
                                        </p:tgtEl>
                                        <p:attrNameLst>
                                          <p:attrName>ppt_w</p:attrName>
                                        </p:attrNameLst>
                                      </p:cBhvr>
                                      <p:tavLst>
                                        <p:tav tm="0">
                                          <p:val>
                                            <p:fltVal val="0"/>
                                          </p:val>
                                        </p:tav>
                                        <p:tav tm="100000">
                                          <p:val>
                                            <p:strVal val="#ppt_w"/>
                                          </p:val>
                                        </p:tav>
                                      </p:tavLst>
                                    </p:anim>
                                    <p:anim calcmode="lin" valueType="num">
                                      <p:cBhvr>
                                        <p:cTn id="25" dur="1300" fill="hold"/>
                                        <p:tgtEl>
                                          <p:spTgt spid="23"/>
                                        </p:tgtEl>
                                        <p:attrNameLst>
                                          <p:attrName>ppt_h</p:attrName>
                                        </p:attrNameLst>
                                      </p:cBhvr>
                                      <p:tavLst>
                                        <p:tav tm="0">
                                          <p:val>
                                            <p:fltVal val="0"/>
                                          </p:val>
                                        </p:tav>
                                        <p:tav tm="100000">
                                          <p:val>
                                            <p:strVal val="#ppt_h"/>
                                          </p:val>
                                        </p:tav>
                                      </p:tavLst>
                                    </p:anim>
                                    <p:anim calcmode="lin" valueType="num">
                                      <p:cBhvr>
                                        <p:cTn id="26" dur="13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7" dur="1300" fill="hold"/>
                                        <p:tgtEl>
                                          <p:spTgt spid="23"/>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300" fill="hold"/>
                                        <p:tgtEl>
                                          <p:spTgt spid="17"/>
                                        </p:tgtEl>
                                        <p:attrNameLst>
                                          <p:attrName>ppt_w</p:attrName>
                                        </p:attrNameLst>
                                      </p:cBhvr>
                                      <p:tavLst>
                                        <p:tav tm="0">
                                          <p:val>
                                            <p:fltVal val="0"/>
                                          </p:val>
                                        </p:tav>
                                        <p:tav tm="100000">
                                          <p:val>
                                            <p:strVal val="#ppt_w"/>
                                          </p:val>
                                        </p:tav>
                                      </p:tavLst>
                                    </p:anim>
                                    <p:anim calcmode="lin" valueType="num">
                                      <p:cBhvr>
                                        <p:cTn id="31" dur="1300" fill="hold"/>
                                        <p:tgtEl>
                                          <p:spTgt spid="17"/>
                                        </p:tgtEl>
                                        <p:attrNameLst>
                                          <p:attrName>ppt_h</p:attrName>
                                        </p:attrNameLst>
                                      </p:cBhvr>
                                      <p:tavLst>
                                        <p:tav tm="0">
                                          <p:val>
                                            <p:fltVal val="0"/>
                                          </p:val>
                                        </p:tav>
                                        <p:tav tm="100000">
                                          <p:val>
                                            <p:strVal val="#ppt_h"/>
                                          </p:val>
                                        </p:tav>
                                      </p:tavLst>
                                    </p:anim>
                                    <p:anim calcmode="lin" valueType="num">
                                      <p:cBhvr>
                                        <p:cTn id="32" dur="13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3" dur="1300" fill="hold"/>
                                        <p:tgtEl>
                                          <p:spTgt spid="17"/>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300" fill="hold"/>
                                        <p:tgtEl>
                                          <p:spTgt spid="18"/>
                                        </p:tgtEl>
                                        <p:attrNameLst>
                                          <p:attrName>ppt_w</p:attrName>
                                        </p:attrNameLst>
                                      </p:cBhvr>
                                      <p:tavLst>
                                        <p:tav tm="0">
                                          <p:val>
                                            <p:fltVal val="0"/>
                                          </p:val>
                                        </p:tav>
                                        <p:tav tm="100000">
                                          <p:val>
                                            <p:strVal val="#ppt_w"/>
                                          </p:val>
                                        </p:tav>
                                      </p:tavLst>
                                    </p:anim>
                                    <p:anim calcmode="lin" valueType="num">
                                      <p:cBhvr>
                                        <p:cTn id="37" dur="1300" fill="hold"/>
                                        <p:tgtEl>
                                          <p:spTgt spid="18"/>
                                        </p:tgtEl>
                                        <p:attrNameLst>
                                          <p:attrName>ppt_h</p:attrName>
                                        </p:attrNameLst>
                                      </p:cBhvr>
                                      <p:tavLst>
                                        <p:tav tm="0">
                                          <p:val>
                                            <p:fltVal val="0"/>
                                          </p:val>
                                        </p:tav>
                                        <p:tav tm="100000">
                                          <p:val>
                                            <p:strVal val="#ppt_h"/>
                                          </p:val>
                                        </p:tav>
                                      </p:tavLst>
                                    </p:anim>
                                    <p:anim calcmode="lin" valueType="num">
                                      <p:cBhvr>
                                        <p:cTn id="38" dur="13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9" dur="1300" fill="hold"/>
                                        <p:tgtEl>
                                          <p:spTgt spid="18"/>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300" fill="hold"/>
                                        <p:tgtEl>
                                          <p:spTgt spid="19"/>
                                        </p:tgtEl>
                                        <p:attrNameLst>
                                          <p:attrName>ppt_w</p:attrName>
                                        </p:attrNameLst>
                                      </p:cBhvr>
                                      <p:tavLst>
                                        <p:tav tm="0">
                                          <p:val>
                                            <p:fltVal val="0"/>
                                          </p:val>
                                        </p:tav>
                                        <p:tav tm="100000">
                                          <p:val>
                                            <p:strVal val="#ppt_w"/>
                                          </p:val>
                                        </p:tav>
                                      </p:tavLst>
                                    </p:anim>
                                    <p:anim calcmode="lin" valueType="num">
                                      <p:cBhvr>
                                        <p:cTn id="43" dur="1300" fill="hold"/>
                                        <p:tgtEl>
                                          <p:spTgt spid="19"/>
                                        </p:tgtEl>
                                        <p:attrNameLst>
                                          <p:attrName>ppt_h</p:attrName>
                                        </p:attrNameLst>
                                      </p:cBhvr>
                                      <p:tavLst>
                                        <p:tav tm="0">
                                          <p:val>
                                            <p:fltVal val="0"/>
                                          </p:val>
                                        </p:tav>
                                        <p:tav tm="100000">
                                          <p:val>
                                            <p:strVal val="#ppt_h"/>
                                          </p:val>
                                        </p:tav>
                                      </p:tavLst>
                                    </p:anim>
                                    <p:anim calcmode="lin" valueType="num">
                                      <p:cBhvr>
                                        <p:cTn id="44" dur="13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5" dur="1300" fill="hold"/>
                                        <p:tgtEl>
                                          <p:spTgt spid="19"/>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300" fill="hold"/>
                                        <p:tgtEl>
                                          <p:spTgt spid="20"/>
                                        </p:tgtEl>
                                        <p:attrNameLst>
                                          <p:attrName>ppt_w</p:attrName>
                                        </p:attrNameLst>
                                      </p:cBhvr>
                                      <p:tavLst>
                                        <p:tav tm="0">
                                          <p:val>
                                            <p:fltVal val="0"/>
                                          </p:val>
                                        </p:tav>
                                        <p:tav tm="100000">
                                          <p:val>
                                            <p:strVal val="#ppt_w"/>
                                          </p:val>
                                        </p:tav>
                                      </p:tavLst>
                                    </p:anim>
                                    <p:anim calcmode="lin" valueType="num">
                                      <p:cBhvr>
                                        <p:cTn id="49" dur="1300" fill="hold"/>
                                        <p:tgtEl>
                                          <p:spTgt spid="20"/>
                                        </p:tgtEl>
                                        <p:attrNameLst>
                                          <p:attrName>ppt_h</p:attrName>
                                        </p:attrNameLst>
                                      </p:cBhvr>
                                      <p:tavLst>
                                        <p:tav tm="0">
                                          <p:val>
                                            <p:fltVal val="0"/>
                                          </p:val>
                                        </p:tav>
                                        <p:tav tm="100000">
                                          <p:val>
                                            <p:strVal val="#ppt_h"/>
                                          </p:val>
                                        </p:tav>
                                      </p:tavLst>
                                    </p:anim>
                                    <p:anim calcmode="lin" valueType="num">
                                      <p:cBhvr>
                                        <p:cTn id="50" dur="1300" fill="hold"/>
                                        <p:tgtEl>
                                          <p:spTgt spid="20"/>
                                        </p:tgtEl>
                                        <p:attrNameLst>
                                          <p:attrName>ppt_x</p:attrName>
                                        </p:attrNameLst>
                                      </p:cBhvr>
                                      <p:tavLst>
                                        <p:tav tm="0" fmla="#ppt_x+(cos(-2*pi*(1-$))*-#ppt_x-sin(-2*pi*(1-$))*(1-#ppt_y))*(1-$)">
                                          <p:val>
                                            <p:fltVal val="0"/>
                                          </p:val>
                                        </p:tav>
                                        <p:tav tm="100000">
                                          <p:val>
                                            <p:fltVal val="1"/>
                                          </p:val>
                                        </p:tav>
                                      </p:tavLst>
                                    </p:anim>
                                    <p:anim calcmode="lin" valueType="num">
                                      <p:cBhvr>
                                        <p:cTn id="51" dur="1300" fill="hold"/>
                                        <p:tgtEl>
                                          <p:spTgt spid="20"/>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1300" fill="hold"/>
                                        <p:tgtEl>
                                          <p:spTgt spid="21"/>
                                        </p:tgtEl>
                                        <p:attrNameLst>
                                          <p:attrName>ppt_w</p:attrName>
                                        </p:attrNameLst>
                                      </p:cBhvr>
                                      <p:tavLst>
                                        <p:tav tm="0">
                                          <p:val>
                                            <p:fltVal val="0"/>
                                          </p:val>
                                        </p:tav>
                                        <p:tav tm="100000">
                                          <p:val>
                                            <p:strVal val="#ppt_w"/>
                                          </p:val>
                                        </p:tav>
                                      </p:tavLst>
                                    </p:anim>
                                    <p:anim calcmode="lin" valueType="num">
                                      <p:cBhvr>
                                        <p:cTn id="55" dur="1300" fill="hold"/>
                                        <p:tgtEl>
                                          <p:spTgt spid="21"/>
                                        </p:tgtEl>
                                        <p:attrNameLst>
                                          <p:attrName>ppt_h</p:attrName>
                                        </p:attrNameLst>
                                      </p:cBhvr>
                                      <p:tavLst>
                                        <p:tav tm="0">
                                          <p:val>
                                            <p:fltVal val="0"/>
                                          </p:val>
                                        </p:tav>
                                        <p:tav tm="100000">
                                          <p:val>
                                            <p:strVal val="#ppt_h"/>
                                          </p:val>
                                        </p:tav>
                                      </p:tavLst>
                                    </p:anim>
                                    <p:anim calcmode="lin" valueType="num">
                                      <p:cBhvr>
                                        <p:cTn id="56" dur="13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7" dur="13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2500"/>
                            </p:stCondLst>
                            <p:childTnLst>
                              <p:par>
                                <p:cTn id="59" presetID="15"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fltVal val="0"/>
                                          </p:val>
                                        </p:tav>
                                        <p:tav tm="100000">
                                          <p:val>
                                            <p:strVal val="#ppt_w"/>
                                          </p:val>
                                        </p:tav>
                                      </p:tavLst>
                                    </p:anim>
                                    <p:anim calcmode="lin" valueType="num">
                                      <p:cBhvr>
                                        <p:cTn id="62" dur="1000" fill="hold"/>
                                        <p:tgtEl>
                                          <p:spTgt spid="27"/>
                                        </p:tgtEl>
                                        <p:attrNameLst>
                                          <p:attrName>ppt_h</p:attrName>
                                        </p:attrNameLst>
                                      </p:cBhvr>
                                      <p:tavLst>
                                        <p:tav tm="0">
                                          <p:val>
                                            <p:fltVal val="0"/>
                                          </p:val>
                                        </p:tav>
                                        <p:tav tm="100000">
                                          <p:val>
                                            <p:strVal val="#ppt_h"/>
                                          </p:val>
                                        </p:tav>
                                      </p:tavLst>
                                    </p:anim>
                                    <p:anim calcmode="lin" valueType="num">
                                      <p:cBhvr>
                                        <p:cTn id="63"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27"/>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1000" fill="hold"/>
                                        <p:tgtEl>
                                          <p:spTgt spid="28"/>
                                        </p:tgtEl>
                                        <p:attrNameLst>
                                          <p:attrName>ppt_w</p:attrName>
                                        </p:attrNameLst>
                                      </p:cBhvr>
                                      <p:tavLst>
                                        <p:tav tm="0">
                                          <p:val>
                                            <p:fltVal val="0"/>
                                          </p:val>
                                        </p:tav>
                                        <p:tav tm="100000">
                                          <p:val>
                                            <p:strVal val="#ppt_w"/>
                                          </p:val>
                                        </p:tav>
                                      </p:tavLst>
                                    </p:anim>
                                    <p:anim calcmode="lin" valueType="num">
                                      <p:cBhvr>
                                        <p:cTn id="68" dur="1000" fill="hold"/>
                                        <p:tgtEl>
                                          <p:spTgt spid="28"/>
                                        </p:tgtEl>
                                        <p:attrNameLst>
                                          <p:attrName>ppt_h</p:attrName>
                                        </p:attrNameLst>
                                      </p:cBhvr>
                                      <p:tavLst>
                                        <p:tav tm="0">
                                          <p:val>
                                            <p:fltVal val="0"/>
                                          </p:val>
                                        </p:tav>
                                        <p:tav tm="100000">
                                          <p:val>
                                            <p:strVal val="#ppt_h"/>
                                          </p:val>
                                        </p:tav>
                                      </p:tavLst>
                                    </p:anim>
                                    <p:anim calcmode="lin" valueType="num">
                                      <p:cBhvr>
                                        <p:cTn id="6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28"/>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1000" fill="hold"/>
                                        <p:tgtEl>
                                          <p:spTgt spid="29"/>
                                        </p:tgtEl>
                                        <p:attrNameLst>
                                          <p:attrName>ppt_w</p:attrName>
                                        </p:attrNameLst>
                                      </p:cBhvr>
                                      <p:tavLst>
                                        <p:tav tm="0">
                                          <p:val>
                                            <p:fltVal val="0"/>
                                          </p:val>
                                        </p:tav>
                                        <p:tav tm="100000">
                                          <p:val>
                                            <p:strVal val="#ppt_w"/>
                                          </p:val>
                                        </p:tav>
                                      </p:tavLst>
                                    </p:anim>
                                    <p:anim calcmode="lin" valueType="num">
                                      <p:cBhvr>
                                        <p:cTn id="74" dur="1000" fill="hold"/>
                                        <p:tgtEl>
                                          <p:spTgt spid="29"/>
                                        </p:tgtEl>
                                        <p:attrNameLst>
                                          <p:attrName>ppt_h</p:attrName>
                                        </p:attrNameLst>
                                      </p:cBhvr>
                                      <p:tavLst>
                                        <p:tav tm="0">
                                          <p:val>
                                            <p:fltVal val="0"/>
                                          </p:val>
                                        </p:tav>
                                        <p:tav tm="100000">
                                          <p:val>
                                            <p:strVal val="#ppt_h"/>
                                          </p:val>
                                        </p:tav>
                                      </p:tavLst>
                                    </p:anim>
                                    <p:anim calcmode="lin" valueType="num">
                                      <p:cBhvr>
                                        <p:cTn id="75"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29"/>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fltVal val="0"/>
                                          </p:val>
                                        </p:tav>
                                        <p:tav tm="100000">
                                          <p:val>
                                            <p:strVal val="#ppt_w"/>
                                          </p:val>
                                        </p:tav>
                                      </p:tavLst>
                                    </p:anim>
                                    <p:anim calcmode="lin" valueType="num">
                                      <p:cBhvr>
                                        <p:cTn id="80" dur="1000" fill="hold"/>
                                        <p:tgtEl>
                                          <p:spTgt spid="25"/>
                                        </p:tgtEl>
                                        <p:attrNameLst>
                                          <p:attrName>ppt_h</p:attrName>
                                        </p:attrNameLst>
                                      </p:cBhvr>
                                      <p:tavLst>
                                        <p:tav tm="0">
                                          <p:val>
                                            <p:fltVal val="0"/>
                                          </p:val>
                                        </p:tav>
                                        <p:tav tm="100000">
                                          <p:val>
                                            <p:strVal val="#ppt_h"/>
                                          </p:val>
                                        </p:tav>
                                      </p:tavLst>
                                    </p:anim>
                                    <p:anim calcmode="lin" valueType="num">
                                      <p:cBhvr>
                                        <p:cTn id="81"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5"/>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1000" fill="hold"/>
                                        <p:tgtEl>
                                          <p:spTgt spid="26"/>
                                        </p:tgtEl>
                                        <p:attrNameLst>
                                          <p:attrName>ppt_w</p:attrName>
                                        </p:attrNameLst>
                                      </p:cBhvr>
                                      <p:tavLst>
                                        <p:tav tm="0">
                                          <p:val>
                                            <p:fltVal val="0"/>
                                          </p:val>
                                        </p:tav>
                                        <p:tav tm="100000">
                                          <p:val>
                                            <p:strVal val="#ppt_w"/>
                                          </p:val>
                                        </p:tav>
                                      </p:tavLst>
                                    </p:anim>
                                    <p:anim calcmode="lin" valueType="num">
                                      <p:cBhvr>
                                        <p:cTn id="86" dur="1000" fill="hold"/>
                                        <p:tgtEl>
                                          <p:spTgt spid="26"/>
                                        </p:tgtEl>
                                        <p:attrNameLst>
                                          <p:attrName>ppt_h</p:attrName>
                                        </p:attrNameLst>
                                      </p:cBhvr>
                                      <p:tavLst>
                                        <p:tav tm="0">
                                          <p:val>
                                            <p:fltVal val="0"/>
                                          </p:val>
                                        </p:tav>
                                        <p:tav tm="100000">
                                          <p:val>
                                            <p:strVal val="#ppt_h"/>
                                          </p:val>
                                        </p:tav>
                                      </p:tavLst>
                                    </p:anim>
                                    <p:anim calcmode="lin" valueType="num">
                                      <p:cBhvr>
                                        <p:cTn id="87"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26"/>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1000" fill="hold"/>
                                        <p:tgtEl>
                                          <p:spTgt spid="24"/>
                                        </p:tgtEl>
                                        <p:attrNameLst>
                                          <p:attrName>ppt_w</p:attrName>
                                        </p:attrNameLst>
                                      </p:cBhvr>
                                      <p:tavLst>
                                        <p:tav tm="0">
                                          <p:val>
                                            <p:fltVal val="0"/>
                                          </p:val>
                                        </p:tav>
                                        <p:tav tm="100000">
                                          <p:val>
                                            <p:strVal val="#ppt_w"/>
                                          </p:val>
                                        </p:tav>
                                      </p:tavLst>
                                    </p:anim>
                                    <p:anim calcmode="lin" valueType="num">
                                      <p:cBhvr>
                                        <p:cTn id="92" dur="1000" fill="hold"/>
                                        <p:tgtEl>
                                          <p:spTgt spid="24"/>
                                        </p:tgtEl>
                                        <p:attrNameLst>
                                          <p:attrName>ppt_h</p:attrName>
                                        </p:attrNameLst>
                                      </p:cBhvr>
                                      <p:tavLst>
                                        <p:tav tm="0">
                                          <p:val>
                                            <p:fltVal val="0"/>
                                          </p:val>
                                        </p:tav>
                                        <p:tav tm="100000">
                                          <p:val>
                                            <p:strVal val="#ppt_h"/>
                                          </p:val>
                                        </p:tav>
                                      </p:tavLst>
                                    </p:anim>
                                    <p:anim calcmode="lin" valueType="num">
                                      <p:cBhvr>
                                        <p:cTn id="93"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2" grpId="0"/>
      <p:bldP spid="8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工作效率提高</a:t>
            </a:r>
            <a:endParaRPr lang="zh-CN" altLang="en-US" dirty="0">
              <a:latin typeface="+mn-lt"/>
              <a:ea typeface="+mn-ea"/>
              <a:cs typeface="+mn-ea"/>
              <a:sym typeface="+mn-lt"/>
            </a:endParaRPr>
          </a:p>
        </p:txBody>
      </p:sp>
      <p:sp>
        <p:nvSpPr>
          <p:cNvPr id="44" name="TextBox 43"/>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cxnSp>
        <p:nvCxnSpPr>
          <p:cNvPr id="46" name="直接连接符 45"/>
          <p:cNvCxnSpPr/>
          <p:nvPr/>
        </p:nvCxnSpPr>
        <p:spPr>
          <a:xfrm>
            <a:off x="0" y="5518295"/>
            <a:ext cx="12192000" cy="0"/>
          </a:xfrm>
          <a:prstGeom prst="line">
            <a:avLst/>
          </a:prstGeom>
          <a:noFill/>
          <a:ln w="9525" cap="flat" cmpd="sng" algn="ctr">
            <a:solidFill>
              <a:srgbClr val="C00000"/>
            </a:solidFill>
            <a:prstDash val="solid"/>
          </a:ln>
          <a:effectLst/>
        </p:spPr>
      </p:cxnSp>
      <p:sp>
        <p:nvSpPr>
          <p:cNvPr id="47" name="椭圆 46"/>
          <p:cNvSpPr/>
          <p:nvPr/>
        </p:nvSpPr>
        <p:spPr>
          <a:xfrm>
            <a:off x="2495700" y="5344265"/>
            <a:ext cx="295076" cy="295076"/>
          </a:xfrm>
          <a:prstGeom prst="ellipse">
            <a:avLst/>
          </a:prstGeom>
          <a:solidFill>
            <a:schemeClr val="bg1">
              <a:lumMod val="95000"/>
            </a:schemeClr>
          </a:solidFill>
          <a:ln>
            <a:solidFill>
              <a:srgbClr val="929397"/>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cs typeface="+mn-ea"/>
              <a:sym typeface="+mn-lt"/>
            </a:endParaRPr>
          </a:p>
        </p:txBody>
      </p:sp>
      <p:grpSp>
        <p:nvGrpSpPr>
          <p:cNvPr id="48" name="组合 47"/>
          <p:cNvGrpSpPr/>
          <p:nvPr/>
        </p:nvGrpSpPr>
        <p:grpSpPr>
          <a:xfrm>
            <a:off x="1781167" y="1665967"/>
            <a:ext cx="1672096" cy="3500208"/>
            <a:chOff x="1115616" y="1077584"/>
            <a:chExt cx="1224136" cy="2562492"/>
          </a:xfrm>
        </p:grpSpPr>
        <p:sp>
          <p:nvSpPr>
            <p:cNvPr id="49" name="任意多边形 4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cs typeface="+mn-ea"/>
                <a:sym typeface="+mn-lt"/>
              </a:endParaRPr>
            </a:p>
          </p:txBody>
        </p:sp>
        <p:sp>
          <p:nvSpPr>
            <p:cNvPr id="50" name="圆角矩形 49"/>
            <p:cNvSpPr/>
            <p:nvPr/>
          </p:nvSpPr>
          <p:spPr>
            <a:xfrm>
              <a:off x="1259632" y="1216298"/>
              <a:ext cx="936104" cy="2088232"/>
            </a:xfrm>
            <a:prstGeom prst="roundRect">
              <a:avLst>
                <a:gd name="adj" fmla="val 14632"/>
              </a:avLst>
            </a:prstGeom>
            <a:solidFill>
              <a:srgbClr val="C00000"/>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endParaRPr lang="zh-CN" altLang="en-US" dirty="0">
                <a:solidFill>
                  <a:sysClr val="window" lastClr="FFFFFF"/>
                </a:solidFill>
                <a:latin typeface="+mn-lt"/>
                <a:ea typeface="+mn-ea"/>
                <a:cs typeface="+mn-ea"/>
                <a:sym typeface="+mn-lt"/>
              </a:endParaRPr>
            </a:p>
          </p:txBody>
        </p:sp>
        <p:sp>
          <p:nvSpPr>
            <p:cNvPr id="51" name="矩形 50"/>
            <p:cNvSpPr/>
            <p:nvPr/>
          </p:nvSpPr>
          <p:spPr>
            <a:xfrm>
              <a:off x="1257002" y="1851670"/>
              <a:ext cx="938733" cy="360040"/>
            </a:xfrm>
            <a:prstGeom prst="rect">
              <a:avLst/>
            </a:prstGeom>
            <a:solidFill>
              <a:sysClr val="window" lastClr="FFFFFF">
                <a:lumMod val="95000"/>
              </a:sysClr>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defRPr/>
              </a:pPr>
              <a:r>
                <a:rPr lang="en-US" altLang="zh-CN" sz="2400" dirty="0">
                  <a:solidFill>
                    <a:schemeClr val="tx1">
                      <a:lumMod val="65000"/>
                      <a:lumOff val="35000"/>
                    </a:schemeClr>
                  </a:solidFill>
                  <a:latin typeface="+mn-lt"/>
                  <a:ea typeface="+mn-ea"/>
                  <a:cs typeface="+mn-ea"/>
                  <a:sym typeface="+mn-lt"/>
                </a:rPr>
                <a:t>01</a:t>
              </a:r>
              <a:endParaRPr lang="zh-CN" altLang="en-US" sz="2400" dirty="0">
                <a:solidFill>
                  <a:schemeClr val="tx1">
                    <a:lumMod val="65000"/>
                    <a:lumOff val="35000"/>
                  </a:schemeClr>
                </a:solidFill>
                <a:latin typeface="+mn-lt"/>
                <a:ea typeface="+mn-ea"/>
                <a:cs typeface="+mn-ea"/>
                <a:sym typeface="+mn-lt"/>
              </a:endParaRPr>
            </a:p>
          </p:txBody>
        </p:sp>
        <p:sp>
          <p:nvSpPr>
            <p:cNvPr id="52" name="文本框 16"/>
            <p:cNvSpPr txBox="1"/>
            <p:nvPr/>
          </p:nvSpPr>
          <p:spPr>
            <a:xfrm>
              <a:off x="1378778" y="1274613"/>
              <a:ext cx="683569" cy="518241"/>
            </a:xfrm>
            <a:prstGeom prst="rect">
              <a:avLst/>
            </a:prstGeom>
            <a:noFill/>
          </p:spPr>
          <p:txBody>
            <a:bodyPr wrap="square"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prstClr val="white"/>
                  </a:solidFill>
                  <a:effectLst/>
                  <a:uLnTx/>
                  <a:uFillTx/>
                  <a:latin typeface="+mn-lt"/>
                  <a:ea typeface="+mn-ea"/>
                  <a:cs typeface="+mn-ea"/>
                  <a:sym typeface="+mn-lt"/>
                </a:rPr>
                <a:t>添加标题</a:t>
              </a:r>
            </a:p>
          </p:txBody>
        </p:sp>
        <p:sp>
          <p:nvSpPr>
            <p:cNvPr id="53" name="文本框 17"/>
            <p:cNvSpPr txBox="1"/>
            <p:nvPr/>
          </p:nvSpPr>
          <p:spPr>
            <a:xfrm>
              <a:off x="1257000" y="2241929"/>
              <a:ext cx="938732" cy="912555"/>
            </a:xfrm>
            <a:prstGeom prst="rect">
              <a:avLst/>
            </a:prstGeom>
            <a:noFill/>
          </p:spPr>
          <p:txBody>
            <a:bodyPr wrap="square" rtlCol="0">
              <a:spAutoFit/>
            </a:bodyPr>
            <a:lstStyle/>
            <a:p>
              <a:pPr algn="ctr">
                <a:lnSpc>
                  <a:spcPct val="150000"/>
                </a:lnSpc>
              </a:pPr>
              <a:r>
                <a:rPr lang="zh-CN" altLang="en-US" sz="1000" kern="0" dirty="0">
                  <a:solidFill>
                    <a:schemeClr val="bg1"/>
                  </a:solidFill>
                  <a:latin typeface="+mn-lt"/>
                  <a:ea typeface="+mn-ea"/>
                  <a:cs typeface="+mn-ea"/>
                  <a:sym typeface="+mn-lt"/>
                </a:rPr>
                <a:t>在这里输入您的文字；请在这里输入您的文字；请在这里输入您的文字</a:t>
              </a:r>
              <a:r>
                <a:rPr lang="zh-CN" altLang="en-US" sz="1000" kern="0" dirty="0" smtClean="0">
                  <a:solidFill>
                    <a:schemeClr val="bg1"/>
                  </a:solidFill>
                  <a:latin typeface="+mn-lt"/>
                  <a:ea typeface="+mn-ea"/>
                  <a:cs typeface="+mn-ea"/>
                  <a:sym typeface="+mn-lt"/>
                </a:rPr>
                <a:t>；</a:t>
              </a:r>
              <a:r>
                <a:rPr lang="zh-CN" altLang="en-US" sz="1000" kern="0" dirty="0">
                  <a:solidFill>
                    <a:schemeClr val="bg1"/>
                  </a:solidFill>
                  <a:latin typeface="+mn-lt"/>
                  <a:ea typeface="+mn-ea"/>
                  <a:cs typeface="+mn-ea"/>
                  <a:sym typeface="+mn-lt"/>
                </a:rPr>
                <a:t>里输入</a:t>
              </a:r>
              <a:r>
                <a:rPr lang="zh-CN" altLang="en-US" sz="1000" kern="0" dirty="0" smtClean="0">
                  <a:solidFill>
                    <a:schemeClr val="bg1"/>
                  </a:solidFill>
                  <a:latin typeface="+mn-lt"/>
                  <a:ea typeface="+mn-ea"/>
                  <a:cs typeface="+mn-ea"/>
                  <a:sym typeface="+mn-lt"/>
                </a:rPr>
                <a:t>请</a:t>
              </a:r>
              <a:r>
                <a:rPr lang="zh-CN" altLang="en-US" sz="1000" kern="0" dirty="0">
                  <a:solidFill>
                    <a:schemeClr val="bg1"/>
                  </a:solidFill>
                  <a:latin typeface="+mn-lt"/>
                  <a:ea typeface="+mn-ea"/>
                  <a:cs typeface="+mn-ea"/>
                  <a:sym typeface="+mn-lt"/>
                </a:rPr>
                <a:t>在</a:t>
              </a:r>
              <a:r>
                <a:rPr lang="zh-CN" altLang="en-US" sz="1000" kern="0" dirty="0" smtClean="0">
                  <a:solidFill>
                    <a:schemeClr val="bg1"/>
                  </a:solidFill>
                  <a:latin typeface="+mn-lt"/>
                  <a:ea typeface="+mn-ea"/>
                  <a:cs typeface="+mn-ea"/>
                  <a:sym typeface="+mn-lt"/>
                </a:rPr>
                <a:t>这里。</a:t>
              </a:r>
              <a:endParaRPr lang="en-US" altLang="zh-CN" sz="1000" dirty="0">
                <a:solidFill>
                  <a:schemeClr val="bg1"/>
                </a:solidFill>
                <a:latin typeface="+mn-lt"/>
                <a:ea typeface="+mn-ea"/>
                <a:cs typeface="+mn-ea"/>
                <a:sym typeface="+mn-lt"/>
              </a:endParaRPr>
            </a:p>
          </p:txBody>
        </p:sp>
      </p:grpSp>
      <p:sp>
        <p:nvSpPr>
          <p:cNvPr id="54" name="椭圆 53"/>
          <p:cNvSpPr/>
          <p:nvPr/>
        </p:nvSpPr>
        <p:spPr>
          <a:xfrm>
            <a:off x="4701068" y="5344265"/>
            <a:ext cx="295076" cy="295076"/>
          </a:xfrm>
          <a:prstGeom prst="ellipse">
            <a:avLst/>
          </a:prstGeom>
          <a:solidFill>
            <a:schemeClr val="bg1">
              <a:lumMod val="95000"/>
            </a:schemeClr>
          </a:solidFill>
          <a:ln>
            <a:solidFill>
              <a:srgbClr val="929397"/>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cs typeface="+mn-ea"/>
              <a:sym typeface="+mn-lt"/>
            </a:endParaRPr>
          </a:p>
        </p:txBody>
      </p:sp>
      <p:grpSp>
        <p:nvGrpSpPr>
          <p:cNvPr id="55" name="组合 54"/>
          <p:cNvGrpSpPr/>
          <p:nvPr/>
        </p:nvGrpSpPr>
        <p:grpSpPr>
          <a:xfrm>
            <a:off x="3986537" y="1665967"/>
            <a:ext cx="1672096" cy="3500208"/>
            <a:chOff x="1115616" y="1077584"/>
            <a:chExt cx="1224136" cy="2562492"/>
          </a:xfrm>
        </p:grpSpPr>
        <p:sp>
          <p:nvSpPr>
            <p:cNvPr id="56" name="任意多边形 5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cs typeface="+mn-ea"/>
                <a:sym typeface="+mn-lt"/>
              </a:endParaRPr>
            </a:p>
          </p:txBody>
        </p:sp>
        <p:sp>
          <p:nvSpPr>
            <p:cNvPr id="57" name="圆角矩形 56"/>
            <p:cNvSpPr/>
            <p:nvPr/>
          </p:nvSpPr>
          <p:spPr>
            <a:xfrm>
              <a:off x="1259632" y="1216298"/>
              <a:ext cx="936104" cy="2088232"/>
            </a:xfrm>
            <a:prstGeom prst="roundRect">
              <a:avLst>
                <a:gd name="adj" fmla="val 14632"/>
              </a:avLst>
            </a:prstGeom>
            <a:solidFill>
              <a:srgbClr val="E6241A"/>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endParaRPr lang="zh-CN" altLang="en-US" dirty="0">
                <a:solidFill>
                  <a:sysClr val="window" lastClr="FFFFFF"/>
                </a:solidFill>
                <a:latin typeface="+mn-lt"/>
                <a:ea typeface="+mn-ea"/>
                <a:cs typeface="+mn-ea"/>
                <a:sym typeface="+mn-lt"/>
              </a:endParaRPr>
            </a:p>
          </p:txBody>
        </p:sp>
        <p:sp>
          <p:nvSpPr>
            <p:cNvPr id="58" name="矩形 57"/>
            <p:cNvSpPr/>
            <p:nvPr/>
          </p:nvSpPr>
          <p:spPr>
            <a:xfrm>
              <a:off x="1257002" y="1851670"/>
              <a:ext cx="938733" cy="360040"/>
            </a:xfrm>
            <a:prstGeom prst="rect">
              <a:avLst/>
            </a:prstGeom>
            <a:solidFill>
              <a:sysClr val="window" lastClr="FFFFFF">
                <a:lumMod val="95000"/>
              </a:sysClr>
            </a:solidFill>
            <a:ln w="25400" cap="flat" cmpd="sng" algn="ctr">
              <a:noFill/>
              <a:prstDash val="solid"/>
            </a:ln>
            <a:effectLst/>
          </p:spPr>
          <p:txBody>
            <a:bodyPr rtlCol="0" anchor="ctr"/>
            <a:lstStyle/>
            <a:p>
              <a:pPr algn="ctr">
                <a:defRPr/>
              </a:pPr>
              <a:r>
                <a:rPr lang="en-US" altLang="zh-CN" sz="2400" dirty="0" smtClean="0">
                  <a:solidFill>
                    <a:schemeClr val="tx1">
                      <a:lumMod val="65000"/>
                      <a:lumOff val="35000"/>
                    </a:schemeClr>
                  </a:solidFill>
                  <a:latin typeface="+mn-lt"/>
                  <a:ea typeface="+mn-ea"/>
                  <a:cs typeface="+mn-ea"/>
                  <a:sym typeface="+mn-lt"/>
                </a:rPr>
                <a:t>02</a:t>
              </a:r>
              <a:endParaRPr lang="zh-CN" altLang="en-US" sz="2400" dirty="0">
                <a:solidFill>
                  <a:schemeClr val="tx1">
                    <a:lumMod val="65000"/>
                    <a:lumOff val="35000"/>
                  </a:schemeClr>
                </a:solidFill>
                <a:latin typeface="+mn-lt"/>
                <a:ea typeface="+mn-ea"/>
                <a:cs typeface="+mn-ea"/>
                <a:sym typeface="+mn-lt"/>
              </a:endParaRPr>
            </a:p>
          </p:txBody>
        </p:sp>
        <p:sp>
          <p:nvSpPr>
            <p:cNvPr id="59" name="文本框 24"/>
            <p:cNvSpPr txBox="1"/>
            <p:nvPr/>
          </p:nvSpPr>
          <p:spPr>
            <a:xfrm>
              <a:off x="1368152" y="1274613"/>
              <a:ext cx="683569" cy="518241"/>
            </a:xfrm>
            <a:prstGeom prst="rect">
              <a:avLst/>
            </a:prstGeom>
            <a:noFill/>
          </p:spPr>
          <p:txBody>
            <a:bodyPr wrap="square" rtlCol="0">
              <a:spAutoFit/>
            </a:bodyPr>
            <a:lstStyle/>
            <a:p>
              <a:pPr algn="ctr" defTabSz="1219200">
                <a:defRPr/>
              </a:pPr>
              <a:r>
                <a:rPr lang="zh-CN" altLang="en-US" sz="2000" kern="0" dirty="0">
                  <a:solidFill>
                    <a:prstClr val="white"/>
                  </a:solidFill>
                  <a:latin typeface="+mn-lt"/>
                  <a:ea typeface="+mn-ea"/>
                  <a:cs typeface="+mn-ea"/>
                  <a:sym typeface="+mn-lt"/>
                </a:rPr>
                <a:t>添加标题</a:t>
              </a:r>
            </a:p>
          </p:txBody>
        </p:sp>
        <p:sp>
          <p:nvSpPr>
            <p:cNvPr id="60" name="文本框 25"/>
            <p:cNvSpPr txBox="1"/>
            <p:nvPr/>
          </p:nvSpPr>
          <p:spPr>
            <a:xfrm>
              <a:off x="1257000" y="2241929"/>
              <a:ext cx="938732" cy="912555"/>
            </a:xfrm>
            <a:prstGeom prst="rect">
              <a:avLst/>
            </a:prstGeom>
            <a:noFill/>
          </p:spPr>
          <p:txBody>
            <a:bodyPr wrap="square" rtlCol="0">
              <a:spAutoFit/>
            </a:bodyPr>
            <a:lstStyle/>
            <a:p>
              <a:pPr algn="ctr">
                <a:lnSpc>
                  <a:spcPct val="150000"/>
                </a:lnSpc>
              </a:pPr>
              <a:r>
                <a:rPr lang="zh-CN" altLang="en-US" sz="1000" kern="0" dirty="0">
                  <a:solidFill>
                    <a:schemeClr val="bg1"/>
                  </a:solidFill>
                  <a:latin typeface="+mn-lt"/>
                  <a:ea typeface="+mn-ea"/>
                  <a:cs typeface="+mn-ea"/>
                  <a:sym typeface="+mn-lt"/>
                </a:rPr>
                <a:t>在这里输入您的文字；请在这里输入您的文字；请在这里输入您的文字；里输入请在这里。</a:t>
              </a:r>
              <a:endParaRPr lang="en-US" altLang="zh-CN" sz="1000" dirty="0">
                <a:solidFill>
                  <a:schemeClr val="bg1"/>
                </a:solidFill>
                <a:latin typeface="+mn-lt"/>
                <a:ea typeface="+mn-ea"/>
                <a:cs typeface="+mn-ea"/>
                <a:sym typeface="+mn-lt"/>
              </a:endParaRPr>
            </a:p>
          </p:txBody>
        </p:sp>
      </p:grpSp>
      <p:sp>
        <p:nvSpPr>
          <p:cNvPr id="61" name="椭圆 60"/>
          <p:cNvSpPr/>
          <p:nvPr/>
        </p:nvSpPr>
        <p:spPr>
          <a:xfrm>
            <a:off x="6906439" y="5344265"/>
            <a:ext cx="295076" cy="295076"/>
          </a:xfrm>
          <a:prstGeom prst="ellipse">
            <a:avLst/>
          </a:prstGeom>
          <a:solidFill>
            <a:schemeClr val="bg1">
              <a:lumMod val="95000"/>
            </a:schemeClr>
          </a:solidFill>
          <a:ln>
            <a:solidFill>
              <a:srgbClr val="929397"/>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cs typeface="+mn-ea"/>
              <a:sym typeface="+mn-lt"/>
            </a:endParaRPr>
          </a:p>
        </p:txBody>
      </p:sp>
      <p:grpSp>
        <p:nvGrpSpPr>
          <p:cNvPr id="62" name="组合 61"/>
          <p:cNvGrpSpPr/>
          <p:nvPr/>
        </p:nvGrpSpPr>
        <p:grpSpPr>
          <a:xfrm>
            <a:off x="6191908" y="1665967"/>
            <a:ext cx="1672096" cy="3500208"/>
            <a:chOff x="1115616" y="1077584"/>
            <a:chExt cx="1224136" cy="2562492"/>
          </a:xfrm>
        </p:grpSpPr>
        <p:sp>
          <p:nvSpPr>
            <p:cNvPr id="63" name="任意多边形 6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cs typeface="+mn-ea"/>
                <a:sym typeface="+mn-lt"/>
              </a:endParaRPr>
            </a:p>
          </p:txBody>
        </p:sp>
        <p:sp>
          <p:nvSpPr>
            <p:cNvPr id="64" name="圆角矩形 63"/>
            <p:cNvSpPr/>
            <p:nvPr/>
          </p:nvSpPr>
          <p:spPr>
            <a:xfrm>
              <a:off x="1259632" y="1216298"/>
              <a:ext cx="936104" cy="2088232"/>
            </a:xfrm>
            <a:prstGeom prst="roundRect">
              <a:avLst>
                <a:gd name="adj" fmla="val 14632"/>
              </a:avLst>
            </a:prstGeom>
            <a:solidFill>
              <a:srgbClr val="C00000"/>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endParaRPr lang="zh-CN" altLang="en-US" dirty="0">
                <a:solidFill>
                  <a:sysClr val="window" lastClr="FFFFFF"/>
                </a:solidFill>
                <a:latin typeface="+mn-lt"/>
                <a:ea typeface="+mn-ea"/>
                <a:cs typeface="+mn-ea"/>
                <a:sym typeface="+mn-lt"/>
              </a:endParaRPr>
            </a:p>
          </p:txBody>
        </p:sp>
        <p:sp>
          <p:nvSpPr>
            <p:cNvPr id="65" name="矩形 64"/>
            <p:cNvSpPr/>
            <p:nvPr/>
          </p:nvSpPr>
          <p:spPr>
            <a:xfrm>
              <a:off x="1257002" y="1851670"/>
              <a:ext cx="938733" cy="360040"/>
            </a:xfrm>
            <a:prstGeom prst="rect">
              <a:avLst/>
            </a:prstGeom>
            <a:solidFill>
              <a:sysClr val="window" lastClr="FFFFFF">
                <a:lumMod val="95000"/>
              </a:sysClr>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defRPr/>
              </a:pPr>
              <a:r>
                <a:rPr lang="en-US" altLang="zh-CN" sz="2400" dirty="0" smtClean="0">
                  <a:solidFill>
                    <a:schemeClr val="tx1">
                      <a:lumMod val="65000"/>
                      <a:lumOff val="35000"/>
                    </a:schemeClr>
                  </a:solidFill>
                  <a:latin typeface="+mn-lt"/>
                  <a:ea typeface="+mn-ea"/>
                  <a:cs typeface="+mn-ea"/>
                  <a:sym typeface="+mn-lt"/>
                </a:rPr>
                <a:t>03</a:t>
              </a:r>
              <a:endParaRPr lang="zh-CN" altLang="en-US" sz="2400" dirty="0">
                <a:solidFill>
                  <a:schemeClr val="tx1">
                    <a:lumMod val="65000"/>
                    <a:lumOff val="35000"/>
                  </a:schemeClr>
                </a:solidFill>
                <a:latin typeface="+mn-lt"/>
                <a:ea typeface="+mn-ea"/>
                <a:cs typeface="+mn-ea"/>
                <a:sym typeface="+mn-lt"/>
              </a:endParaRPr>
            </a:p>
          </p:txBody>
        </p:sp>
        <p:sp>
          <p:nvSpPr>
            <p:cNvPr id="66" name="文本框 31"/>
            <p:cNvSpPr txBox="1"/>
            <p:nvPr/>
          </p:nvSpPr>
          <p:spPr>
            <a:xfrm>
              <a:off x="1368152" y="1274613"/>
              <a:ext cx="683569" cy="518241"/>
            </a:xfrm>
            <a:prstGeom prst="rect">
              <a:avLst/>
            </a:prstGeom>
            <a:noFill/>
          </p:spPr>
          <p:txBody>
            <a:bodyPr wrap="square" rtlCol="0">
              <a:spAutoFit/>
            </a:bodyPr>
            <a:lstStyle/>
            <a:p>
              <a:pPr algn="ctr" defTabSz="1219200">
                <a:defRPr/>
              </a:pPr>
              <a:r>
                <a:rPr lang="zh-CN" altLang="en-US" sz="2000" kern="0" dirty="0">
                  <a:solidFill>
                    <a:prstClr val="white"/>
                  </a:solidFill>
                  <a:latin typeface="+mn-lt"/>
                  <a:ea typeface="+mn-ea"/>
                  <a:cs typeface="+mn-ea"/>
                  <a:sym typeface="+mn-lt"/>
                </a:rPr>
                <a:t>添加标题</a:t>
              </a:r>
            </a:p>
          </p:txBody>
        </p:sp>
        <p:sp>
          <p:nvSpPr>
            <p:cNvPr id="67" name="文本框 32"/>
            <p:cNvSpPr txBox="1"/>
            <p:nvPr/>
          </p:nvSpPr>
          <p:spPr>
            <a:xfrm>
              <a:off x="1257000" y="2241929"/>
              <a:ext cx="938732" cy="912555"/>
            </a:xfrm>
            <a:prstGeom prst="rect">
              <a:avLst/>
            </a:prstGeom>
            <a:noFill/>
          </p:spPr>
          <p:txBody>
            <a:bodyPr wrap="square" rtlCol="0">
              <a:spAutoFit/>
            </a:bodyPr>
            <a:lstStyle/>
            <a:p>
              <a:pPr algn="ctr">
                <a:lnSpc>
                  <a:spcPct val="150000"/>
                </a:lnSpc>
              </a:pPr>
              <a:r>
                <a:rPr lang="zh-CN" altLang="en-US" sz="1000" kern="0" dirty="0">
                  <a:solidFill>
                    <a:schemeClr val="bg1"/>
                  </a:solidFill>
                  <a:latin typeface="+mn-lt"/>
                  <a:ea typeface="+mn-ea"/>
                  <a:cs typeface="+mn-ea"/>
                  <a:sym typeface="+mn-lt"/>
                </a:rPr>
                <a:t>在这里输入您的文字；请在这里输入您的文字；请在这里输入您的文字；里输入请在这里。</a:t>
              </a:r>
              <a:endParaRPr lang="en-US" altLang="zh-CN" sz="1000" dirty="0">
                <a:solidFill>
                  <a:schemeClr val="bg1"/>
                </a:solidFill>
                <a:latin typeface="+mn-lt"/>
                <a:ea typeface="+mn-ea"/>
                <a:cs typeface="+mn-ea"/>
                <a:sym typeface="+mn-lt"/>
              </a:endParaRPr>
            </a:p>
          </p:txBody>
        </p:sp>
      </p:grpSp>
      <p:sp>
        <p:nvSpPr>
          <p:cNvPr id="68" name="椭圆 67"/>
          <p:cNvSpPr/>
          <p:nvPr/>
        </p:nvSpPr>
        <p:spPr>
          <a:xfrm>
            <a:off x="9111812" y="5344265"/>
            <a:ext cx="295076" cy="295076"/>
          </a:xfrm>
          <a:prstGeom prst="ellipse">
            <a:avLst/>
          </a:prstGeom>
          <a:solidFill>
            <a:schemeClr val="bg1">
              <a:lumMod val="95000"/>
            </a:schemeClr>
          </a:solidFill>
          <a:ln>
            <a:solidFill>
              <a:srgbClr val="929397"/>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cs typeface="+mn-ea"/>
              <a:sym typeface="+mn-lt"/>
            </a:endParaRPr>
          </a:p>
        </p:txBody>
      </p:sp>
      <p:grpSp>
        <p:nvGrpSpPr>
          <p:cNvPr id="69" name="组合 68"/>
          <p:cNvGrpSpPr/>
          <p:nvPr/>
        </p:nvGrpSpPr>
        <p:grpSpPr>
          <a:xfrm>
            <a:off x="8397278" y="1665967"/>
            <a:ext cx="1672096" cy="3500208"/>
            <a:chOff x="1115616" y="1077584"/>
            <a:chExt cx="1224136" cy="2562492"/>
          </a:xfrm>
        </p:grpSpPr>
        <p:sp>
          <p:nvSpPr>
            <p:cNvPr id="70" name="任意多边形 6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cs typeface="+mn-ea"/>
                <a:sym typeface="+mn-lt"/>
              </a:endParaRPr>
            </a:p>
          </p:txBody>
        </p:sp>
        <p:sp>
          <p:nvSpPr>
            <p:cNvPr id="71" name="圆角矩形 70"/>
            <p:cNvSpPr/>
            <p:nvPr/>
          </p:nvSpPr>
          <p:spPr>
            <a:xfrm>
              <a:off x="1259632" y="1216298"/>
              <a:ext cx="936104" cy="2088232"/>
            </a:xfrm>
            <a:prstGeom prst="roundRect">
              <a:avLst>
                <a:gd name="adj" fmla="val 14632"/>
              </a:avLst>
            </a:prstGeom>
            <a:solidFill>
              <a:srgbClr val="E6241A"/>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endParaRPr lang="zh-CN" altLang="en-US" dirty="0">
                <a:solidFill>
                  <a:sysClr val="window" lastClr="FFFFFF"/>
                </a:solidFill>
                <a:latin typeface="+mn-lt"/>
                <a:ea typeface="+mn-ea"/>
                <a:cs typeface="+mn-ea"/>
                <a:sym typeface="+mn-lt"/>
              </a:endParaRPr>
            </a:p>
          </p:txBody>
        </p:sp>
        <p:sp>
          <p:nvSpPr>
            <p:cNvPr id="72" name="矩形 71"/>
            <p:cNvSpPr/>
            <p:nvPr/>
          </p:nvSpPr>
          <p:spPr>
            <a:xfrm>
              <a:off x="1257002" y="1851670"/>
              <a:ext cx="938733" cy="360040"/>
            </a:xfrm>
            <a:prstGeom prst="rect">
              <a:avLst/>
            </a:prstGeom>
            <a:solidFill>
              <a:sysClr val="window" lastClr="FFFFFF">
                <a:lumMod val="95000"/>
              </a:sysClr>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defRPr/>
              </a:pPr>
              <a:r>
                <a:rPr lang="en-US" altLang="zh-CN" sz="2400" dirty="0" smtClean="0">
                  <a:solidFill>
                    <a:schemeClr val="tx1">
                      <a:lumMod val="65000"/>
                      <a:lumOff val="35000"/>
                    </a:schemeClr>
                  </a:solidFill>
                  <a:latin typeface="+mn-lt"/>
                  <a:ea typeface="+mn-ea"/>
                  <a:cs typeface="+mn-ea"/>
                  <a:sym typeface="+mn-lt"/>
                </a:rPr>
                <a:t>04</a:t>
              </a:r>
              <a:endParaRPr lang="zh-CN" altLang="en-US" sz="2400" dirty="0">
                <a:solidFill>
                  <a:schemeClr val="tx1">
                    <a:lumMod val="65000"/>
                    <a:lumOff val="35000"/>
                  </a:schemeClr>
                </a:solidFill>
                <a:latin typeface="+mn-lt"/>
                <a:ea typeface="+mn-ea"/>
                <a:cs typeface="+mn-ea"/>
                <a:sym typeface="+mn-lt"/>
              </a:endParaRPr>
            </a:p>
          </p:txBody>
        </p:sp>
        <p:sp>
          <p:nvSpPr>
            <p:cNvPr id="73" name="文本框 38"/>
            <p:cNvSpPr txBox="1"/>
            <p:nvPr/>
          </p:nvSpPr>
          <p:spPr>
            <a:xfrm>
              <a:off x="1368152" y="1274613"/>
              <a:ext cx="683569" cy="518241"/>
            </a:xfrm>
            <a:prstGeom prst="rect">
              <a:avLst/>
            </a:prstGeom>
            <a:noFill/>
          </p:spPr>
          <p:txBody>
            <a:bodyPr wrap="square" rtlCol="0">
              <a:spAutoFit/>
            </a:bodyPr>
            <a:lstStyle/>
            <a:p>
              <a:pPr algn="ctr" defTabSz="1219200">
                <a:defRPr/>
              </a:pPr>
              <a:r>
                <a:rPr lang="zh-CN" altLang="en-US" sz="2000" kern="0" dirty="0">
                  <a:solidFill>
                    <a:prstClr val="white"/>
                  </a:solidFill>
                  <a:latin typeface="+mn-lt"/>
                  <a:ea typeface="+mn-ea"/>
                  <a:cs typeface="+mn-ea"/>
                  <a:sym typeface="+mn-lt"/>
                </a:rPr>
                <a:t>添加标题</a:t>
              </a:r>
            </a:p>
          </p:txBody>
        </p:sp>
        <p:sp>
          <p:nvSpPr>
            <p:cNvPr id="74" name="文本框 39"/>
            <p:cNvSpPr txBox="1"/>
            <p:nvPr/>
          </p:nvSpPr>
          <p:spPr>
            <a:xfrm>
              <a:off x="1257000" y="2241929"/>
              <a:ext cx="938732" cy="912555"/>
            </a:xfrm>
            <a:prstGeom prst="rect">
              <a:avLst/>
            </a:prstGeom>
            <a:noFill/>
          </p:spPr>
          <p:txBody>
            <a:bodyPr wrap="square" rtlCol="0">
              <a:spAutoFit/>
            </a:bodyPr>
            <a:lstStyle/>
            <a:p>
              <a:pPr algn="ctr">
                <a:lnSpc>
                  <a:spcPct val="150000"/>
                </a:lnSpc>
              </a:pPr>
              <a:r>
                <a:rPr lang="zh-CN" altLang="en-US" sz="1000" kern="0" dirty="0">
                  <a:solidFill>
                    <a:schemeClr val="bg1"/>
                  </a:solidFill>
                  <a:latin typeface="+mn-lt"/>
                  <a:ea typeface="+mn-ea"/>
                  <a:cs typeface="+mn-ea"/>
                  <a:sym typeface="+mn-lt"/>
                </a:rPr>
                <a:t>在这里输入您的文字；请在这里输入您的文字；请在这里输入您的文字；里输入请在这里。</a:t>
              </a:r>
              <a:endParaRPr lang="en-US" altLang="zh-CN" sz="1000" dirty="0">
                <a:solidFill>
                  <a:schemeClr val="bg1"/>
                </a:solidFill>
                <a:latin typeface="+mn-lt"/>
                <a:ea typeface="+mn-ea"/>
                <a:cs typeface="+mn-ea"/>
                <a:sym typeface="+mn-lt"/>
              </a:endParaRPr>
            </a:p>
          </p:txBody>
        </p:sp>
      </p:grpSp>
      <p:grpSp>
        <p:nvGrpSpPr>
          <p:cNvPr id="33" name="组合 32"/>
          <p:cNvGrpSpPr/>
          <p:nvPr/>
        </p:nvGrpSpPr>
        <p:grpSpPr>
          <a:xfrm>
            <a:off x="709536" y="225152"/>
            <a:ext cx="705150" cy="704208"/>
            <a:chOff x="730802" y="225152"/>
            <a:chExt cx="705150" cy="704208"/>
          </a:xfrm>
        </p:grpSpPr>
        <p:grpSp>
          <p:nvGrpSpPr>
            <p:cNvPr id="34" name="组合 33"/>
            <p:cNvGrpSpPr/>
            <p:nvPr/>
          </p:nvGrpSpPr>
          <p:grpSpPr>
            <a:xfrm>
              <a:off x="730802" y="225152"/>
              <a:ext cx="705150" cy="704208"/>
              <a:chOff x="2187816" y="1972391"/>
              <a:chExt cx="849600" cy="848465"/>
            </a:xfrm>
          </p:grpSpPr>
          <p:sp>
            <p:nvSpPr>
              <p:cNvPr id="36"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37" name="椭圆 36"/>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35" name="矩形 34"/>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4</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14" dur="1000" fill="hold"/>
                                        <p:tgtEl>
                                          <p:spTgt spid="4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6"/>
                                        </p:tgtEl>
                                      </p:cBhvr>
                                    </p:animEffect>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5" dur="1000" fill="hold"/>
                                        <p:tgtEl>
                                          <p:spTgt spid="4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7"/>
                                        </p:tgtEl>
                                      </p:cBhvr>
                                    </p:animEffect>
                                  </p:childTnLst>
                                </p:cTn>
                              </p:par>
                            </p:childTnLst>
                          </p:cTn>
                        </p:par>
                        <p:par>
                          <p:cTn id="30" fill="hold">
                            <p:stCondLst>
                              <p:cond delay="2500"/>
                            </p:stCondLst>
                            <p:childTnLst>
                              <p:par>
                                <p:cTn id="31" presetID="25"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36" dur="1000" fill="hold"/>
                                        <p:tgtEl>
                                          <p:spTgt spid="48"/>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8"/>
                                        </p:tgtEl>
                                      </p:cBhvr>
                                    </p:animEffect>
                                  </p:childTnLst>
                                </p:cTn>
                              </p:par>
                            </p:childTnLst>
                          </p:cTn>
                        </p:par>
                        <p:par>
                          <p:cTn id="41" fill="hold">
                            <p:stCondLst>
                              <p:cond delay="3500"/>
                            </p:stCondLst>
                            <p:childTnLst>
                              <p:par>
                                <p:cTn id="42" presetID="25" presetClass="entr" presetSubtype="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47" dur="1000" fill="hold"/>
                                        <p:tgtEl>
                                          <p:spTgt spid="5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54"/>
                                        </p:tgtEl>
                                      </p:cBhvr>
                                    </p:animEffect>
                                  </p:childTnLst>
                                </p:cTn>
                              </p:par>
                            </p:childTnLst>
                          </p:cTn>
                        </p:par>
                        <p:par>
                          <p:cTn id="52" fill="hold">
                            <p:stCondLst>
                              <p:cond delay="4500"/>
                            </p:stCondLst>
                            <p:childTnLst>
                              <p:par>
                                <p:cTn id="53" presetID="25" presetClass="entr" presetSubtype="0"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58" dur="1000" fill="hold"/>
                                        <p:tgtEl>
                                          <p:spTgt spid="5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5"/>
                                        </p:tgtEl>
                                      </p:cBhvr>
                                    </p:animEffect>
                                  </p:childTnLst>
                                </p:cTn>
                              </p:par>
                            </p:childTnLst>
                          </p:cTn>
                        </p:par>
                        <p:par>
                          <p:cTn id="63" fill="hold">
                            <p:stCondLst>
                              <p:cond delay="5500"/>
                            </p:stCondLst>
                            <p:childTnLst>
                              <p:par>
                                <p:cTn id="64" presetID="25" presetClass="entr" presetSubtype="0" fill="hold" grpId="0"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69" dur="1000" fill="hold"/>
                                        <p:tgtEl>
                                          <p:spTgt spid="61"/>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61"/>
                                        </p:tgtEl>
                                      </p:cBhvr>
                                    </p:animEffect>
                                  </p:childTnLst>
                                </p:cTn>
                              </p:par>
                            </p:childTnLst>
                          </p:cTn>
                        </p:par>
                        <p:par>
                          <p:cTn id="74" fill="hold">
                            <p:stCondLst>
                              <p:cond delay="6500"/>
                            </p:stCondLst>
                            <p:childTnLst>
                              <p:par>
                                <p:cTn id="75" presetID="25" presetClass="entr" presetSubtype="0" fill="hold" nodeType="afterEffect">
                                  <p:stCondLst>
                                    <p:cond delay="0"/>
                                  </p:stCondLst>
                                  <p:childTnLst>
                                    <p:set>
                                      <p:cBhvr>
                                        <p:cTn id="76" dur="1" fill="hold">
                                          <p:stCondLst>
                                            <p:cond delay="0"/>
                                          </p:stCondLst>
                                        </p:cTn>
                                        <p:tgtEl>
                                          <p:spTgt spid="62"/>
                                        </p:tgtEl>
                                        <p:attrNameLst>
                                          <p:attrName>style.visibility</p:attrName>
                                        </p:attrNameLst>
                                      </p:cBhvr>
                                      <p:to>
                                        <p:strVal val="visible"/>
                                      </p:to>
                                    </p:set>
                                    <p:anim calcmode="lin" valueType="num">
                                      <p:cBhvr>
                                        <p:cTn id="77"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80" dur="1000" fill="hold"/>
                                        <p:tgtEl>
                                          <p:spTgt spid="6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62"/>
                                        </p:tgtEl>
                                      </p:cBhvr>
                                    </p:animEffect>
                                  </p:childTnLst>
                                </p:cTn>
                              </p:par>
                            </p:childTnLst>
                          </p:cTn>
                        </p:par>
                        <p:par>
                          <p:cTn id="85" fill="hold">
                            <p:stCondLst>
                              <p:cond delay="7500"/>
                            </p:stCondLst>
                            <p:childTnLst>
                              <p:par>
                                <p:cTn id="86" presetID="25" presetClass="entr" presetSubtype="0"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 calcmode="lin" valueType="num">
                                      <p:cBhvr>
                                        <p:cTn id="88"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91" dur="1000" fill="hold"/>
                                        <p:tgtEl>
                                          <p:spTgt spid="68"/>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68"/>
                                        </p:tgtEl>
                                      </p:cBhvr>
                                    </p:animEffect>
                                  </p:childTnLst>
                                </p:cTn>
                              </p:par>
                            </p:childTnLst>
                          </p:cTn>
                        </p:par>
                        <p:par>
                          <p:cTn id="96" fill="hold">
                            <p:stCondLst>
                              <p:cond delay="8500"/>
                            </p:stCondLst>
                            <p:childTnLst>
                              <p:par>
                                <p:cTn id="97" presetID="25" presetClass="entr" presetSubtype="0" fill="hold" nodeType="afterEffect">
                                  <p:stCondLst>
                                    <p:cond delay="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decel="50000" fill="hold">
                                          <p:stCondLst>
                                            <p:cond delay="0"/>
                                          </p:stCondLst>
                                        </p:cTn>
                                        <p:tgtEl>
                                          <p:spTgt spid="69"/>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id="102" dur="1000" fill="hold"/>
                                        <p:tgtEl>
                                          <p:spTgt spid="69"/>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69"/>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69"/>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animBg="1"/>
      <p:bldP spid="54" grpId="0" animBg="1"/>
      <p:bldP spid="61" grpId="0" animBg="1"/>
      <p:bldP spid="6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 name="图片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
            <a:ext cx="12191098" cy="6859205"/>
          </a:xfrm>
          <a:prstGeom prst="rect">
            <a:avLst/>
          </a:prstGeom>
        </p:spPr>
      </p:pic>
      <p:sp>
        <p:nvSpPr>
          <p:cNvPr id="126" name="TextBox 125"/>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281" name="组合 280"/>
          <p:cNvGrpSpPr/>
          <p:nvPr/>
        </p:nvGrpSpPr>
        <p:grpSpPr>
          <a:xfrm>
            <a:off x="5301974" y="862297"/>
            <a:ext cx="886209" cy="886530"/>
            <a:chOff x="2598438" y="291698"/>
            <a:chExt cx="886209" cy="886530"/>
          </a:xfrm>
        </p:grpSpPr>
        <p:grpSp>
          <p:nvGrpSpPr>
            <p:cNvPr id="282" name="组合 281"/>
            <p:cNvGrpSpPr/>
            <p:nvPr/>
          </p:nvGrpSpPr>
          <p:grpSpPr>
            <a:xfrm>
              <a:off x="2598438" y="291698"/>
              <a:ext cx="886209" cy="886530"/>
              <a:chOff x="304800" y="673100"/>
              <a:chExt cx="4000500" cy="4000500"/>
            </a:xfrm>
            <a:effectLst>
              <a:outerShdw blurRad="444500" dist="254000" dir="8100000" algn="tr" rotWithShape="0">
                <a:prstClr val="black">
                  <a:alpha val="50000"/>
                </a:prstClr>
              </a:outerShdw>
            </a:effectLst>
          </p:grpSpPr>
          <p:sp>
            <p:nvSpPr>
              <p:cNvPr id="284" name="同心圆 2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5" name="椭圆 28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3" name="文本框 73"/>
            <p:cNvSpPr txBox="1"/>
            <p:nvPr/>
          </p:nvSpPr>
          <p:spPr>
            <a:xfrm>
              <a:off x="2622392" y="434955"/>
              <a:ext cx="838300" cy="584775"/>
            </a:xfrm>
            <a:prstGeom prst="rect">
              <a:avLst/>
            </a:prstGeom>
            <a:noFill/>
          </p:spPr>
          <p:txBody>
            <a:bodyPr wrap="square" rtlCol="0">
              <a:spAutoFit/>
            </a:bodyPr>
            <a:lstStyle/>
            <a:p>
              <a:pPr algn="ctr"/>
              <a:r>
                <a:rPr lang="en-US" altLang="zh-CN" sz="3200" b="1" dirty="0">
                  <a:solidFill>
                    <a:srgbClr val="C00000"/>
                  </a:solidFill>
                  <a:latin typeface="+mn-lt"/>
                  <a:ea typeface="+mn-ea"/>
                  <a:cs typeface="+mn-ea"/>
                  <a:sym typeface="+mn-lt"/>
                </a:rPr>
                <a:t>01</a:t>
              </a:r>
              <a:endParaRPr lang="zh-CN" altLang="en-US" sz="3200" b="1" dirty="0">
                <a:solidFill>
                  <a:srgbClr val="C00000"/>
                </a:solidFill>
                <a:latin typeface="+mn-lt"/>
                <a:ea typeface="+mn-ea"/>
                <a:cs typeface="+mn-ea"/>
                <a:sym typeface="+mn-lt"/>
              </a:endParaRPr>
            </a:p>
          </p:txBody>
        </p:sp>
      </p:grpSp>
      <p:grpSp>
        <p:nvGrpSpPr>
          <p:cNvPr id="286" name="组合 285"/>
          <p:cNvGrpSpPr/>
          <p:nvPr/>
        </p:nvGrpSpPr>
        <p:grpSpPr>
          <a:xfrm>
            <a:off x="5301974" y="1958491"/>
            <a:ext cx="886209" cy="886530"/>
            <a:chOff x="2598438" y="291698"/>
            <a:chExt cx="886209" cy="886530"/>
          </a:xfrm>
        </p:grpSpPr>
        <p:grpSp>
          <p:nvGrpSpPr>
            <p:cNvPr id="287" name="组合 286"/>
            <p:cNvGrpSpPr/>
            <p:nvPr/>
          </p:nvGrpSpPr>
          <p:grpSpPr>
            <a:xfrm>
              <a:off x="2598438" y="291698"/>
              <a:ext cx="886209" cy="886530"/>
              <a:chOff x="304800" y="673100"/>
              <a:chExt cx="4000500" cy="4000500"/>
            </a:xfrm>
            <a:effectLst>
              <a:outerShdw blurRad="444500" dist="254000" dir="8100000" algn="tr" rotWithShape="0">
                <a:prstClr val="black">
                  <a:alpha val="50000"/>
                </a:prstClr>
              </a:outerShdw>
            </a:effectLst>
          </p:grpSpPr>
          <p:sp>
            <p:nvSpPr>
              <p:cNvPr id="289" name="同心圆 2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0" name="椭圆 28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8" name="文本框 73"/>
            <p:cNvSpPr txBox="1"/>
            <p:nvPr/>
          </p:nvSpPr>
          <p:spPr>
            <a:xfrm>
              <a:off x="2622392" y="434955"/>
              <a:ext cx="838300" cy="584775"/>
            </a:xfrm>
            <a:prstGeom prst="rect">
              <a:avLst/>
            </a:prstGeom>
            <a:noFill/>
          </p:spPr>
          <p:txBody>
            <a:bodyPr wrap="square" rtlCol="0">
              <a:spAutoFit/>
            </a:bodyPr>
            <a:lstStyle/>
            <a:p>
              <a:pPr algn="ctr"/>
              <a:r>
                <a:rPr lang="en-US" altLang="zh-CN" sz="3200" b="1" dirty="0" smtClean="0">
                  <a:solidFill>
                    <a:srgbClr val="C00000"/>
                  </a:solidFill>
                  <a:latin typeface="+mn-lt"/>
                  <a:ea typeface="+mn-ea"/>
                  <a:cs typeface="+mn-ea"/>
                  <a:sym typeface="+mn-lt"/>
                </a:rPr>
                <a:t>02</a:t>
              </a:r>
              <a:endParaRPr lang="zh-CN" altLang="en-US" sz="3200" b="1" dirty="0">
                <a:solidFill>
                  <a:srgbClr val="C00000"/>
                </a:solidFill>
                <a:latin typeface="+mn-lt"/>
                <a:ea typeface="+mn-ea"/>
                <a:cs typeface="+mn-ea"/>
                <a:sym typeface="+mn-lt"/>
              </a:endParaRPr>
            </a:p>
          </p:txBody>
        </p:sp>
      </p:grpSp>
      <p:grpSp>
        <p:nvGrpSpPr>
          <p:cNvPr id="291" name="组合 290"/>
          <p:cNvGrpSpPr/>
          <p:nvPr/>
        </p:nvGrpSpPr>
        <p:grpSpPr>
          <a:xfrm>
            <a:off x="5280007" y="3038611"/>
            <a:ext cx="886209" cy="886530"/>
            <a:chOff x="2598438" y="291698"/>
            <a:chExt cx="886209" cy="886530"/>
          </a:xfrm>
        </p:grpSpPr>
        <p:grpSp>
          <p:nvGrpSpPr>
            <p:cNvPr id="292" name="组合 291"/>
            <p:cNvGrpSpPr/>
            <p:nvPr/>
          </p:nvGrpSpPr>
          <p:grpSpPr>
            <a:xfrm>
              <a:off x="2598438" y="291698"/>
              <a:ext cx="886209" cy="886530"/>
              <a:chOff x="304800" y="673100"/>
              <a:chExt cx="4000500" cy="4000500"/>
            </a:xfrm>
            <a:effectLst>
              <a:outerShdw blurRad="444500" dist="254000" dir="8100000" algn="tr" rotWithShape="0">
                <a:prstClr val="black">
                  <a:alpha val="50000"/>
                </a:prstClr>
              </a:outerShdw>
            </a:effectLst>
          </p:grpSpPr>
          <p:sp>
            <p:nvSpPr>
              <p:cNvPr id="294" name="同心圆 2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5" name="椭圆 29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3" name="文本框 73"/>
            <p:cNvSpPr txBox="1"/>
            <p:nvPr/>
          </p:nvSpPr>
          <p:spPr>
            <a:xfrm>
              <a:off x="2622392" y="434955"/>
              <a:ext cx="838300" cy="584775"/>
            </a:xfrm>
            <a:prstGeom prst="rect">
              <a:avLst/>
            </a:prstGeom>
            <a:noFill/>
          </p:spPr>
          <p:txBody>
            <a:bodyPr wrap="square" rtlCol="0">
              <a:spAutoFit/>
            </a:bodyPr>
            <a:lstStyle/>
            <a:p>
              <a:pPr algn="ctr"/>
              <a:r>
                <a:rPr lang="en-US" altLang="zh-CN" sz="3200" b="1" dirty="0" smtClean="0">
                  <a:solidFill>
                    <a:srgbClr val="C00000"/>
                  </a:solidFill>
                  <a:latin typeface="+mn-lt"/>
                  <a:ea typeface="+mn-ea"/>
                  <a:cs typeface="+mn-ea"/>
                  <a:sym typeface="+mn-lt"/>
                </a:rPr>
                <a:t>03</a:t>
              </a:r>
              <a:endParaRPr lang="zh-CN" altLang="en-US" sz="3200" b="1" dirty="0">
                <a:solidFill>
                  <a:srgbClr val="C00000"/>
                </a:solidFill>
                <a:latin typeface="+mn-lt"/>
                <a:ea typeface="+mn-ea"/>
                <a:cs typeface="+mn-ea"/>
                <a:sym typeface="+mn-lt"/>
              </a:endParaRPr>
            </a:p>
          </p:txBody>
        </p:sp>
      </p:grpSp>
      <p:grpSp>
        <p:nvGrpSpPr>
          <p:cNvPr id="296" name="组合 295"/>
          <p:cNvGrpSpPr/>
          <p:nvPr/>
        </p:nvGrpSpPr>
        <p:grpSpPr>
          <a:xfrm>
            <a:off x="5280007" y="4118731"/>
            <a:ext cx="886209" cy="886530"/>
            <a:chOff x="2598438" y="291698"/>
            <a:chExt cx="886209" cy="886530"/>
          </a:xfrm>
        </p:grpSpPr>
        <p:grpSp>
          <p:nvGrpSpPr>
            <p:cNvPr id="297" name="组合 296"/>
            <p:cNvGrpSpPr/>
            <p:nvPr/>
          </p:nvGrpSpPr>
          <p:grpSpPr>
            <a:xfrm>
              <a:off x="2598438" y="291698"/>
              <a:ext cx="886209" cy="886530"/>
              <a:chOff x="304800" y="673100"/>
              <a:chExt cx="4000500" cy="4000500"/>
            </a:xfrm>
            <a:effectLst>
              <a:outerShdw blurRad="444500" dist="254000" dir="8100000" algn="tr" rotWithShape="0">
                <a:prstClr val="black">
                  <a:alpha val="50000"/>
                </a:prstClr>
              </a:outerShdw>
            </a:effectLst>
          </p:grpSpPr>
          <p:sp>
            <p:nvSpPr>
              <p:cNvPr id="299" name="同心圆 2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0" name="椭圆 29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8" name="文本框 73"/>
            <p:cNvSpPr txBox="1"/>
            <p:nvPr/>
          </p:nvSpPr>
          <p:spPr>
            <a:xfrm>
              <a:off x="2622392" y="434955"/>
              <a:ext cx="838300" cy="584775"/>
            </a:xfrm>
            <a:prstGeom prst="rect">
              <a:avLst/>
            </a:prstGeom>
            <a:noFill/>
          </p:spPr>
          <p:txBody>
            <a:bodyPr wrap="square" rtlCol="0">
              <a:spAutoFit/>
            </a:bodyPr>
            <a:lstStyle/>
            <a:p>
              <a:pPr algn="ctr"/>
              <a:r>
                <a:rPr lang="en-US" altLang="zh-CN" sz="3200" b="1" dirty="0" smtClean="0">
                  <a:solidFill>
                    <a:srgbClr val="C00000"/>
                  </a:solidFill>
                  <a:latin typeface="+mn-lt"/>
                  <a:ea typeface="+mn-ea"/>
                  <a:cs typeface="+mn-ea"/>
                  <a:sym typeface="+mn-lt"/>
                </a:rPr>
                <a:t>04</a:t>
              </a:r>
              <a:endParaRPr lang="zh-CN" altLang="en-US" sz="3200" b="1" dirty="0">
                <a:solidFill>
                  <a:srgbClr val="C00000"/>
                </a:solidFill>
                <a:latin typeface="+mn-lt"/>
                <a:ea typeface="+mn-ea"/>
                <a:cs typeface="+mn-ea"/>
                <a:sym typeface="+mn-lt"/>
              </a:endParaRPr>
            </a:p>
          </p:txBody>
        </p:sp>
      </p:grpSp>
      <p:grpSp>
        <p:nvGrpSpPr>
          <p:cNvPr id="301" name="组合 300"/>
          <p:cNvGrpSpPr/>
          <p:nvPr/>
        </p:nvGrpSpPr>
        <p:grpSpPr>
          <a:xfrm>
            <a:off x="5300327" y="5198851"/>
            <a:ext cx="886209" cy="886530"/>
            <a:chOff x="2598438" y="291698"/>
            <a:chExt cx="886209" cy="886530"/>
          </a:xfrm>
        </p:grpSpPr>
        <p:grpSp>
          <p:nvGrpSpPr>
            <p:cNvPr id="302" name="组合 301"/>
            <p:cNvGrpSpPr/>
            <p:nvPr/>
          </p:nvGrpSpPr>
          <p:grpSpPr>
            <a:xfrm>
              <a:off x="2598438" y="291698"/>
              <a:ext cx="886209" cy="886530"/>
              <a:chOff x="304800" y="673100"/>
              <a:chExt cx="4000500" cy="4000500"/>
            </a:xfrm>
            <a:effectLst>
              <a:outerShdw blurRad="444500" dist="254000" dir="8100000" algn="tr" rotWithShape="0">
                <a:prstClr val="black">
                  <a:alpha val="50000"/>
                </a:prstClr>
              </a:outerShdw>
            </a:effectLst>
          </p:grpSpPr>
          <p:sp>
            <p:nvSpPr>
              <p:cNvPr id="304" name="同心圆 3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5" name="椭圆 30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3" name="文本框 73"/>
            <p:cNvSpPr txBox="1"/>
            <p:nvPr/>
          </p:nvSpPr>
          <p:spPr>
            <a:xfrm>
              <a:off x="2622392" y="434955"/>
              <a:ext cx="838300" cy="584775"/>
            </a:xfrm>
            <a:prstGeom prst="rect">
              <a:avLst/>
            </a:prstGeom>
            <a:noFill/>
          </p:spPr>
          <p:txBody>
            <a:bodyPr wrap="square" rtlCol="0">
              <a:spAutoFit/>
            </a:bodyPr>
            <a:lstStyle/>
            <a:p>
              <a:pPr algn="ctr"/>
              <a:r>
                <a:rPr lang="en-US" altLang="zh-CN" sz="3200" b="1" dirty="0" smtClean="0">
                  <a:solidFill>
                    <a:srgbClr val="C00000"/>
                  </a:solidFill>
                  <a:latin typeface="+mn-lt"/>
                  <a:ea typeface="+mn-ea"/>
                  <a:cs typeface="+mn-ea"/>
                  <a:sym typeface="+mn-lt"/>
                </a:rPr>
                <a:t>05</a:t>
              </a:r>
              <a:endParaRPr lang="zh-CN" altLang="en-US" sz="3200" b="1" dirty="0">
                <a:solidFill>
                  <a:srgbClr val="C00000"/>
                </a:solidFill>
                <a:latin typeface="+mn-lt"/>
                <a:ea typeface="+mn-ea"/>
                <a:cs typeface="+mn-ea"/>
                <a:sym typeface="+mn-lt"/>
              </a:endParaRPr>
            </a:p>
          </p:txBody>
        </p:sp>
      </p:grpSp>
      <p:grpSp>
        <p:nvGrpSpPr>
          <p:cNvPr id="306" name="组合 305"/>
          <p:cNvGrpSpPr/>
          <p:nvPr/>
        </p:nvGrpSpPr>
        <p:grpSpPr>
          <a:xfrm>
            <a:off x="1068470" y="4677840"/>
            <a:ext cx="644513" cy="644512"/>
            <a:chOff x="304800" y="673100"/>
            <a:chExt cx="4000500" cy="4000500"/>
          </a:xfrm>
          <a:effectLst>
            <a:outerShdw blurRad="444500" dist="254000" dir="8100000" algn="tr" rotWithShape="0">
              <a:prstClr val="black">
                <a:alpha val="50000"/>
              </a:prstClr>
            </a:outerShdw>
          </a:effectLst>
        </p:grpSpPr>
        <p:sp>
          <p:nvSpPr>
            <p:cNvPr id="307" name="同心圆 3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black"/>
                </a:solidFill>
                <a:cs typeface="+mn-ea"/>
                <a:sym typeface="+mn-lt"/>
              </a:endParaRPr>
            </a:p>
          </p:txBody>
        </p:sp>
        <p:sp>
          <p:nvSpPr>
            <p:cNvPr id="308" name="椭圆 30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cs typeface="+mn-ea"/>
                <a:sym typeface="+mn-lt"/>
              </a:endParaRPr>
            </a:p>
          </p:txBody>
        </p:sp>
      </p:grpSp>
      <p:grpSp>
        <p:nvGrpSpPr>
          <p:cNvPr id="309" name="组合 308"/>
          <p:cNvGrpSpPr/>
          <p:nvPr/>
        </p:nvGrpSpPr>
        <p:grpSpPr>
          <a:xfrm>
            <a:off x="1390729" y="2228103"/>
            <a:ext cx="2576288" cy="2576286"/>
            <a:chOff x="304800" y="673100"/>
            <a:chExt cx="4000500" cy="4000500"/>
          </a:xfrm>
          <a:effectLst>
            <a:outerShdw blurRad="444500" dist="254000" dir="8100000" algn="tr" rotWithShape="0">
              <a:prstClr val="black">
                <a:alpha val="50000"/>
              </a:prstClr>
            </a:outerShdw>
          </a:effectLst>
        </p:grpSpPr>
        <p:sp>
          <p:nvSpPr>
            <p:cNvPr id="310" name="同心圆 3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black"/>
                </a:solidFill>
                <a:cs typeface="+mn-ea"/>
                <a:sym typeface="+mn-lt"/>
              </a:endParaRPr>
            </a:p>
          </p:txBody>
        </p:sp>
        <p:sp>
          <p:nvSpPr>
            <p:cNvPr id="311" name="椭圆 3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cs typeface="+mn-ea"/>
                <a:sym typeface="+mn-lt"/>
              </a:endParaRPr>
            </a:p>
          </p:txBody>
        </p:sp>
      </p:grpSp>
      <p:grpSp>
        <p:nvGrpSpPr>
          <p:cNvPr id="318" name="组合 317"/>
          <p:cNvGrpSpPr/>
          <p:nvPr/>
        </p:nvGrpSpPr>
        <p:grpSpPr>
          <a:xfrm>
            <a:off x="1111570" y="2507577"/>
            <a:ext cx="236060" cy="236059"/>
            <a:chOff x="304800" y="673100"/>
            <a:chExt cx="4000500" cy="4000500"/>
          </a:xfrm>
          <a:effectLst>
            <a:outerShdw blurRad="444500" dist="254000" dir="8100000" algn="tr" rotWithShape="0">
              <a:prstClr val="black">
                <a:alpha val="50000"/>
              </a:prstClr>
            </a:outerShdw>
          </a:effectLst>
        </p:grpSpPr>
        <p:sp>
          <p:nvSpPr>
            <p:cNvPr id="319" name="同心圆 3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black"/>
                </a:solidFill>
                <a:cs typeface="+mn-ea"/>
                <a:sym typeface="+mn-lt"/>
              </a:endParaRPr>
            </a:p>
          </p:txBody>
        </p:sp>
        <p:sp>
          <p:nvSpPr>
            <p:cNvPr id="320" name="椭圆 3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cs typeface="+mn-ea"/>
                <a:sym typeface="+mn-lt"/>
              </a:endParaRPr>
            </a:p>
          </p:txBody>
        </p:sp>
      </p:grpSp>
      <p:sp>
        <p:nvSpPr>
          <p:cNvPr id="321" name="Freeform 13"/>
          <p:cNvSpPr>
            <a:spLocks noChangeArrowheads="1"/>
          </p:cNvSpPr>
          <p:nvPr/>
        </p:nvSpPr>
        <p:spPr bwMode="auto">
          <a:xfrm rot="21210260">
            <a:off x="2698862" y="2377726"/>
            <a:ext cx="1772552" cy="2918309"/>
          </a:xfrm>
          <a:custGeom>
            <a:avLst/>
            <a:gdLst>
              <a:gd name="T0" fmla="*/ 1588363 w 184"/>
              <a:gd name="T1" fmla="*/ 0 h 303"/>
              <a:gd name="T2" fmla="*/ 2087562 w 184"/>
              <a:gd name="T3" fmla="*/ 1349820 h 303"/>
              <a:gd name="T4" fmla="*/ 0 w 184"/>
              <a:gd name="T5" fmla="*/ 3436937 h 303"/>
              <a:gd name="T6" fmla="*/ 0 60000 65536"/>
              <a:gd name="T7" fmla="*/ 0 60000 65536"/>
              <a:gd name="T8" fmla="*/ 0 60000 65536"/>
              <a:gd name="T9" fmla="*/ 0 w 184"/>
              <a:gd name="T10" fmla="*/ 0 h 303"/>
              <a:gd name="T11" fmla="*/ 184 w 184"/>
              <a:gd name="T12" fmla="*/ 303 h 303"/>
            </a:gdLst>
            <a:ahLst/>
            <a:cxnLst>
              <a:cxn ang="T6">
                <a:pos x="T0" y="T1"/>
              </a:cxn>
              <a:cxn ang="T7">
                <a:pos x="T2" y="T3"/>
              </a:cxn>
              <a:cxn ang="T8">
                <a:pos x="T4" y="T5"/>
              </a:cxn>
            </a:cxnLst>
            <a:rect l="T9" t="T10" r="T11" b="T12"/>
            <a:pathLst>
              <a:path w="184" h="303">
                <a:moveTo>
                  <a:pt x="140" y="0"/>
                </a:moveTo>
                <a:cubicBezTo>
                  <a:pt x="168" y="32"/>
                  <a:pt x="184" y="74"/>
                  <a:pt x="184" y="119"/>
                </a:cubicBezTo>
                <a:cubicBezTo>
                  <a:pt x="184" y="221"/>
                  <a:pt x="102" y="303"/>
                  <a:pt x="0" y="303"/>
                </a:cubicBezTo>
              </a:path>
            </a:pathLst>
          </a:custGeom>
          <a:noFill/>
          <a:ln w="60325" cap="rnd" cmpd="sng">
            <a:solidFill>
              <a:srgbClr val="E94236"/>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dirty="0">
              <a:latin typeface="+mn-lt"/>
              <a:ea typeface="+mn-ea"/>
              <a:cs typeface="+mn-ea"/>
              <a:sym typeface="+mn-lt"/>
            </a:endParaRPr>
          </a:p>
        </p:txBody>
      </p:sp>
      <p:grpSp>
        <p:nvGrpSpPr>
          <p:cNvPr id="322" name="组合 321"/>
          <p:cNvGrpSpPr/>
          <p:nvPr/>
        </p:nvGrpSpPr>
        <p:grpSpPr>
          <a:xfrm>
            <a:off x="3447849" y="1710140"/>
            <a:ext cx="770000" cy="769999"/>
            <a:chOff x="304800" y="673100"/>
            <a:chExt cx="4000500" cy="4000500"/>
          </a:xfrm>
          <a:effectLst>
            <a:outerShdw blurRad="444500" dist="254000" dir="8100000" algn="tr" rotWithShape="0">
              <a:prstClr val="black">
                <a:alpha val="50000"/>
              </a:prstClr>
            </a:outerShdw>
          </a:effectLst>
        </p:grpSpPr>
        <p:sp>
          <p:nvSpPr>
            <p:cNvPr id="323" name="同心圆 3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black"/>
                </a:solidFill>
                <a:cs typeface="+mn-ea"/>
                <a:sym typeface="+mn-lt"/>
              </a:endParaRPr>
            </a:p>
          </p:txBody>
        </p:sp>
        <p:sp>
          <p:nvSpPr>
            <p:cNvPr id="324" name="椭圆 3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cs typeface="+mn-ea"/>
                <a:sym typeface="+mn-lt"/>
              </a:endParaRPr>
            </a:p>
          </p:txBody>
        </p:sp>
      </p:grpSp>
      <p:grpSp>
        <p:nvGrpSpPr>
          <p:cNvPr id="325" name="组合 324"/>
          <p:cNvGrpSpPr/>
          <p:nvPr/>
        </p:nvGrpSpPr>
        <p:grpSpPr>
          <a:xfrm>
            <a:off x="1828131" y="1662743"/>
            <a:ext cx="236060" cy="236059"/>
            <a:chOff x="304800" y="673100"/>
            <a:chExt cx="4000500" cy="4000500"/>
          </a:xfrm>
          <a:effectLst>
            <a:outerShdw blurRad="444500" dist="254000" dir="8100000" algn="tr" rotWithShape="0">
              <a:prstClr val="black">
                <a:alpha val="50000"/>
              </a:prstClr>
            </a:outerShdw>
          </a:effectLst>
        </p:grpSpPr>
        <p:sp>
          <p:nvSpPr>
            <p:cNvPr id="326" name="同心圆 3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black"/>
                </a:solidFill>
                <a:cs typeface="+mn-ea"/>
                <a:sym typeface="+mn-lt"/>
              </a:endParaRPr>
            </a:p>
          </p:txBody>
        </p:sp>
        <p:sp>
          <p:nvSpPr>
            <p:cNvPr id="327" name="椭圆 3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dirty="0">
                <a:solidFill>
                  <a:prstClr val="white"/>
                </a:solidFill>
                <a:cs typeface="+mn-ea"/>
                <a:sym typeface="+mn-lt"/>
              </a:endParaRPr>
            </a:p>
          </p:txBody>
        </p:sp>
      </p:grpSp>
      <p:sp>
        <p:nvSpPr>
          <p:cNvPr id="331" name="椭圆 330"/>
          <p:cNvSpPr/>
          <p:nvPr/>
        </p:nvSpPr>
        <p:spPr>
          <a:xfrm>
            <a:off x="5887687" y="1529081"/>
            <a:ext cx="197618" cy="197618"/>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2" name="椭圆 331"/>
          <p:cNvSpPr/>
          <p:nvPr/>
        </p:nvSpPr>
        <p:spPr>
          <a:xfrm>
            <a:off x="5887687" y="4827377"/>
            <a:ext cx="197618" cy="197618"/>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3" name="椭圆 332"/>
          <p:cNvSpPr/>
          <p:nvPr/>
        </p:nvSpPr>
        <p:spPr>
          <a:xfrm>
            <a:off x="5887687" y="2627944"/>
            <a:ext cx="197618" cy="197618"/>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4" name="椭圆 333"/>
          <p:cNvSpPr/>
          <p:nvPr/>
        </p:nvSpPr>
        <p:spPr>
          <a:xfrm>
            <a:off x="5887687" y="3714655"/>
            <a:ext cx="197618" cy="197618"/>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5" name="矩形 334"/>
          <p:cNvSpPr/>
          <p:nvPr/>
        </p:nvSpPr>
        <p:spPr>
          <a:xfrm>
            <a:off x="6408012" y="1181335"/>
            <a:ext cx="4416594" cy="430887"/>
          </a:xfrm>
          <a:prstGeom prst="rect">
            <a:avLst/>
          </a:prstGeom>
        </p:spPr>
        <p:txBody>
          <a:bodyPr wrap="none">
            <a:spAutoFit/>
          </a:bodyPr>
          <a:lstStyle/>
          <a:p>
            <a:r>
              <a:rPr lang="zh-CN" altLang="en-US" sz="2200" dirty="0">
                <a:latin typeface="+mn-lt"/>
                <a:ea typeface="+mn-ea"/>
                <a:cs typeface="+mn-ea"/>
                <a:sym typeface="+mn-lt"/>
              </a:rPr>
              <a:t>年度工作概述</a:t>
            </a:r>
            <a:r>
              <a:rPr lang="zh-CN" altLang="en-US" sz="2200" dirty="0" smtClean="0">
                <a:latin typeface="+mn-lt"/>
                <a:ea typeface="+mn-ea"/>
                <a:cs typeface="+mn-ea"/>
                <a:sym typeface="+mn-lt"/>
              </a:rPr>
              <a:t>：</a:t>
            </a:r>
            <a:r>
              <a:rPr lang="zh-CN" altLang="en-US" sz="2200" dirty="0">
                <a:solidFill>
                  <a:srgbClr val="C00000"/>
                </a:solidFill>
                <a:latin typeface="+mn-lt"/>
                <a:ea typeface="+mn-ea"/>
                <a:cs typeface="+mn-ea"/>
                <a:sym typeface="+mn-lt"/>
              </a:rPr>
              <a:t>此处添加说明文字</a:t>
            </a:r>
          </a:p>
        </p:txBody>
      </p:sp>
      <p:sp>
        <p:nvSpPr>
          <p:cNvPr id="336" name="矩形 335"/>
          <p:cNvSpPr/>
          <p:nvPr/>
        </p:nvSpPr>
        <p:spPr>
          <a:xfrm>
            <a:off x="6408012" y="2288580"/>
            <a:ext cx="4442242" cy="430887"/>
          </a:xfrm>
          <a:prstGeom prst="rect">
            <a:avLst/>
          </a:prstGeom>
        </p:spPr>
        <p:txBody>
          <a:bodyPr wrap="none">
            <a:spAutoFit/>
          </a:bodyPr>
          <a:lstStyle/>
          <a:p>
            <a:r>
              <a:rPr lang="zh-CN" altLang="en-US" sz="2200" dirty="0">
                <a:latin typeface="+mn-lt"/>
                <a:ea typeface="+mn-ea"/>
                <a:cs typeface="+mn-ea"/>
                <a:sym typeface="+mn-lt"/>
              </a:rPr>
              <a:t>工作完成情况 </a:t>
            </a:r>
            <a:r>
              <a:rPr lang="zh-CN" altLang="en-US" sz="2150" dirty="0" smtClean="0">
                <a:latin typeface="+mn-lt"/>
                <a:ea typeface="+mn-ea"/>
                <a:cs typeface="+mn-ea"/>
                <a:sym typeface="+mn-lt"/>
              </a:rPr>
              <a:t>：</a:t>
            </a:r>
            <a:r>
              <a:rPr lang="zh-CN" altLang="en-US" sz="2150" dirty="0">
                <a:solidFill>
                  <a:srgbClr val="C00000"/>
                </a:solidFill>
                <a:latin typeface="+mn-lt"/>
                <a:ea typeface="+mn-ea"/>
                <a:cs typeface="+mn-ea"/>
                <a:sym typeface="+mn-lt"/>
              </a:rPr>
              <a:t>此处添加说明文字</a:t>
            </a:r>
          </a:p>
        </p:txBody>
      </p:sp>
      <p:sp>
        <p:nvSpPr>
          <p:cNvPr id="337" name="矩形 336"/>
          <p:cNvSpPr/>
          <p:nvPr/>
        </p:nvSpPr>
        <p:spPr>
          <a:xfrm>
            <a:off x="6408012" y="3379751"/>
            <a:ext cx="4782078" cy="430887"/>
          </a:xfrm>
          <a:prstGeom prst="rect">
            <a:avLst/>
          </a:prstGeom>
        </p:spPr>
        <p:txBody>
          <a:bodyPr wrap="none">
            <a:spAutoFit/>
          </a:bodyPr>
          <a:lstStyle/>
          <a:p>
            <a:r>
              <a:rPr lang="zh-CN" altLang="en-US" sz="2200" dirty="0" smtClean="0">
                <a:latin typeface="+mn-lt"/>
                <a:ea typeface="+mn-ea"/>
                <a:cs typeface="+mn-ea"/>
                <a:sym typeface="+mn-lt"/>
              </a:rPr>
              <a:t>成功展示及问题 ：</a:t>
            </a:r>
            <a:r>
              <a:rPr lang="zh-CN" altLang="en-US" sz="2200" dirty="0" smtClean="0">
                <a:solidFill>
                  <a:srgbClr val="C00000"/>
                </a:solidFill>
                <a:latin typeface="+mn-lt"/>
                <a:ea typeface="+mn-ea"/>
                <a:cs typeface="+mn-ea"/>
                <a:sym typeface="+mn-lt"/>
              </a:rPr>
              <a:t>此处添加说明文字</a:t>
            </a:r>
            <a:endParaRPr lang="zh-CN" altLang="en-US" sz="2200" dirty="0">
              <a:solidFill>
                <a:srgbClr val="C00000"/>
              </a:solidFill>
              <a:latin typeface="+mn-lt"/>
              <a:ea typeface="+mn-ea"/>
              <a:cs typeface="+mn-ea"/>
              <a:sym typeface="+mn-lt"/>
            </a:endParaRPr>
          </a:p>
        </p:txBody>
      </p:sp>
      <p:sp>
        <p:nvSpPr>
          <p:cNvPr id="338" name="矩形 337"/>
          <p:cNvSpPr/>
          <p:nvPr/>
        </p:nvSpPr>
        <p:spPr>
          <a:xfrm>
            <a:off x="6408012" y="4470922"/>
            <a:ext cx="4698722" cy="430887"/>
          </a:xfrm>
          <a:prstGeom prst="rect">
            <a:avLst/>
          </a:prstGeom>
        </p:spPr>
        <p:txBody>
          <a:bodyPr wrap="none">
            <a:spAutoFit/>
          </a:bodyPr>
          <a:lstStyle/>
          <a:p>
            <a:r>
              <a:rPr lang="zh-CN" altLang="en-US" sz="2200" dirty="0" smtClean="0">
                <a:latin typeface="+mn-lt"/>
                <a:ea typeface="+mn-ea"/>
                <a:cs typeface="+mn-ea"/>
                <a:sym typeface="+mn-lt"/>
              </a:rPr>
              <a:t>工作不足及提高：</a:t>
            </a:r>
            <a:r>
              <a:rPr lang="zh-CN" altLang="en-US" sz="2200" dirty="0">
                <a:solidFill>
                  <a:srgbClr val="C00000"/>
                </a:solidFill>
                <a:latin typeface="+mn-lt"/>
                <a:ea typeface="+mn-ea"/>
                <a:cs typeface="+mn-ea"/>
                <a:sym typeface="+mn-lt"/>
              </a:rPr>
              <a:t>此处添加说明文字</a:t>
            </a:r>
          </a:p>
        </p:txBody>
      </p:sp>
      <p:sp>
        <p:nvSpPr>
          <p:cNvPr id="339" name="TextBox 14"/>
          <p:cNvSpPr>
            <a:spLocks noChangeArrowheads="1"/>
          </p:cNvSpPr>
          <p:nvPr/>
        </p:nvSpPr>
        <p:spPr bwMode="auto">
          <a:xfrm>
            <a:off x="1818391" y="3008413"/>
            <a:ext cx="1784164" cy="1015663"/>
          </a:xfrm>
          <a:prstGeom prst="rect">
            <a:avLst/>
          </a:prstGeom>
        </p:spPr>
        <p:txBody>
          <a:bodyPr wrap="square">
            <a:spAutoFit/>
          </a:bodyPr>
          <a:lstStyle/>
          <a:p>
            <a:pPr fontAlgn="base">
              <a:spcBef>
                <a:spcPct val="0"/>
              </a:spcBef>
              <a:spcAft>
                <a:spcPct val="0"/>
              </a:spcAft>
            </a:pPr>
            <a:r>
              <a:rPr lang="zh-CN" altLang="en-US" sz="6000" dirty="0">
                <a:solidFill>
                  <a:srgbClr val="C00000"/>
                </a:solidFill>
                <a:latin typeface="+mn-lt"/>
                <a:ea typeface="+mn-ea"/>
                <a:cs typeface="+mn-ea"/>
                <a:sym typeface="+mn-lt"/>
              </a:rPr>
              <a:t>目录</a:t>
            </a:r>
            <a:endParaRPr lang="en-US" altLang="zh-CN" sz="6000" dirty="0">
              <a:solidFill>
                <a:srgbClr val="C00000"/>
              </a:solidFill>
              <a:latin typeface="+mn-lt"/>
              <a:ea typeface="+mn-ea"/>
              <a:cs typeface="+mn-ea"/>
              <a:sym typeface="+mn-lt"/>
            </a:endParaRPr>
          </a:p>
        </p:txBody>
      </p:sp>
      <p:sp>
        <p:nvSpPr>
          <p:cNvPr id="340" name="椭圆 339"/>
          <p:cNvSpPr/>
          <p:nvPr/>
        </p:nvSpPr>
        <p:spPr>
          <a:xfrm>
            <a:off x="5908007" y="5896472"/>
            <a:ext cx="197618" cy="197618"/>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1" name="矩形 340"/>
          <p:cNvSpPr/>
          <p:nvPr/>
        </p:nvSpPr>
        <p:spPr>
          <a:xfrm>
            <a:off x="6428332" y="5540017"/>
            <a:ext cx="4416594" cy="430887"/>
          </a:xfrm>
          <a:prstGeom prst="rect">
            <a:avLst/>
          </a:prstGeom>
        </p:spPr>
        <p:txBody>
          <a:bodyPr wrap="none">
            <a:spAutoFit/>
          </a:bodyPr>
          <a:lstStyle/>
          <a:p>
            <a:r>
              <a:rPr lang="zh-CN" altLang="en-US" sz="2200" dirty="0" smtClean="0">
                <a:latin typeface="+mn-lt"/>
                <a:ea typeface="+mn-ea"/>
                <a:cs typeface="+mn-ea"/>
                <a:sym typeface="+mn-lt"/>
              </a:rPr>
              <a:t>明年工作计划：</a:t>
            </a:r>
            <a:r>
              <a:rPr lang="zh-CN" altLang="en-US" sz="2200" dirty="0">
                <a:solidFill>
                  <a:srgbClr val="C00000"/>
                </a:solidFill>
                <a:latin typeface="+mn-lt"/>
                <a:ea typeface="+mn-ea"/>
                <a:cs typeface="+mn-ea"/>
                <a:sym typeface="+mn-lt"/>
              </a:rPr>
              <a:t>此处添加说明文字</a:t>
            </a:r>
          </a:p>
        </p:txBody>
      </p:sp>
      <p:grpSp>
        <p:nvGrpSpPr>
          <p:cNvPr id="342" name="组合 341"/>
          <p:cNvGrpSpPr/>
          <p:nvPr/>
        </p:nvGrpSpPr>
        <p:grpSpPr>
          <a:xfrm>
            <a:off x="1172192" y="1790583"/>
            <a:ext cx="501843" cy="501843"/>
            <a:chOff x="6138561" y="494302"/>
            <a:chExt cx="1514369" cy="1514369"/>
          </a:xfrm>
          <a:effectLst>
            <a:outerShdw blurRad="444500" dist="254000" dir="8100000" algn="ctr" rotWithShape="0">
              <a:srgbClr val="000000">
                <a:alpha val="50000"/>
              </a:srgbClr>
            </a:outerShdw>
          </a:effectLst>
        </p:grpSpPr>
        <p:sp>
          <p:nvSpPr>
            <p:cNvPr id="343" name="椭圆 342"/>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344" name="椭圆 343"/>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345" name="组合 344"/>
          <p:cNvGrpSpPr/>
          <p:nvPr/>
        </p:nvGrpSpPr>
        <p:grpSpPr>
          <a:xfrm>
            <a:off x="3143164" y="1525676"/>
            <a:ext cx="247934" cy="247934"/>
            <a:chOff x="6138561" y="494302"/>
            <a:chExt cx="1514369" cy="1514369"/>
          </a:xfrm>
          <a:effectLst>
            <a:outerShdw blurRad="444500" dist="254000" dir="8100000" algn="ctr" rotWithShape="0">
              <a:srgbClr val="000000">
                <a:alpha val="50000"/>
              </a:srgbClr>
            </a:outerShdw>
          </a:effectLst>
        </p:grpSpPr>
        <p:sp>
          <p:nvSpPr>
            <p:cNvPr id="346" name="椭圆 345"/>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347" name="椭圆 346"/>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grpSp>
        <p:nvGrpSpPr>
          <p:cNvPr id="348" name="组合 347"/>
          <p:cNvGrpSpPr/>
          <p:nvPr/>
        </p:nvGrpSpPr>
        <p:grpSpPr>
          <a:xfrm>
            <a:off x="1946161" y="5190505"/>
            <a:ext cx="263694" cy="263694"/>
            <a:chOff x="6138561" y="494302"/>
            <a:chExt cx="1514369" cy="1514369"/>
          </a:xfrm>
          <a:effectLst>
            <a:outerShdw blurRad="444500" dist="254000" dir="8100000" algn="ctr" rotWithShape="0">
              <a:srgbClr val="000000">
                <a:alpha val="50000"/>
              </a:srgbClr>
            </a:outerShdw>
          </a:effectLst>
        </p:grpSpPr>
        <p:sp>
          <p:nvSpPr>
            <p:cNvPr id="349" name="椭圆 348"/>
            <p:cNvSpPr/>
            <p:nvPr/>
          </p:nvSpPr>
          <p:spPr>
            <a:xfrm>
              <a:off x="6138561" y="494302"/>
              <a:ext cx="1514369" cy="1514369"/>
            </a:xfrm>
            <a:prstGeom prst="ellipse">
              <a:avLst/>
            </a:prstGeom>
            <a:gradFill>
              <a:gsLst>
                <a:gs pos="5417">
                  <a:srgbClr val="EA463E"/>
                </a:gs>
                <a:gs pos="47000">
                  <a:srgbClr val="E6241A"/>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1200">
                <a:cs typeface="+mn-ea"/>
                <a:sym typeface="+mn-lt"/>
              </a:endParaRPr>
            </a:p>
          </p:txBody>
        </p:sp>
        <p:sp>
          <p:nvSpPr>
            <p:cNvPr id="350" name="椭圆 349"/>
            <p:cNvSpPr/>
            <p:nvPr/>
          </p:nvSpPr>
          <p:spPr>
            <a:xfrm>
              <a:off x="6171332" y="527073"/>
              <a:ext cx="1448826" cy="1448826"/>
            </a:xfrm>
            <a:prstGeom prst="ellipse">
              <a:avLst/>
            </a:prstGeom>
            <a:gradFill>
              <a:gsLst>
                <a:gs pos="4000">
                  <a:srgbClr val="EC5952"/>
                </a:gs>
                <a:gs pos="46000">
                  <a:srgbClr val="F12717"/>
                </a:gs>
                <a:gs pos="84000">
                  <a:srgbClr val="D3281B"/>
                </a:gs>
              </a:gsLst>
              <a:lin ang="5400000" scaled="0"/>
            </a:gradFill>
            <a:ln>
              <a:solidFill>
                <a:srgbClr val="E94236"/>
              </a:solid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lvl="0" algn="ctr"/>
              <a:endParaRPr lang="zh-CN" altLang="en-US" dirty="0">
                <a:solidFill>
                  <a:schemeClr val="bg1"/>
                </a:solidFill>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par>
                              <p:cTn id="8" fill="hold">
                                <p:stCondLst>
                                  <p:cond delay="500"/>
                                </p:stCondLst>
                                <p:childTnLst>
                                  <p:par>
                                    <p:cTn id="9" presetID="2" presetClass="entr" presetSubtype="1" fill="hold" nodeType="afterEffect" p14:presetBounceEnd="40000">
                                      <p:stCondLst>
                                        <p:cond delay="0"/>
                                      </p:stCondLst>
                                      <p:childTnLst>
                                        <p:set>
                                          <p:cBhvr>
                                            <p:cTn id="10" dur="1" fill="hold">
                                              <p:stCondLst>
                                                <p:cond delay="0"/>
                                              </p:stCondLst>
                                            </p:cTn>
                                            <p:tgtEl>
                                              <p:spTgt spid="309"/>
                                            </p:tgtEl>
                                            <p:attrNameLst>
                                              <p:attrName>style.visibility</p:attrName>
                                            </p:attrNameLst>
                                          </p:cBhvr>
                                          <p:to>
                                            <p:strVal val="visible"/>
                                          </p:to>
                                        </p:set>
                                        <p:anim calcmode="lin" valueType="num" p14:bounceEnd="40000">
                                          <p:cBhvr additive="base">
                                            <p:cTn id="11" dur="2000" fill="hold"/>
                                            <p:tgtEl>
                                              <p:spTgt spid="309"/>
                                            </p:tgtEl>
                                            <p:attrNameLst>
                                              <p:attrName>ppt_x</p:attrName>
                                            </p:attrNameLst>
                                          </p:cBhvr>
                                          <p:tavLst>
                                            <p:tav tm="0">
                                              <p:val>
                                                <p:strVal val="#ppt_x"/>
                                              </p:val>
                                            </p:tav>
                                            <p:tav tm="100000">
                                              <p:val>
                                                <p:strVal val="#ppt_x"/>
                                              </p:val>
                                            </p:tav>
                                          </p:tavLst>
                                        </p:anim>
                                        <p:anim calcmode="lin" valueType="num" p14:bounceEnd="40000">
                                          <p:cBhvr additive="base">
                                            <p:cTn id="12" dur="2000" fill="hold"/>
                                            <p:tgtEl>
                                              <p:spTgt spid="309"/>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14:presetBounceEnd="40000">
                                      <p:stCondLst>
                                        <p:cond delay="0"/>
                                      </p:stCondLst>
                                      <p:childTnLst>
                                        <p:set>
                                          <p:cBhvr>
                                            <p:cTn id="14" dur="1" fill="hold">
                                              <p:stCondLst>
                                                <p:cond delay="0"/>
                                              </p:stCondLst>
                                            </p:cTn>
                                            <p:tgtEl>
                                              <p:spTgt spid="342"/>
                                            </p:tgtEl>
                                            <p:attrNameLst>
                                              <p:attrName>style.visibility</p:attrName>
                                            </p:attrNameLst>
                                          </p:cBhvr>
                                          <p:to>
                                            <p:strVal val="visible"/>
                                          </p:to>
                                        </p:set>
                                        <p:anim calcmode="lin" valueType="num" p14:bounceEnd="40000">
                                          <p:cBhvr additive="base">
                                            <p:cTn id="15" dur="2000" fill="hold"/>
                                            <p:tgtEl>
                                              <p:spTgt spid="342"/>
                                            </p:tgtEl>
                                            <p:attrNameLst>
                                              <p:attrName>ppt_x</p:attrName>
                                            </p:attrNameLst>
                                          </p:cBhvr>
                                          <p:tavLst>
                                            <p:tav tm="0">
                                              <p:val>
                                                <p:strVal val="0-#ppt_w/2"/>
                                              </p:val>
                                            </p:tav>
                                            <p:tav tm="100000">
                                              <p:val>
                                                <p:strVal val="#ppt_x"/>
                                              </p:val>
                                            </p:tav>
                                          </p:tavLst>
                                        </p:anim>
                                        <p:anim calcmode="lin" valueType="num" p14:bounceEnd="40000">
                                          <p:cBhvr additive="base">
                                            <p:cTn id="16" dur="2000" fill="hold"/>
                                            <p:tgtEl>
                                              <p:spTgt spid="342"/>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14:presetBounceEnd="40000">
                                      <p:stCondLst>
                                        <p:cond delay="0"/>
                                      </p:stCondLst>
                                      <p:childTnLst>
                                        <p:set>
                                          <p:cBhvr>
                                            <p:cTn id="18" dur="1" fill="hold">
                                              <p:stCondLst>
                                                <p:cond delay="0"/>
                                              </p:stCondLst>
                                            </p:cTn>
                                            <p:tgtEl>
                                              <p:spTgt spid="306"/>
                                            </p:tgtEl>
                                            <p:attrNameLst>
                                              <p:attrName>style.visibility</p:attrName>
                                            </p:attrNameLst>
                                          </p:cBhvr>
                                          <p:to>
                                            <p:strVal val="visible"/>
                                          </p:to>
                                        </p:set>
                                        <p:anim calcmode="lin" valueType="num" p14:bounceEnd="40000">
                                          <p:cBhvr additive="base">
                                            <p:cTn id="19" dur="2000" fill="hold"/>
                                            <p:tgtEl>
                                              <p:spTgt spid="306"/>
                                            </p:tgtEl>
                                            <p:attrNameLst>
                                              <p:attrName>ppt_x</p:attrName>
                                            </p:attrNameLst>
                                          </p:cBhvr>
                                          <p:tavLst>
                                            <p:tav tm="0">
                                              <p:val>
                                                <p:strVal val="1+#ppt_w/2"/>
                                              </p:val>
                                            </p:tav>
                                            <p:tav tm="100000">
                                              <p:val>
                                                <p:strVal val="#ppt_x"/>
                                              </p:val>
                                            </p:tav>
                                          </p:tavLst>
                                        </p:anim>
                                        <p:anim calcmode="lin" valueType="num" p14:bounceEnd="40000">
                                          <p:cBhvr additive="base">
                                            <p:cTn id="20" dur="2000" fill="hold"/>
                                            <p:tgtEl>
                                              <p:spTgt spid="306"/>
                                            </p:tgtEl>
                                            <p:attrNameLst>
                                              <p:attrName>ppt_y</p:attrName>
                                            </p:attrNameLst>
                                          </p:cBhvr>
                                          <p:tavLst>
                                            <p:tav tm="0">
                                              <p:val>
                                                <p:strVal val="#ppt_y"/>
                                              </p:val>
                                            </p:tav>
                                            <p:tav tm="100000">
                                              <p:val>
                                                <p:strVal val="#ppt_y"/>
                                              </p:val>
                                            </p:tav>
                                          </p:tavLst>
                                        </p:anim>
                                      </p:childTnLst>
                                    </p:cTn>
                                  </p:par>
                                  <p:par>
                                    <p:cTn id="21" presetID="2" presetClass="entr" presetSubtype="3" fill="hold" nodeType="withEffect" p14:presetBounceEnd="40000">
                                      <p:stCondLst>
                                        <p:cond delay="0"/>
                                      </p:stCondLst>
                                      <p:childTnLst>
                                        <p:set>
                                          <p:cBhvr>
                                            <p:cTn id="22" dur="1" fill="hold">
                                              <p:stCondLst>
                                                <p:cond delay="0"/>
                                              </p:stCondLst>
                                            </p:cTn>
                                            <p:tgtEl>
                                              <p:spTgt spid="322"/>
                                            </p:tgtEl>
                                            <p:attrNameLst>
                                              <p:attrName>style.visibility</p:attrName>
                                            </p:attrNameLst>
                                          </p:cBhvr>
                                          <p:to>
                                            <p:strVal val="visible"/>
                                          </p:to>
                                        </p:set>
                                        <p:anim calcmode="lin" valueType="num" p14:bounceEnd="40000">
                                          <p:cBhvr additive="base">
                                            <p:cTn id="23" dur="2000" fill="hold"/>
                                            <p:tgtEl>
                                              <p:spTgt spid="322"/>
                                            </p:tgtEl>
                                            <p:attrNameLst>
                                              <p:attrName>ppt_x</p:attrName>
                                            </p:attrNameLst>
                                          </p:cBhvr>
                                          <p:tavLst>
                                            <p:tav tm="0">
                                              <p:val>
                                                <p:strVal val="1+#ppt_w/2"/>
                                              </p:val>
                                            </p:tav>
                                            <p:tav tm="100000">
                                              <p:val>
                                                <p:strVal val="#ppt_x"/>
                                              </p:val>
                                            </p:tav>
                                          </p:tavLst>
                                        </p:anim>
                                        <p:anim calcmode="lin" valueType="num" p14:bounceEnd="40000">
                                          <p:cBhvr additive="base">
                                            <p:cTn id="24" dur="2000" fill="hold"/>
                                            <p:tgtEl>
                                              <p:spTgt spid="322"/>
                                            </p:tgtEl>
                                            <p:attrNameLst>
                                              <p:attrName>ppt_y</p:attrName>
                                            </p:attrNameLst>
                                          </p:cBhvr>
                                          <p:tavLst>
                                            <p:tav tm="0">
                                              <p:val>
                                                <p:strVal val="0-#ppt_h/2"/>
                                              </p:val>
                                            </p:tav>
                                            <p:tav tm="100000">
                                              <p:val>
                                                <p:strVal val="#ppt_y"/>
                                              </p:val>
                                            </p:tav>
                                          </p:tavLst>
                                        </p:anim>
                                      </p:childTnLst>
                                    </p:cTn>
                                  </p:par>
                                  <p:par>
                                    <p:cTn id="25" presetID="2" presetClass="entr" presetSubtype="8" fill="hold" nodeType="withEffect" p14:presetBounceEnd="40000">
                                      <p:stCondLst>
                                        <p:cond delay="0"/>
                                      </p:stCondLst>
                                      <p:childTnLst>
                                        <p:set>
                                          <p:cBhvr>
                                            <p:cTn id="26" dur="1" fill="hold">
                                              <p:stCondLst>
                                                <p:cond delay="0"/>
                                              </p:stCondLst>
                                            </p:cTn>
                                            <p:tgtEl>
                                              <p:spTgt spid="318"/>
                                            </p:tgtEl>
                                            <p:attrNameLst>
                                              <p:attrName>style.visibility</p:attrName>
                                            </p:attrNameLst>
                                          </p:cBhvr>
                                          <p:to>
                                            <p:strVal val="visible"/>
                                          </p:to>
                                        </p:set>
                                        <p:anim calcmode="lin" valueType="num" p14:bounceEnd="40000">
                                          <p:cBhvr additive="base">
                                            <p:cTn id="27" dur="2000" fill="hold"/>
                                            <p:tgtEl>
                                              <p:spTgt spid="318"/>
                                            </p:tgtEl>
                                            <p:attrNameLst>
                                              <p:attrName>ppt_x</p:attrName>
                                            </p:attrNameLst>
                                          </p:cBhvr>
                                          <p:tavLst>
                                            <p:tav tm="0">
                                              <p:val>
                                                <p:strVal val="0-#ppt_w/2"/>
                                              </p:val>
                                            </p:tav>
                                            <p:tav tm="100000">
                                              <p:val>
                                                <p:strVal val="#ppt_x"/>
                                              </p:val>
                                            </p:tav>
                                          </p:tavLst>
                                        </p:anim>
                                        <p:anim calcmode="lin" valueType="num" p14:bounceEnd="40000">
                                          <p:cBhvr additive="base">
                                            <p:cTn id="28" dur="2000" fill="hold"/>
                                            <p:tgtEl>
                                              <p:spTgt spid="318"/>
                                            </p:tgtEl>
                                            <p:attrNameLst>
                                              <p:attrName>ppt_y</p:attrName>
                                            </p:attrNameLst>
                                          </p:cBhvr>
                                          <p:tavLst>
                                            <p:tav tm="0">
                                              <p:val>
                                                <p:strVal val="#ppt_y"/>
                                              </p:val>
                                            </p:tav>
                                            <p:tav tm="100000">
                                              <p:val>
                                                <p:strVal val="#ppt_y"/>
                                              </p:val>
                                            </p:tav>
                                          </p:tavLst>
                                        </p:anim>
                                      </p:childTnLst>
                                    </p:cTn>
                                  </p:par>
                                  <p:par>
                                    <p:cTn id="29" presetID="2" presetClass="entr" presetSubtype="12" fill="hold" nodeType="withEffect" p14:presetBounceEnd="40000">
                                      <p:stCondLst>
                                        <p:cond delay="0"/>
                                      </p:stCondLst>
                                      <p:childTnLst>
                                        <p:set>
                                          <p:cBhvr>
                                            <p:cTn id="30" dur="1" fill="hold">
                                              <p:stCondLst>
                                                <p:cond delay="0"/>
                                              </p:stCondLst>
                                            </p:cTn>
                                            <p:tgtEl>
                                              <p:spTgt spid="348"/>
                                            </p:tgtEl>
                                            <p:attrNameLst>
                                              <p:attrName>style.visibility</p:attrName>
                                            </p:attrNameLst>
                                          </p:cBhvr>
                                          <p:to>
                                            <p:strVal val="visible"/>
                                          </p:to>
                                        </p:set>
                                        <p:anim calcmode="lin" valueType="num" p14:bounceEnd="40000">
                                          <p:cBhvr additive="base">
                                            <p:cTn id="31" dur="2000" fill="hold"/>
                                            <p:tgtEl>
                                              <p:spTgt spid="348"/>
                                            </p:tgtEl>
                                            <p:attrNameLst>
                                              <p:attrName>ppt_x</p:attrName>
                                            </p:attrNameLst>
                                          </p:cBhvr>
                                          <p:tavLst>
                                            <p:tav tm="0">
                                              <p:val>
                                                <p:strVal val="0-#ppt_w/2"/>
                                              </p:val>
                                            </p:tav>
                                            <p:tav tm="100000">
                                              <p:val>
                                                <p:strVal val="#ppt_x"/>
                                              </p:val>
                                            </p:tav>
                                          </p:tavLst>
                                        </p:anim>
                                        <p:anim calcmode="lin" valueType="num" p14:bounceEnd="40000">
                                          <p:cBhvr additive="base">
                                            <p:cTn id="32" dur="2000" fill="hold"/>
                                            <p:tgtEl>
                                              <p:spTgt spid="348"/>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40000">
                                      <p:stCondLst>
                                        <p:cond delay="0"/>
                                      </p:stCondLst>
                                      <p:childTnLst>
                                        <p:set>
                                          <p:cBhvr>
                                            <p:cTn id="34" dur="1" fill="hold">
                                              <p:stCondLst>
                                                <p:cond delay="0"/>
                                              </p:stCondLst>
                                            </p:cTn>
                                            <p:tgtEl>
                                              <p:spTgt spid="325"/>
                                            </p:tgtEl>
                                            <p:attrNameLst>
                                              <p:attrName>style.visibility</p:attrName>
                                            </p:attrNameLst>
                                          </p:cBhvr>
                                          <p:to>
                                            <p:strVal val="visible"/>
                                          </p:to>
                                        </p:set>
                                        <p:anim calcmode="lin" valueType="num" p14:bounceEnd="40000">
                                          <p:cBhvr additive="base">
                                            <p:cTn id="35" dur="2000" fill="hold"/>
                                            <p:tgtEl>
                                              <p:spTgt spid="325"/>
                                            </p:tgtEl>
                                            <p:attrNameLst>
                                              <p:attrName>ppt_x</p:attrName>
                                            </p:attrNameLst>
                                          </p:cBhvr>
                                          <p:tavLst>
                                            <p:tav tm="0">
                                              <p:val>
                                                <p:strVal val="0-#ppt_w/2"/>
                                              </p:val>
                                            </p:tav>
                                            <p:tav tm="100000">
                                              <p:val>
                                                <p:strVal val="#ppt_x"/>
                                              </p:val>
                                            </p:tav>
                                          </p:tavLst>
                                        </p:anim>
                                        <p:anim calcmode="lin" valueType="num" p14:bounceEnd="40000">
                                          <p:cBhvr additive="base">
                                            <p:cTn id="36" dur="2000" fill="hold"/>
                                            <p:tgtEl>
                                              <p:spTgt spid="32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14:presetBounceEnd="40000">
                                      <p:stCondLst>
                                        <p:cond delay="0"/>
                                      </p:stCondLst>
                                      <p:childTnLst>
                                        <p:set>
                                          <p:cBhvr>
                                            <p:cTn id="38" dur="1" fill="hold">
                                              <p:stCondLst>
                                                <p:cond delay="0"/>
                                              </p:stCondLst>
                                            </p:cTn>
                                            <p:tgtEl>
                                              <p:spTgt spid="345"/>
                                            </p:tgtEl>
                                            <p:attrNameLst>
                                              <p:attrName>style.visibility</p:attrName>
                                            </p:attrNameLst>
                                          </p:cBhvr>
                                          <p:to>
                                            <p:strVal val="visible"/>
                                          </p:to>
                                        </p:set>
                                        <p:anim calcmode="lin" valueType="num" p14:bounceEnd="40000">
                                          <p:cBhvr additive="base">
                                            <p:cTn id="39" dur="2000" fill="hold"/>
                                            <p:tgtEl>
                                              <p:spTgt spid="345"/>
                                            </p:tgtEl>
                                            <p:attrNameLst>
                                              <p:attrName>ppt_x</p:attrName>
                                            </p:attrNameLst>
                                          </p:cBhvr>
                                          <p:tavLst>
                                            <p:tav tm="0">
                                              <p:val>
                                                <p:strVal val="0-#ppt_w/2"/>
                                              </p:val>
                                            </p:tav>
                                            <p:tav tm="100000">
                                              <p:val>
                                                <p:strVal val="#ppt_x"/>
                                              </p:val>
                                            </p:tav>
                                          </p:tavLst>
                                        </p:anim>
                                        <p:anim calcmode="lin" valueType="num" p14:bounceEnd="40000">
                                          <p:cBhvr additive="base">
                                            <p:cTn id="40" dur="2000" fill="hold"/>
                                            <p:tgtEl>
                                              <p:spTgt spid="34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21"/>
                                            </p:tgtEl>
                                            <p:attrNameLst>
                                              <p:attrName>style.visibility</p:attrName>
                                            </p:attrNameLst>
                                          </p:cBhvr>
                                          <p:to>
                                            <p:strVal val="visible"/>
                                          </p:to>
                                        </p:set>
                                        <p:animEffect transition="in" filter="wipe(up)">
                                          <p:cBhvr>
                                            <p:cTn id="45" dur="500"/>
                                            <p:tgtEl>
                                              <p:spTgt spid="321"/>
                                            </p:tgtEl>
                                          </p:cBhvr>
                                        </p:animEffect>
                                      </p:childTnLst>
                                    </p:cTn>
                                  </p:par>
                                </p:childTnLst>
                              </p:cTn>
                            </p:par>
                            <p:par>
                              <p:cTn id="46" fill="hold">
                                <p:stCondLst>
                                  <p:cond delay="5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339"/>
                                            </p:tgtEl>
                                            <p:attrNameLst>
                                              <p:attrName>style.visibility</p:attrName>
                                            </p:attrNameLst>
                                          </p:cBhvr>
                                          <p:to>
                                            <p:strVal val="visible"/>
                                          </p:to>
                                        </p:set>
                                        <p:anim by="(-#ppt_w*2)" calcmode="lin" valueType="num">
                                          <p:cBhvr rctx="PPT">
                                            <p:cTn id="49" dur="1000" autoRev="1" fill="hold">
                                              <p:stCondLst>
                                                <p:cond delay="0"/>
                                              </p:stCondLst>
                                            </p:cTn>
                                            <p:tgtEl>
                                              <p:spTgt spid="339"/>
                                            </p:tgtEl>
                                            <p:attrNameLst>
                                              <p:attrName>ppt_w</p:attrName>
                                            </p:attrNameLst>
                                          </p:cBhvr>
                                        </p:anim>
                                        <p:anim by="(#ppt_w*0.50)" calcmode="lin" valueType="num">
                                          <p:cBhvr>
                                            <p:cTn id="50" dur="1000" decel="50000" autoRev="1" fill="hold">
                                              <p:stCondLst>
                                                <p:cond delay="0"/>
                                              </p:stCondLst>
                                            </p:cTn>
                                            <p:tgtEl>
                                              <p:spTgt spid="339"/>
                                            </p:tgtEl>
                                            <p:attrNameLst>
                                              <p:attrName>ppt_x</p:attrName>
                                            </p:attrNameLst>
                                          </p:cBhvr>
                                        </p:anim>
                                        <p:anim from="(-#ppt_h/2)" to="(#ppt_y)" calcmode="lin" valueType="num">
                                          <p:cBhvr>
                                            <p:cTn id="51" dur="2000" fill="hold">
                                              <p:stCondLst>
                                                <p:cond delay="0"/>
                                              </p:stCondLst>
                                            </p:cTn>
                                            <p:tgtEl>
                                              <p:spTgt spid="339"/>
                                            </p:tgtEl>
                                            <p:attrNameLst>
                                              <p:attrName>ppt_y</p:attrName>
                                            </p:attrNameLst>
                                          </p:cBhvr>
                                        </p:anim>
                                        <p:animRot by="21600000">
                                          <p:cBhvr>
                                            <p:cTn id="52" dur="2000" fill="hold">
                                              <p:stCondLst>
                                                <p:cond delay="0"/>
                                              </p:stCondLst>
                                            </p:cTn>
                                            <p:tgtEl>
                                              <p:spTgt spid="339"/>
                                            </p:tgtEl>
                                            <p:attrNameLst>
                                              <p:attrName>r</p:attrName>
                                            </p:attrNameLst>
                                          </p:cBhvr>
                                        </p:animRot>
                                      </p:childTnLst>
                                    </p:cTn>
                                  </p:par>
                                </p:childTnLst>
                              </p:cTn>
                            </p:par>
                            <p:par>
                              <p:cTn id="53" fill="hold">
                                <p:stCondLst>
                                  <p:cond delay="2700"/>
                                </p:stCondLst>
                                <p:childTnLst>
                                  <p:par>
                                    <p:cTn id="54" presetID="53" presetClass="entr" presetSubtype="16" fill="hold" nodeType="afterEffect">
                                      <p:stCondLst>
                                        <p:cond delay="0"/>
                                      </p:stCondLst>
                                      <p:childTnLst>
                                        <p:set>
                                          <p:cBhvr>
                                            <p:cTn id="55" dur="1" fill="hold">
                                              <p:stCondLst>
                                                <p:cond delay="0"/>
                                              </p:stCondLst>
                                            </p:cTn>
                                            <p:tgtEl>
                                              <p:spTgt spid="281"/>
                                            </p:tgtEl>
                                            <p:attrNameLst>
                                              <p:attrName>style.visibility</p:attrName>
                                            </p:attrNameLst>
                                          </p:cBhvr>
                                          <p:to>
                                            <p:strVal val="visible"/>
                                          </p:to>
                                        </p:set>
                                        <p:anim calcmode="lin" valueType="num">
                                          <p:cBhvr>
                                            <p:cTn id="56" dur="500" fill="hold"/>
                                            <p:tgtEl>
                                              <p:spTgt spid="281"/>
                                            </p:tgtEl>
                                            <p:attrNameLst>
                                              <p:attrName>ppt_w</p:attrName>
                                            </p:attrNameLst>
                                          </p:cBhvr>
                                          <p:tavLst>
                                            <p:tav tm="0">
                                              <p:val>
                                                <p:fltVal val="0"/>
                                              </p:val>
                                            </p:tav>
                                            <p:tav tm="100000">
                                              <p:val>
                                                <p:strVal val="#ppt_w"/>
                                              </p:val>
                                            </p:tav>
                                          </p:tavLst>
                                        </p:anim>
                                        <p:anim calcmode="lin" valueType="num">
                                          <p:cBhvr>
                                            <p:cTn id="57" dur="500" fill="hold"/>
                                            <p:tgtEl>
                                              <p:spTgt spid="281"/>
                                            </p:tgtEl>
                                            <p:attrNameLst>
                                              <p:attrName>ppt_h</p:attrName>
                                            </p:attrNameLst>
                                          </p:cBhvr>
                                          <p:tavLst>
                                            <p:tav tm="0">
                                              <p:val>
                                                <p:fltVal val="0"/>
                                              </p:val>
                                            </p:tav>
                                            <p:tav tm="100000">
                                              <p:val>
                                                <p:strVal val="#ppt_h"/>
                                              </p:val>
                                            </p:tav>
                                          </p:tavLst>
                                        </p:anim>
                                        <p:animEffect transition="in" filter="fade">
                                          <p:cBhvr>
                                            <p:cTn id="58" dur="500"/>
                                            <p:tgtEl>
                                              <p:spTgt spid="281"/>
                                            </p:tgtEl>
                                          </p:cBhvr>
                                        </p:animEffect>
                                      </p:childTnLst>
                                    </p:cTn>
                                  </p:par>
                                </p:childTnLst>
                              </p:cTn>
                            </p:par>
                            <p:par>
                              <p:cTn id="59" fill="hold">
                                <p:stCondLst>
                                  <p:cond delay="3200"/>
                                </p:stCondLst>
                                <p:childTnLst>
                                  <p:par>
                                    <p:cTn id="60" presetID="26" presetClass="emph" presetSubtype="0" fill="hold" nodeType="afterEffect">
                                      <p:stCondLst>
                                        <p:cond delay="0"/>
                                      </p:stCondLst>
                                      <p:childTnLst>
                                        <p:animEffect transition="out" filter="fade">
                                          <p:cBhvr>
                                            <p:cTn id="61" dur="500" tmFilter="0, 0; .2, .5; .8, .5; 1, 0"/>
                                            <p:tgtEl>
                                              <p:spTgt spid="281"/>
                                            </p:tgtEl>
                                          </p:cBhvr>
                                        </p:animEffect>
                                        <p:animScale>
                                          <p:cBhvr>
                                            <p:cTn id="62" dur="250" autoRev="1" fill="hold"/>
                                            <p:tgtEl>
                                              <p:spTgt spid="281"/>
                                            </p:tgtEl>
                                          </p:cBhvr>
                                          <p:by x="105000" y="105000"/>
                                        </p:animScale>
                                      </p:childTnLst>
                                    </p:cTn>
                                  </p:par>
                                  <p:par>
                                    <p:cTn id="63" presetID="10" presetClass="entr" presetSubtype="0" fill="hold" grpId="0" nodeType="withEffect">
                                      <p:stCondLst>
                                        <p:cond delay="500"/>
                                      </p:stCondLst>
                                      <p:childTnLst>
                                        <p:set>
                                          <p:cBhvr>
                                            <p:cTn id="64" dur="1" fill="hold">
                                              <p:stCondLst>
                                                <p:cond delay="0"/>
                                              </p:stCondLst>
                                            </p:cTn>
                                            <p:tgtEl>
                                              <p:spTgt spid="335"/>
                                            </p:tgtEl>
                                            <p:attrNameLst>
                                              <p:attrName>style.visibility</p:attrName>
                                            </p:attrNameLst>
                                          </p:cBhvr>
                                          <p:to>
                                            <p:strVal val="visible"/>
                                          </p:to>
                                        </p:set>
                                        <p:animEffect transition="in" filter="fade">
                                          <p:cBhvr>
                                            <p:cTn id="65" dur="1000"/>
                                            <p:tgtEl>
                                              <p:spTgt spid="335"/>
                                            </p:tgtEl>
                                          </p:cBhvr>
                                        </p:animEffect>
                                      </p:childTnLst>
                                    </p:cTn>
                                  </p:par>
                                  <p:par>
                                    <p:cTn id="66" presetID="26" presetClass="emph" presetSubtype="0" fill="hold" grpId="1" nodeType="withEffect">
                                      <p:stCondLst>
                                        <p:cond delay="500"/>
                                      </p:stCondLst>
                                      <p:childTnLst>
                                        <p:animEffect transition="out" filter="fade">
                                          <p:cBhvr>
                                            <p:cTn id="67" dur="500" tmFilter="0, 0; .2, .5; .8, .5; 1, 0"/>
                                            <p:tgtEl>
                                              <p:spTgt spid="335"/>
                                            </p:tgtEl>
                                          </p:cBhvr>
                                        </p:animEffect>
                                        <p:animScale>
                                          <p:cBhvr>
                                            <p:cTn id="68" dur="250" autoRev="1" fill="hold"/>
                                            <p:tgtEl>
                                              <p:spTgt spid="335"/>
                                            </p:tgtEl>
                                          </p:cBhvr>
                                          <p:by x="105000" y="105000"/>
                                        </p:animScale>
                                      </p:childTnLst>
                                    </p:cTn>
                                  </p:par>
                                </p:childTnLst>
                              </p:cTn>
                            </p:par>
                            <p:par>
                              <p:cTn id="69" fill="hold">
                                <p:stCondLst>
                                  <p:cond delay="3700"/>
                                </p:stCondLst>
                                <p:childTnLst>
                                  <p:par>
                                    <p:cTn id="70" presetID="53" presetClass="entr" presetSubtype="16" fill="hold" nodeType="afterEffect">
                                      <p:stCondLst>
                                        <p:cond delay="0"/>
                                      </p:stCondLst>
                                      <p:childTnLst>
                                        <p:set>
                                          <p:cBhvr>
                                            <p:cTn id="71" dur="1" fill="hold">
                                              <p:stCondLst>
                                                <p:cond delay="0"/>
                                              </p:stCondLst>
                                            </p:cTn>
                                            <p:tgtEl>
                                              <p:spTgt spid="286"/>
                                            </p:tgtEl>
                                            <p:attrNameLst>
                                              <p:attrName>style.visibility</p:attrName>
                                            </p:attrNameLst>
                                          </p:cBhvr>
                                          <p:to>
                                            <p:strVal val="visible"/>
                                          </p:to>
                                        </p:set>
                                        <p:anim calcmode="lin" valueType="num">
                                          <p:cBhvr>
                                            <p:cTn id="72" dur="500" fill="hold"/>
                                            <p:tgtEl>
                                              <p:spTgt spid="286"/>
                                            </p:tgtEl>
                                            <p:attrNameLst>
                                              <p:attrName>ppt_w</p:attrName>
                                            </p:attrNameLst>
                                          </p:cBhvr>
                                          <p:tavLst>
                                            <p:tav tm="0">
                                              <p:val>
                                                <p:fltVal val="0"/>
                                              </p:val>
                                            </p:tav>
                                            <p:tav tm="100000">
                                              <p:val>
                                                <p:strVal val="#ppt_w"/>
                                              </p:val>
                                            </p:tav>
                                          </p:tavLst>
                                        </p:anim>
                                        <p:anim calcmode="lin" valueType="num">
                                          <p:cBhvr>
                                            <p:cTn id="73" dur="500" fill="hold"/>
                                            <p:tgtEl>
                                              <p:spTgt spid="286"/>
                                            </p:tgtEl>
                                            <p:attrNameLst>
                                              <p:attrName>ppt_h</p:attrName>
                                            </p:attrNameLst>
                                          </p:cBhvr>
                                          <p:tavLst>
                                            <p:tav tm="0">
                                              <p:val>
                                                <p:fltVal val="0"/>
                                              </p:val>
                                            </p:tav>
                                            <p:tav tm="100000">
                                              <p:val>
                                                <p:strVal val="#ppt_h"/>
                                              </p:val>
                                            </p:tav>
                                          </p:tavLst>
                                        </p:anim>
                                        <p:animEffect transition="in" filter="fade">
                                          <p:cBhvr>
                                            <p:cTn id="74" dur="500"/>
                                            <p:tgtEl>
                                              <p:spTgt spid="286"/>
                                            </p:tgtEl>
                                          </p:cBhvr>
                                        </p:animEffect>
                                      </p:childTnLst>
                                    </p:cTn>
                                  </p:par>
                                </p:childTnLst>
                              </p:cTn>
                            </p:par>
                            <p:par>
                              <p:cTn id="75" fill="hold">
                                <p:stCondLst>
                                  <p:cond delay="4200"/>
                                </p:stCondLst>
                                <p:childTnLst>
                                  <p:par>
                                    <p:cTn id="76" presetID="26" presetClass="emph" presetSubtype="0" fill="hold" nodeType="afterEffect">
                                      <p:stCondLst>
                                        <p:cond delay="0"/>
                                      </p:stCondLst>
                                      <p:childTnLst>
                                        <p:animEffect transition="out" filter="fade">
                                          <p:cBhvr>
                                            <p:cTn id="77" dur="500" tmFilter="0, 0; .2, .5; .8, .5; 1, 0"/>
                                            <p:tgtEl>
                                              <p:spTgt spid="286"/>
                                            </p:tgtEl>
                                          </p:cBhvr>
                                        </p:animEffect>
                                        <p:animScale>
                                          <p:cBhvr>
                                            <p:cTn id="78" dur="250" autoRev="1" fill="hold"/>
                                            <p:tgtEl>
                                              <p:spTgt spid="286"/>
                                            </p:tgtEl>
                                          </p:cBhvr>
                                          <p:by x="105000" y="105000"/>
                                        </p:animScale>
                                      </p:childTnLst>
                                    </p:cTn>
                                  </p:par>
                                  <p:par>
                                    <p:cTn id="79" presetID="10" presetClass="entr" presetSubtype="0" fill="hold" grpId="0" nodeType="withEffect">
                                      <p:stCondLst>
                                        <p:cond delay="500"/>
                                      </p:stCondLst>
                                      <p:childTnLst>
                                        <p:set>
                                          <p:cBhvr>
                                            <p:cTn id="80" dur="1" fill="hold">
                                              <p:stCondLst>
                                                <p:cond delay="0"/>
                                              </p:stCondLst>
                                            </p:cTn>
                                            <p:tgtEl>
                                              <p:spTgt spid="336"/>
                                            </p:tgtEl>
                                            <p:attrNameLst>
                                              <p:attrName>style.visibility</p:attrName>
                                            </p:attrNameLst>
                                          </p:cBhvr>
                                          <p:to>
                                            <p:strVal val="visible"/>
                                          </p:to>
                                        </p:set>
                                        <p:animEffect transition="in" filter="fade">
                                          <p:cBhvr>
                                            <p:cTn id="81" dur="1000"/>
                                            <p:tgtEl>
                                              <p:spTgt spid="336"/>
                                            </p:tgtEl>
                                          </p:cBhvr>
                                        </p:animEffect>
                                      </p:childTnLst>
                                    </p:cTn>
                                  </p:par>
                                  <p:par>
                                    <p:cTn id="82" presetID="26" presetClass="emph" presetSubtype="0" fill="hold" grpId="1" nodeType="withEffect">
                                      <p:stCondLst>
                                        <p:cond delay="500"/>
                                      </p:stCondLst>
                                      <p:childTnLst>
                                        <p:animEffect transition="out" filter="fade">
                                          <p:cBhvr>
                                            <p:cTn id="83" dur="500" tmFilter="0, 0; .2, .5; .8, .5; 1, 0"/>
                                            <p:tgtEl>
                                              <p:spTgt spid="336"/>
                                            </p:tgtEl>
                                          </p:cBhvr>
                                        </p:animEffect>
                                        <p:animScale>
                                          <p:cBhvr>
                                            <p:cTn id="84" dur="250" autoRev="1" fill="hold"/>
                                            <p:tgtEl>
                                              <p:spTgt spid="336"/>
                                            </p:tgtEl>
                                          </p:cBhvr>
                                          <p:by x="105000" y="105000"/>
                                        </p:animScale>
                                      </p:childTnLst>
                                    </p:cTn>
                                  </p:par>
                                </p:childTnLst>
                              </p:cTn>
                            </p:par>
                            <p:par>
                              <p:cTn id="85" fill="hold">
                                <p:stCondLst>
                                  <p:cond delay="4700"/>
                                </p:stCondLst>
                                <p:childTnLst>
                                  <p:par>
                                    <p:cTn id="86" presetID="53" presetClass="entr" presetSubtype="16" fill="hold" nodeType="afterEffect">
                                      <p:stCondLst>
                                        <p:cond delay="0"/>
                                      </p:stCondLst>
                                      <p:childTnLst>
                                        <p:set>
                                          <p:cBhvr>
                                            <p:cTn id="87" dur="1" fill="hold">
                                              <p:stCondLst>
                                                <p:cond delay="0"/>
                                              </p:stCondLst>
                                            </p:cTn>
                                            <p:tgtEl>
                                              <p:spTgt spid="291"/>
                                            </p:tgtEl>
                                            <p:attrNameLst>
                                              <p:attrName>style.visibility</p:attrName>
                                            </p:attrNameLst>
                                          </p:cBhvr>
                                          <p:to>
                                            <p:strVal val="visible"/>
                                          </p:to>
                                        </p:set>
                                        <p:anim calcmode="lin" valueType="num">
                                          <p:cBhvr>
                                            <p:cTn id="88" dur="500" fill="hold"/>
                                            <p:tgtEl>
                                              <p:spTgt spid="291"/>
                                            </p:tgtEl>
                                            <p:attrNameLst>
                                              <p:attrName>ppt_w</p:attrName>
                                            </p:attrNameLst>
                                          </p:cBhvr>
                                          <p:tavLst>
                                            <p:tav tm="0">
                                              <p:val>
                                                <p:fltVal val="0"/>
                                              </p:val>
                                            </p:tav>
                                            <p:tav tm="100000">
                                              <p:val>
                                                <p:strVal val="#ppt_w"/>
                                              </p:val>
                                            </p:tav>
                                          </p:tavLst>
                                        </p:anim>
                                        <p:anim calcmode="lin" valueType="num">
                                          <p:cBhvr>
                                            <p:cTn id="89" dur="500" fill="hold"/>
                                            <p:tgtEl>
                                              <p:spTgt spid="291"/>
                                            </p:tgtEl>
                                            <p:attrNameLst>
                                              <p:attrName>ppt_h</p:attrName>
                                            </p:attrNameLst>
                                          </p:cBhvr>
                                          <p:tavLst>
                                            <p:tav tm="0">
                                              <p:val>
                                                <p:fltVal val="0"/>
                                              </p:val>
                                            </p:tav>
                                            <p:tav tm="100000">
                                              <p:val>
                                                <p:strVal val="#ppt_h"/>
                                              </p:val>
                                            </p:tav>
                                          </p:tavLst>
                                        </p:anim>
                                        <p:animEffect transition="in" filter="fade">
                                          <p:cBhvr>
                                            <p:cTn id="90" dur="500"/>
                                            <p:tgtEl>
                                              <p:spTgt spid="291"/>
                                            </p:tgtEl>
                                          </p:cBhvr>
                                        </p:animEffect>
                                      </p:childTnLst>
                                    </p:cTn>
                                  </p:par>
                                </p:childTnLst>
                              </p:cTn>
                            </p:par>
                            <p:par>
                              <p:cTn id="91" fill="hold">
                                <p:stCondLst>
                                  <p:cond delay="5200"/>
                                </p:stCondLst>
                                <p:childTnLst>
                                  <p:par>
                                    <p:cTn id="92" presetID="26" presetClass="emph" presetSubtype="0" fill="hold" nodeType="afterEffect">
                                      <p:stCondLst>
                                        <p:cond delay="0"/>
                                      </p:stCondLst>
                                      <p:childTnLst>
                                        <p:animEffect transition="out" filter="fade">
                                          <p:cBhvr>
                                            <p:cTn id="93" dur="500" tmFilter="0, 0; .2, .5; .8, .5; 1, 0"/>
                                            <p:tgtEl>
                                              <p:spTgt spid="291"/>
                                            </p:tgtEl>
                                          </p:cBhvr>
                                        </p:animEffect>
                                        <p:animScale>
                                          <p:cBhvr>
                                            <p:cTn id="94" dur="250" autoRev="1" fill="hold"/>
                                            <p:tgtEl>
                                              <p:spTgt spid="291"/>
                                            </p:tgtEl>
                                          </p:cBhvr>
                                          <p:by x="105000" y="105000"/>
                                        </p:animScale>
                                      </p:childTnLst>
                                    </p:cTn>
                                  </p:par>
                                  <p:par>
                                    <p:cTn id="95" presetID="10" presetClass="entr" presetSubtype="0" fill="hold" grpId="0" nodeType="withEffect">
                                      <p:stCondLst>
                                        <p:cond delay="500"/>
                                      </p:stCondLst>
                                      <p:childTnLst>
                                        <p:set>
                                          <p:cBhvr>
                                            <p:cTn id="96" dur="1" fill="hold">
                                              <p:stCondLst>
                                                <p:cond delay="0"/>
                                              </p:stCondLst>
                                            </p:cTn>
                                            <p:tgtEl>
                                              <p:spTgt spid="337"/>
                                            </p:tgtEl>
                                            <p:attrNameLst>
                                              <p:attrName>style.visibility</p:attrName>
                                            </p:attrNameLst>
                                          </p:cBhvr>
                                          <p:to>
                                            <p:strVal val="visible"/>
                                          </p:to>
                                        </p:set>
                                        <p:animEffect transition="in" filter="fade">
                                          <p:cBhvr>
                                            <p:cTn id="97" dur="1000"/>
                                            <p:tgtEl>
                                              <p:spTgt spid="337"/>
                                            </p:tgtEl>
                                          </p:cBhvr>
                                        </p:animEffect>
                                      </p:childTnLst>
                                    </p:cTn>
                                  </p:par>
                                  <p:par>
                                    <p:cTn id="98" presetID="26" presetClass="emph" presetSubtype="0" fill="hold" grpId="1" nodeType="withEffect">
                                      <p:stCondLst>
                                        <p:cond delay="500"/>
                                      </p:stCondLst>
                                      <p:childTnLst>
                                        <p:animEffect transition="out" filter="fade">
                                          <p:cBhvr>
                                            <p:cTn id="99" dur="500" tmFilter="0, 0; .2, .5; .8, .5; 1, 0"/>
                                            <p:tgtEl>
                                              <p:spTgt spid="337"/>
                                            </p:tgtEl>
                                          </p:cBhvr>
                                        </p:animEffect>
                                        <p:animScale>
                                          <p:cBhvr>
                                            <p:cTn id="100" dur="250" autoRev="1" fill="hold"/>
                                            <p:tgtEl>
                                              <p:spTgt spid="337"/>
                                            </p:tgtEl>
                                          </p:cBhvr>
                                          <p:by x="105000" y="105000"/>
                                        </p:animScale>
                                      </p:childTnLst>
                                    </p:cTn>
                                  </p:par>
                                </p:childTnLst>
                              </p:cTn>
                            </p:par>
                            <p:par>
                              <p:cTn id="101" fill="hold">
                                <p:stCondLst>
                                  <p:cond delay="5700"/>
                                </p:stCondLst>
                                <p:childTnLst>
                                  <p:par>
                                    <p:cTn id="102" presetID="53" presetClass="entr" presetSubtype="16" fill="hold" nodeType="afterEffect">
                                      <p:stCondLst>
                                        <p:cond delay="0"/>
                                      </p:stCondLst>
                                      <p:childTnLst>
                                        <p:set>
                                          <p:cBhvr>
                                            <p:cTn id="103" dur="1" fill="hold">
                                              <p:stCondLst>
                                                <p:cond delay="0"/>
                                              </p:stCondLst>
                                            </p:cTn>
                                            <p:tgtEl>
                                              <p:spTgt spid="296"/>
                                            </p:tgtEl>
                                            <p:attrNameLst>
                                              <p:attrName>style.visibility</p:attrName>
                                            </p:attrNameLst>
                                          </p:cBhvr>
                                          <p:to>
                                            <p:strVal val="visible"/>
                                          </p:to>
                                        </p:set>
                                        <p:anim calcmode="lin" valueType="num">
                                          <p:cBhvr>
                                            <p:cTn id="104" dur="500" fill="hold"/>
                                            <p:tgtEl>
                                              <p:spTgt spid="296"/>
                                            </p:tgtEl>
                                            <p:attrNameLst>
                                              <p:attrName>ppt_w</p:attrName>
                                            </p:attrNameLst>
                                          </p:cBhvr>
                                          <p:tavLst>
                                            <p:tav tm="0">
                                              <p:val>
                                                <p:fltVal val="0"/>
                                              </p:val>
                                            </p:tav>
                                            <p:tav tm="100000">
                                              <p:val>
                                                <p:strVal val="#ppt_w"/>
                                              </p:val>
                                            </p:tav>
                                          </p:tavLst>
                                        </p:anim>
                                        <p:anim calcmode="lin" valueType="num">
                                          <p:cBhvr>
                                            <p:cTn id="105" dur="500" fill="hold"/>
                                            <p:tgtEl>
                                              <p:spTgt spid="296"/>
                                            </p:tgtEl>
                                            <p:attrNameLst>
                                              <p:attrName>ppt_h</p:attrName>
                                            </p:attrNameLst>
                                          </p:cBhvr>
                                          <p:tavLst>
                                            <p:tav tm="0">
                                              <p:val>
                                                <p:fltVal val="0"/>
                                              </p:val>
                                            </p:tav>
                                            <p:tav tm="100000">
                                              <p:val>
                                                <p:strVal val="#ppt_h"/>
                                              </p:val>
                                            </p:tav>
                                          </p:tavLst>
                                        </p:anim>
                                        <p:animEffect transition="in" filter="fade">
                                          <p:cBhvr>
                                            <p:cTn id="106" dur="500"/>
                                            <p:tgtEl>
                                              <p:spTgt spid="296"/>
                                            </p:tgtEl>
                                          </p:cBhvr>
                                        </p:animEffect>
                                      </p:childTnLst>
                                    </p:cTn>
                                  </p:par>
                                </p:childTnLst>
                              </p:cTn>
                            </p:par>
                            <p:par>
                              <p:cTn id="107" fill="hold">
                                <p:stCondLst>
                                  <p:cond delay="6200"/>
                                </p:stCondLst>
                                <p:childTnLst>
                                  <p:par>
                                    <p:cTn id="108" presetID="26" presetClass="emph" presetSubtype="0" fill="hold" nodeType="afterEffect">
                                      <p:stCondLst>
                                        <p:cond delay="0"/>
                                      </p:stCondLst>
                                      <p:childTnLst>
                                        <p:animEffect transition="out" filter="fade">
                                          <p:cBhvr>
                                            <p:cTn id="109" dur="500" tmFilter="0, 0; .2, .5; .8, .5; 1, 0"/>
                                            <p:tgtEl>
                                              <p:spTgt spid="296"/>
                                            </p:tgtEl>
                                          </p:cBhvr>
                                        </p:animEffect>
                                        <p:animScale>
                                          <p:cBhvr>
                                            <p:cTn id="110" dur="250" autoRev="1" fill="hold"/>
                                            <p:tgtEl>
                                              <p:spTgt spid="296"/>
                                            </p:tgtEl>
                                          </p:cBhvr>
                                          <p:by x="105000" y="105000"/>
                                        </p:animScale>
                                      </p:childTnLst>
                                    </p:cTn>
                                  </p:par>
                                  <p:par>
                                    <p:cTn id="111" presetID="10" presetClass="entr" presetSubtype="0" fill="hold" grpId="0" nodeType="withEffect">
                                      <p:stCondLst>
                                        <p:cond delay="500"/>
                                      </p:stCondLst>
                                      <p:childTnLst>
                                        <p:set>
                                          <p:cBhvr>
                                            <p:cTn id="112" dur="1" fill="hold">
                                              <p:stCondLst>
                                                <p:cond delay="0"/>
                                              </p:stCondLst>
                                            </p:cTn>
                                            <p:tgtEl>
                                              <p:spTgt spid="338"/>
                                            </p:tgtEl>
                                            <p:attrNameLst>
                                              <p:attrName>style.visibility</p:attrName>
                                            </p:attrNameLst>
                                          </p:cBhvr>
                                          <p:to>
                                            <p:strVal val="visible"/>
                                          </p:to>
                                        </p:set>
                                        <p:animEffect transition="in" filter="fade">
                                          <p:cBhvr>
                                            <p:cTn id="113" dur="1000"/>
                                            <p:tgtEl>
                                              <p:spTgt spid="338"/>
                                            </p:tgtEl>
                                          </p:cBhvr>
                                        </p:animEffect>
                                      </p:childTnLst>
                                    </p:cTn>
                                  </p:par>
                                  <p:par>
                                    <p:cTn id="114" presetID="26" presetClass="emph" presetSubtype="0" fill="hold" grpId="1" nodeType="withEffect">
                                      <p:stCondLst>
                                        <p:cond delay="500"/>
                                      </p:stCondLst>
                                      <p:childTnLst>
                                        <p:animEffect transition="out" filter="fade">
                                          <p:cBhvr>
                                            <p:cTn id="115" dur="500" tmFilter="0, 0; .2, .5; .8, .5; 1, 0"/>
                                            <p:tgtEl>
                                              <p:spTgt spid="338"/>
                                            </p:tgtEl>
                                          </p:cBhvr>
                                        </p:animEffect>
                                        <p:animScale>
                                          <p:cBhvr>
                                            <p:cTn id="116" dur="250" autoRev="1" fill="hold"/>
                                            <p:tgtEl>
                                              <p:spTgt spid="338"/>
                                            </p:tgtEl>
                                          </p:cBhvr>
                                          <p:by x="105000" y="105000"/>
                                        </p:animScale>
                                      </p:childTnLst>
                                    </p:cTn>
                                  </p:par>
                                </p:childTnLst>
                              </p:cTn>
                            </p:par>
                            <p:par>
                              <p:cTn id="117" fill="hold">
                                <p:stCondLst>
                                  <p:cond delay="6700"/>
                                </p:stCondLst>
                                <p:childTnLst>
                                  <p:par>
                                    <p:cTn id="118" presetID="53" presetClass="entr" presetSubtype="16" fill="hold" nodeType="afterEffect">
                                      <p:stCondLst>
                                        <p:cond delay="0"/>
                                      </p:stCondLst>
                                      <p:childTnLst>
                                        <p:set>
                                          <p:cBhvr>
                                            <p:cTn id="119" dur="1" fill="hold">
                                              <p:stCondLst>
                                                <p:cond delay="0"/>
                                              </p:stCondLst>
                                            </p:cTn>
                                            <p:tgtEl>
                                              <p:spTgt spid="301"/>
                                            </p:tgtEl>
                                            <p:attrNameLst>
                                              <p:attrName>style.visibility</p:attrName>
                                            </p:attrNameLst>
                                          </p:cBhvr>
                                          <p:to>
                                            <p:strVal val="visible"/>
                                          </p:to>
                                        </p:set>
                                        <p:anim calcmode="lin" valueType="num">
                                          <p:cBhvr>
                                            <p:cTn id="120" dur="500" fill="hold"/>
                                            <p:tgtEl>
                                              <p:spTgt spid="301"/>
                                            </p:tgtEl>
                                            <p:attrNameLst>
                                              <p:attrName>ppt_w</p:attrName>
                                            </p:attrNameLst>
                                          </p:cBhvr>
                                          <p:tavLst>
                                            <p:tav tm="0">
                                              <p:val>
                                                <p:fltVal val="0"/>
                                              </p:val>
                                            </p:tav>
                                            <p:tav tm="100000">
                                              <p:val>
                                                <p:strVal val="#ppt_w"/>
                                              </p:val>
                                            </p:tav>
                                          </p:tavLst>
                                        </p:anim>
                                        <p:anim calcmode="lin" valueType="num">
                                          <p:cBhvr>
                                            <p:cTn id="121" dur="500" fill="hold"/>
                                            <p:tgtEl>
                                              <p:spTgt spid="301"/>
                                            </p:tgtEl>
                                            <p:attrNameLst>
                                              <p:attrName>ppt_h</p:attrName>
                                            </p:attrNameLst>
                                          </p:cBhvr>
                                          <p:tavLst>
                                            <p:tav tm="0">
                                              <p:val>
                                                <p:fltVal val="0"/>
                                              </p:val>
                                            </p:tav>
                                            <p:tav tm="100000">
                                              <p:val>
                                                <p:strVal val="#ppt_h"/>
                                              </p:val>
                                            </p:tav>
                                          </p:tavLst>
                                        </p:anim>
                                        <p:animEffect transition="in" filter="fade">
                                          <p:cBhvr>
                                            <p:cTn id="122" dur="500"/>
                                            <p:tgtEl>
                                              <p:spTgt spid="301"/>
                                            </p:tgtEl>
                                          </p:cBhvr>
                                        </p:animEffect>
                                      </p:childTnLst>
                                    </p:cTn>
                                  </p:par>
                                </p:childTnLst>
                              </p:cTn>
                            </p:par>
                            <p:par>
                              <p:cTn id="123" fill="hold">
                                <p:stCondLst>
                                  <p:cond delay="7200"/>
                                </p:stCondLst>
                                <p:childTnLst>
                                  <p:par>
                                    <p:cTn id="124" presetID="26" presetClass="emph" presetSubtype="0" fill="hold" nodeType="afterEffect">
                                      <p:stCondLst>
                                        <p:cond delay="0"/>
                                      </p:stCondLst>
                                      <p:childTnLst>
                                        <p:animEffect transition="out" filter="fade">
                                          <p:cBhvr>
                                            <p:cTn id="125" dur="500" tmFilter="0, 0; .2, .5; .8, .5; 1, 0"/>
                                            <p:tgtEl>
                                              <p:spTgt spid="301"/>
                                            </p:tgtEl>
                                          </p:cBhvr>
                                        </p:animEffect>
                                        <p:animScale>
                                          <p:cBhvr>
                                            <p:cTn id="126" dur="250" autoRev="1" fill="hold"/>
                                            <p:tgtEl>
                                              <p:spTgt spid="301"/>
                                            </p:tgtEl>
                                          </p:cBhvr>
                                          <p:by x="105000" y="105000"/>
                                        </p:animScale>
                                      </p:childTnLst>
                                    </p:cTn>
                                  </p:par>
                                  <p:par>
                                    <p:cTn id="127" presetID="10" presetClass="entr" presetSubtype="0" fill="hold" grpId="0" nodeType="withEffect">
                                      <p:stCondLst>
                                        <p:cond delay="500"/>
                                      </p:stCondLst>
                                      <p:childTnLst>
                                        <p:set>
                                          <p:cBhvr>
                                            <p:cTn id="128" dur="1" fill="hold">
                                              <p:stCondLst>
                                                <p:cond delay="0"/>
                                              </p:stCondLst>
                                            </p:cTn>
                                            <p:tgtEl>
                                              <p:spTgt spid="341"/>
                                            </p:tgtEl>
                                            <p:attrNameLst>
                                              <p:attrName>style.visibility</p:attrName>
                                            </p:attrNameLst>
                                          </p:cBhvr>
                                          <p:to>
                                            <p:strVal val="visible"/>
                                          </p:to>
                                        </p:set>
                                        <p:animEffect transition="in" filter="fade">
                                          <p:cBhvr>
                                            <p:cTn id="129" dur="1000"/>
                                            <p:tgtEl>
                                              <p:spTgt spid="341"/>
                                            </p:tgtEl>
                                          </p:cBhvr>
                                        </p:animEffect>
                                      </p:childTnLst>
                                    </p:cTn>
                                  </p:par>
                                  <p:par>
                                    <p:cTn id="130" presetID="26" presetClass="emph" presetSubtype="0" fill="hold" grpId="1" nodeType="withEffect">
                                      <p:stCondLst>
                                        <p:cond delay="500"/>
                                      </p:stCondLst>
                                      <p:childTnLst>
                                        <p:animEffect transition="out" filter="fade">
                                          <p:cBhvr>
                                            <p:cTn id="131" dur="500" tmFilter="0, 0; .2, .5; .8, .5; 1, 0"/>
                                            <p:tgtEl>
                                              <p:spTgt spid="341"/>
                                            </p:tgtEl>
                                          </p:cBhvr>
                                        </p:animEffect>
                                        <p:animScale>
                                          <p:cBhvr>
                                            <p:cTn id="132" dur="250" autoRev="1" fill="hold"/>
                                            <p:tgtEl>
                                              <p:spTgt spid="341"/>
                                            </p:tgtEl>
                                          </p:cBhvr>
                                          <p:by x="105000" y="105000"/>
                                        </p:animScale>
                                      </p:childTnLst>
                                    </p:cTn>
                                  </p:par>
                                </p:childTnLst>
                              </p:cTn>
                            </p:par>
                            <p:par>
                              <p:cTn id="133" fill="hold">
                                <p:stCondLst>
                                  <p:cond delay="7700"/>
                                </p:stCondLst>
                                <p:childTnLst>
                                  <p:par>
                                    <p:cTn id="134" presetID="53" presetClass="entr" presetSubtype="16"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p:cTn id="136" dur="750" fill="hold"/>
                                            <p:tgtEl>
                                              <p:spTgt spid="331"/>
                                            </p:tgtEl>
                                            <p:attrNameLst>
                                              <p:attrName>ppt_w</p:attrName>
                                            </p:attrNameLst>
                                          </p:cBhvr>
                                          <p:tavLst>
                                            <p:tav tm="0">
                                              <p:val>
                                                <p:fltVal val="0"/>
                                              </p:val>
                                            </p:tav>
                                            <p:tav tm="100000">
                                              <p:val>
                                                <p:strVal val="#ppt_w"/>
                                              </p:val>
                                            </p:tav>
                                          </p:tavLst>
                                        </p:anim>
                                        <p:anim calcmode="lin" valueType="num">
                                          <p:cBhvr>
                                            <p:cTn id="137" dur="750" fill="hold"/>
                                            <p:tgtEl>
                                              <p:spTgt spid="331"/>
                                            </p:tgtEl>
                                            <p:attrNameLst>
                                              <p:attrName>ppt_h</p:attrName>
                                            </p:attrNameLst>
                                          </p:cBhvr>
                                          <p:tavLst>
                                            <p:tav tm="0">
                                              <p:val>
                                                <p:fltVal val="0"/>
                                              </p:val>
                                            </p:tav>
                                            <p:tav tm="100000">
                                              <p:val>
                                                <p:strVal val="#ppt_h"/>
                                              </p:val>
                                            </p:tav>
                                          </p:tavLst>
                                        </p:anim>
                                        <p:animEffect transition="in" filter="fade">
                                          <p:cBhvr>
                                            <p:cTn id="138" dur="750"/>
                                            <p:tgtEl>
                                              <p:spTgt spid="3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332"/>
                                            </p:tgtEl>
                                            <p:attrNameLst>
                                              <p:attrName>style.visibility</p:attrName>
                                            </p:attrNameLst>
                                          </p:cBhvr>
                                          <p:to>
                                            <p:strVal val="visible"/>
                                          </p:to>
                                        </p:set>
                                        <p:anim calcmode="lin" valueType="num">
                                          <p:cBhvr>
                                            <p:cTn id="141" dur="750" fill="hold"/>
                                            <p:tgtEl>
                                              <p:spTgt spid="332"/>
                                            </p:tgtEl>
                                            <p:attrNameLst>
                                              <p:attrName>ppt_w</p:attrName>
                                            </p:attrNameLst>
                                          </p:cBhvr>
                                          <p:tavLst>
                                            <p:tav tm="0">
                                              <p:val>
                                                <p:fltVal val="0"/>
                                              </p:val>
                                            </p:tav>
                                            <p:tav tm="100000">
                                              <p:val>
                                                <p:strVal val="#ppt_w"/>
                                              </p:val>
                                            </p:tav>
                                          </p:tavLst>
                                        </p:anim>
                                        <p:anim calcmode="lin" valueType="num">
                                          <p:cBhvr>
                                            <p:cTn id="142" dur="750" fill="hold"/>
                                            <p:tgtEl>
                                              <p:spTgt spid="332"/>
                                            </p:tgtEl>
                                            <p:attrNameLst>
                                              <p:attrName>ppt_h</p:attrName>
                                            </p:attrNameLst>
                                          </p:cBhvr>
                                          <p:tavLst>
                                            <p:tav tm="0">
                                              <p:val>
                                                <p:fltVal val="0"/>
                                              </p:val>
                                            </p:tav>
                                            <p:tav tm="100000">
                                              <p:val>
                                                <p:strVal val="#ppt_h"/>
                                              </p:val>
                                            </p:tav>
                                          </p:tavLst>
                                        </p:anim>
                                        <p:animEffect transition="in" filter="fade">
                                          <p:cBhvr>
                                            <p:cTn id="143" dur="750"/>
                                            <p:tgtEl>
                                              <p:spTgt spid="33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333"/>
                                            </p:tgtEl>
                                            <p:attrNameLst>
                                              <p:attrName>style.visibility</p:attrName>
                                            </p:attrNameLst>
                                          </p:cBhvr>
                                          <p:to>
                                            <p:strVal val="visible"/>
                                          </p:to>
                                        </p:set>
                                        <p:anim calcmode="lin" valueType="num">
                                          <p:cBhvr>
                                            <p:cTn id="146" dur="750" fill="hold"/>
                                            <p:tgtEl>
                                              <p:spTgt spid="333"/>
                                            </p:tgtEl>
                                            <p:attrNameLst>
                                              <p:attrName>ppt_w</p:attrName>
                                            </p:attrNameLst>
                                          </p:cBhvr>
                                          <p:tavLst>
                                            <p:tav tm="0">
                                              <p:val>
                                                <p:fltVal val="0"/>
                                              </p:val>
                                            </p:tav>
                                            <p:tav tm="100000">
                                              <p:val>
                                                <p:strVal val="#ppt_w"/>
                                              </p:val>
                                            </p:tav>
                                          </p:tavLst>
                                        </p:anim>
                                        <p:anim calcmode="lin" valueType="num">
                                          <p:cBhvr>
                                            <p:cTn id="147" dur="750" fill="hold"/>
                                            <p:tgtEl>
                                              <p:spTgt spid="333"/>
                                            </p:tgtEl>
                                            <p:attrNameLst>
                                              <p:attrName>ppt_h</p:attrName>
                                            </p:attrNameLst>
                                          </p:cBhvr>
                                          <p:tavLst>
                                            <p:tav tm="0">
                                              <p:val>
                                                <p:fltVal val="0"/>
                                              </p:val>
                                            </p:tav>
                                            <p:tav tm="100000">
                                              <p:val>
                                                <p:strVal val="#ppt_h"/>
                                              </p:val>
                                            </p:tav>
                                          </p:tavLst>
                                        </p:anim>
                                        <p:animEffect transition="in" filter="fade">
                                          <p:cBhvr>
                                            <p:cTn id="148" dur="750"/>
                                            <p:tgtEl>
                                              <p:spTgt spid="333"/>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334"/>
                                            </p:tgtEl>
                                            <p:attrNameLst>
                                              <p:attrName>style.visibility</p:attrName>
                                            </p:attrNameLst>
                                          </p:cBhvr>
                                          <p:to>
                                            <p:strVal val="visible"/>
                                          </p:to>
                                        </p:set>
                                        <p:anim calcmode="lin" valueType="num">
                                          <p:cBhvr>
                                            <p:cTn id="151" dur="750" fill="hold"/>
                                            <p:tgtEl>
                                              <p:spTgt spid="334"/>
                                            </p:tgtEl>
                                            <p:attrNameLst>
                                              <p:attrName>ppt_w</p:attrName>
                                            </p:attrNameLst>
                                          </p:cBhvr>
                                          <p:tavLst>
                                            <p:tav tm="0">
                                              <p:val>
                                                <p:fltVal val="0"/>
                                              </p:val>
                                            </p:tav>
                                            <p:tav tm="100000">
                                              <p:val>
                                                <p:strVal val="#ppt_w"/>
                                              </p:val>
                                            </p:tav>
                                          </p:tavLst>
                                        </p:anim>
                                        <p:anim calcmode="lin" valueType="num">
                                          <p:cBhvr>
                                            <p:cTn id="152" dur="750" fill="hold"/>
                                            <p:tgtEl>
                                              <p:spTgt spid="334"/>
                                            </p:tgtEl>
                                            <p:attrNameLst>
                                              <p:attrName>ppt_h</p:attrName>
                                            </p:attrNameLst>
                                          </p:cBhvr>
                                          <p:tavLst>
                                            <p:tav tm="0">
                                              <p:val>
                                                <p:fltVal val="0"/>
                                              </p:val>
                                            </p:tav>
                                            <p:tav tm="100000">
                                              <p:val>
                                                <p:strVal val="#ppt_h"/>
                                              </p:val>
                                            </p:tav>
                                          </p:tavLst>
                                        </p:anim>
                                        <p:animEffect transition="in" filter="fade">
                                          <p:cBhvr>
                                            <p:cTn id="153" dur="750"/>
                                            <p:tgtEl>
                                              <p:spTgt spid="334"/>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340"/>
                                            </p:tgtEl>
                                            <p:attrNameLst>
                                              <p:attrName>style.visibility</p:attrName>
                                            </p:attrNameLst>
                                          </p:cBhvr>
                                          <p:to>
                                            <p:strVal val="visible"/>
                                          </p:to>
                                        </p:set>
                                        <p:anim calcmode="lin" valueType="num">
                                          <p:cBhvr>
                                            <p:cTn id="156" dur="750" fill="hold"/>
                                            <p:tgtEl>
                                              <p:spTgt spid="340"/>
                                            </p:tgtEl>
                                            <p:attrNameLst>
                                              <p:attrName>ppt_w</p:attrName>
                                            </p:attrNameLst>
                                          </p:cBhvr>
                                          <p:tavLst>
                                            <p:tav tm="0">
                                              <p:val>
                                                <p:fltVal val="0"/>
                                              </p:val>
                                            </p:tav>
                                            <p:tav tm="100000">
                                              <p:val>
                                                <p:strVal val="#ppt_w"/>
                                              </p:val>
                                            </p:tav>
                                          </p:tavLst>
                                        </p:anim>
                                        <p:anim calcmode="lin" valueType="num">
                                          <p:cBhvr>
                                            <p:cTn id="157" dur="750" fill="hold"/>
                                            <p:tgtEl>
                                              <p:spTgt spid="340"/>
                                            </p:tgtEl>
                                            <p:attrNameLst>
                                              <p:attrName>ppt_h</p:attrName>
                                            </p:attrNameLst>
                                          </p:cBhvr>
                                          <p:tavLst>
                                            <p:tav tm="0">
                                              <p:val>
                                                <p:fltVal val="0"/>
                                              </p:val>
                                            </p:tav>
                                            <p:tav tm="100000">
                                              <p:val>
                                                <p:strVal val="#ppt_h"/>
                                              </p:val>
                                            </p:tav>
                                          </p:tavLst>
                                        </p:anim>
                                        <p:animEffect transition="in" filter="fade">
                                          <p:cBhvr>
                                            <p:cTn id="158" dur="75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321" grpId="0" animBg="1"/>
          <p:bldP spid="331" grpId="0" animBg="1"/>
          <p:bldP spid="332" grpId="0" animBg="1"/>
          <p:bldP spid="333" grpId="0" animBg="1"/>
          <p:bldP spid="334" grpId="0" animBg="1"/>
          <p:bldP spid="335" grpId="0"/>
          <p:bldP spid="335" grpId="1"/>
          <p:bldP spid="336" grpId="0"/>
          <p:bldP spid="336" grpId="1"/>
          <p:bldP spid="337" grpId="0"/>
          <p:bldP spid="337" grpId="1"/>
          <p:bldP spid="338" grpId="0"/>
          <p:bldP spid="338" grpId="1"/>
          <p:bldP spid="339" grpId="0"/>
          <p:bldP spid="340" grpId="0" animBg="1"/>
          <p:bldP spid="341" grpId="0"/>
          <p:bldP spid="34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 calcmode="lin" valueType="num">
                                          <p:cBhvr additive="base">
                                            <p:cTn id="11" dur="2000" fill="hold"/>
                                            <p:tgtEl>
                                              <p:spTgt spid="309"/>
                                            </p:tgtEl>
                                            <p:attrNameLst>
                                              <p:attrName>ppt_x</p:attrName>
                                            </p:attrNameLst>
                                          </p:cBhvr>
                                          <p:tavLst>
                                            <p:tav tm="0">
                                              <p:val>
                                                <p:strVal val="#ppt_x"/>
                                              </p:val>
                                            </p:tav>
                                            <p:tav tm="100000">
                                              <p:val>
                                                <p:strVal val="#ppt_x"/>
                                              </p:val>
                                            </p:tav>
                                          </p:tavLst>
                                        </p:anim>
                                        <p:anim calcmode="lin" valueType="num">
                                          <p:cBhvr additive="base">
                                            <p:cTn id="12" dur="2000" fill="hold"/>
                                            <p:tgtEl>
                                              <p:spTgt spid="309"/>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342"/>
                                            </p:tgtEl>
                                            <p:attrNameLst>
                                              <p:attrName>style.visibility</p:attrName>
                                            </p:attrNameLst>
                                          </p:cBhvr>
                                          <p:to>
                                            <p:strVal val="visible"/>
                                          </p:to>
                                        </p:set>
                                        <p:anim calcmode="lin" valueType="num">
                                          <p:cBhvr additive="base">
                                            <p:cTn id="15" dur="2000" fill="hold"/>
                                            <p:tgtEl>
                                              <p:spTgt spid="342"/>
                                            </p:tgtEl>
                                            <p:attrNameLst>
                                              <p:attrName>ppt_x</p:attrName>
                                            </p:attrNameLst>
                                          </p:cBhvr>
                                          <p:tavLst>
                                            <p:tav tm="0">
                                              <p:val>
                                                <p:strVal val="0-#ppt_w/2"/>
                                              </p:val>
                                            </p:tav>
                                            <p:tav tm="100000">
                                              <p:val>
                                                <p:strVal val="#ppt_x"/>
                                              </p:val>
                                            </p:tav>
                                          </p:tavLst>
                                        </p:anim>
                                        <p:anim calcmode="lin" valueType="num">
                                          <p:cBhvr additive="base">
                                            <p:cTn id="16" dur="2000" fill="hold"/>
                                            <p:tgtEl>
                                              <p:spTgt spid="342"/>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6"/>
                                            </p:tgtEl>
                                            <p:attrNameLst>
                                              <p:attrName>style.visibility</p:attrName>
                                            </p:attrNameLst>
                                          </p:cBhvr>
                                          <p:to>
                                            <p:strVal val="visible"/>
                                          </p:to>
                                        </p:set>
                                        <p:anim calcmode="lin" valueType="num">
                                          <p:cBhvr additive="base">
                                            <p:cTn id="19" dur="2000" fill="hold"/>
                                            <p:tgtEl>
                                              <p:spTgt spid="306"/>
                                            </p:tgtEl>
                                            <p:attrNameLst>
                                              <p:attrName>ppt_x</p:attrName>
                                            </p:attrNameLst>
                                          </p:cBhvr>
                                          <p:tavLst>
                                            <p:tav tm="0">
                                              <p:val>
                                                <p:strVal val="1+#ppt_w/2"/>
                                              </p:val>
                                            </p:tav>
                                            <p:tav tm="100000">
                                              <p:val>
                                                <p:strVal val="#ppt_x"/>
                                              </p:val>
                                            </p:tav>
                                          </p:tavLst>
                                        </p:anim>
                                        <p:anim calcmode="lin" valueType="num">
                                          <p:cBhvr additive="base">
                                            <p:cTn id="20" dur="2000" fill="hold"/>
                                            <p:tgtEl>
                                              <p:spTgt spid="306"/>
                                            </p:tgtEl>
                                            <p:attrNameLst>
                                              <p:attrName>ppt_y</p:attrName>
                                            </p:attrNameLst>
                                          </p:cBhvr>
                                          <p:tavLst>
                                            <p:tav tm="0">
                                              <p:val>
                                                <p:strVal val="#ppt_y"/>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322"/>
                                            </p:tgtEl>
                                            <p:attrNameLst>
                                              <p:attrName>style.visibility</p:attrName>
                                            </p:attrNameLst>
                                          </p:cBhvr>
                                          <p:to>
                                            <p:strVal val="visible"/>
                                          </p:to>
                                        </p:set>
                                        <p:anim calcmode="lin" valueType="num">
                                          <p:cBhvr additive="base">
                                            <p:cTn id="23" dur="2000" fill="hold"/>
                                            <p:tgtEl>
                                              <p:spTgt spid="322"/>
                                            </p:tgtEl>
                                            <p:attrNameLst>
                                              <p:attrName>ppt_x</p:attrName>
                                            </p:attrNameLst>
                                          </p:cBhvr>
                                          <p:tavLst>
                                            <p:tav tm="0">
                                              <p:val>
                                                <p:strVal val="1+#ppt_w/2"/>
                                              </p:val>
                                            </p:tav>
                                            <p:tav tm="100000">
                                              <p:val>
                                                <p:strVal val="#ppt_x"/>
                                              </p:val>
                                            </p:tav>
                                          </p:tavLst>
                                        </p:anim>
                                        <p:anim calcmode="lin" valueType="num">
                                          <p:cBhvr additive="base">
                                            <p:cTn id="24" dur="2000" fill="hold"/>
                                            <p:tgtEl>
                                              <p:spTgt spid="322"/>
                                            </p:tgtEl>
                                            <p:attrNameLst>
                                              <p:attrName>ppt_y</p:attrName>
                                            </p:attrNameLst>
                                          </p:cBhvr>
                                          <p:tavLst>
                                            <p:tav tm="0">
                                              <p:val>
                                                <p:strVal val="0-#ppt_h/2"/>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18"/>
                                            </p:tgtEl>
                                            <p:attrNameLst>
                                              <p:attrName>style.visibility</p:attrName>
                                            </p:attrNameLst>
                                          </p:cBhvr>
                                          <p:to>
                                            <p:strVal val="visible"/>
                                          </p:to>
                                        </p:set>
                                        <p:anim calcmode="lin" valueType="num">
                                          <p:cBhvr additive="base">
                                            <p:cTn id="27" dur="2000" fill="hold"/>
                                            <p:tgtEl>
                                              <p:spTgt spid="318"/>
                                            </p:tgtEl>
                                            <p:attrNameLst>
                                              <p:attrName>ppt_x</p:attrName>
                                            </p:attrNameLst>
                                          </p:cBhvr>
                                          <p:tavLst>
                                            <p:tav tm="0">
                                              <p:val>
                                                <p:strVal val="0-#ppt_w/2"/>
                                              </p:val>
                                            </p:tav>
                                            <p:tav tm="100000">
                                              <p:val>
                                                <p:strVal val="#ppt_x"/>
                                              </p:val>
                                            </p:tav>
                                          </p:tavLst>
                                        </p:anim>
                                        <p:anim calcmode="lin" valueType="num">
                                          <p:cBhvr additive="base">
                                            <p:cTn id="28" dur="2000" fill="hold"/>
                                            <p:tgtEl>
                                              <p:spTgt spid="318"/>
                                            </p:tgtEl>
                                            <p:attrNameLst>
                                              <p:attrName>ppt_y</p:attrName>
                                            </p:attrNameLst>
                                          </p:cBhvr>
                                          <p:tavLst>
                                            <p:tav tm="0">
                                              <p:val>
                                                <p:strVal val="#ppt_y"/>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348"/>
                                            </p:tgtEl>
                                            <p:attrNameLst>
                                              <p:attrName>style.visibility</p:attrName>
                                            </p:attrNameLst>
                                          </p:cBhvr>
                                          <p:to>
                                            <p:strVal val="visible"/>
                                          </p:to>
                                        </p:set>
                                        <p:anim calcmode="lin" valueType="num">
                                          <p:cBhvr additive="base">
                                            <p:cTn id="31" dur="2000" fill="hold"/>
                                            <p:tgtEl>
                                              <p:spTgt spid="348"/>
                                            </p:tgtEl>
                                            <p:attrNameLst>
                                              <p:attrName>ppt_x</p:attrName>
                                            </p:attrNameLst>
                                          </p:cBhvr>
                                          <p:tavLst>
                                            <p:tav tm="0">
                                              <p:val>
                                                <p:strVal val="0-#ppt_w/2"/>
                                              </p:val>
                                            </p:tav>
                                            <p:tav tm="100000">
                                              <p:val>
                                                <p:strVal val="#ppt_x"/>
                                              </p:val>
                                            </p:tav>
                                          </p:tavLst>
                                        </p:anim>
                                        <p:anim calcmode="lin" valueType="num">
                                          <p:cBhvr additive="base">
                                            <p:cTn id="32" dur="2000" fill="hold"/>
                                            <p:tgtEl>
                                              <p:spTgt spid="348"/>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25"/>
                                            </p:tgtEl>
                                            <p:attrNameLst>
                                              <p:attrName>style.visibility</p:attrName>
                                            </p:attrNameLst>
                                          </p:cBhvr>
                                          <p:to>
                                            <p:strVal val="visible"/>
                                          </p:to>
                                        </p:set>
                                        <p:anim calcmode="lin" valueType="num">
                                          <p:cBhvr additive="base">
                                            <p:cTn id="35" dur="2000" fill="hold"/>
                                            <p:tgtEl>
                                              <p:spTgt spid="325"/>
                                            </p:tgtEl>
                                            <p:attrNameLst>
                                              <p:attrName>ppt_x</p:attrName>
                                            </p:attrNameLst>
                                          </p:cBhvr>
                                          <p:tavLst>
                                            <p:tav tm="0">
                                              <p:val>
                                                <p:strVal val="0-#ppt_w/2"/>
                                              </p:val>
                                            </p:tav>
                                            <p:tav tm="100000">
                                              <p:val>
                                                <p:strVal val="#ppt_x"/>
                                              </p:val>
                                            </p:tav>
                                          </p:tavLst>
                                        </p:anim>
                                        <p:anim calcmode="lin" valueType="num">
                                          <p:cBhvr additive="base">
                                            <p:cTn id="36" dur="2000" fill="hold"/>
                                            <p:tgtEl>
                                              <p:spTgt spid="32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5"/>
                                            </p:tgtEl>
                                            <p:attrNameLst>
                                              <p:attrName>style.visibility</p:attrName>
                                            </p:attrNameLst>
                                          </p:cBhvr>
                                          <p:to>
                                            <p:strVal val="visible"/>
                                          </p:to>
                                        </p:set>
                                        <p:anim calcmode="lin" valueType="num">
                                          <p:cBhvr additive="base">
                                            <p:cTn id="39" dur="2000" fill="hold"/>
                                            <p:tgtEl>
                                              <p:spTgt spid="345"/>
                                            </p:tgtEl>
                                            <p:attrNameLst>
                                              <p:attrName>ppt_x</p:attrName>
                                            </p:attrNameLst>
                                          </p:cBhvr>
                                          <p:tavLst>
                                            <p:tav tm="0">
                                              <p:val>
                                                <p:strVal val="0-#ppt_w/2"/>
                                              </p:val>
                                            </p:tav>
                                            <p:tav tm="100000">
                                              <p:val>
                                                <p:strVal val="#ppt_x"/>
                                              </p:val>
                                            </p:tav>
                                          </p:tavLst>
                                        </p:anim>
                                        <p:anim calcmode="lin" valueType="num">
                                          <p:cBhvr additive="base">
                                            <p:cTn id="40" dur="2000" fill="hold"/>
                                            <p:tgtEl>
                                              <p:spTgt spid="34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21"/>
                                            </p:tgtEl>
                                            <p:attrNameLst>
                                              <p:attrName>style.visibility</p:attrName>
                                            </p:attrNameLst>
                                          </p:cBhvr>
                                          <p:to>
                                            <p:strVal val="visible"/>
                                          </p:to>
                                        </p:set>
                                        <p:animEffect transition="in" filter="wipe(up)">
                                          <p:cBhvr>
                                            <p:cTn id="45" dur="500"/>
                                            <p:tgtEl>
                                              <p:spTgt spid="321"/>
                                            </p:tgtEl>
                                          </p:cBhvr>
                                        </p:animEffect>
                                      </p:childTnLst>
                                    </p:cTn>
                                  </p:par>
                                </p:childTnLst>
                              </p:cTn>
                            </p:par>
                            <p:par>
                              <p:cTn id="46" fill="hold">
                                <p:stCondLst>
                                  <p:cond delay="5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339"/>
                                            </p:tgtEl>
                                            <p:attrNameLst>
                                              <p:attrName>style.visibility</p:attrName>
                                            </p:attrNameLst>
                                          </p:cBhvr>
                                          <p:to>
                                            <p:strVal val="visible"/>
                                          </p:to>
                                        </p:set>
                                        <p:anim by="(-#ppt_w*2)" calcmode="lin" valueType="num">
                                          <p:cBhvr rctx="PPT">
                                            <p:cTn id="49" dur="1000" autoRev="1" fill="hold">
                                              <p:stCondLst>
                                                <p:cond delay="0"/>
                                              </p:stCondLst>
                                            </p:cTn>
                                            <p:tgtEl>
                                              <p:spTgt spid="339"/>
                                            </p:tgtEl>
                                            <p:attrNameLst>
                                              <p:attrName>ppt_w</p:attrName>
                                            </p:attrNameLst>
                                          </p:cBhvr>
                                        </p:anim>
                                        <p:anim by="(#ppt_w*0.50)" calcmode="lin" valueType="num">
                                          <p:cBhvr>
                                            <p:cTn id="50" dur="1000" decel="50000" autoRev="1" fill="hold">
                                              <p:stCondLst>
                                                <p:cond delay="0"/>
                                              </p:stCondLst>
                                            </p:cTn>
                                            <p:tgtEl>
                                              <p:spTgt spid="339"/>
                                            </p:tgtEl>
                                            <p:attrNameLst>
                                              <p:attrName>ppt_x</p:attrName>
                                            </p:attrNameLst>
                                          </p:cBhvr>
                                        </p:anim>
                                        <p:anim from="(-#ppt_h/2)" to="(#ppt_y)" calcmode="lin" valueType="num">
                                          <p:cBhvr>
                                            <p:cTn id="51" dur="2000" fill="hold">
                                              <p:stCondLst>
                                                <p:cond delay="0"/>
                                              </p:stCondLst>
                                            </p:cTn>
                                            <p:tgtEl>
                                              <p:spTgt spid="339"/>
                                            </p:tgtEl>
                                            <p:attrNameLst>
                                              <p:attrName>ppt_y</p:attrName>
                                            </p:attrNameLst>
                                          </p:cBhvr>
                                        </p:anim>
                                        <p:animRot by="21600000">
                                          <p:cBhvr>
                                            <p:cTn id="52" dur="2000" fill="hold">
                                              <p:stCondLst>
                                                <p:cond delay="0"/>
                                              </p:stCondLst>
                                            </p:cTn>
                                            <p:tgtEl>
                                              <p:spTgt spid="339"/>
                                            </p:tgtEl>
                                            <p:attrNameLst>
                                              <p:attrName>r</p:attrName>
                                            </p:attrNameLst>
                                          </p:cBhvr>
                                        </p:animRot>
                                      </p:childTnLst>
                                    </p:cTn>
                                  </p:par>
                                </p:childTnLst>
                              </p:cTn>
                            </p:par>
                            <p:par>
                              <p:cTn id="53" fill="hold">
                                <p:stCondLst>
                                  <p:cond delay="2700"/>
                                </p:stCondLst>
                                <p:childTnLst>
                                  <p:par>
                                    <p:cTn id="54" presetID="53" presetClass="entr" presetSubtype="16" fill="hold" nodeType="afterEffect">
                                      <p:stCondLst>
                                        <p:cond delay="0"/>
                                      </p:stCondLst>
                                      <p:childTnLst>
                                        <p:set>
                                          <p:cBhvr>
                                            <p:cTn id="55" dur="1" fill="hold">
                                              <p:stCondLst>
                                                <p:cond delay="0"/>
                                              </p:stCondLst>
                                            </p:cTn>
                                            <p:tgtEl>
                                              <p:spTgt spid="281"/>
                                            </p:tgtEl>
                                            <p:attrNameLst>
                                              <p:attrName>style.visibility</p:attrName>
                                            </p:attrNameLst>
                                          </p:cBhvr>
                                          <p:to>
                                            <p:strVal val="visible"/>
                                          </p:to>
                                        </p:set>
                                        <p:anim calcmode="lin" valueType="num">
                                          <p:cBhvr>
                                            <p:cTn id="56" dur="500" fill="hold"/>
                                            <p:tgtEl>
                                              <p:spTgt spid="281"/>
                                            </p:tgtEl>
                                            <p:attrNameLst>
                                              <p:attrName>ppt_w</p:attrName>
                                            </p:attrNameLst>
                                          </p:cBhvr>
                                          <p:tavLst>
                                            <p:tav tm="0">
                                              <p:val>
                                                <p:fltVal val="0"/>
                                              </p:val>
                                            </p:tav>
                                            <p:tav tm="100000">
                                              <p:val>
                                                <p:strVal val="#ppt_w"/>
                                              </p:val>
                                            </p:tav>
                                          </p:tavLst>
                                        </p:anim>
                                        <p:anim calcmode="lin" valueType="num">
                                          <p:cBhvr>
                                            <p:cTn id="57" dur="500" fill="hold"/>
                                            <p:tgtEl>
                                              <p:spTgt spid="281"/>
                                            </p:tgtEl>
                                            <p:attrNameLst>
                                              <p:attrName>ppt_h</p:attrName>
                                            </p:attrNameLst>
                                          </p:cBhvr>
                                          <p:tavLst>
                                            <p:tav tm="0">
                                              <p:val>
                                                <p:fltVal val="0"/>
                                              </p:val>
                                            </p:tav>
                                            <p:tav tm="100000">
                                              <p:val>
                                                <p:strVal val="#ppt_h"/>
                                              </p:val>
                                            </p:tav>
                                          </p:tavLst>
                                        </p:anim>
                                        <p:animEffect transition="in" filter="fade">
                                          <p:cBhvr>
                                            <p:cTn id="58" dur="500"/>
                                            <p:tgtEl>
                                              <p:spTgt spid="281"/>
                                            </p:tgtEl>
                                          </p:cBhvr>
                                        </p:animEffect>
                                      </p:childTnLst>
                                    </p:cTn>
                                  </p:par>
                                </p:childTnLst>
                              </p:cTn>
                            </p:par>
                            <p:par>
                              <p:cTn id="59" fill="hold">
                                <p:stCondLst>
                                  <p:cond delay="3200"/>
                                </p:stCondLst>
                                <p:childTnLst>
                                  <p:par>
                                    <p:cTn id="60" presetID="26" presetClass="emph" presetSubtype="0" fill="hold" nodeType="afterEffect">
                                      <p:stCondLst>
                                        <p:cond delay="0"/>
                                      </p:stCondLst>
                                      <p:childTnLst>
                                        <p:animEffect transition="out" filter="fade">
                                          <p:cBhvr>
                                            <p:cTn id="61" dur="500" tmFilter="0, 0; .2, .5; .8, .5; 1, 0"/>
                                            <p:tgtEl>
                                              <p:spTgt spid="281"/>
                                            </p:tgtEl>
                                          </p:cBhvr>
                                        </p:animEffect>
                                        <p:animScale>
                                          <p:cBhvr>
                                            <p:cTn id="62" dur="250" autoRev="1" fill="hold"/>
                                            <p:tgtEl>
                                              <p:spTgt spid="281"/>
                                            </p:tgtEl>
                                          </p:cBhvr>
                                          <p:by x="105000" y="105000"/>
                                        </p:animScale>
                                      </p:childTnLst>
                                    </p:cTn>
                                  </p:par>
                                  <p:par>
                                    <p:cTn id="63" presetID="10" presetClass="entr" presetSubtype="0" fill="hold" grpId="0" nodeType="withEffect">
                                      <p:stCondLst>
                                        <p:cond delay="500"/>
                                      </p:stCondLst>
                                      <p:childTnLst>
                                        <p:set>
                                          <p:cBhvr>
                                            <p:cTn id="64" dur="1" fill="hold">
                                              <p:stCondLst>
                                                <p:cond delay="0"/>
                                              </p:stCondLst>
                                            </p:cTn>
                                            <p:tgtEl>
                                              <p:spTgt spid="335"/>
                                            </p:tgtEl>
                                            <p:attrNameLst>
                                              <p:attrName>style.visibility</p:attrName>
                                            </p:attrNameLst>
                                          </p:cBhvr>
                                          <p:to>
                                            <p:strVal val="visible"/>
                                          </p:to>
                                        </p:set>
                                        <p:animEffect transition="in" filter="fade">
                                          <p:cBhvr>
                                            <p:cTn id="65" dur="1000"/>
                                            <p:tgtEl>
                                              <p:spTgt spid="335"/>
                                            </p:tgtEl>
                                          </p:cBhvr>
                                        </p:animEffect>
                                      </p:childTnLst>
                                    </p:cTn>
                                  </p:par>
                                  <p:par>
                                    <p:cTn id="66" presetID="26" presetClass="emph" presetSubtype="0" fill="hold" grpId="1" nodeType="withEffect">
                                      <p:stCondLst>
                                        <p:cond delay="500"/>
                                      </p:stCondLst>
                                      <p:childTnLst>
                                        <p:animEffect transition="out" filter="fade">
                                          <p:cBhvr>
                                            <p:cTn id="67" dur="500" tmFilter="0, 0; .2, .5; .8, .5; 1, 0"/>
                                            <p:tgtEl>
                                              <p:spTgt spid="335"/>
                                            </p:tgtEl>
                                          </p:cBhvr>
                                        </p:animEffect>
                                        <p:animScale>
                                          <p:cBhvr>
                                            <p:cTn id="68" dur="250" autoRev="1" fill="hold"/>
                                            <p:tgtEl>
                                              <p:spTgt spid="335"/>
                                            </p:tgtEl>
                                          </p:cBhvr>
                                          <p:by x="105000" y="105000"/>
                                        </p:animScale>
                                      </p:childTnLst>
                                    </p:cTn>
                                  </p:par>
                                </p:childTnLst>
                              </p:cTn>
                            </p:par>
                            <p:par>
                              <p:cTn id="69" fill="hold">
                                <p:stCondLst>
                                  <p:cond delay="3700"/>
                                </p:stCondLst>
                                <p:childTnLst>
                                  <p:par>
                                    <p:cTn id="70" presetID="53" presetClass="entr" presetSubtype="16" fill="hold" nodeType="afterEffect">
                                      <p:stCondLst>
                                        <p:cond delay="0"/>
                                      </p:stCondLst>
                                      <p:childTnLst>
                                        <p:set>
                                          <p:cBhvr>
                                            <p:cTn id="71" dur="1" fill="hold">
                                              <p:stCondLst>
                                                <p:cond delay="0"/>
                                              </p:stCondLst>
                                            </p:cTn>
                                            <p:tgtEl>
                                              <p:spTgt spid="286"/>
                                            </p:tgtEl>
                                            <p:attrNameLst>
                                              <p:attrName>style.visibility</p:attrName>
                                            </p:attrNameLst>
                                          </p:cBhvr>
                                          <p:to>
                                            <p:strVal val="visible"/>
                                          </p:to>
                                        </p:set>
                                        <p:anim calcmode="lin" valueType="num">
                                          <p:cBhvr>
                                            <p:cTn id="72" dur="500" fill="hold"/>
                                            <p:tgtEl>
                                              <p:spTgt spid="286"/>
                                            </p:tgtEl>
                                            <p:attrNameLst>
                                              <p:attrName>ppt_w</p:attrName>
                                            </p:attrNameLst>
                                          </p:cBhvr>
                                          <p:tavLst>
                                            <p:tav tm="0">
                                              <p:val>
                                                <p:fltVal val="0"/>
                                              </p:val>
                                            </p:tav>
                                            <p:tav tm="100000">
                                              <p:val>
                                                <p:strVal val="#ppt_w"/>
                                              </p:val>
                                            </p:tav>
                                          </p:tavLst>
                                        </p:anim>
                                        <p:anim calcmode="lin" valueType="num">
                                          <p:cBhvr>
                                            <p:cTn id="73" dur="500" fill="hold"/>
                                            <p:tgtEl>
                                              <p:spTgt spid="286"/>
                                            </p:tgtEl>
                                            <p:attrNameLst>
                                              <p:attrName>ppt_h</p:attrName>
                                            </p:attrNameLst>
                                          </p:cBhvr>
                                          <p:tavLst>
                                            <p:tav tm="0">
                                              <p:val>
                                                <p:fltVal val="0"/>
                                              </p:val>
                                            </p:tav>
                                            <p:tav tm="100000">
                                              <p:val>
                                                <p:strVal val="#ppt_h"/>
                                              </p:val>
                                            </p:tav>
                                          </p:tavLst>
                                        </p:anim>
                                        <p:animEffect transition="in" filter="fade">
                                          <p:cBhvr>
                                            <p:cTn id="74" dur="500"/>
                                            <p:tgtEl>
                                              <p:spTgt spid="286"/>
                                            </p:tgtEl>
                                          </p:cBhvr>
                                        </p:animEffect>
                                      </p:childTnLst>
                                    </p:cTn>
                                  </p:par>
                                </p:childTnLst>
                              </p:cTn>
                            </p:par>
                            <p:par>
                              <p:cTn id="75" fill="hold">
                                <p:stCondLst>
                                  <p:cond delay="4200"/>
                                </p:stCondLst>
                                <p:childTnLst>
                                  <p:par>
                                    <p:cTn id="76" presetID="26" presetClass="emph" presetSubtype="0" fill="hold" nodeType="afterEffect">
                                      <p:stCondLst>
                                        <p:cond delay="0"/>
                                      </p:stCondLst>
                                      <p:childTnLst>
                                        <p:animEffect transition="out" filter="fade">
                                          <p:cBhvr>
                                            <p:cTn id="77" dur="500" tmFilter="0, 0; .2, .5; .8, .5; 1, 0"/>
                                            <p:tgtEl>
                                              <p:spTgt spid="286"/>
                                            </p:tgtEl>
                                          </p:cBhvr>
                                        </p:animEffect>
                                        <p:animScale>
                                          <p:cBhvr>
                                            <p:cTn id="78" dur="250" autoRev="1" fill="hold"/>
                                            <p:tgtEl>
                                              <p:spTgt spid="286"/>
                                            </p:tgtEl>
                                          </p:cBhvr>
                                          <p:by x="105000" y="105000"/>
                                        </p:animScale>
                                      </p:childTnLst>
                                    </p:cTn>
                                  </p:par>
                                  <p:par>
                                    <p:cTn id="79" presetID="10" presetClass="entr" presetSubtype="0" fill="hold" grpId="0" nodeType="withEffect">
                                      <p:stCondLst>
                                        <p:cond delay="500"/>
                                      </p:stCondLst>
                                      <p:childTnLst>
                                        <p:set>
                                          <p:cBhvr>
                                            <p:cTn id="80" dur="1" fill="hold">
                                              <p:stCondLst>
                                                <p:cond delay="0"/>
                                              </p:stCondLst>
                                            </p:cTn>
                                            <p:tgtEl>
                                              <p:spTgt spid="336"/>
                                            </p:tgtEl>
                                            <p:attrNameLst>
                                              <p:attrName>style.visibility</p:attrName>
                                            </p:attrNameLst>
                                          </p:cBhvr>
                                          <p:to>
                                            <p:strVal val="visible"/>
                                          </p:to>
                                        </p:set>
                                        <p:animEffect transition="in" filter="fade">
                                          <p:cBhvr>
                                            <p:cTn id="81" dur="1000"/>
                                            <p:tgtEl>
                                              <p:spTgt spid="336"/>
                                            </p:tgtEl>
                                          </p:cBhvr>
                                        </p:animEffect>
                                      </p:childTnLst>
                                    </p:cTn>
                                  </p:par>
                                  <p:par>
                                    <p:cTn id="82" presetID="26" presetClass="emph" presetSubtype="0" fill="hold" grpId="1" nodeType="withEffect">
                                      <p:stCondLst>
                                        <p:cond delay="500"/>
                                      </p:stCondLst>
                                      <p:childTnLst>
                                        <p:animEffect transition="out" filter="fade">
                                          <p:cBhvr>
                                            <p:cTn id="83" dur="500" tmFilter="0, 0; .2, .5; .8, .5; 1, 0"/>
                                            <p:tgtEl>
                                              <p:spTgt spid="336"/>
                                            </p:tgtEl>
                                          </p:cBhvr>
                                        </p:animEffect>
                                        <p:animScale>
                                          <p:cBhvr>
                                            <p:cTn id="84" dur="250" autoRev="1" fill="hold"/>
                                            <p:tgtEl>
                                              <p:spTgt spid="336"/>
                                            </p:tgtEl>
                                          </p:cBhvr>
                                          <p:by x="105000" y="105000"/>
                                        </p:animScale>
                                      </p:childTnLst>
                                    </p:cTn>
                                  </p:par>
                                </p:childTnLst>
                              </p:cTn>
                            </p:par>
                            <p:par>
                              <p:cTn id="85" fill="hold">
                                <p:stCondLst>
                                  <p:cond delay="4700"/>
                                </p:stCondLst>
                                <p:childTnLst>
                                  <p:par>
                                    <p:cTn id="86" presetID="53" presetClass="entr" presetSubtype="16" fill="hold" nodeType="afterEffect">
                                      <p:stCondLst>
                                        <p:cond delay="0"/>
                                      </p:stCondLst>
                                      <p:childTnLst>
                                        <p:set>
                                          <p:cBhvr>
                                            <p:cTn id="87" dur="1" fill="hold">
                                              <p:stCondLst>
                                                <p:cond delay="0"/>
                                              </p:stCondLst>
                                            </p:cTn>
                                            <p:tgtEl>
                                              <p:spTgt spid="291"/>
                                            </p:tgtEl>
                                            <p:attrNameLst>
                                              <p:attrName>style.visibility</p:attrName>
                                            </p:attrNameLst>
                                          </p:cBhvr>
                                          <p:to>
                                            <p:strVal val="visible"/>
                                          </p:to>
                                        </p:set>
                                        <p:anim calcmode="lin" valueType="num">
                                          <p:cBhvr>
                                            <p:cTn id="88" dur="500" fill="hold"/>
                                            <p:tgtEl>
                                              <p:spTgt spid="291"/>
                                            </p:tgtEl>
                                            <p:attrNameLst>
                                              <p:attrName>ppt_w</p:attrName>
                                            </p:attrNameLst>
                                          </p:cBhvr>
                                          <p:tavLst>
                                            <p:tav tm="0">
                                              <p:val>
                                                <p:fltVal val="0"/>
                                              </p:val>
                                            </p:tav>
                                            <p:tav tm="100000">
                                              <p:val>
                                                <p:strVal val="#ppt_w"/>
                                              </p:val>
                                            </p:tav>
                                          </p:tavLst>
                                        </p:anim>
                                        <p:anim calcmode="lin" valueType="num">
                                          <p:cBhvr>
                                            <p:cTn id="89" dur="500" fill="hold"/>
                                            <p:tgtEl>
                                              <p:spTgt spid="291"/>
                                            </p:tgtEl>
                                            <p:attrNameLst>
                                              <p:attrName>ppt_h</p:attrName>
                                            </p:attrNameLst>
                                          </p:cBhvr>
                                          <p:tavLst>
                                            <p:tav tm="0">
                                              <p:val>
                                                <p:fltVal val="0"/>
                                              </p:val>
                                            </p:tav>
                                            <p:tav tm="100000">
                                              <p:val>
                                                <p:strVal val="#ppt_h"/>
                                              </p:val>
                                            </p:tav>
                                          </p:tavLst>
                                        </p:anim>
                                        <p:animEffect transition="in" filter="fade">
                                          <p:cBhvr>
                                            <p:cTn id="90" dur="500"/>
                                            <p:tgtEl>
                                              <p:spTgt spid="291"/>
                                            </p:tgtEl>
                                          </p:cBhvr>
                                        </p:animEffect>
                                      </p:childTnLst>
                                    </p:cTn>
                                  </p:par>
                                </p:childTnLst>
                              </p:cTn>
                            </p:par>
                            <p:par>
                              <p:cTn id="91" fill="hold">
                                <p:stCondLst>
                                  <p:cond delay="5200"/>
                                </p:stCondLst>
                                <p:childTnLst>
                                  <p:par>
                                    <p:cTn id="92" presetID="26" presetClass="emph" presetSubtype="0" fill="hold" nodeType="afterEffect">
                                      <p:stCondLst>
                                        <p:cond delay="0"/>
                                      </p:stCondLst>
                                      <p:childTnLst>
                                        <p:animEffect transition="out" filter="fade">
                                          <p:cBhvr>
                                            <p:cTn id="93" dur="500" tmFilter="0, 0; .2, .5; .8, .5; 1, 0"/>
                                            <p:tgtEl>
                                              <p:spTgt spid="291"/>
                                            </p:tgtEl>
                                          </p:cBhvr>
                                        </p:animEffect>
                                        <p:animScale>
                                          <p:cBhvr>
                                            <p:cTn id="94" dur="250" autoRev="1" fill="hold"/>
                                            <p:tgtEl>
                                              <p:spTgt spid="291"/>
                                            </p:tgtEl>
                                          </p:cBhvr>
                                          <p:by x="105000" y="105000"/>
                                        </p:animScale>
                                      </p:childTnLst>
                                    </p:cTn>
                                  </p:par>
                                  <p:par>
                                    <p:cTn id="95" presetID="10" presetClass="entr" presetSubtype="0" fill="hold" grpId="0" nodeType="withEffect">
                                      <p:stCondLst>
                                        <p:cond delay="500"/>
                                      </p:stCondLst>
                                      <p:childTnLst>
                                        <p:set>
                                          <p:cBhvr>
                                            <p:cTn id="96" dur="1" fill="hold">
                                              <p:stCondLst>
                                                <p:cond delay="0"/>
                                              </p:stCondLst>
                                            </p:cTn>
                                            <p:tgtEl>
                                              <p:spTgt spid="337"/>
                                            </p:tgtEl>
                                            <p:attrNameLst>
                                              <p:attrName>style.visibility</p:attrName>
                                            </p:attrNameLst>
                                          </p:cBhvr>
                                          <p:to>
                                            <p:strVal val="visible"/>
                                          </p:to>
                                        </p:set>
                                        <p:animEffect transition="in" filter="fade">
                                          <p:cBhvr>
                                            <p:cTn id="97" dur="1000"/>
                                            <p:tgtEl>
                                              <p:spTgt spid="337"/>
                                            </p:tgtEl>
                                          </p:cBhvr>
                                        </p:animEffect>
                                      </p:childTnLst>
                                    </p:cTn>
                                  </p:par>
                                  <p:par>
                                    <p:cTn id="98" presetID="26" presetClass="emph" presetSubtype="0" fill="hold" grpId="1" nodeType="withEffect">
                                      <p:stCondLst>
                                        <p:cond delay="500"/>
                                      </p:stCondLst>
                                      <p:childTnLst>
                                        <p:animEffect transition="out" filter="fade">
                                          <p:cBhvr>
                                            <p:cTn id="99" dur="500" tmFilter="0, 0; .2, .5; .8, .5; 1, 0"/>
                                            <p:tgtEl>
                                              <p:spTgt spid="337"/>
                                            </p:tgtEl>
                                          </p:cBhvr>
                                        </p:animEffect>
                                        <p:animScale>
                                          <p:cBhvr>
                                            <p:cTn id="100" dur="250" autoRev="1" fill="hold"/>
                                            <p:tgtEl>
                                              <p:spTgt spid="337"/>
                                            </p:tgtEl>
                                          </p:cBhvr>
                                          <p:by x="105000" y="105000"/>
                                        </p:animScale>
                                      </p:childTnLst>
                                    </p:cTn>
                                  </p:par>
                                </p:childTnLst>
                              </p:cTn>
                            </p:par>
                            <p:par>
                              <p:cTn id="101" fill="hold">
                                <p:stCondLst>
                                  <p:cond delay="5700"/>
                                </p:stCondLst>
                                <p:childTnLst>
                                  <p:par>
                                    <p:cTn id="102" presetID="53" presetClass="entr" presetSubtype="16" fill="hold" nodeType="afterEffect">
                                      <p:stCondLst>
                                        <p:cond delay="0"/>
                                      </p:stCondLst>
                                      <p:childTnLst>
                                        <p:set>
                                          <p:cBhvr>
                                            <p:cTn id="103" dur="1" fill="hold">
                                              <p:stCondLst>
                                                <p:cond delay="0"/>
                                              </p:stCondLst>
                                            </p:cTn>
                                            <p:tgtEl>
                                              <p:spTgt spid="296"/>
                                            </p:tgtEl>
                                            <p:attrNameLst>
                                              <p:attrName>style.visibility</p:attrName>
                                            </p:attrNameLst>
                                          </p:cBhvr>
                                          <p:to>
                                            <p:strVal val="visible"/>
                                          </p:to>
                                        </p:set>
                                        <p:anim calcmode="lin" valueType="num">
                                          <p:cBhvr>
                                            <p:cTn id="104" dur="500" fill="hold"/>
                                            <p:tgtEl>
                                              <p:spTgt spid="296"/>
                                            </p:tgtEl>
                                            <p:attrNameLst>
                                              <p:attrName>ppt_w</p:attrName>
                                            </p:attrNameLst>
                                          </p:cBhvr>
                                          <p:tavLst>
                                            <p:tav tm="0">
                                              <p:val>
                                                <p:fltVal val="0"/>
                                              </p:val>
                                            </p:tav>
                                            <p:tav tm="100000">
                                              <p:val>
                                                <p:strVal val="#ppt_w"/>
                                              </p:val>
                                            </p:tav>
                                          </p:tavLst>
                                        </p:anim>
                                        <p:anim calcmode="lin" valueType="num">
                                          <p:cBhvr>
                                            <p:cTn id="105" dur="500" fill="hold"/>
                                            <p:tgtEl>
                                              <p:spTgt spid="296"/>
                                            </p:tgtEl>
                                            <p:attrNameLst>
                                              <p:attrName>ppt_h</p:attrName>
                                            </p:attrNameLst>
                                          </p:cBhvr>
                                          <p:tavLst>
                                            <p:tav tm="0">
                                              <p:val>
                                                <p:fltVal val="0"/>
                                              </p:val>
                                            </p:tav>
                                            <p:tav tm="100000">
                                              <p:val>
                                                <p:strVal val="#ppt_h"/>
                                              </p:val>
                                            </p:tav>
                                          </p:tavLst>
                                        </p:anim>
                                        <p:animEffect transition="in" filter="fade">
                                          <p:cBhvr>
                                            <p:cTn id="106" dur="500"/>
                                            <p:tgtEl>
                                              <p:spTgt spid="296"/>
                                            </p:tgtEl>
                                          </p:cBhvr>
                                        </p:animEffect>
                                      </p:childTnLst>
                                    </p:cTn>
                                  </p:par>
                                </p:childTnLst>
                              </p:cTn>
                            </p:par>
                            <p:par>
                              <p:cTn id="107" fill="hold">
                                <p:stCondLst>
                                  <p:cond delay="6200"/>
                                </p:stCondLst>
                                <p:childTnLst>
                                  <p:par>
                                    <p:cTn id="108" presetID="26" presetClass="emph" presetSubtype="0" fill="hold" nodeType="afterEffect">
                                      <p:stCondLst>
                                        <p:cond delay="0"/>
                                      </p:stCondLst>
                                      <p:childTnLst>
                                        <p:animEffect transition="out" filter="fade">
                                          <p:cBhvr>
                                            <p:cTn id="109" dur="500" tmFilter="0, 0; .2, .5; .8, .5; 1, 0"/>
                                            <p:tgtEl>
                                              <p:spTgt spid="296"/>
                                            </p:tgtEl>
                                          </p:cBhvr>
                                        </p:animEffect>
                                        <p:animScale>
                                          <p:cBhvr>
                                            <p:cTn id="110" dur="250" autoRev="1" fill="hold"/>
                                            <p:tgtEl>
                                              <p:spTgt spid="296"/>
                                            </p:tgtEl>
                                          </p:cBhvr>
                                          <p:by x="105000" y="105000"/>
                                        </p:animScale>
                                      </p:childTnLst>
                                    </p:cTn>
                                  </p:par>
                                  <p:par>
                                    <p:cTn id="111" presetID="10" presetClass="entr" presetSubtype="0" fill="hold" grpId="0" nodeType="withEffect">
                                      <p:stCondLst>
                                        <p:cond delay="500"/>
                                      </p:stCondLst>
                                      <p:childTnLst>
                                        <p:set>
                                          <p:cBhvr>
                                            <p:cTn id="112" dur="1" fill="hold">
                                              <p:stCondLst>
                                                <p:cond delay="0"/>
                                              </p:stCondLst>
                                            </p:cTn>
                                            <p:tgtEl>
                                              <p:spTgt spid="338"/>
                                            </p:tgtEl>
                                            <p:attrNameLst>
                                              <p:attrName>style.visibility</p:attrName>
                                            </p:attrNameLst>
                                          </p:cBhvr>
                                          <p:to>
                                            <p:strVal val="visible"/>
                                          </p:to>
                                        </p:set>
                                        <p:animEffect transition="in" filter="fade">
                                          <p:cBhvr>
                                            <p:cTn id="113" dur="1000"/>
                                            <p:tgtEl>
                                              <p:spTgt spid="338"/>
                                            </p:tgtEl>
                                          </p:cBhvr>
                                        </p:animEffect>
                                      </p:childTnLst>
                                    </p:cTn>
                                  </p:par>
                                  <p:par>
                                    <p:cTn id="114" presetID="26" presetClass="emph" presetSubtype="0" fill="hold" grpId="1" nodeType="withEffect">
                                      <p:stCondLst>
                                        <p:cond delay="500"/>
                                      </p:stCondLst>
                                      <p:childTnLst>
                                        <p:animEffect transition="out" filter="fade">
                                          <p:cBhvr>
                                            <p:cTn id="115" dur="500" tmFilter="0, 0; .2, .5; .8, .5; 1, 0"/>
                                            <p:tgtEl>
                                              <p:spTgt spid="338"/>
                                            </p:tgtEl>
                                          </p:cBhvr>
                                        </p:animEffect>
                                        <p:animScale>
                                          <p:cBhvr>
                                            <p:cTn id="116" dur="250" autoRev="1" fill="hold"/>
                                            <p:tgtEl>
                                              <p:spTgt spid="338"/>
                                            </p:tgtEl>
                                          </p:cBhvr>
                                          <p:by x="105000" y="105000"/>
                                        </p:animScale>
                                      </p:childTnLst>
                                    </p:cTn>
                                  </p:par>
                                </p:childTnLst>
                              </p:cTn>
                            </p:par>
                            <p:par>
                              <p:cTn id="117" fill="hold">
                                <p:stCondLst>
                                  <p:cond delay="6700"/>
                                </p:stCondLst>
                                <p:childTnLst>
                                  <p:par>
                                    <p:cTn id="118" presetID="53" presetClass="entr" presetSubtype="16" fill="hold" nodeType="afterEffect">
                                      <p:stCondLst>
                                        <p:cond delay="0"/>
                                      </p:stCondLst>
                                      <p:childTnLst>
                                        <p:set>
                                          <p:cBhvr>
                                            <p:cTn id="119" dur="1" fill="hold">
                                              <p:stCondLst>
                                                <p:cond delay="0"/>
                                              </p:stCondLst>
                                            </p:cTn>
                                            <p:tgtEl>
                                              <p:spTgt spid="301"/>
                                            </p:tgtEl>
                                            <p:attrNameLst>
                                              <p:attrName>style.visibility</p:attrName>
                                            </p:attrNameLst>
                                          </p:cBhvr>
                                          <p:to>
                                            <p:strVal val="visible"/>
                                          </p:to>
                                        </p:set>
                                        <p:anim calcmode="lin" valueType="num">
                                          <p:cBhvr>
                                            <p:cTn id="120" dur="500" fill="hold"/>
                                            <p:tgtEl>
                                              <p:spTgt spid="301"/>
                                            </p:tgtEl>
                                            <p:attrNameLst>
                                              <p:attrName>ppt_w</p:attrName>
                                            </p:attrNameLst>
                                          </p:cBhvr>
                                          <p:tavLst>
                                            <p:tav tm="0">
                                              <p:val>
                                                <p:fltVal val="0"/>
                                              </p:val>
                                            </p:tav>
                                            <p:tav tm="100000">
                                              <p:val>
                                                <p:strVal val="#ppt_w"/>
                                              </p:val>
                                            </p:tav>
                                          </p:tavLst>
                                        </p:anim>
                                        <p:anim calcmode="lin" valueType="num">
                                          <p:cBhvr>
                                            <p:cTn id="121" dur="500" fill="hold"/>
                                            <p:tgtEl>
                                              <p:spTgt spid="301"/>
                                            </p:tgtEl>
                                            <p:attrNameLst>
                                              <p:attrName>ppt_h</p:attrName>
                                            </p:attrNameLst>
                                          </p:cBhvr>
                                          <p:tavLst>
                                            <p:tav tm="0">
                                              <p:val>
                                                <p:fltVal val="0"/>
                                              </p:val>
                                            </p:tav>
                                            <p:tav tm="100000">
                                              <p:val>
                                                <p:strVal val="#ppt_h"/>
                                              </p:val>
                                            </p:tav>
                                          </p:tavLst>
                                        </p:anim>
                                        <p:animEffect transition="in" filter="fade">
                                          <p:cBhvr>
                                            <p:cTn id="122" dur="500"/>
                                            <p:tgtEl>
                                              <p:spTgt spid="301"/>
                                            </p:tgtEl>
                                          </p:cBhvr>
                                        </p:animEffect>
                                      </p:childTnLst>
                                    </p:cTn>
                                  </p:par>
                                </p:childTnLst>
                              </p:cTn>
                            </p:par>
                            <p:par>
                              <p:cTn id="123" fill="hold">
                                <p:stCondLst>
                                  <p:cond delay="7200"/>
                                </p:stCondLst>
                                <p:childTnLst>
                                  <p:par>
                                    <p:cTn id="124" presetID="26" presetClass="emph" presetSubtype="0" fill="hold" nodeType="afterEffect">
                                      <p:stCondLst>
                                        <p:cond delay="0"/>
                                      </p:stCondLst>
                                      <p:childTnLst>
                                        <p:animEffect transition="out" filter="fade">
                                          <p:cBhvr>
                                            <p:cTn id="125" dur="500" tmFilter="0, 0; .2, .5; .8, .5; 1, 0"/>
                                            <p:tgtEl>
                                              <p:spTgt spid="301"/>
                                            </p:tgtEl>
                                          </p:cBhvr>
                                        </p:animEffect>
                                        <p:animScale>
                                          <p:cBhvr>
                                            <p:cTn id="126" dur="250" autoRev="1" fill="hold"/>
                                            <p:tgtEl>
                                              <p:spTgt spid="301"/>
                                            </p:tgtEl>
                                          </p:cBhvr>
                                          <p:by x="105000" y="105000"/>
                                        </p:animScale>
                                      </p:childTnLst>
                                    </p:cTn>
                                  </p:par>
                                  <p:par>
                                    <p:cTn id="127" presetID="10" presetClass="entr" presetSubtype="0" fill="hold" grpId="0" nodeType="withEffect">
                                      <p:stCondLst>
                                        <p:cond delay="500"/>
                                      </p:stCondLst>
                                      <p:childTnLst>
                                        <p:set>
                                          <p:cBhvr>
                                            <p:cTn id="128" dur="1" fill="hold">
                                              <p:stCondLst>
                                                <p:cond delay="0"/>
                                              </p:stCondLst>
                                            </p:cTn>
                                            <p:tgtEl>
                                              <p:spTgt spid="341"/>
                                            </p:tgtEl>
                                            <p:attrNameLst>
                                              <p:attrName>style.visibility</p:attrName>
                                            </p:attrNameLst>
                                          </p:cBhvr>
                                          <p:to>
                                            <p:strVal val="visible"/>
                                          </p:to>
                                        </p:set>
                                        <p:animEffect transition="in" filter="fade">
                                          <p:cBhvr>
                                            <p:cTn id="129" dur="1000"/>
                                            <p:tgtEl>
                                              <p:spTgt spid="341"/>
                                            </p:tgtEl>
                                          </p:cBhvr>
                                        </p:animEffect>
                                      </p:childTnLst>
                                    </p:cTn>
                                  </p:par>
                                  <p:par>
                                    <p:cTn id="130" presetID="26" presetClass="emph" presetSubtype="0" fill="hold" grpId="1" nodeType="withEffect">
                                      <p:stCondLst>
                                        <p:cond delay="500"/>
                                      </p:stCondLst>
                                      <p:childTnLst>
                                        <p:animEffect transition="out" filter="fade">
                                          <p:cBhvr>
                                            <p:cTn id="131" dur="500" tmFilter="0, 0; .2, .5; .8, .5; 1, 0"/>
                                            <p:tgtEl>
                                              <p:spTgt spid="341"/>
                                            </p:tgtEl>
                                          </p:cBhvr>
                                        </p:animEffect>
                                        <p:animScale>
                                          <p:cBhvr>
                                            <p:cTn id="132" dur="250" autoRev="1" fill="hold"/>
                                            <p:tgtEl>
                                              <p:spTgt spid="341"/>
                                            </p:tgtEl>
                                          </p:cBhvr>
                                          <p:by x="105000" y="105000"/>
                                        </p:animScale>
                                      </p:childTnLst>
                                    </p:cTn>
                                  </p:par>
                                </p:childTnLst>
                              </p:cTn>
                            </p:par>
                            <p:par>
                              <p:cTn id="133" fill="hold">
                                <p:stCondLst>
                                  <p:cond delay="7700"/>
                                </p:stCondLst>
                                <p:childTnLst>
                                  <p:par>
                                    <p:cTn id="134" presetID="53" presetClass="entr" presetSubtype="16"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p:cTn id="136" dur="750" fill="hold"/>
                                            <p:tgtEl>
                                              <p:spTgt spid="331"/>
                                            </p:tgtEl>
                                            <p:attrNameLst>
                                              <p:attrName>ppt_w</p:attrName>
                                            </p:attrNameLst>
                                          </p:cBhvr>
                                          <p:tavLst>
                                            <p:tav tm="0">
                                              <p:val>
                                                <p:fltVal val="0"/>
                                              </p:val>
                                            </p:tav>
                                            <p:tav tm="100000">
                                              <p:val>
                                                <p:strVal val="#ppt_w"/>
                                              </p:val>
                                            </p:tav>
                                          </p:tavLst>
                                        </p:anim>
                                        <p:anim calcmode="lin" valueType="num">
                                          <p:cBhvr>
                                            <p:cTn id="137" dur="750" fill="hold"/>
                                            <p:tgtEl>
                                              <p:spTgt spid="331"/>
                                            </p:tgtEl>
                                            <p:attrNameLst>
                                              <p:attrName>ppt_h</p:attrName>
                                            </p:attrNameLst>
                                          </p:cBhvr>
                                          <p:tavLst>
                                            <p:tav tm="0">
                                              <p:val>
                                                <p:fltVal val="0"/>
                                              </p:val>
                                            </p:tav>
                                            <p:tav tm="100000">
                                              <p:val>
                                                <p:strVal val="#ppt_h"/>
                                              </p:val>
                                            </p:tav>
                                          </p:tavLst>
                                        </p:anim>
                                        <p:animEffect transition="in" filter="fade">
                                          <p:cBhvr>
                                            <p:cTn id="138" dur="750"/>
                                            <p:tgtEl>
                                              <p:spTgt spid="3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332"/>
                                            </p:tgtEl>
                                            <p:attrNameLst>
                                              <p:attrName>style.visibility</p:attrName>
                                            </p:attrNameLst>
                                          </p:cBhvr>
                                          <p:to>
                                            <p:strVal val="visible"/>
                                          </p:to>
                                        </p:set>
                                        <p:anim calcmode="lin" valueType="num">
                                          <p:cBhvr>
                                            <p:cTn id="141" dur="750" fill="hold"/>
                                            <p:tgtEl>
                                              <p:spTgt spid="332"/>
                                            </p:tgtEl>
                                            <p:attrNameLst>
                                              <p:attrName>ppt_w</p:attrName>
                                            </p:attrNameLst>
                                          </p:cBhvr>
                                          <p:tavLst>
                                            <p:tav tm="0">
                                              <p:val>
                                                <p:fltVal val="0"/>
                                              </p:val>
                                            </p:tav>
                                            <p:tav tm="100000">
                                              <p:val>
                                                <p:strVal val="#ppt_w"/>
                                              </p:val>
                                            </p:tav>
                                          </p:tavLst>
                                        </p:anim>
                                        <p:anim calcmode="lin" valueType="num">
                                          <p:cBhvr>
                                            <p:cTn id="142" dur="750" fill="hold"/>
                                            <p:tgtEl>
                                              <p:spTgt spid="332"/>
                                            </p:tgtEl>
                                            <p:attrNameLst>
                                              <p:attrName>ppt_h</p:attrName>
                                            </p:attrNameLst>
                                          </p:cBhvr>
                                          <p:tavLst>
                                            <p:tav tm="0">
                                              <p:val>
                                                <p:fltVal val="0"/>
                                              </p:val>
                                            </p:tav>
                                            <p:tav tm="100000">
                                              <p:val>
                                                <p:strVal val="#ppt_h"/>
                                              </p:val>
                                            </p:tav>
                                          </p:tavLst>
                                        </p:anim>
                                        <p:animEffect transition="in" filter="fade">
                                          <p:cBhvr>
                                            <p:cTn id="143" dur="750"/>
                                            <p:tgtEl>
                                              <p:spTgt spid="33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333"/>
                                            </p:tgtEl>
                                            <p:attrNameLst>
                                              <p:attrName>style.visibility</p:attrName>
                                            </p:attrNameLst>
                                          </p:cBhvr>
                                          <p:to>
                                            <p:strVal val="visible"/>
                                          </p:to>
                                        </p:set>
                                        <p:anim calcmode="lin" valueType="num">
                                          <p:cBhvr>
                                            <p:cTn id="146" dur="750" fill="hold"/>
                                            <p:tgtEl>
                                              <p:spTgt spid="333"/>
                                            </p:tgtEl>
                                            <p:attrNameLst>
                                              <p:attrName>ppt_w</p:attrName>
                                            </p:attrNameLst>
                                          </p:cBhvr>
                                          <p:tavLst>
                                            <p:tav tm="0">
                                              <p:val>
                                                <p:fltVal val="0"/>
                                              </p:val>
                                            </p:tav>
                                            <p:tav tm="100000">
                                              <p:val>
                                                <p:strVal val="#ppt_w"/>
                                              </p:val>
                                            </p:tav>
                                          </p:tavLst>
                                        </p:anim>
                                        <p:anim calcmode="lin" valueType="num">
                                          <p:cBhvr>
                                            <p:cTn id="147" dur="750" fill="hold"/>
                                            <p:tgtEl>
                                              <p:spTgt spid="333"/>
                                            </p:tgtEl>
                                            <p:attrNameLst>
                                              <p:attrName>ppt_h</p:attrName>
                                            </p:attrNameLst>
                                          </p:cBhvr>
                                          <p:tavLst>
                                            <p:tav tm="0">
                                              <p:val>
                                                <p:fltVal val="0"/>
                                              </p:val>
                                            </p:tav>
                                            <p:tav tm="100000">
                                              <p:val>
                                                <p:strVal val="#ppt_h"/>
                                              </p:val>
                                            </p:tav>
                                          </p:tavLst>
                                        </p:anim>
                                        <p:animEffect transition="in" filter="fade">
                                          <p:cBhvr>
                                            <p:cTn id="148" dur="750"/>
                                            <p:tgtEl>
                                              <p:spTgt spid="333"/>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334"/>
                                            </p:tgtEl>
                                            <p:attrNameLst>
                                              <p:attrName>style.visibility</p:attrName>
                                            </p:attrNameLst>
                                          </p:cBhvr>
                                          <p:to>
                                            <p:strVal val="visible"/>
                                          </p:to>
                                        </p:set>
                                        <p:anim calcmode="lin" valueType="num">
                                          <p:cBhvr>
                                            <p:cTn id="151" dur="750" fill="hold"/>
                                            <p:tgtEl>
                                              <p:spTgt spid="334"/>
                                            </p:tgtEl>
                                            <p:attrNameLst>
                                              <p:attrName>ppt_w</p:attrName>
                                            </p:attrNameLst>
                                          </p:cBhvr>
                                          <p:tavLst>
                                            <p:tav tm="0">
                                              <p:val>
                                                <p:fltVal val="0"/>
                                              </p:val>
                                            </p:tav>
                                            <p:tav tm="100000">
                                              <p:val>
                                                <p:strVal val="#ppt_w"/>
                                              </p:val>
                                            </p:tav>
                                          </p:tavLst>
                                        </p:anim>
                                        <p:anim calcmode="lin" valueType="num">
                                          <p:cBhvr>
                                            <p:cTn id="152" dur="750" fill="hold"/>
                                            <p:tgtEl>
                                              <p:spTgt spid="334"/>
                                            </p:tgtEl>
                                            <p:attrNameLst>
                                              <p:attrName>ppt_h</p:attrName>
                                            </p:attrNameLst>
                                          </p:cBhvr>
                                          <p:tavLst>
                                            <p:tav tm="0">
                                              <p:val>
                                                <p:fltVal val="0"/>
                                              </p:val>
                                            </p:tav>
                                            <p:tav tm="100000">
                                              <p:val>
                                                <p:strVal val="#ppt_h"/>
                                              </p:val>
                                            </p:tav>
                                          </p:tavLst>
                                        </p:anim>
                                        <p:animEffect transition="in" filter="fade">
                                          <p:cBhvr>
                                            <p:cTn id="153" dur="750"/>
                                            <p:tgtEl>
                                              <p:spTgt spid="334"/>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340"/>
                                            </p:tgtEl>
                                            <p:attrNameLst>
                                              <p:attrName>style.visibility</p:attrName>
                                            </p:attrNameLst>
                                          </p:cBhvr>
                                          <p:to>
                                            <p:strVal val="visible"/>
                                          </p:to>
                                        </p:set>
                                        <p:anim calcmode="lin" valueType="num">
                                          <p:cBhvr>
                                            <p:cTn id="156" dur="750" fill="hold"/>
                                            <p:tgtEl>
                                              <p:spTgt spid="340"/>
                                            </p:tgtEl>
                                            <p:attrNameLst>
                                              <p:attrName>ppt_w</p:attrName>
                                            </p:attrNameLst>
                                          </p:cBhvr>
                                          <p:tavLst>
                                            <p:tav tm="0">
                                              <p:val>
                                                <p:fltVal val="0"/>
                                              </p:val>
                                            </p:tav>
                                            <p:tav tm="100000">
                                              <p:val>
                                                <p:strVal val="#ppt_w"/>
                                              </p:val>
                                            </p:tav>
                                          </p:tavLst>
                                        </p:anim>
                                        <p:anim calcmode="lin" valueType="num">
                                          <p:cBhvr>
                                            <p:cTn id="157" dur="750" fill="hold"/>
                                            <p:tgtEl>
                                              <p:spTgt spid="340"/>
                                            </p:tgtEl>
                                            <p:attrNameLst>
                                              <p:attrName>ppt_h</p:attrName>
                                            </p:attrNameLst>
                                          </p:cBhvr>
                                          <p:tavLst>
                                            <p:tav tm="0">
                                              <p:val>
                                                <p:fltVal val="0"/>
                                              </p:val>
                                            </p:tav>
                                            <p:tav tm="100000">
                                              <p:val>
                                                <p:strVal val="#ppt_h"/>
                                              </p:val>
                                            </p:tav>
                                          </p:tavLst>
                                        </p:anim>
                                        <p:animEffect transition="in" filter="fade">
                                          <p:cBhvr>
                                            <p:cTn id="158" dur="75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321" grpId="0" animBg="1"/>
          <p:bldP spid="331" grpId="0" animBg="1"/>
          <p:bldP spid="332" grpId="0" animBg="1"/>
          <p:bldP spid="333" grpId="0" animBg="1"/>
          <p:bldP spid="334" grpId="0" animBg="1"/>
          <p:bldP spid="335" grpId="0"/>
          <p:bldP spid="335" grpId="1"/>
          <p:bldP spid="336" grpId="0"/>
          <p:bldP spid="336" grpId="1"/>
          <p:bldP spid="337" grpId="0"/>
          <p:bldP spid="337" grpId="1"/>
          <p:bldP spid="338" grpId="0"/>
          <p:bldP spid="338" grpId="1"/>
          <p:bldP spid="339" grpId="0"/>
          <p:bldP spid="340" grpId="0" animBg="1"/>
          <p:bldP spid="341" grpId="0"/>
          <p:bldP spid="341" grpId="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团队努力方向</a:t>
            </a:r>
            <a:endParaRPr lang="zh-CN" altLang="en-US" dirty="0">
              <a:latin typeface="+mn-lt"/>
              <a:ea typeface="+mn-ea"/>
              <a:cs typeface="+mn-ea"/>
              <a:sym typeface="+mn-lt"/>
            </a:endParaRPr>
          </a:p>
        </p:txBody>
      </p:sp>
      <p:sp>
        <p:nvSpPr>
          <p:cNvPr id="3" name="椭圆 54"/>
          <p:cNvSpPr/>
          <p:nvPr/>
        </p:nvSpPr>
        <p:spPr>
          <a:xfrm>
            <a:off x="3780904" y="2395568"/>
            <a:ext cx="4636266" cy="2403454"/>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4" name="TextBox 3"/>
          <p:cNvSpPr txBox="1"/>
          <p:nvPr/>
        </p:nvSpPr>
        <p:spPr>
          <a:xfrm>
            <a:off x="2114680" y="2155156"/>
            <a:ext cx="977186" cy="415494"/>
          </a:xfrm>
          <a:prstGeom prst="rect">
            <a:avLst/>
          </a:prstGeom>
          <a:noFill/>
        </p:spPr>
        <p:txBody>
          <a:bodyPr wrap="none" lIns="121917" tIns="60958" rIns="121917" bIns="60958" rtlCol="0">
            <a:spAutoFit/>
          </a:bodyPr>
          <a:lstStyle/>
          <a:p>
            <a:pPr algn="ctr"/>
            <a:r>
              <a:rPr lang="zh-CN" altLang="en-US" sz="1900" b="1" dirty="0">
                <a:latin typeface="+mn-lt"/>
                <a:ea typeface="+mn-ea"/>
                <a:cs typeface="+mn-ea"/>
                <a:sym typeface="+mn-lt"/>
              </a:rPr>
              <a:t>方向一</a:t>
            </a:r>
          </a:p>
        </p:txBody>
      </p:sp>
      <p:cxnSp>
        <p:nvCxnSpPr>
          <p:cNvPr id="5" name="直接连接符 4"/>
          <p:cNvCxnSpPr/>
          <p:nvPr/>
        </p:nvCxnSpPr>
        <p:spPr>
          <a:xfrm flipV="1">
            <a:off x="3518240" y="2390259"/>
            <a:ext cx="2551570" cy="2831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071206" y="2390259"/>
            <a:ext cx="1998604" cy="1406115"/>
          </a:xfrm>
          <a:prstGeom prst="line">
            <a:avLst/>
          </a:prstGeom>
          <a:ln w="76200">
            <a:solidFill>
              <a:srgbClr val="E6241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234836" y="2390260"/>
            <a:ext cx="834974" cy="237316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6069812" y="2390261"/>
            <a:ext cx="893978" cy="2290065"/>
          </a:xfrm>
          <a:prstGeom prst="line">
            <a:avLst/>
          </a:prstGeom>
          <a:ln w="76200">
            <a:solidFill>
              <a:srgbClr val="E6241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6069810" y="2390259"/>
            <a:ext cx="1953399" cy="140611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69810" y="2390257"/>
            <a:ext cx="2481389" cy="18412"/>
          </a:xfrm>
          <a:prstGeom prst="line">
            <a:avLst/>
          </a:prstGeom>
          <a:ln w="76200">
            <a:solidFill>
              <a:srgbClr val="E6241A"/>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805381" y="3265829"/>
            <a:ext cx="880061" cy="880380"/>
          </a:xfrm>
          <a:prstGeom prst="ellipse">
            <a:avLst/>
          </a:prstGeom>
          <a:solidFill>
            <a:srgbClr val="E942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2" name="椭圆 11"/>
          <p:cNvSpPr/>
          <p:nvPr/>
        </p:nvSpPr>
        <p:spPr>
          <a:xfrm>
            <a:off x="4847231" y="4240135"/>
            <a:ext cx="880061" cy="880380"/>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3" name="椭圆 12"/>
          <p:cNvSpPr/>
          <p:nvPr/>
        </p:nvSpPr>
        <p:spPr>
          <a:xfrm>
            <a:off x="6516800" y="4195139"/>
            <a:ext cx="880061" cy="880380"/>
          </a:xfrm>
          <a:prstGeom prst="ellipse">
            <a:avLst/>
          </a:prstGeom>
          <a:solidFill>
            <a:srgbClr val="E942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4" name="椭圆 13"/>
          <p:cNvSpPr/>
          <p:nvPr/>
        </p:nvSpPr>
        <p:spPr>
          <a:xfrm>
            <a:off x="7521258" y="3136654"/>
            <a:ext cx="880061" cy="880380"/>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5" name="椭圆 14"/>
          <p:cNvSpPr/>
          <p:nvPr/>
        </p:nvSpPr>
        <p:spPr>
          <a:xfrm>
            <a:off x="7919172" y="1979433"/>
            <a:ext cx="880061" cy="880380"/>
          </a:xfrm>
          <a:prstGeom prst="ellipse">
            <a:avLst/>
          </a:prstGeom>
          <a:solidFill>
            <a:srgbClr val="E942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6" name="椭圆 15"/>
          <p:cNvSpPr/>
          <p:nvPr/>
        </p:nvSpPr>
        <p:spPr>
          <a:xfrm>
            <a:off x="3431140" y="1964225"/>
            <a:ext cx="880061" cy="880380"/>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7" name="TextBox 16"/>
          <p:cNvSpPr txBox="1"/>
          <p:nvPr/>
        </p:nvSpPr>
        <p:spPr>
          <a:xfrm>
            <a:off x="47322" y="2527627"/>
            <a:ext cx="3407935" cy="694032"/>
          </a:xfrm>
          <a:prstGeom prst="rect">
            <a:avLst/>
          </a:prstGeom>
          <a:noFill/>
        </p:spPr>
        <p:txBody>
          <a:bodyPr wrap="square" lIns="121917" tIns="60958" rIns="121917" bIns="60958" rtlCol="0">
            <a:spAutoFit/>
          </a:bodyPr>
          <a:lstStyle/>
          <a:p>
            <a:pPr algn="r">
              <a:lnSpc>
                <a:spcPct val="130000"/>
              </a:lnSpc>
              <a:defRPr/>
            </a:pPr>
            <a:r>
              <a:rPr lang="zh-CN" altLang="en-US" sz="1500" dirty="0">
                <a:latin typeface="+mn-lt"/>
                <a:ea typeface="+mn-ea"/>
                <a:cs typeface="+mn-ea"/>
                <a:sym typeface="+mn-lt"/>
              </a:rPr>
              <a:t>点击输入简要文字内容，文字内容需概括精炼，不用多余的文字修饰。</a:t>
            </a:r>
          </a:p>
        </p:txBody>
      </p:sp>
      <p:sp>
        <p:nvSpPr>
          <p:cNvPr id="18" name="TextBox 17"/>
          <p:cNvSpPr txBox="1"/>
          <p:nvPr/>
        </p:nvSpPr>
        <p:spPr>
          <a:xfrm>
            <a:off x="2786669" y="3691682"/>
            <a:ext cx="977186" cy="415494"/>
          </a:xfrm>
          <a:prstGeom prst="rect">
            <a:avLst/>
          </a:prstGeom>
          <a:noFill/>
        </p:spPr>
        <p:txBody>
          <a:bodyPr wrap="none" lIns="121917" tIns="60958" rIns="121917" bIns="60958" rtlCol="0">
            <a:spAutoFit/>
          </a:bodyPr>
          <a:lstStyle/>
          <a:p>
            <a:pPr algn="ctr"/>
            <a:r>
              <a:rPr lang="zh-CN" altLang="en-US" sz="1900" b="1" dirty="0">
                <a:latin typeface="+mn-lt"/>
                <a:ea typeface="+mn-ea"/>
                <a:cs typeface="+mn-ea"/>
                <a:sym typeface="+mn-lt"/>
              </a:rPr>
              <a:t>方向二</a:t>
            </a:r>
          </a:p>
        </p:txBody>
      </p:sp>
      <p:sp>
        <p:nvSpPr>
          <p:cNvPr id="19" name="TextBox 18"/>
          <p:cNvSpPr txBox="1"/>
          <p:nvPr/>
        </p:nvSpPr>
        <p:spPr>
          <a:xfrm>
            <a:off x="719309" y="4064153"/>
            <a:ext cx="3407935" cy="694032"/>
          </a:xfrm>
          <a:prstGeom prst="rect">
            <a:avLst/>
          </a:prstGeom>
          <a:noFill/>
        </p:spPr>
        <p:txBody>
          <a:bodyPr wrap="square" lIns="121917" tIns="60958" rIns="121917" bIns="60958" rtlCol="0">
            <a:spAutoFit/>
          </a:bodyPr>
          <a:lstStyle/>
          <a:p>
            <a:pPr algn="r">
              <a:lnSpc>
                <a:spcPct val="130000"/>
              </a:lnSpc>
              <a:defRPr/>
            </a:pPr>
            <a:r>
              <a:rPr lang="zh-CN" altLang="en-US" sz="1500" dirty="0">
                <a:latin typeface="+mn-lt"/>
                <a:ea typeface="+mn-ea"/>
                <a:cs typeface="+mn-ea"/>
                <a:sym typeface="+mn-lt"/>
              </a:rPr>
              <a:t>点击输入简要文字内容，文字内容需概括精炼，不用多余的文字修饰。</a:t>
            </a:r>
          </a:p>
        </p:txBody>
      </p:sp>
      <p:sp>
        <p:nvSpPr>
          <p:cNvPr id="20" name="TextBox 19"/>
          <p:cNvSpPr txBox="1"/>
          <p:nvPr/>
        </p:nvSpPr>
        <p:spPr>
          <a:xfrm>
            <a:off x="4003519" y="4940110"/>
            <a:ext cx="977186" cy="415494"/>
          </a:xfrm>
          <a:prstGeom prst="rect">
            <a:avLst/>
          </a:prstGeom>
          <a:noFill/>
        </p:spPr>
        <p:txBody>
          <a:bodyPr wrap="none" lIns="121917" tIns="60958" rIns="121917" bIns="60958" rtlCol="0">
            <a:spAutoFit/>
          </a:bodyPr>
          <a:lstStyle/>
          <a:p>
            <a:pPr algn="ctr"/>
            <a:r>
              <a:rPr lang="zh-CN" altLang="en-US" sz="1900" b="1" dirty="0">
                <a:latin typeface="+mn-lt"/>
                <a:ea typeface="+mn-ea"/>
                <a:cs typeface="+mn-ea"/>
                <a:sym typeface="+mn-lt"/>
              </a:rPr>
              <a:t>方向三</a:t>
            </a:r>
          </a:p>
        </p:txBody>
      </p:sp>
      <p:sp>
        <p:nvSpPr>
          <p:cNvPr id="21" name="TextBox 20"/>
          <p:cNvSpPr txBox="1"/>
          <p:nvPr/>
        </p:nvSpPr>
        <p:spPr>
          <a:xfrm>
            <a:off x="1936159" y="5312581"/>
            <a:ext cx="3407935" cy="694032"/>
          </a:xfrm>
          <a:prstGeom prst="rect">
            <a:avLst/>
          </a:prstGeom>
          <a:noFill/>
        </p:spPr>
        <p:txBody>
          <a:bodyPr wrap="square" lIns="121917" tIns="60958" rIns="121917" bIns="60958" rtlCol="0">
            <a:spAutoFit/>
          </a:bodyPr>
          <a:lstStyle/>
          <a:p>
            <a:pPr algn="r">
              <a:lnSpc>
                <a:spcPct val="130000"/>
              </a:lnSpc>
              <a:defRPr/>
            </a:pPr>
            <a:r>
              <a:rPr lang="zh-CN" altLang="en-US" sz="1500" dirty="0">
                <a:latin typeface="+mn-lt"/>
                <a:ea typeface="+mn-ea"/>
                <a:cs typeface="+mn-ea"/>
                <a:sym typeface="+mn-lt"/>
              </a:rPr>
              <a:t>点击输入简要文字内容，文字内容需概括精炼，不用多余的文字修饰。</a:t>
            </a:r>
          </a:p>
        </p:txBody>
      </p:sp>
      <p:sp>
        <p:nvSpPr>
          <p:cNvPr id="22" name="TextBox 21"/>
          <p:cNvSpPr txBox="1"/>
          <p:nvPr/>
        </p:nvSpPr>
        <p:spPr>
          <a:xfrm>
            <a:off x="7247185" y="4966321"/>
            <a:ext cx="977185" cy="415494"/>
          </a:xfrm>
          <a:prstGeom prst="rect">
            <a:avLst/>
          </a:prstGeom>
          <a:noFill/>
        </p:spPr>
        <p:txBody>
          <a:bodyPr wrap="none" lIns="121917" tIns="60958" rIns="121917" bIns="60958" rtlCol="0">
            <a:spAutoFit/>
          </a:bodyPr>
          <a:lstStyle/>
          <a:p>
            <a:r>
              <a:rPr lang="zh-CN" altLang="en-US" sz="1900" b="1" dirty="0">
                <a:latin typeface="+mn-lt"/>
                <a:ea typeface="+mn-ea"/>
                <a:cs typeface="+mn-ea"/>
                <a:sym typeface="+mn-lt"/>
              </a:rPr>
              <a:t>方向四</a:t>
            </a:r>
          </a:p>
        </p:txBody>
      </p:sp>
      <p:sp>
        <p:nvSpPr>
          <p:cNvPr id="23" name="TextBox 22"/>
          <p:cNvSpPr txBox="1"/>
          <p:nvPr/>
        </p:nvSpPr>
        <p:spPr>
          <a:xfrm>
            <a:off x="6911191" y="5339626"/>
            <a:ext cx="3407935" cy="694032"/>
          </a:xfrm>
          <a:prstGeom prst="rect">
            <a:avLst/>
          </a:prstGeom>
          <a:noFill/>
        </p:spPr>
        <p:txBody>
          <a:bodyPr wrap="square" lIns="121917" tIns="60958" rIns="121917" bIns="60958" rtlCol="0">
            <a:spAutoFit/>
          </a:bodyPr>
          <a:lstStyle/>
          <a:p>
            <a:pPr>
              <a:lnSpc>
                <a:spcPct val="130000"/>
              </a:lnSpc>
              <a:defRPr/>
            </a:pPr>
            <a:r>
              <a:rPr lang="zh-CN" altLang="en-US" sz="1500" dirty="0">
                <a:latin typeface="+mn-lt"/>
                <a:ea typeface="+mn-ea"/>
                <a:cs typeface="+mn-ea"/>
                <a:sym typeface="+mn-lt"/>
              </a:rPr>
              <a:t>点击输入简要文字内容，文字内容需概括精炼，不用多余的文字修饰。</a:t>
            </a:r>
          </a:p>
        </p:txBody>
      </p:sp>
      <p:sp>
        <p:nvSpPr>
          <p:cNvPr id="24" name="TextBox 23"/>
          <p:cNvSpPr txBox="1"/>
          <p:nvPr/>
        </p:nvSpPr>
        <p:spPr>
          <a:xfrm>
            <a:off x="8351164" y="3719410"/>
            <a:ext cx="977185" cy="415494"/>
          </a:xfrm>
          <a:prstGeom prst="rect">
            <a:avLst/>
          </a:prstGeom>
          <a:noFill/>
        </p:spPr>
        <p:txBody>
          <a:bodyPr wrap="none" lIns="121917" tIns="60958" rIns="121917" bIns="60958" rtlCol="0">
            <a:spAutoFit/>
          </a:bodyPr>
          <a:lstStyle/>
          <a:p>
            <a:r>
              <a:rPr lang="zh-CN" altLang="en-US" sz="1900" b="1" dirty="0">
                <a:latin typeface="+mn-lt"/>
                <a:ea typeface="+mn-ea"/>
                <a:cs typeface="+mn-ea"/>
                <a:sym typeface="+mn-lt"/>
              </a:rPr>
              <a:t>方向五</a:t>
            </a:r>
          </a:p>
        </p:txBody>
      </p:sp>
      <p:sp>
        <p:nvSpPr>
          <p:cNvPr id="25" name="TextBox 24"/>
          <p:cNvSpPr txBox="1"/>
          <p:nvPr/>
        </p:nvSpPr>
        <p:spPr>
          <a:xfrm>
            <a:off x="8015170" y="4092715"/>
            <a:ext cx="3407935" cy="694032"/>
          </a:xfrm>
          <a:prstGeom prst="rect">
            <a:avLst/>
          </a:prstGeom>
          <a:noFill/>
        </p:spPr>
        <p:txBody>
          <a:bodyPr wrap="square" lIns="121917" tIns="60958" rIns="121917" bIns="60958" rtlCol="0">
            <a:spAutoFit/>
          </a:bodyPr>
          <a:lstStyle/>
          <a:p>
            <a:pPr>
              <a:lnSpc>
                <a:spcPct val="130000"/>
              </a:lnSpc>
              <a:defRPr/>
            </a:pPr>
            <a:r>
              <a:rPr lang="zh-CN" altLang="en-US" sz="1500" dirty="0">
                <a:latin typeface="+mn-lt"/>
                <a:ea typeface="+mn-ea"/>
                <a:cs typeface="+mn-ea"/>
                <a:sym typeface="+mn-lt"/>
              </a:rPr>
              <a:t>点击输入简要文字内容，文字内容需概括精炼，不用多余的文字修饰。</a:t>
            </a:r>
          </a:p>
        </p:txBody>
      </p:sp>
      <p:sp>
        <p:nvSpPr>
          <p:cNvPr id="26" name="TextBox 25"/>
          <p:cNvSpPr txBox="1"/>
          <p:nvPr/>
        </p:nvSpPr>
        <p:spPr>
          <a:xfrm>
            <a:off x="8975152" y="2354761"/>
            <a:ext cx="977185" cy="415494"/>
          </a:xfrm>
          <a:prstGeom prst="rect">
            <a:avLst/>
          </a:prstGeom>
          <a:noFill/>
        </p:spPr>
        <p:txBody>
          <a:bodyPr wrap="none" lIns="121917" tIns="60958" rIns="121917" bIns="60958" rtlCol="0">
            <a:spAutoFit/>
          </a:bodyPr>
          <a:lstStyle/>
          <a:p>
            <a:r>
              <a:rPr lang="zh-CN" altLang="en-US" sz="1900" b="1" dirty="0">
                <a:latin typeface="+mn-lt"/>
                <a:ea typeface="+mn-ea"/>
                <a:cs typeface="+mn-ea"/>
                <a:sym typeface="+mn-lt"/>
              </a:rPr>
              <a:t>方向六</a:t>
            </a:r>
          </a:p>
        </p:txBody>
      </p:sp>
      <p:sp>
        <p:nvSpPr>
          <p:cNvPr id="27" name="TextBox 26"/>
          <p:cNvSpPr txBox="1"/>
          <p:nvPr/>
        </p:nvSpPr>
        <p:spPr>
          <a:xfrm>
            <a:off x="8639158" y="2728066"/>
            <a:ext cx="3407935" cy="694032"/>
          </a:xfrm>
          <a:prstGeom prst="rect">
            <a:avLst/>
          </a:prstGeom>
          <a:noFill/>
        </p:spPr>
        <p:txBody>
          <a:bodyPr wrap="square" lIns="121917" tIns="60958" rIns="121917" bIns="60958" rtlCol="0">
            <a:spAutoFit/>
          </a:bodyPr>
          <a:lstStyle/>
          <a:p>
            <a:pPr>
              <a:lnSpc>
                <a:spcPct val="130000"/>
              </a:lnSpc>
              <a:defRPr/>
            </a:pPr>
            <a:r>
              <a:rPr lang="zh-CN" altLang="en-US" sz="1500" dirty="0">
                <a:latin typeface="+mn-lt"/>
                <a:ea typeface="+mn-ea"/>
                <a:cs typeface="+mn-ea"/>
                <a:sym typeface="+mn-lt"/>
              </a:rPr>
              <a:t>点击输入简要文字内容，文字内容需概括精炼，不用多余的文字修饰。</a:t>
            </a:r>
          </a:p>
        </p:txBody>
      </p:sp>
      <p:grpSp>
        <p:nvGrpSpPr>
          <p:cNvPr id="28" name="组合 27"/>
          <p:cNvGrpSpPr/>
          <p:nvPr/>
        </p:nvGrpSpPr>
        <p:grpSpPr>
          <a:xfrm>
            <a:off x="5135026" y="1455135"/>
            <a:ext cx="1869567" cy="1870244"/>
            <a:chOff x="3851771" y="1163107"/>
            <a:chExt cx="1402358" cy="1402358"/>
          </a:xfrm>
        </p:grpSpPr>
        <p:grpSp>
          <p:nvGrpSpPr>
            <p:cNvPr id="29" name="组合 28"/>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29"/>
            <p:cNvSpPr txBox="1"/>
            <p:nvPr/>
          </p:nvSpPr>
          <p:spPr>
            <a:xfrm>
              <a:off x="4325999" y="1616482"/>
              <a:ext cx="504050" cy="507713"/>
            </a:xfrm>
            <a:prstGeom prst="rect">
              <a:avLst/>
            </a:prstGeom>
            <a:noFill/>
          </p:spPr>
          <p:txBody>
            <a:bodyPr wrap="none" rtlCol="0">
              <a:spAutoFit/>
            </a:bodyPr>
            <a:lstStyle/>
            <a:p>
              <a:pPr algn="ctr" fontAlgn="auto">
                <a:spcBef>
                  <a:spcPts val="0"/>
                </a:spcBef>
                <a:spcAft>
                  <a:spcPts val="0"/>
                </a:spcAft>
                <a:defRPr/>
              </a:pPr>
              <a:r>
                <a:rPr lang="zh-CN" altLang="en-US" sz="1900" b="1" dirty="0">
                  <a:solidFill>
                    <a:schemeClr val="tx1">
                      <a:lumMod val="85000"/>
                      <a:lumOff val="15000"/>
                    </a:schemeClr>
                  </a:solidFill>
                  <a:latin typeface="+mn-lt"/>
                  <a:ea typeface="+mn-ea"/>
                  <a:cs typeface="+mn-ea"/>
                  <a:sym typeface="+mn-lt"/>
                </a:rPr>
                <a:t>努力</a:t>
              </a:r>
              <a:endParaRPr lang="en-US" altLang="zh-CN" sz="1900" b="1" dirty="0">
                <a:solidFill>
                  <a:schemeClr val="tx1">
                    <a:lumMod val="85000"/>
                    <a:lumOff val="15000"/>
                  </a:schemeClr>
                </a:solidFill>
                <a:latin typeface="+mn-lt"/>
                <a:ea typeface="+mn-ea"/>
                <a:cs typeface="+mn-ea"/>
                <a:sym typeface="+mn-lt"/>
              </a:endParaRPr>
            </a:p>
            <a:p>
              <a:pPr algn="ctr" fontAlgn="auto">
                <a:spcBef>
                  <a:spcPts val="0"/>
                </a:spcBef>
                <a:spcAft>
                  <a:spcPts val="0"/>
                </a:spcAft>
                <a:defRPr/>
              </a:pPr>
              <a:r>
                <a:rPr lang="zh-CN" altLang="en-US" sz="1900" b="1" dirty="0">
                  <a:solidFill>
                    <a:schemeClr val="tx1">
                      <a:lumMod val="85000"/>
                      <a:lumOff val="15000"/>
                    </a:schemeClr>
                  </a:solidFill>
                  <a:latin typeface="+mn-lt"/>
                  <a:ea typeface="+mn-ea"/>
                  <a:cs typeface="+mn-ea"/>
                  <a:sym typeface="+mn-lt"/>
                </a:rPr>
                <a:t>方向</a:t>
              </a:r>
            </a:p>
          </p:txBody>
        </p:sp>
      </p:grpSp>
      <p:sp>
        <p:nvSpPr>
          <p:cNvPr id="33" name="TextBox 32"/>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34" name="组合 33"/>
          <p:cNvGrpSpPr/>
          <p:nvPr/>
        </p:nvGrpSpPr>
        <p:grpSpPr>
          <a:xfrm>
            <a:off x="709536" y="225152"/>
            <a:ext cx="705150" cy="704208"/>
            <a:chOff x="730802" y="225152"/>
            <a:chExt cx="705150" cy="704208"/>
          </a:xfrm>
        </p:grpSpPr>
        <p:grpSp>
          <p:nvGrpSpPr>
            <p:cNvPr id="35" name="组合 34"/>
            <p:cNvGrpSpPr/>
            <p:nvPr/>
          </p:nvGrpSpPr>
          <p:grpSpPr>
            <a:xfrm>
              <a:off x="730802" y="225152"/>
              <a:ext cx="705150" cy="704208"/>
              <a:chOff x="2187816" y="1972391"/>
              <a:chExt cx="849600" cy="848465"/>
            </a:xfrm>
          </p:grpSpPr>
          <p:sp>
            <p:nvSpPr>
              <p:cNvPr id="37"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38" name="椭圆 37"/>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36" name="矩形 35"/>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4</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18" presetClass="entr" presetSubtype="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childTnLst>
                              </p:cTn>
                            </p:par>
                            <p:par>
                              <p:cTn id="28" fill="hold">
                                <p:stCondLst>
                                  <p:cond delay="1000"/>
                                </p:stCondLst>
                                <p:childTnLst>
                                  <p:par>
                                    <p:cTn id="29" presetID="2" presetClass="entr" presetSubtype="4" accel="55000" fill="hold" grpId="0" nodeType="afterEffect" p14:presetBounceEnd="5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58000">
                                          <p:cBhvr additive="base">
                                            <p:cTn id="31" dur="1500" fill="hold"/>
                                            <p:tgtEl>
                                              <p:spTgt spid="16"/>
                                            </p:tgtEl>
                                            <p:attrNameLst>
                                              <p:attrName>ppt_x</p:attrName>
                                            </p:attrNameLst>
                                          </p:cBhvr>
                                          <p:tavLst>
                                            <p:tav tm="0">
                                              <p:val>
                                                <p:strVal val="#ppt_x"/>
                                              </p:val>
                                            </p:tav>
                                            <p:tav tm="100000">
                                              <p:val>
                                                <p:strVal val="#ppt_x"/>
                                              </p:val>
                                            </p:tav>
                                          </p:tavLst>
                                        </p:anim>
                                        <p:anim calcmode="lin" valueType="num" p14:bounceEnd="58000">
                                          <p:cBhvr additive="base">
                                            <p:cTn id="32" dur="1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14:presetBounceEnd="58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8000">
                                          <p:cBhvr additive="base">
                                            <p:cTn id="35" dur="1500" fill="hold"/>
                                            <p:tgtEl>
                                              <p:spTgt spid="11"/>
                                            </p:tgtEl>
                                            <p:attrNameLst>
                                              <p:attrName>ppt_x</p:attrName>
                                            </p:attrNameLst>
                                          </p:cBhvr>
                                          <p:tavLst>
                                            <p:tav tm="0">
                                              <p:val>
                                                <p:strVal val="#ppt_x"/>
                                              </p:val>
                                            </p:tav>
                                            <p:tav tm="100000">
                                              <p:val>
                                                <p:strVal val="#ppt_x"/>
                                              </p:val>
                                            </p:tav>
                                          </p:tavLst>
                                        </p:anim>
                                        <p:anim calcmode="lin" valueType="num" p14:bounceEnd="58000">
                                          <p:cBhvr additive="base">
                                            <p:cTn id="36" dur="1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14:presetBounceEnd="58000">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14:bounceEnd="58000">
                                          <p:cBhvr additive="base">
                                            <p:cTn id="39"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40" dur="1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14:presetBounceEnd="58000">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14:bounceEnd="58000">
                                          <p:cBhvr additive="base">
                                            <p:cTn id="43"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44" dur="1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14:presetBounceEnd="58000">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14:bounceEnd="58000">
                                          <p:cBhvr additive="base">
                                            <p:cTn id="47" dur="1500" fill="hold"/>
                                            <p:tgtEl>
                                              <p:spTgt spid="14"/>
                                            </p:tgtEl>
                                            <p:attrNameLst>
                                              <p:attrName>ppt_x</p:attrName>
                                            </p:attrNameLst>
                                          </p:cBhvr>
                                          <p:tavLst>
                                            <p:tav tm="0">
                                              <p:val>
                                                <p:strVal val="#ppt_x"/>
                                              </p:val>
                                            </p:tav>
                                            <p:tav tm="100000">
                                              <p:val>
                                                <p:strVal val="#ppt_x"/>
                                              </p:val>
                                            </p:tav>
                                          </p:tavLst>
                                        </p:anim>
                                        <p:anim calcmode="lin" valueType="num" p14:bounceEnd="58000">
                                          <p:cBhvr additive="base">
                                            <p:cTn id="48" dur="1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14:presetBounceEnd="58000">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14:bounceEnd="58000">
                                          <p:cBhvr additive="base">
                                            <p:cTn id="51" dur="1500" fill="hold"/>
                                            <p:tgtEl>
                                              <p:spTgt spid="15"/>
                                            </p:tgtEl>
                                            <p:attrNameLst>
                                              <p:attrName>ppt_x</p:attrName>
                                            </p:attrNameLst>
                                          </p:cBhvr>
                                          <p:tavLst>
                                            <p:tav tm="0">
                                              <p:val>
                                                <p:strVal val="#ppt_x"/>
                                              </p:val>
                                            </p:tav>
                                            <p:tav tm="100000">
                                              <p:val>
                                                <p:strVal val="#ppt_x"/>
                                              </p:val>
                                            </p:tav>
                                          </p:tavLst>
                                        </p:anim>
                                        <p:anim calcmode="lin" valueType="num" p14:bounceEnd="58000">
                                          <p:cBhvr additive="base">
                                            <p:cTn id="52" dur="1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p:tgtEl>
                                              <p:spTgt spid="4"/>
                                            </p:tgtEl>
                                            <p:attrNameLst>
                                              <p:attrName>ppt_x</p:attrName>
                                            </p:attrNameLst>
                                          </p:cBhvr>
                                          <p:tavLst>
                                            <p:tav tm="0">
                                              <p:val>
                                                <p:strVal val="#ppt_x+#ppt_w*1.125000"/>
                                              </p:val>
                                            </p:tav>
                                            <p:tav tm="100000">
                                              <p:val>
                                                <p:strVal val="#ppt_x"/>
                                              </p:val>
                                            </p:tav>
                                          </p:tavLst>
                                        </p:anim>
                                        <p:animEffect transition="in" filter="wipe(left)">
                                          <p:cBhvr>
                                            <p:cTn id="57" dur="500"/>
                                            <p:tgtEl>
                                              <p:spTgt spid="4"/>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strips(upRight)">
                                          <p:cBhvr>
                                            <p:cTn id="60" dur="500"/>
                                            <p:tgtEl>
                                              <p:spTgt spid="17"/>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strips(upRight)">
                                          <p:cBhvr>
                                            <p:cTn id="68" dur="500"/>
                                            <p:tgtEl>
                                              <p:spTgt spid="19"/>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p:tgtEl>
                                              <p:spTgt spid="20"/>
                                            </p:tgtEl>
                                            <p:attrNameLst>
                                              <p:attrName>ppt_x</p:attrName>
                                            </p:attrNameLst>
                                          </p:cBhvr>
                                          <p:tavLst>
                                            <p:tav tm="0">
                                              <p:val>
                                                <p:strVal val="#ppt_x+#ppt_w*1.125000"/>
                                              </p:val>
                                            </p:tav>
                                            <p:tav tm="100000">
                                              <p:val>
                                                <p:strVal val="#ppt_x"/>
                                              </p:val>
                                            </p:tav>
                                          </p:tavLst>
                                        </p:anim>
                                        <p:animEffect transition="in" filter="wipe(left)">
                                          <p:cBhvr>
                                            <p:cTn id="73" dur="500"/>
                                            <p:tgtEl>
                                              <p:spTgt spid="20"/>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strips(upRight)">
                                          <p:cBhvr>
                                            <p:cTn id="76" dur="500"/>
                                            <p:tgtEl>
                                              <p:spTgt spid="21"/>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p:tgtEl>
                                              <p:spTgt spid="22"/>
                                            </p:tgtEl>
                                            <p:attrNameLst>
                                              <p:attrName>ppt_x</p:attrName>
                                            </p:attrNameLst>
                                          </p:cBhvr>
                                          <p:tavLst>
                                            <p:tav tm="0">
                                              <p:val>
                                                <p:strVal val="#ppt_x+#ppt_w*1.125000"/>
                                              </p:val>
                                            </p:tav>
                                            <p:tav tm="100000">
                                              <p:val>
                                                <p:strVal val="#ppt_x"/>
                                              </p:val>
                                            </p:tav>
                                          </p:tavLst>
                                        </p:anim>
                                        <p:animEffect transition="in" filter="wipe(left)">
                                          <p:cBhvr>
                                            <p:cTn id="81" dur="500"/>
                                            <p:tgtEl>
                                              <p:spTgt spid="22"/>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strips(upRight)">
                                          <p:cBhvr>
                                            <p:cTn id="84" dur="500"/>
                                            <p:tgtEl>
                                              <p:spTgt spid="23"/>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left)">
                                          <p:cBhvr>
                                            <p:cTn id="89" dur="500"/>
                                            <p:tgtEl>
                                              <p:spTgt spid="24"/>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strips(upRight)">
                                          <p:cBhvr>
                                            <p:cTn id="92" dur="500"/>
                                            <p:tgtEl>
                                              <p:spTgt spid="25"/>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p:tgtEl>
                                              <p:spTgt spid="26"/>
                                            </p:tgtEl>
                                            <p:attrNameLst>
                                              <p:attrName>ppt_x</p:attrName>
                                            </p:attrNameLst>
                                          </p:cBhvr>
                                          <p:tavLst>
                                            <p:tav tm="0">
                                              <p:val>
                                                <p:strVal val="#ppt_x+#ppt_w*1.125000"/>
                                              </p:val>
                                            </p:tav>
                                            <p:tav tm="100000">
                                              <p:val>
                                                <p:strVal val="#ppt_x"/>
                                              </p:val>
                                            </p:tav>
                                          </p:tavLst>
                                        </p:anim>
                                        <p:animEffect transition="in" filter="wipe(left)">
                                          <p:cBhvr>
                                            <p:cTn id="97" dur="500"/>
                                            <p:tgtEl>
                                              <p:spTgt spid="26"/>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upRight)">
                                          <p:cBhvr>
                                            <p:cTn id="100" dur="500"/>
                                            <p:tgtEl>
                                              <p:spTgt spid="27"/>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heel(1)">
                                          <p:cBhvr>
                                            <p:cTn id="104" dur="1000"/>
                                            <p:tgtEl>
                                              <p:spTgt spid="3"/>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18" presetClass="entr" presetSubtype="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childTnLst>
                              </p:cTn>
                            </p:par>
                            <p:par>
                              <p:cTn id="28" fill="hold">
                                <p:stCondLst>
                                  <p:cond delay="1000"/>
                                </p:stCondLst>
                                <p:childTnLst>
                                  <p:par>
                                    <p:cTn id="29" presetID="2" presetClass="entr" presetSubtype="4" accel="5500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500" fill="hold"/>
                                            <p:tgtEl>
                                              <p:spTgt spid="16"/>
                                            </p:tgtEl>
                                            <p:attrNameLst>
                                              <p:attrName>ppt_x</p:attrName>
                                            </p:attrNameLst>
                                          </p:cBhvr>
                                          <p:tavLst>
                                            <p:tav tm="0">
                                              <p:val>
                                                <p:strVal val="#ppt_x"/>
                                              </p:val>
                                            </p:tav>
                                            <p:tav tm="100000">
                                              <p:val>
                                                <p:strVal val="#ppt_x"/>
                                              </p:val>
                                            </p:tav>
                                          </p:tavLst>
                                        </p:anim>
                                        <p:anim calcmode="lin" valueType="num">
                                          <p:cBhvr additive="base">
                                            <p:cTn id="32" dur="1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500" fill="hold"/>
                                            <p:tgtEl>
                                              <p:spTgt spid="11"/>
                                            </p:tgtEl>
                                            <p:attrNameLst>
                                              <p:attrName>ppt_x</p:attrName>
                                            </p:attrNameLst>
                                          </p:cBhvr>
                                          <p:tavLst>
                                            <p:tav tm="0">
                                              <p:val>
                                                <p:strVal val="#ppt_x"/>
                                              </p:val>
                                            </p:tav>
                                            <p:tav tm="100000">
                                              <p:val>
                                                <p:strVal val="#ppt_x"/>
                                              </p:val>
                                            </p:tav>
                                          </p:tavLst>
                                        </p:anim>
                                        <p:anim calcmode="lin" valueType="num">
                                          <p:cBhvr additive="base">
                                            <p:cTn id="36" dur="1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500" fill="hold"/>
                                            <p:tgtEl>
                                              <p:spTgt spid="12"/>
                                            </p:tgtEl>
                                            <p:attrNameLst>
                                              <p:attrName>ppt_x</p:attrName>
                                            </p:attrNameLst>
                                          </p:cBhvr>
                                          <p:tavLst>
                                            <p:tav tm="0">
                                              <p:val>
                                                <p:strVal val="#ppt_x"/>
                                              </p:val>
                                            </p:tav>
                                            <p:tav tm="100000">
                                              <p:val>
                                                <p:strVal val="#ppt_x"/>
                                              </p:val>
                                            </p:tav>
                                          </p:tavLst>
                                        </p:anim>
                                        <p:anim calcmode="lin" valueType="num">
                                          <p:cBhvr additive="base">
                                            <p:cTn id="40" dur="1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500" fill="hold"/>
                                            <p:tgtEl>
                                              <p:spTgt spid="13"/>
                                            </p:tgtEl>
                                            <p:attrNameLst>
                                              <p:attrName>ppt_x</p:attrName>
                                            </p:attrNameLst>
                                          </p:cBhvr>
                                          <p:tavLst>
                                            <p:tav tm="0">
                                              <p:val>
                                                <p:strVal val="#ppt_x"/>
                                              </p:val>
                                            </p:tav>
                                            <p:tav tm="100000">
                                              <p:val>
                                                <p:strVal val="#ppt_x"/>
                                              </p:val>
                                            </p:tav>
                                          </p:tavLst>
                                        </p:anim>
                                        <p:anim calcmode="lin" valueType="num">
                                          <p:cBhvr additive="base">
                                            <p:cTn id="44" dur="1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500" fill="hold"/>
                                            <p:tgtEl>
                                              <p:spTgt spid="14"/>
                                            </p:tgtEl>
                                            <p:attrNameLst>
                                              <p:attrName>ppt_x</p:attrName>
                                            </p:attrNameLst>
                                          </p:cBhvr>
                                          <p:tavLst>
                                            <p:tav tm="0">
                                              <p:val>
                                                <p:strVal val="#ppt_x"/>
                                              </p:val>
                                            </p:tav>
                                            <p:tav tm="100000">
                                              <p:val>
                                                <p:strVal val="#ppt_x"/>
                                              </p:val>
                                            </p:tav>
                                          </p:tavLst>
                                        </p:anim>
                                        <p:anim calcmode="lin" valueType="num">
                                          <p:cBhvr additive="base">
                                            <p:cTn id="48" dur="1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500" fill="hold"/>
                                            <p:tgtEl>
                                              <p:spTgt spid="15"/>
                                            </p:tgtEl>
                                            <p:attrNameLst>
                                              <p:attrName>ppt_x</p:attrName>
                                            </p:attrNameLst>
                                          </p:cBhvr>
                                          <p:tavLst>
                                            <p:tav tm="0">
                                              <p:val>
                                                <p:strVal val="#ppt_x"/>
                                              </p:val>
                                            </p:tav>
                                            <p:tav tm="100000">
                                              <p:val>
                                                <p:strVal val="#ppt_x"/>
                                              </p:val>
                                            </p:tav>
                                          </p:tavLst>
                                        </p:anim>
                                        <p:anim calcmode="lin" valueType="num">
                                          <p:cBhvr additive="base">
                                            <p:cTn id="52" dur="1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p:tgtEl>
                                              <p:spTgt spid="4"/>
                                            </p:tgtEl>
                                            <p:attrNameLst>
                                              <p:attrName>ppt_x</p:attrName>
                                            </p:attrNameLst>
                                          </p:cBhvr>
                                          <p:tavLst>
                                            <p:tav tm="0">
                                              <p:val>
                                                <p:strVal val="#ppt_x+#ppt_w*1.125000"/>
                                              </p:val>
                                            </p:tav>
                                            <p:tav tm="100000">
                                              <p:val>
                                                <p:strVal val="#ppt_x"/>
                                              </p:val>
                                            </p:tav>
                                          </p:tavLst>
                                        </p:anim>
                                        <p:animEffect transition="in" filter="wipe(left)">
                                          <p:cBhvr>
                                            <p:cTn id="57" dur="500"/>
                                            <p:tgtEl>
                                              <p:spTgt spid="4"/>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strips(upRight)">
                                          <p:cBhvr>
                                            <p:cTn id="60" dur="500"/>
                                            <p:tgtEl>
                                              <p:spTgt spid="17"/>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strips(upRight)">
                                          <p:cBhvr>
                                            <p:cTn id="68" dur="500"/>
                                            <p:tgtEl>
                                              <p:spTgt spid="19"/>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p:tgtEl>
                                              <p:spTgt spid="20"/>
                                            </p:tgtEl>
                                            <p:attrNameLst>
                                              <p:attrName>ppt_x</p:attrName>
                                            </p:attrNameLst>
                                          </p:cBhvr>
                                          <p:tavLst>
                                            <p:tav tm="0">
                                              <p:val>
                                                <p:strVal val="#ppt_x+#ppt_w*1.125000"/>
                                              </p:val>
                                            </p:tav>
                                            <p:tav tm="100000">
                                              <p:val>
                                                <p:strVal val="#ppt_x"/>
                                              </p:val>
                                            </p:tav>
                                          </p:tavLst>
                                        </p:anim>
                                        <p:animEffect transition="in" filter="wipe(left)">
                                          <p:cBhvr>
                                            <p:cTn id="73" dur="500"/>
                                            <p:tgtEl>
                                              <p:spTgt spid="20"/>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strips(upRight)">
                                          <p:cBhvr>
                                            <p:cTn id="76" dur="500"/>
                                            <p:tgtEl>
                                              <p:spTgt spid="21"/>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p:tgtEl>
                                              <p:spTgt spid="22"/>
                                            </p:tgtEl>
                                            <p:attrNameLst>
                                              <p:attrName>ppt_x</p:attrName>
                                            </p:attrNameLst>
                                          </p:cBhvr>
                                          <p:tavLst>
                                            <p:tav tm="0">
                                              <p:val>
                                                <p:strVal val="#ppt_x+#ppt_w*1.125000"/>
                                              </p:val>
                                            </p:tav>
                                            <p:tav tm="100000">
                                              <p:val>
                                                <p:strVal val="#ppt_x"/>
                                              </p:val>
                                            </p:tav>
                                          </p:tavLst>
                                        </p:anim>
                                        <p:animEffect transition="in" filter="wipe(left)">
                                          <p:cBhvr>
                                            <p:cTn id="81" dur="500"/>
                                            <p:tgtEl>
                                              <p:spTgt spid="22"/>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strips(upRight)">
                                          <p:cBhvr>
                                            <p:cTn id="84" dur="500"/>
                                            <p:tgtEl>
                                              <p:spTgt spid="23"/>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left)">
                                          <p:cBhvr>
                                            <p:cTn id="89" dur="500"/>
                                            <p:tgtEl>
                                              <p:spTgt spid="24"/>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strips(upRight)">
                                          <p:cBhvr>
                                            <p:cTn id="92" dur="500"/>
                                            <p:tgtEl>
                                              <p:spTgt spid="25"/>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p:tgtEl>
                                              <p:spTgt spid="26"/>
                                            </p:tgtEl>
                                            <p:attrNameLst>
                                              <p:attrName>ppt_x</p:attrName>
                                            </p:attrNameLst>
                                          </p:cBhvr>
                                          <p:tavLst>
                                            <p:tav tm="0">
                                              <p:val>
                                                <p:strVal val="#ppt_x+#ppt_w*1.125000"/>
                                              </p:val>
                                            </p:tav>
                                            <p:tav tm="100000">
                                              <p:val>
                                                <p:strVal val="#ppt_x"/>
                                              </p:val>
                                            </p:tav>
                                          </p:tavLst>
                                        </p:anim>
                                        <p:animEffect transition="in" filter="wipe(left)">
                                          <p:cBhvr>
                                            <p:cTn id="97" dur="500"/>
                                            <p:tgtEl>
                                              <p:spTgt spid="26"/>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upRight)">
                                          <p:cBhvr>
                                            <p:cTn id="100" dur="500"/>
                                            <p:tgtEl>
                                              <p:spTgt spid="27"/>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heel(1)">
                                          <p:cBhvr>
                                            <p:cTn id="104" dur="1000"/>
                                            <p:tgtEl>
                                              <p:spTgt spid="3"/>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33"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扩展市场策略</a:t>
            </a:r>
            <a:endParaRPr lang="zh-CN" altLang="en-US" dirty="0">
              <a:latin typeface="+mn-lt"/>
              <a:ea typeface="+mn-ea"/>
              <a:cs typeface="+mn-ea"/>
              <a:sym typeface="+mn-lt"/>
            </a:endParaRPr>
          </a:p>
        </p:txBody>
      </p:sp>
      <p:cxnSp>
        <p:nvCxnSpPr>
          <p:cNvPr id="3" name="直接连接符 72"/>
          <p:cNvCxnSpPr>
            <a:cxnSpLocks noChangeShapeType="1"/>
          </p:cNvCxnSpPr>
          <p:nvPr/>
        </p:nvCxnSpPr>
        <p:spPr bwMode="auto">
          <a:xfrm>
            <a:off x="9210369" y="2595191"/>
            <a:ext cx="746194" cy="246314"/>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4" name="直接连接符 20"/>
          <p:cNvCxnSpPr>
            <a:cxnSpLocks noChangeShapeType="1"/>
          </p:cNvCxnSpPr>
          <p:nvPr/>
        </p:nvCxnSpPr>
        <p:spPr bwMode="auto">
          <a:xfrm flipV="1">
            <a:off x="6552766" y="3045052"/>
            <a:ext cx="911780" cy="829815"/>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5" name="组合 4"/>
          <p:cNvGrpSpPr/>
          <p:nvPr/>
        </p:nvGrpSpPr>
        <p:grpSpPr>
          <a:xfrm>
            <a:off x="7151482" y="1157254"/>
            <a:ext cx="2208391" cy="2209190"/>
            <a:chOff x="5252030" y="2008764"/>
            <a:chExt cx="809336" cy="809336"/>
          </a:xfrm>
          <a:solidFill>
            <a:srgbClr val="E6241A"/>
          </a:solidFill>
        </p:grpSpPr>
        <p:sp>
          <p:nvSpPr>
            <p:cNvPr id="6" name="椭圆 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sp>
          <p:nvSpPr>
            <p:cNvPr id="7" name="椭圆 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002618" y="1957741"/>
            <a:ext cx="1659515" cy="1660115"/>
            <a:chOff x="5252030" y="2008764"/>
            <a:chExt cx="809336" cy="809336"/>
          </a:xfrm>
          <a:solidFill>
            <a:srgbClr val="E6241A"/>
          </a:solidFill>
        </p:grpSpPr>
        <p:sp>
          <p:nvSpPr>
            <p:cNvPr id="12" name="椭圆 1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sp>
          <p:nvSpPr>
            <p:cNvPr id="13" name="椭圆 1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4" name="直接连接符 13"/>
          <p:cNvCxnSpPr>
            <a:cxnSpLocks noChangeShapeType="1"/>
          </p:cNvCxnSpPr>
          <p:nvPr/>
        </p:nvCxnSpPr>
        <p:spPr bwMode="auto">
          <a:xfrm flipV="1">
            <a:off x="2689804" y="3401817"/>
            <a:ext cx="551865" cy="429550"/>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5" name="直接连接符 17"/>
          <p:cNvCxnSpPr>
            <a:cxnSpLocks noChangeShapeType="1"/>
          </p:cNvCxnSpPr>
          <p:nvPr/>
        </p:nvCxnSpPr>
        <p:spPr bwMode="auto">
          <a:xfrm>
            <a:off x="4542130" y="3218753"/>
            <a:ext cx="908312" cy="655048"/>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6" name="直接连接符 23"/>
          <p:cNvCxnSpPr>
            <a:cxnSpLocks noChangeShapeType="1"/>
            <a:endCxn id="26" idx="1"/>
          </p:cNvCxnSpPr>
          <p:nvPr/>
        </p:nvCxnSpPr>
        <p:spPr bwMode="auto">
          <a:xfrm>
            <a:off x="1392940" y="3546260"/>
            <a:ext cx="485249" cy="322867"/>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7" name="直接连接符 43"/>
          <p:cNvCxnSpPr>
            <a:cxnSpLocks noChangeShapeType="1"/>
          </p:cNvCxnSpPr>
          <p:nvPr/>
        </p:nvCxnSpPr>
        <p:spPr bwMode="auto">
          <a:xfrm flipV="1">
            <a:off x="5048465" y="4978800"/>
            <a:ext cx="401976" cy="371153"/>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18" name="组合 17"/>
          <p:cNvGrpSpPr/>
          <p:nvPr/>
        </p:nvGrpSpPr>
        <p:grpSpPr>
          <a:xfrm>
            <a:off x="9768670" y="2550142"/>
            <a:ext cx="840197" cy="84050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grpSp>
        <p:nvGrpSpPr>
          <p:cNvPr id="21" name="组合 20"/>
          <p:cNvGrpSpPr/>
          <p:nvPr/>
        </p:nvGrpSpPr>
        <p:grpSpPr>
          <a:xfrm>
            <a:off x="5184539" y="3591992"/>
            <a:ext cx="1635199" cy="1635791"/>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1691051" y="3681921"/>
            <a:ext cx="1156035" cy="1156453"/>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文本框 37"/>
          <p:cNvSpPr>
            <a:spLocks noChangeArrowheads="1"/>
          </p:cNvSpPr>
          <p:nvPr/>
        </p:nvSpPr>
        <p:spPr bwMode="auto">
          <a:xfrm>
            <a:off x="7790378" y="1744571"/>
            <a:ext cx="998434" cy="102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dirty="0">
                <a:solidFill>
                  <a:schemeClr val="bg1">
                    <a:lumMod val="95000"/>
                  </a:schemeClr>
                </a:solidFill>
                <a:latin typeface="+mn-lt"/>
                <a:ea typeface="+mn-ea"/>
                <a:cs typeface="+mn-ea"/>
                <a:sym typeface="+mn-lt"/>
              </a:rPr>
              <a:t>高端</a:t>
            </a:r>
            <a:endParaRPr lang="en-US" altLang="zh-CN" sz="2900" dirty="0">
              <a:solidFill>
                <a:schemeClr val="bg1">
                  <a:lumMod val="95000"/>
                </a:schemeClr>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2900" dirty="0">
                <a:solidFill>
                  <a:schemeClr val="bg1">
                    <a:lumMod val="95000"/>
                  </a:schemeClr>
                </a:solidFill>
                <a:latin typeface="+mn-lt"/>
                <a:ea typeface="+mn-ea"/>
                <a:cs typeface="+mn-ea"/>
                <a:sym typeface="+mn-lt"/>
              </a:rPr>
              <a:t>市场</a:t>
            </a:r>
          </a:p>
        </p:txBody>
      </p:sp>
      <p:sp>
        <p:nvSpPr>
          <p:cNvPr id="28" name="文本框 37"/>
          <p:cNvSpPr>
            <a:spLocks noChangeArrowheads="1"/>
          </p:cNvSpPr>
          <p:nvPr/>
        </p:nvSpPr>
        <p:spPr bwMode="auto">
          <a:xfrm>
            <a:off x="5554211" y="4001804"/>
            <a:ext cx="895855" cy="90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500" dirty="0">
                <a:solidFill>
                  <a:schemeClr val="accent3">
                    <a:lumMod val="50000"/>
                  </a:schemeClr>
                </a:solidFill>
                <a:latin typeface="+mn-lt"/>
                <a:ea typeface="+mn-ea"/>
                <a:cs typeface="+mn-ea"/>
                <a:sym typeface="+mn-lt"/>
              </a:rPr>
              <a:t>细分</a:t>
            </a:r>
            <a:endParaRPr lang="en-US" altLang="zh-CN" sz="2500" dirty="0">
              <a:solidFill>
                <a:schemeClr val="accent3">
                  <a:lumMod val="50000"/>
                </a:schemeClr>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2500" dirty="0">
                <a:solidFill>
                  <a:schemeClr val="accent3">
                    <a:lumMod val="50000"/>
                  </a:schemeClr>
                </a:solidFill>
                <a:latin typeface="+mn-lt"/>
                <a:ea typeface="+mn-ea"/>
                <a:cs typeface="+mn-ea"/>
                <a:sym typeface="+mn-lt"/>
              </a:rPr>
              <a:t>市场</a:t>
            </a:r>
          </a:p>
        </p:txBody>
      </p:sp>
      <p:sp>
        <p:nvSpPr>
          <p:cNvPr id="29" name="文本框 37"/>
          <p:cNvSpPr>
            <a:spLocks noChangeArrowheads="1"/>
          </p:cNvSpPr>
          <p:nvPr/>
        </p:nvSpPr>
        <p:spPr bwMode="auto">
          <a:xfrm>
            <a:off x="3380499" y="2389994"/>
            <a:ext cx="895855" cy="90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500" dirty="0">
                <a:solidFill>
                  <a:schemeClr val="bg1">
                    <a:lumMod val="95000"/>
                  </a:schemeClr>
                </a:solidFill>
                <a:latin typeface="+mn-lt"/>
                <a:ea typeface="+mn-ea"/>
                <a:cs typeface="+mn-ea"/>
                <a:sym typeface="+mn-lt"/>
              </a:rPr>
              <a:t>周边</a:t>
            </a:r>
            <a:endParaRPr lang="en-US" altLang="zh-CN" sz="2500" dirty="0">
              <a:solidFill>
                <a:schemeClr val="bg1">
                  <a:lumMod val="95000"/>
                </a:schemeClr>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2500" dirty="0">
                <a:solidFill>
                  <a:schemeClr val="bg1">
                    <a:lumMod val="95000"/>
                  </a:schemeClr>
                </a:solidFill>
                <a:latin typeface="+mn-lt"/>
                <a:ea typeface="+mn-ea"/>
                <a:cs typeface="+mn-ea"/>
                <a:sym typeface="+mn-lt"/>
              </a:rPr>
              <a:t>市场</a:t>
            </a:r>
          </a:p>
        </p:txBody>
      </p:sp>
      <p:sp>
        <p:nvSpPr>
          <p:cNvPr id="30" name="文本框 37"/>
          <p:cNvSpPr>
            <a:spLocks noChangeArrowheads="1"/>
          </p:cNvSpPr>
          <p:nvPr/>
        </p:nvSpPr>
        <p:spPr bwMode="auto">
          <a:xfrm>
            <a:off x="1940816" y="3984258"/>
            <a:ext cx="656505"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accent3">
                    <a:lumMod val="50000"/>
                  </a:schemeClr>
                </a:solidFill>
                <a:latin typeface="+mn-lt"/>
                <a:ea typeface="+mn-ea"/>
                <a:cs typeface="+mn-ea"/>
                <a:sym typeface="+mn-lt"/>
              </a:rPr>
              <a:t>本地</a:t>
            </a:r>
            <a:endParaRPr lang="en-US" altLang="zh-CN" sz="1600" dirty="0">
              <a:solidFill>
                <a:schemeClr val="accent3">
                  <a:lumMod val="50000"/>
                </a:schemeClr>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1600" dirty="0">
                <a:solidFill>
                  <a:schemeClr val="accent3">
                    <a:lumMod val="50000"/>
                  </a:schemeClr>
                </a:solidFill>
                <a:latin typeface="+mn-lt"/>
                <a:ea typeface="+mn-ea"/>
                <a:cs typeface="+mn-ea"/>
                <a:sym typeface="+mn-lt"/>
              </a:rPr>
              <a:t>市场</a:t>
            </a:r>
          </a:p>
        </p:txBody>
      </p:sp>
      <p:sp>
        <p:nvSpPr>
          <p:cNvPr id="31" name="矩形 76"/>
          <p:cNvSpPr>
            <a:spLocks noChangeArrowheads="1"/>
          </p:cNvSpPr>
          <p:nvPr/>
        </p:nvSpPr>
        <p:spPr bwMode="auto">
          <a:xfrm>
            <a:off x="1278690" y="4955793"/>
            <a:ext cx="1821743" cy="31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09" tIns="51605" rIns="103209" bIns="516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5"/>
              </a:lnSpc>
              <a:spcBef>
                <a:spcPct val="0"/>
              </a:spcBef>
              <a:buNone/>
            </a:pPr>
            <a:r>
              <a:rPr lang="zh-CN" altLang="en-US" sz="1200" dirty="0">
                <a:solidFill>
                  <a:schemeClr val="tx1">
                    <a:lumMod val="65000"/>
                    <a:lumOff val="35000"/>
                  </a:schemeClr>
                </a:solidFill>
                <a:latin typeface="+mn-lt"/>
                <a:ea typeface="+mn-ea"/>
                <a:cs typeface="+mn-ea"/>
                <a:sym typeface="+mn-lt"/>
              </a:rPr>
              <a:t>点击添加描述总结</a:t>
            </a:r>
            <a:r>
              <a:rPr lang="en-US" altLang="zh-CN" sz="1200" dirty="0">
                <a:solidFill>
                  <a:schemeClr val="tx1">
                    <a:lumMod val="65000"/>
                    <a:lumOff val="35000"/>
                  </a:schemeClr>
                </a:solidFill>
                <a:latin typeface="+mn-lt"/>
                <a:ea typeface="+mn-ea"/>
                <a:cs typeface="+mn-ea"/>
                <a:sym typeface="+mn-lt"/>
              </a:rPr>
              <a:t> </a:t>
            </a:r>
            <a:endParaRPr lang="zh-CN" altLang="en-US" sz="1200" dirty="0">
              <a:solidFill>
                <a:schemeClr val="tx1">
                  <a:lumMod val="65000"/>
                  <a:lumOff val="35000"/>
                </a:schemeClr>
              </a:solidFill>
              <a:latin typeface="+mn-lt"/>
              <a:ea typeface="+mn-ea"/>
              <a:cs typeface="+mn-ea"/>
              <a:sym typeface="+mn-lt"/>
            </a:endParaRPr>
          </a:p>
        </p:txBody>
      </p:sp>
      <p:sp>
        <p:nvSpPr>
          <p:cNvPr id="32" name="矩形 80"/>
          <p:cNvSpPr>
            <a:spLocks noChangeArrowheads="1"/>
          </p:cNvSpPr>
          <p:nvPr/>
        </p:nvSpPr>
        <p:spPr bwMode="auto">
          <a:xfrm>
            <a:off x="2859650" y="3757590"/>
            <a:ext cx="1821743" cy="31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09" tIns="51605" rIns="103209" bIns="516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5"/>
              </a:lnSpc>
              <a:spcBef>
                <a:spcPct val="0"/>
              </a:spcBef>
              <a:buNone/>
            </a:pPr>
            <a:r>
              <a:rPr lang="zh-CN" altLang="en-US" sz="1200" dirty="0">
                <a:solidFill>
                  <a:schemeClr val="tx1">
                    <a:lumMod val="65000"/>
                    <a:lumOff val="35000"/>
                  </a:schemeClr>
                </a:solidFill>
                <a:latin typeface="+mn-lt"/>
                <a:ea typeface="+mn-ea"/>
                <a:cs typeface="+mn-ea"/>
                <a:sym typeface="+mn-lt"/>
              </a:rPr>
              <a:t>点击添加描述总结</a:t>
            </a:r>
            <a:r>
              <a:rPr lang="en-US" altLang="zh-CN" sz="1200" dirty="0">
                <a:solidFill>
                  <a:schemeClr val="tx1">
                    <a:lumMod val="65000"/>
                    <a:lumOff val="35000"/>
                  </a:schemeClr>
                </a:solidFill>
                <a:latin typeface="+mn-lt"/>
                <a:ea typeface="+mn-ea"/>
                <a:cs typeface="+mn-ea"/>
                <a:sym typeface="+mn-lt"/>
              </a:rPr>
              <a:t> </a:t>
            </a:r>
            <a:endParaRPr lang="zh-CN" altLang="en-US" sz="1200" dirty="0">
              <a:solidFill>
                <a:schemeClr val="tx1">
                  <a:lumMod val="65000"/>
                  <a:lumOff val="35000"/>
                </a:schemeClr>
              </a:solidFill>
              <a:latin typeface="+mn-lt"/>
              <a:ea typeface="+mn-ea"/>
              <a:cs typeface="+mn-ea"/>
              <a:sym typeface="+mn-lt"/>
            </a:endParaRPr>
          </a:p>
        </p:txBody>
      </p:sp>
      <p:sp>
        <p:nvSpPr>
          <p:cNvPr id="33" name="矩形 81"/>
          <p:cNvSpPr>
            <a:spLocks noChangeArrowheads="1"/>
          </p:cNvSpPr>
          <p:nvPr/>
        </p:nvSpPr>
        <p:spPr bwMode="auto">
          <a:xfrm>
            <a:off x="5131230" y="5281045"/>
            <a:ext cx="1821743" cy="31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09" tIns="51605" rIns="103209" bIns="516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5"/>
              </a:lnSpc>
              <a:spcBef>
                <a:spcPct val="0"/>
              </a:spcBef>
              <a:buNone/>
            </a:pPr>
            <a:r>
              <a:rPr lang="zh-CN" altLang="en-US" sz="1200" dirty="0">
                <a:solidFill>
                  <a:schemeClr val="tx1">
                    <a:lumMod val="65000"/>
                    <a:lumOff val="35000"/>
                  </a:schemeClr>
                </a:solidFill>
                <a:latin typeface="+mn-lt"/>
                <a:ea typeface="+mn-ea"/>
                <a:cs typeface="+mn-ea"/>
                <a:sym typeface="+mn-lt"/>
              </a:rPr>
              <a:t>点击添加描述总结</a:t>
            </a:r>
            <a:r>
              <a:rPr lang="en-US" altLang="zh-CN" sz="1200" dirty="0">
                <a:solidFill>
                  <a:schemeClr val="tx1">
                    <a:lumMod val="65000"/>
                    <a:lumOff val="35000"/>
                  </a:schemeClr>
                </a:solidFill>
                <a:latin typeface="+mn-lt"/>
                <a:ea typeface="+mn-ea"/>
                <a:cs typeface="+mn-ea"/>
                <a:sym typeface="+mn-lt"/>
              </a:rPr>
              <a:t> </a:t>
            </a:r>
            <a:endParaRPr lang="zh-CN" altLang="en-US" sz="1200" dirty="0">
              <a:solidFill>
                <a:schemeClr val="tx1">
                  <a:lumMod val="65000"/>
                  <a:lumOff val="35000"/>
                </a:schemeClr>
              </a:solidFill>
              <a:latin typeface="+mn-lt"/>
              <a:ea typeface="+mn-ea"/>
              <a:cs typeface="+mn-ea"/>
              <a:sym typeface="+mn-lt"/>
            </a:endParaRPr>
          </a:p>
        </p:txBody>
      </p:sp>
      <p:sp>
        <p:nvSpPr>
          <p:cNvPr id="34" name="矩形 82"/>
          <p:cNvSpPr>
            <a:spLocks noChangeArrowheads="1"/>
          </p:cNvSpPr>
          <p:nvPr/>
        </p:nvSpPr>
        <p:spPr bwMode="auto">
          <a:xfrm>
            <a:off x="7309480" y="3535147"/>
            <a:ext cx="1821743" cy="31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09" tIns="51605" rIns="103209" bIns="516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5"/>
              </a:lnSpc>
              <a:spcBef>
                <a:spcPct val="0"/>
              </a:spcBef>
              <a:buNone/>
            </a:pPr>
            <a:r>
              <a:rPr lang="zh-CN" altLang="en-US" sz="1200" dirty="0">
                <a:solidFill>
                  <a:schemeClr val="tx1">
                    <a:lumMod val="65000"/>
                    <a:lumOff val="35000"/>
                  </a:schemeClr>
                </a:solidFill>
                <a:latin typeface="+mn-lt"/>
                <a:ea typeface="+mn-ea"/>
                <a:cs typeface="+mn-ea"/>
                <a:sym typeface="+mn-lt"/>
              </a:rPr>
              <a:t>点击添加描述总结</a:t>
            </a:r>
          </a:p>
        </p:txBody>
      </p:sp>
      <p:sp>
        <p:nvSpPr>
          <p:cNvPr id="35" name="矩形 34"/>
          <p:cNvSpPr>
            <a:spLocks noChangeArrowheads="1"/>
          </p:cNvSpPr>
          <p:nvPr/>
        </p:nvSpPr>
        <p:spPr bwMode="auto">
          <a:xfrm>
            <a:off x="8334930" y="4473487"/>
            <a:ext cx="3097318" cy="44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81" tIns="55289" rIns="110581" bIns="5528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100" b="1" dirty="0">
                <a:solidFill>
                  <a:srgbClr val="C00000"/>
                </a:solidFill>
                <a:latin typeface="+mn-lt"/>
                <a:ea typeface="+mn-ea"/>
                <a:cs typeface="+mn-ea"/>
                <a:sym typeface="+mn-lt"/>
              </a:rPr>
              <a:t>添加主要标题内容</a:t>
            </a:r>
            <a:endParaRPr lang="zh-CN" altLang="en-US" sz="2100" dirty="0">
              <a:solidFill>
                <a:srgbClr val="C00000"/>
              </a:solidFill>
              <a:latin typeface="+mn-lt"/>
              <a:ea typeface="+mn-ea"/>
              <a:cs typeface="+mn-ea"/>
              <a:sym typeface="+mn-lt"/>
            </a:endParaRPr>
          </a:p>
        </p:txBody>
      </p:sp>
      <p:sp>
        <p:nvSpPr>
          <p:cNvPr id="36" name="文本框 13"/>
          <p:cNvSpPr txBox="1"/>
          <p:nvPr/>
        </p:nvSpPr>
        <p:spPr>
          <a:xfrm>
            <a:off x="7826672" y="4948929"/>
            <a:ext cx="3653692" cy="1028490"/>
          </a:xfrm>
          <a:prstGeom prst="rect">
            <a:avLst/>
          </a:prstGeom>
          <a:noFill/>
        </p:spPr>
        <p:txBody>
          <a:bodyPr wrap="square" lIns="87763" tIns="43880" rIns="87763" bIns="43880" rtlCol="0">
            <a:spAutoFit/>
          </a:bodyPr>
          <a:lstStyle/>
          <a:p>
            <a:pPr>
              <a:lnSpc>
                <a:spcPct val="120000"/>
              </a:lnSpc>
              <a:spcBef>
                <a:spcPct val="0"/>
              </a:spcBef>
              <a:buNone/>
            </a:pPr>
            <a:r>
              <a:rPr lang="zh-CN" altLang="en-US" sz="13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37" name="组合 36"/>
          <p:cNvGrpSpPr/>
          <p:nvPr/>
        </p:nvGrpSpPr>
        <p:grpSpPr>
          <a:xfrm>
            <a:off x="887469" y="3104620"/>
            <a:ext cx="561204" cy="561407"/>
            <a:chOff x="5252030" y="2008764"/>
            <a:chExt cx="809336" cy="809336"/>
          </a:xfrm>
          <a:solidFill>
            <a:srgbClr val="E6241A"/>
          </a:solidFill>
        </p:grpSpPr>
        <p:sp>
          <p:nvSpPr>
            <p:cNvPr id="38" name="椭圆 3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sp>
          <p:nvSpPr>
            <p:cNvPr id="39" name="椭圆 3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0" name="TextBox 3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41" name="组合 40"/>
          <p:cNvGrpSpPr/>
          <p:nvPr/>
        </p:nvGrpSpPr>
        <p:grpSpPr>
          <a:xfrm>
            <a:off x="709536" y="225152"/>
            <a:ext cx="705150" cy="704208"/>
            <a:chOff x="730802" y="225152"/>
            <a:chExt cx="705150" cy="704208"/>
          </a:xfrm>
        </p:grpSpPr>
        <p:grpSp>
          <p:nvGrpSpPr>
            <p:cNvPr id="42" name="组合 41"/>
            <p:cNvGrpSpPr/>
            <p:nvPr/>
          </p:nvGrpSpPr>
          <p:grpSpPr>
            <a:xfrm>
              <a:off x="730802" y="225152"/>
              <a:ext cx="705150" cy="704208"/>
              <a:chOff x="2187816" y="1972391"/>
              <a:chExt cx="849600" cy="848465"/>
            </a:xfrm>
          </p:grpSpPr>
          <p:sp>
            <p:nvSpPr>
              <p:cNvPr id="44"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45" name="椭圆 44"/>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43" name="矩形 42"/>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4</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grpSp>
        <p:nvGrpSpPr>
          <p:cNvPr id="8" name="组合 7"/>
          <p:cNvGrpSpPr/>
          <p:nvPr/>
        </p:nvGrpSpPr>
        <p:grpSpPr>
          <a:xfrm>
            <a:off x="4487937" y="5233308"/>
            <a:ext cx="687269" cy="687518"/>
            <a:chOff x="5252030" y="2008764"/>
            <a:chExt cx="809336" cy="809336"/>
          </a:xfrm>
          <a:solidFill>
            <a:srgbClr val="E6241A"/>
          </a:solidFill>
        </p:grpSpPr>
        <p:sp>
          <p:nvSpPr>
            <p:cNvPr id="9" name="椭圆 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sp>
          <p:nvSpPr>
            <p:cNvPr id="10" name="椭圆 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38000">
                                          <p:cBhvr additive="base">
                                            <p:cTn id="7" dur="500" fill="hold"/>
                                            <p:tgtEl>
                                              <p:spTgt spid="37"/>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38000">
                                          <p:cBhvr additive="base">
                                            <p:cTn id="15" dur="500" fill="hold"/>
                                            <p:tgtEl>
                                              <p:spTgt spid="24"/>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24"/>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38000">
                                          <p:cBhvr additive="base">
                                            <p:cTn id="29" dur="500" fill="hold"/>
                                            <p:tgtEl>
                                              <p:spTgt spid="11"/>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14:bounceEnd="38000">
                                          <p:cBhvr additive="base">
                                            <p:cTn id="43" dur="500" fill="hold"/>
                                            <p:tgtEl>
                                              <p:spTgt spid="21"/>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21"/>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22" presetClass="entr" presetSubtype="8"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14:bounceEnd="38000">
                                          <p:cBhvr additive="base">
                                            <p:cTn id="60" dur="500" fill="hold"/>
                                            <p:tgtEl>
                                              <p:spTgt spid="8"/>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8"/>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38000">
                                          <p:cBhvr additive="base">
                                            <p:cTn id="64" dur="500" fill="hold"/>
                                            <p:tgtEl>
                                              <p:spTgt spid="5"/>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5"/>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left)">
                                          <p:cBhvr>
                                            <p:cTn id="75" dur="500"/>
                                            <p:tgtEl>
                                              <p:spTgt spid="3"/>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14:bounceEnd="38000">
                                          <p:cBhvr additive="base">
                                            <p:cTn id="78" dur="500" fill="hold"/>
                                            <p:tgtEl>
                                              <p:spTgt spid="18"/>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18"/>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400"/>
                                            <p:tgtEl>
                                              <p:spTgt spid="31"/>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400"/>
                                            <p:tgtEl>
                                              <p:spTgt spid="33"/>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right)">
                                          <p:cBhvr>
                                            <p:cTn id="95" dur="500"/>
                                            <p:tgtEl>
                                              <p:spTgt spid="35"/>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right)">
                                          <p:cBhvr>
                                            <p:cTn id="98" dur="750"/>
                                            <p:tgtEl>
                                              <p:spTgt spid="36"/>
                                            </p:tgtEl>
                                          </p:cBhvr>
                                        </p:animEffect>
                                      </p:childTnLst>
                                    </p:cTn>
                                  </p:par>
                                </p:childTnLst>
                              </p:cTn>
                            </p:par>
                            <p:par>
                              <p:cTn id="99" fill="hold">
                                <p:stCondLst>
                                  <p:cond delay="5500"/>
                                </p:stCondLst>
                                <p:childTnLst>
                                  <p:par>
                                    <p:cTn id="100" presetID="10" presetClass="entr" presetSubtype="0" fill="hold" grpId="0"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22" presetClass="entr" presetSubtype="8"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0-#ppt_w/2"/>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1+#ppt_w/2"/>
                                              </p:val>
                                            </p:tav>
                                            <p:tav tm="100000">
                                              <p:val>
                                                <p:strVal val="#ppt_x"/>
                                              </p:val>
                                            </p:tav>
                                          </p:tavLst>
                                        </p:anim>
                                        <p:anim calcmode="lin" valueType="num">
                                          <p:cBhvr additive="base">
                                            <p:cTn id="65" dur="500" fill="hold"/>
                                            <p:tgtEl>
                                              <p:spTgt spid="5"/>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left)">
                                          <p:cBhvr>
                                            <p:cTn id="75" dur="500"/>
                                            <p:tgtEl>
                                              <p:spTgt spid="3"/>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1+#ppt_w/2"/>
                                              </p:val>
                                            </p:tav>
                                            <p:tav tm="100000">
                                              <p:val>
                                                <p:strVal val="#ppt_x"/>
                                              </p:val>
                                            </p:tav>
                                          </p:tavLst>
                                        </p:anim>
                                        <p:anim calcmode="lin" valueType="num">
                                          <p:cBhvr additive="base">
                                            <p:cTn id="79" dur="500" fill="hold"/>
                                            <p:tgtEl>
                                              <p:spTgt spid="18"/>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400"/>
                                            <p:tgtEl>
                                              <p:spTgt spid="31"/>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400"/>
                                            <p:tgtEl>
                                              <p:spTgt spid="33"/>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right)">
                                          <p:cBhvr>
                                            <p:cTn id="95" dur="500"/>
                                            <p:tgtEl>
                                              <p:spTgt spid="35"/>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right)">
                                          <p:cBhvr>
                                            <p:cTn id="98" dur="750"/>
                                            <p:tgtEl>
                                              <p:spTgt spid="36"/>
                                            </p:tgtEl>
                                          </p:cBhvr>
                                        </p:animEffect>
                                      </p:childTnLst>
                                    </p:cTn>
                                  </p:par>
                                </p:childTnLst>
                              </p:cTn>
                            </p:par>
                            <p:par>
                              <p:cTn id="99" fill="hold">
                                <p:stCondLst>
                                  <p:cond delay="5500"/>
                                </p:stCondLst>
                                <p:childTnLst>
                                  <p:par>
                                    <p:cTn id="100" presetID="10" presetClass="entr" presetSubtype="0" fill="hold" grpId="0"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40"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五年发展规划</a:t>
            </a:r>
            <a:endParaRPr lang="zh-CN" altLang="en-US" dirty="0">
              <a:latin typeface="+mn-lt"/>
              <a:ea typeface="+mn-ea"/>
              <a:cs typeface="+mn-ea"/>
              <a:sym typeface="+mn-lt"/>
            </a:endParaRPr>
          </a:p>
        </p:txBody>
      </p:sp>
      <p:sp>
        <p:nvSpPr>
          <p:cNvPr id="40" name="TextBox 3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41" name="组合 40"/>
          <p:cNvGrpSpPr/>
          <p:nvPr/>
        </p:nvGrpSpPr>
        <p:grpSpPr>
          <a:xfrm>
            <a:off x="709536" y="225152"/>
            <a:ext cx="705150" cy="704208"/>
            <a:chOff x="730802" y="225152"/>
            <a:chExt cx="705150" cy="704208"/>
          </a:xfrm>
        </p:grpSpPr>
        <p:grpSp>
          <p:nvGrpSpPr>
            <p:cNvPr id="42" name="组合 41"/>
            <p:cNvGrpSpPr/>
            <p:nvPr/>
          </p:nvGrpSpPr>
          <p:grpSpPr>
            <a:xfrm>
              <a:off x="730802" y="225152"/>
              <a:ext cx="705150" cy="704208"/>
              <a:chOff x="2187816" y="1972391"/>
              <a:chExt cx="849600" cy="848465"/>
            </a:xfrm>
          </p:grpSpPr>
          <p:sp>
            <p:nvSpPr>
              <p:cNvPr id="44"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45" name="椭圆 44"/>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43" name="矩形 42"/>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4</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
        <p:nvSpPr>
          <p:cNvPr id="46" name="任意多边形 45"/>
          <p:cNvSpPr/>
          <p:nvPr/>
        </p:nvSpPr>
        <p:spPr>
          <a:xfrm rot="16200000">
            <a:off x="2386243" y="4012486"/>
            <a:ext cx="2560705" cy="913169"/>
          </a:xfrm>
          <a:custGeom>
            <a:avLst/>
            <a:gdLst>
              <a:gd name="connsiteX0" fmla="*/ 1920677 w 1920677"/>
              <a:gd name="connsiteY0" fmla="*/ 228243 h 685085"/>
              <a:gd name="connsiteX1" fmla="*/ 1920677 w 1920677"/>
              <a:gd name="connsiteY1" fmla="*/ 456843 h 685085"/>
              <a:gd name="connsiteX2" fmla="*/ 662008 w 1920677"/>
              <a:gd name="connsiteY2" fmla="*/ 456843 h 685085"/>
              <a:gd name="connsiteX3" fmla="*/ 658166 w 1920677"/>
              <a:gd name="connsiteY3" fmla="*/ 475876 h 685085"/>
              <a:gd name="connsiteX4" fmla="*/ 342542 w 1920677"/>
              <a:gd name="connsiteY4" fmla="*/ 685085 h 685085"/>
              <a:gd name="connsiteX5" fmla="*/ 0 w 1920677"/>
              <a:gd name="connsiteY5" fmla="*/ 342543 h 685085"/>
              <a:gd name="connsiteX6" fmla="*/ 342542 w 1920677"/>
              <a:gd name="connsiteY6" fmla="*/ 0 h 685085"/>
              <a:gd name="connsiteX7" fmla="*/ 658166 w 1920677"/>
              <a:gd name="connsiteY7" fmla="*/ 209209 h 685085"/>
              <a:gd name="connsiteX8" fmla="*/ 662009 w 1920677"/>
              <a:gd name="connsiteY8" fmla="*/ 228243 h 68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677" h="685085">
                <a:moveTo>
                  <a:pt x="1920677" y="228243"/>
                </a:moveTo>
                <a:lnTo>
                  <a:pt x="1920677" y="456843"/>
                </a:lnTo>
                <a:lnTo>
                  <a:pt x="662008" y="456843"/>
                </a:lnTo>
                <a:lnTo>
                  <a:pt x="658166" y="475876"/>
                </a:lnTo>
                <a:cubicBezTo>
                  <a:pt x="606165" y="598819"/>
                  <a:pt x="484428" y="685085"/>
                  <a:pt x="342542" y="685085"/>
                </a:cubicBezTo>
                <a:cubicBezTo>
                  <a:pt x="153361" y="685085"/>
                  <a:pt x="0" y="531724"/>
                  <a:pt x="0" y="342543"/>
                </a:cubicBezTo>
                <a:cubicBezTo>
                  <a:pt x="0" y="153361"/>
                  <a:pt x="153361" y="0"/>
                  <a:pt x="342542" y="0"/>
                </a:cubicBezTo>
                <a:cubicBezTo>
                  <a:pt x="484428" y="0"/>
                  <a:pt x="606165" y="86266"/>
                  <a:pt x="658166" y="209209"/>
                </a:cubicBezTo>
                <a:lnTo>
                  <a:pt x="662009" y="228243"/>
                </a:lnTo>
                <a:close/>
              </a:path>
            </a:pathLst>
          </a:custGeom>
          <a:solidFill>
            <a:srgbClr val="E6241A"/>
          </a:solidFill>
          <a:ln>
            <a:noFill/>
          </a:ln>
          <a:effectLst>
            <a:innerShdw blurRad="63500" dist="25400" dir="81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grpSp>
        <p:nvGrpSpPr>
          <p:cNvPr id="47" name="组合 46"/>
          <p:cNvGrpSpPr/>
          <p:nvPr/>
        </p:nvGrpSpPr>
        <p:grpSpPr>
          <a:xfrm>
            <a:off x="-1131511" y="3243212"/>
            <a:ext cx="3671042" cy="3683206"/>
            <a:chOff x="-848891" y="2629326"/>
            <a:chExt cx="2754118" cy="2762618"/>
          </a:xfrm>
        </p:grpSpPr>
        <p:pic>
          <p:nvPicPr>
            <p:cNvPr id="48" name="图片 47"/>
            <p:cNvPicPr>
              <a:picLocks noChangeAspect="1"/>
            </p:cNvPicPr>
            <p:nvPr/>
          </p:nvPicPr>
          <p:blipFill>
            <a:blip r:embed="rId3"/>
            <a:stretch>
              <a:fillRect/>
            </a:stretch>
          </p:blipFill>
          <p:spPr>
            <a:xfrm>
              <a:off x="881477" y="2735102"/>
              <a:ext cx="1023750" cy="888750"/>
            </a:xfrm>
            <a:prstGeom prst="rect">
              <a:avLst/>
            </a:prstGeom>
          </p:spPr>
        </p:pic>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891" y="2629326"/>
              <a:ext cx="2172898" cy="2762618"/>
            </a:xfrm>
            <a:prstGeom prst="rect">
              <a:avLst/>
            </a:prstGeom>
          </p:spPr>
        </p:pic>
        <p:pic>
          <p:nvPicPr>
            <p:cNvPr id="50" name="图片 49"/>
            <p:cNvPicPr>
              <a:picLocks noChangeAspect="1"/>
            </p:cNvPicPr>
            <p:nvPr/>
          </p:nvPicPr>
          <p:blipFill>
            <a:blip r:embed="rId5"/>
            <a:stretch>
              <a:fillRect/>
            </a:stretch>
          </p:blipFill>
          <p:spPr>
            <a:xfrm>
              <a:off x="470870" y="3379811"/>
              <a:ext cx="360000" cy="562500"/>
            </a:xfrm>
            <a:prstGeom prst="rect">
              <a:avLst/>
            </a:prstGeom>
          </p:spPr>
        </p:pic>
      </p:grpSp>
      <p:sp>
        <p:nvSpPr>
          <p:cNvPr id="51" name="左箭头 50"/>
          <p:cNvSpPr/>
          <p:nvPr/>
        </p:nvSpPr>
        <p:spPr>
          <a:xfrm>
            <a:off x="1064129" y="5027406"/>
            <a:ext cx="2338239" cy="594997"/>
          </a:xfrm>
          <a:prstGeom prst="leftArrow">
            <a:avLst>
              <a:gd name="adj1" fmla="val 46930"/>
              <a:gd name="adj2" fmla="val 50000"/>
            </a:avLst>
          </a:prstGeom>
          <a:solidFill>
            <a:srgbClr val="E6241A"/>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52" name="任意多边形 51"/>
          <p:cNvSpPr/>
          <p:nvPr/>
        </p:nvSpPr>
        <p:spPr>
          <a:xfrm>
            <a:off x="3210012" y="2451255"/>
            <a:ext cx="2753807" cy="913375"/>
          </a:xfrm>
          <a:custGeom>
            <a:avLst/>
            <a:gdLst>
              <a:gd name="connsiteX0" fmla="*/ 342542 w 2065983"/>
              <a:gd name="connsiteY0" fmla="*/ 0 h 685084"/>
              <a:gd name="connsiteX1" fmla="*/ 658166 w 2065983"/>
              <a:gd name="connsiteY1" fmla="*/ 209209 h 685084"/>
              <a:gd name="connsiteX2" fmla="*/ 662008 w 2065983"/>
              <a:gd name="connsiteY2" fmla="*/ 228241 h 685084"/>
              <a:gd name="connsiteX3" fmla="*/ 2065983 w 2065983"/>
              <a:gd name="connsiteY3" fmla="*/ 228241 h 685084"/>
              <a:gd name="connsiteX4" fmla="*/ 2065983 w 2065983"/>
              <a:gd name="connsiteY4" fmla="*/ 456841 h 685084"/>
              <a:gd name="connsiteX5" fmla="*/ 662008 w 2065983"/>
              <a:gd name="connsiteY5" fmla="*/ 456841 h 685084"/>
              <a:gd name="connsiteX6" fmla="*/ 658166 w 2065983"/>
              <a:gd name="connsiteY6" fmla="*/ 475875 h 685084"/>
              <a:gd name="connsiteX7" fmla="*/ 342542 w 2065983"/>
              <a:gd name="connsiteY7" fmla="*/ 685084 h 685084"/>
              <a:gd name="connsiteX8" fmla="*/ 0 w 2065983"/>
              <a:gd name="connsiteY8" fmla="*/ 342542 h 685084"/>
              <a:gd name="connsiteX9" fmla="*/ 342542 w 2065983"/>
              <a:gd name="connsiteY9" fmla="*/ 0 h 68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5983" h="685084">
                <a:moveTo>
                  <a:pt x="342542" y="0"/>
                </a:moveTo>
                <a:cubicBezTo>
                  <a:pt x="484428" y="0"/>
                  <a:pt x="606165" y="86265"/>
                  <a:pt x="658166" y="209209"/>
                </a:cubicBezTo>
                <a:lnTo>
                  <a:pt x="662008" y="228241"/>
                </a:lnTo>
                <a:lnTo>
                  <a:pt x="2065983" y="228241"/>
                </a:lnTo>
                <a:lnTo>
                  <a:pt x="2065983" y="456841"/>
                </a:lnTo>
                <a:lnTo>
                  <a:pt x="662008" y="456841"/>
                </a:lnTo>
                <a:lnTo>
                  <a:pt x="658166" y="475875"/>
                </a:lnTo>
                <a:cubicBezTo>
                  <a:pt x="606165" y="598819"/>
                  <a:pt x="484428" y="685084"/>
                  <a:pt x="342542" y="685084"/>
                </a:cubicBezTo>
                <a:cubicBezTo>
                  <a:pt x="153361" y="685084"/>
                  <a:pt x="0" y="531723"/>
                  <a:pt x="0" y="342542"/>
                </a:cubicBezTo>
                <a:cubicBezTo>
                  <a:pt x="0" y="153361"/>
                  <a:pt x="153361" y="0"/>
                  <a:pt x="342542" y="0"/>
                </a:cubicBezTo>
                <a:close/>
              </a:path>
            </a:pathLst>
          </a:custGeom>
          <a:solidFill>
            <a:srgbClr val="E6241A"/>
          </a:solidFill>
          <a:ln>
            <a:noFill/>
          </a:ln>
          <a:effectLst>
            <a:innerShdw blurRad="63500" dist="254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53" name="任意多边形 52"/>
          <p:cNvSpPr/>
          <p:nvPr/>
        </p:nvSpPr>
        <p:spPr>
          <a:xfrm rot="16200000">
            <a:off x="4848761" y="3373541"/>
            <a:ext cx="2757739" cy="913168"/>
          </a:xfrm>
          <a:custGeom>
            <a:avLst/>
            <a:gdLst>
              <a:gd name="connsiteX0" fmla="*/ 2068464 w 2068464"/>
              <a:gd name="connsiteY0" fmla="*/ 342542 h 685084"/>
              <a:gd name="connsiteX1" fmla="*/ 1725922 w 2068464"/>
              <a:gd name="connsiteY1" fmla="*/ 685084 h 685084"/>
              <a:gd name="connsiteX2" fmla="*/ 1410299 w 2068464"/>
              <a:gd name="connsiteY2" fmla="*/ 475875 h 685084"/>
              <a:gd name="connsiteX3" fmla="*/ 1406456 w 2068464"/>
              <a:gd name="connsiteY3" fmla="*/ 456842 h 685084"/>
              <a:gd name="connsiteX4" fmla="*/ 0 w 2068464"/>
              <a:gd name="connsiteY4" fmla="*/ 456842 h 685084"/>
              <a:gd name="connsiteX5" fmla="*/ 0 w 2068464"/>
              <a:gd name="connsiteY5" fmla="*/ 228242 h 685084"/>
              <a:gd name="connsiteX6" fmla="*/ 1406456 w 2068464"/>
              <a:gd name="connsiteY6" fmla="*/ 228242 h 685084"/>
              <a:gd name="connsiteX7" fmla="*/ 1410299 w 2068464"/>
              <a:gd name="connsiteY7" fmla="*/ 209209 h 685084"/>
              <a:gd name="connsiteX8" fmla="*/ 1725922 w 2068464"/>
              <a:gd name="connsiteY8" fmla="*/ 0 h 685084"/>
              <a:gd name="connsiteX9" fmla="*/ 2068464 w 2068464"/>
              <a:gd name="connsiteY9" fmla="*/ 342542 h 68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8464" h="685084">
                <a:moveTo>
                  <a:pt x="2068464" y="342542"/>
                </a:moveTo>
                <a:cubicBezTo>
                  <a:pt x="2068464" y="531723"/>
                  <a:pt x="1915103" y="685084"/>
                  <a:pt x="1725922" y="685084"/>
                </a:cubicBezTo>
                <a:cubicBezTo>
                  <a:pt x="1584036" y="685084"/>
                  <a:pt x="1462299" y="598819"/>
                  <a:pt x="1410299" y="475875"/>
                </a:cubicBezTo>
                <a:lnTo>
                  <a:pt x="1406456" y="456842"/>
                </a:lnTo>
                <a:lnTo>
                  <a:pt x="0" y="456842"/>
                </a:lnTo>
                <a:lnTo>
                  <a:pt x="0" y="228242"/>
                </a:lnTo>
                <a:lnTo>
                  <a:pt x="1406456" y="228242"/>
                </a:lnTo>
                <a:lnTo>
                  <a:pt x="1410299" y="209209"/>
                </a:lnTo>
                <a:cubicBezTo>
                  <a:pt x="1462299" y="86266"/>
                  <a:pt x="1584036" y="0"/>
                  <a:pt x="1725922" y="0"/>
                </a:cubicBezTo>
                <a:cubicBezTo>
                  <a:pt x="1915103" y="0"/>
                  <a:pt x="2068464" y="153361"/>
                  <a:pt x="2068464" y="342542"/>
                </a:cubicBezTo>
                <a:close/>
              </a:path>
            </a:pathLst>
          </a:custGeom>
          <a:solidFill>
            <a:srgbClr val="E6241A"/>
          </a:solidFill>
          <a:ln>
            <a:noFill/>
          </a:ln>
          <a:effectLst>
            <a:innerShdw blurRad="63500" dist="25400" dir="54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54" name="任意多边形 53"/>
          <p:cNvSpPr/>
          <p:nvPr/>
        </p:nvSpPr>
        <p:spPr>
          <a:xfrm>
            <a:off x="5771046" y="4836046"/>
            <a:ext cx="2608967" cy="913375"/>
          </a:xfrm>
          <a:custGeom>
            <a:avLst/>
            <a:gdLst>
              <a:gd name="connsiteX0" fmla="*/ 342542 w 1957320"/>
              <a:gd name="connsiteY0" fmla="*/ 0 h 685084"/>
              <a:gd name="connsiteX1" fmla="*/ 658166 w 1957320"/>
              <a:gd name="connsiteY1" fmla="*/ 209209 h 685084"/>
              <a:gd name="connsiteX2" fmla="*/ 662008 w 1957320"/>
              <a:gd name="connsiteY2" fmla="*/ 228241 h 685084"/>
              <a:gd name="connsiteX3" fmla="*/ 1957320 w 1957320"/>
              <a:gd name="connsiteY3" fmla="*/ 228241 h 685084"/>
              <a:gd name="connsiteX4" fmla="*/ 1957320 w 1957320"/>
              <a:gd name="connsiteY4" fmla="*/ 456841 h 685084"/>
              <a:gd name="connsiteX5" fmla="*/ 662008 w 1957320"/>
              <a:gd name="connsiteY5" fmla="*/ 456841 h 685084"/>
              <a:gd name="connsiteX6" fmla="*/ 658166 w 1957320"/>
              <a:gd name="connsiteY6" fmla="*/ 475875 h 685084"/>
              <a:gd name="connsiteX7" fmla="*/ 342542 w 1957320"/>
              <a:gd name="connsiteY7" fmla="*/ 685084 h 685084"/>
              <a:gd name="connsiteX8" fmla="*/ 0 w 1957320"/>
              <a:gd name="connsiteY8" fmla="*/ 342542 h 685084"/>
              <a:gd name="connsiteX9" fmla="*/ 342542 w 1957320"/>
              <a:gd name="connsiteY9" fmla="*/ 0 h 68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7320" h="685084">
                <a:moveTo>
                  <a:pt x="342542" y="0"/>
                </a:moveTo>
                <a:cubicBezTo>
                  <a:pt x="484428" y="0"/>
                  <a:pt x="606165" y="86265"/>
                  <a:pt x="658166" y="209209"/>
                </a:cubicBezTo>
                <a:lnTo>
                  <a:pt x="662008" y="228241"/>
                </a:lnTo>
                <a:lnTo>
                  <a:pt x="1957320" y="228241"/>
                </a:lnTo>
                <a:lnTo>
                  <a:pt x="1957320" y="456841"/>
                </a:lnTo>
                <a:lnTo>
                  <a:pt x="662008" y="456841"/>
                </a:lnTo>
                <a:lnTo>
                  <a:pt x="658166" y="475875"/>
                </a:lnTo>
                <a:cubicBezTo>
                  <a:pt x="606165" y="598819"/>
                  <a:pt x="484428" y="685084"/>
                  <a:pt x="342542" y="685084"/>
                </a:cubicBezTo>
                <a:cubicBezTo>
                  <a:pt x="153361" y="685084"/>
                  <a:pt x="0" y="531723"/>
                  <a:pt x="0" y="342542"/>
                </a:cubicBezTo>
                <a:cubicBezTo>
                  <a:pt x="0" y="153361"/>
                  <a:pt x="153361" y="0"/>
                  <a:pt x="342542" y="0"/>
                </a:cubicBezTo>
                <a:close/>
              </a:path>
            </a:pathLst>
          </a:custGeom>
          <a:solidFill>
            <a:srgbClr val="E6241A"/>
          </a:solidFill>
          <a:ln>
            <a:noFill/>
          </a:ln>
          <a:effectLst>
            <a:innerShdw blurRad="63500" dist="25400" dir="135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55" name="任意多边形 54"/>
          <p:cNvSpPr/>
          <p:nvPr/>
        </p:nvSpPr>
        <p:spPr>
          <a:xfrm rot="16200000">
            <a:off x="7347634" y="4012485"/>
            <a:ext cx="2560705" cy="913168"/>
          </a:xfrm>
          <a:custGeom>
            <a:avLst/>
            <a:gdLst>
              <a:gd name="connsiteX0" fmla="*/ 1920677 w 1920677"/>
              <a:gd name="connsiteY0" fmla="*/ 228242 h 685084"/>
              <a:gd name="connsiteX1" fmla="*/ 1920677 w 1920677"/>
              <a:gd name="connsiteY1" fmla="*/ 456842 h 685084"/>
              <a:gd name="connsiteX2" fmla="*/ 662008 w 1920677"/>
              <a:gd name="connsiteY2" fmla="*/ 456842 h 685084"/>
              <a:gd name="connsiteX3" fmla="*/ 658166 w 1920677"/>
              <a:gd name="connsiteY3" fmla="*/ 475875 h 685084"/>
              <a:gd name="connsiteX4" fmla="*/ 342542 w 1920677"/>
              <a:gd name="connsiteY4" fmla="*/ 685084 h 685084"/>
              <a:gd name="connsiteX5" fmla="*/ 0 w 1920677"/>
              <a:gd name="connsiteY5" fmla="*/ 342542 h 685084"/>
              <a:gd name="connsiteX6" fmla="*/ 342542 w 1920677"/>
              <a:gd name="connsiteY6" fmla="*/ 0 h 685084"/>
              <a:gd name="connsiteX7" fmla="*/ 658166 w 1920677"/>
              <a:gd name="connsiteY7" fmla="*/ 209209 h 685084"/>
              <a:gd name="connsiteX8" fmla="*/ 662008 w 1920677"/>
              <a:gd name="connsiteY8" fmla="*/ 228242 h 68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677" h="685084">
                <a:moveTo>
                  <a:pt x="1920677" y="228242"/>
                </a:moveTo>
                <a:lnTo>
                  <a:pt x="1920677" y="456842"/>
                </a:lnTo>
                <a:lnTo>
                  <a:pt x="662008" y="456842"/>
                </a:lnTo>
                <a:lnTo>
                  <a:pt x="658166" y="475875"/>
                </a:lnTo>
                <a:cubicBezTo>
                  <a:pt x="606165" y="598819"/>
                  <a:pt x="484428" y="685084"/>
                  <a:pt x="342542" y="685084"/>
                </a:cubicBezTo>
                <a:cubicBezTo>
                  <a:pt x="153361" y="685084"/>
                  <a:pt x="0" y="531723"/>
                  <a:pt x="0" y="342542"/>
                </a:cubicBezTo>
                <a:cubicBezTo>
                  <a:pt x="0" y="153361"/>
                  <a:pt x="153361" y="0"/>
                  <a:pt x="342542" y="0"/>
                </a:cubicBezTo>
                <a:cubicBezTo>
                  <a:pt x="484428" y="0"/>
                  <a:pt x="606165" y="86265"/>
                  <a:pt x="658166" y="209209"/>
                </a:cubicBezTo>
                <a:lnTo>
                  <a:pt x="662008" y="228242"/>
                </a:lnTo>
                <a:close/>
              </a:path>
            </a:pathLst>
          </a:custGeom>
          <a:solidFill>
            <a:srgbClr val="E6241A"/>
          </a:solidFill>
          <a:ln>
            <a:noFill/>
          </a:ln>
          <a:effectLst>
            <a:innerShdw blurRad="63500" dist="25400" dir="27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56" name="任意多边形 55"/>
          <p:cNvSpPr/>
          <p:nvPr/>
        </p:nvSpPr>
        <p:spPr>
          <a:xfrm>
            <a:off x="8171401" y="2435484"/>
            <a:ext cx="2620544" cy="913375"/>
          </a:xfrm>
          <a:custGeom>
            <a:avLst/>
            <a:gdLst>
              <a:gd name="connsiteX0" fmla="*/ 342542 w 1966005"/>
              <a:gd name="connsiteY0" fmla="*/ 0 h 685084"/>
              <a:gd name="connsiteX1" fmla="*/ 658166 w 1966005"/>
              <a:gd name="connsiteY1" fmla="*/ 209209 h 685084"/>
              <a:gd name="connsiteX2" fmla="*/ 662008 w 1966005"/>
              <a:gd name="connsiteY2" fmla="*/ 228242 h 685084"/>
              <a:gd name="connsiteX3" fmla="*/ 1966005 w 1966005"/>
              <a:gd name="connsiteY3" fmla="*/ 228242 h 685084"/>
              <a:gd name="connsiteX4" fmla="*/ 1966005 w 1966005"/>
              <a:gd name="connsiteY4" fmla="*/ 456842 h 685084"/>
              <a:gd name="connsiteX5" fmla="*/ 662008 w 1966005"/>
              <a:gd name="connsiteY5" fmla="*/ 456842 h 685084"/>
              <a:gd name="connsiteX6" fmla="*/ 658166 w 1966005"/>
              <a:gd name="connsiteY6" fmla="*/ 475875 h 685084"/>
              <a:gd name="connsiteX7" fmla="*/ 342542 w 1966005"/>
              <a:gd name="connsiteY7" fmla="*/ 685084 h 685084"/>
              <a:gd name="connsiteX8" fmla="*/ 0 w 1966005"/>
              <a:gd name="connsiteY8" fmla="*/ 342542 h 685084"/>
              <a:gd name="connsiteX9" fmla="*/ 342542 w 1966005"/>
              <a:gd name="connsiteY9" fmla="*/ 0 h 68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6005" h="685084">
                <a:moveTo>
                  <a:pt x="342542" y="0"/>
                </a:moveTo>
                <a:cubicBezTo>
                  <a:pt x="484428" y="0"/>
                  <a:pt x="606165" y="86265"/>
                  <a:pt x="658166" y="209209"/>
                </a:cubicBezTo>
                <a:lnTo>
                  <a:pt x="662008" y="228242"/>
                </a:lnTo>
                <a:lnTo>
                  <a:pt x="1966005" y="228242"/>
                </a:lnTo>
                <a:lnTo>
                  <a:pt x="1966005" y="456842"/>
                </a:lnTo>
                <a:lnTo>
                  <a:pt x="662008" y="456842"/>
                </a:lnTo>
                <a:lnTo>
                  <a:pt x="658166" y="475875"/>
                </a:lnTo>
                <a:cubicBezTo>
                  <a:pt x="606165" y="598819"/>
                  <a:pt x="484428" y="685084"/>
                  <a:pt x="342542" y="685084"/>
                </a:cubicBezTo>
                <a:cubicBezTo>
                  <a:pt x="153361" y="685084"/>
                  <a:pt x="0" y="531723"/>
                  <a:pt x="0" y="342542"/>
                </a:cubicBezTo>
                <a:cubicBezTo>
                  <a:pt x="0" y="153361"/>
                  <a:pt x="153361" y="0"/>
                  <a:pt x="342542" y="0"/>
                </a:cubicBezTo>
                <a:close/>
              </a:path>
            </a:pathLst>
          </a:custGeom>
          <a:solidFill>
            <a:srgbClr val="E6241A"/>
          </a:solidFill>
          <a:ln>
            <a:noFill/>
          </a:ln>
          <a:effectLst>
            <a:innerShdw blurRad="63500" dist="25400" dir="162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pic>
        <p:nvPicPr>
          <p:cNvPr id="57" name="图片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0126" y="2309539"/>
            <a:ext cx="2540287" cy="1074696"/>
          </a:xfrm>
          <a:prstGeom prst="rect">
            <a:avLst/>
          </a:prstGeom>
        </p:spPr>
      </p:pic>
      <p:cxnSp>
        <p:nvCxnSpPr>
          <p:cNvPr id="58" name="直接连接符 57"/>
          <p:cNvCxnSpPr/>
          <p:nvPr/>
        </p:nvCxnSpPr>
        <p:spPr>
          <a:xfrm>
            <a:off x="9004826" y="3179404"/>
            <a:ext cx="156082" cy="306268"/>
          </a:xfrm>
          <a:prstGeom prst="line">
            <a:avLst/>
          </a:prstGeom>
          <a:ln w="19050">
            <a:solidFill>
              <a:srgbClr val="C00000"/>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59" name="TextBox 22"/>
          <p:cNvSpPr txBox="1"/>
          <p:nvPr/>
        </p:nvSpPr>
        <p:spPr>
          <a:xfrm>
            <a:off x="8924489" y="3785812"/>
            <a:ext cx="2560437" cy="698003"/>
          </a:xfrm>
          <a:prstGeom prst="rect">
            <a:avLst/>
          </a:prstGeom>
          <a:noFill/>
        </p:spPr>
        <p:txBody>
          <a:bodyPr wrap="square" lIns="87749" tIns="43874" rIns="87749" bIns="4387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lang="zh-CN" altLang="en-US" sz="1100" b="0" kern="0" noProof="1">
                <a:solidFill>
                  <a:schemeClr val="accent3">
                    <a:lumMod val="75000"/>
                  </a:schemeClr>
                </a:solidFill>
                <a:latin typeface="+mn-lt"/>
                <a:ea typeface="+mn-ea"/>
                <a:cs typeface="+mn-ea"/>
                <a:sym typeface="+mn-lt"/>
              </a:rPr>
              <a:t>您的内容打在这里，或者通过复制您的文本后，在此框中选择粘贴，并选择只保留文字。</a:t>
            </a:r>
            <a:endParaRPr lang="en-US" altLang="zh-CN" sz="1100" b="0" kern="0" noProof="1">
              <a:solidFill>
                <a:schemeClr val="accent3">
                  <a:lumMod val="75000"/>
                </a:schemeClr>
              </a:solidFill>
              <a:latin typeface="+mn-lt"/>
              <a:ea typeface="+mn-ea"/>
              <a:cs typeface="+mn-ea"/>
              <a:sym typeface="+mn-lt"/>
            </a:endParaRPr>
          </a:p>
        </p:txBody>
      </p:sp>
      <p:sp>
        <p:nvSpPr>
          <p:cNvPr id="60" name="TextBox 22"/>
          <p:cNvSpPr txBox="1"/>
          <p:nvPr/>
        </p:nvSpPr>
        <p:spPr>
          <a:xfrm>
            <a:off x="6644720" y="1760258"/>
            <a:ext cx="2734310" cy="698003"/>
          </a:xfrm>
          <a:prstGeom prst="rect">
            <a:avLst/>
          </a:prstGeom>
          <a:noFill/>
        </p:spPr>
        <p:txBody>
          <a:bodyPr wrap="square" lIns="87749" tIns="43874" rIns="87749" bIns="4387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lang="zh-CN" altLang="en-US" sz="1100" b="0" kern="0" noProof="1">
                <a:solidFill>
                  <a:schemeClr val="accent3">
                    <a:lumMod val="75000"/>
                  </a:schemeClr>
                </a:solidFill>
                <a:latin typeface="+mn-lt"/>
                <a:ea typeface="+mn-ea"/>
                <a:cs typeface="+mn-ea"/>
                <a:sym typeface="+mn-lt"/>
              </a:rPr>
              <a:t>您的内容打在这里，或者通过复制您的文本后，在此框中选择粘贴，并选择只保留文字。</a:t>
            </a:r>
            <a:endParaRPr lang="en-US" altLang="zh-CN" sz="1100" b="0" kern="0" noProof="1">
              <a:solidFill>
                <a:schemeClr val="accent3">
                  <a:lumMod val="75000"/>
                </a:schemeClr>
              </a:solidFill>
              <a:latin typeface="+mn-lt"/>
              <a:ea typeface="+mn-ea"/>
              <a:cs typeface="+mn-ea"/>
              <a:sym typeface="+mn-lt"/>
            </a:endParaRPr>
          </a:p>
        </p:txBody>
      </p:sp>
      <p:sp>
        <p:nvSpPr>
          <p:cNvPr id="61" name="TextBox 22"/>
          <p:cNvSpPr txBox="1"/>
          <p:nvPr/>
        </p:nvSpPr>
        <p:spPr>
          <a:xfrm>
            <a:off x="4206089" y="4430023"/>
            <a:ext cx="1671083" cy="1104268"/>
          </a:xfrm>
          <a:prstGeom prst="rect">
            <a:avLst/>
          </a:prstGeom>
          <a:noFill/>
        </p:spPr>
        <p:txBody>
          <a:bodyPr wrap="square" lIns="87749" tIns="43874" rIns="87749" bIns="4387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lang="zh-CN" altLang="en-US" sz="1100" b="0" kern="0" noProof="1">
                <a:solidFill>
                  <a:schemeClr val="accent3">
                    <a:lumMod val="75000"/>
                  </a:schemeClr>
                </a:solidFill>
                <a:latin typeface="+mn-lt"/>
                <a:ea typeface="+mn-ea"/>
                <a:cs typeface="+mn-ea"/>
                <a:sym typeface="+mn-lt"/>
              </a:rPr>
              <a:t>您的内容打在这里，或者通过复制您的文本后，在此框中选择粘贴，并选择只保留文字。</a:t>
            </a:r>
            <a:endParaRPr lang="en-US" altLang="zh-CN" sz="1100" b="0" kern="0" noProof="1">
              <a:solidFill>
                <a:schemeClr val="accent3">
                  <a:lumMod val="75000"/>
                </a:schemeClr>
              </a:solidFill>
              <a:latin typeface="+mn-lt"/>
              <a:ea typeface="+mn-ea"/>
              <a:cs typeface="+mn-ea"/>
              <a:sym typeface="+mn-lt"/>
            </a:endParaRPr>
          </a:p>
        </p:txBody>
      </p:sp>
      <p:sp>
        <p:nvSpPr>
          <p:cNvPr id="62" name="TextBox 22"/>
          <p:cNvSpPr txBox="1"/>
          <p:nvPr/>
        </p:nvSpPr>
        <p:spPr>
          <a:xfrm>
            <a:off x="9379032" y="5266806"/>
            <a:ext cx="2560437" cy="698003"/>
          </a:xfrm>
          <a:prstGeom prst="rect">
            <a:avLst/>
          </a:prstGeom>
          <a:noFill/>
        </p:spPr>
        <p:txBody>
          <a:bodyPr wrap="square" lIns="87749" tIns="43874" rIns="87749" bIns="4387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lang="zh-CN" altLang="en-US" sz="1100" b="0" kern="0" noProof="1">
                <a:solidFill>
                  <a:schemeClr val="accent3">
                    <a:lumMod val="75000"/>
                  </a:schemeClr>
                </a:solidFill>
                <a:latin typeface="+mn-lt"/>
                <a:ea typeface="+mn-ea"/>
                <a:cs typeface="+mn-ea"/>
                <a:sym typeface="+mn-lt"/>
              </a:rPr>
              <a:t>您的内容打在这里，或者通过复制您的文本后，在此框中选择粘贴，并选择只保留文字。</a:t>
            </a:r>
            <a:endParaRPr lang="en-US" altLang="zh-CN" sz="1100" b="0" kern="0" noProof="1">
              <a:solidFill>
                <a:schemeClr val="accent3">
                  <a:lumMod val="75000"/>
                </a:schemeClr>
              </a:solidFill>
              <a:latin typeface="+mn-lt"/>
              <a:ea typeface="+mn-ea"/>
              <a:cs typeface="+mn-ea"/>
              <a:sym typeface="+mn-lt"/>
            </a:endParaRPr>
          </a:p>
        </p:txBody>
      </p:sp>
      <p:sp>
        <p:nvSpPr>
          <p:cNvPr id="63" name="TextBox 22"/>
          <p:cNvSpPr txBox="1"/>
          <p:nvPr/>
        </p:nvSpPr>
        <p:spPr>
          <a:xfrm>
            <a:off x="730455" y="2373393"/>
            <a:ext cx="2391140" cy="698003"/>
          </a:xfrm>
          <a:prstGeom prst="rect">
            <a:avLst/>
          </a:prstGeom>
          <a:noFill/>
        </p:spPr>
        <p:txBody>
          <a:bodyPr wrap="square" lIns="87749" tIns="43874" rIns="87749" bIns="4387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lang="zh-CN" altLang="en-US" sz="1100" b="0" kern="0" noProof="1">
                <a:solidFill>
                  <a:schemeClr val="accent3">
                    <a:lumMod val="75000"/>
                  </a:schemeClr>
                </a:solidFill>
                <a:latin typeface="+mn-lt"/>
                <a:ea typeface="+mn-ea"/>
                <a:cs typeface="+mn-ea"/>
                <a:sym typeface="+mn-lt"/>
              </a:rPr>
              <a:t>您的内容打在这里，或者通过复制您的文本后，在此框中选择粘贴，并选择只保留文字。</a:t>
            </a:r>
            <a:endParaRPr lang="en-US" altLang="zh-CN" sz="1100" b="0" kern="0" noProof="1">
              <a:solidFill>
                <a:schemeClr val="accent3">
                  <a:lumMod val="75000"/>
                </a:schemeClr>
              </a:solidFill>
              <a:latin typeface="+mn-lt"/>
              <a:ea typeface="+mn-ea"/>
              <a:cs typeface="+mn-ea"/>
              <a:sym typeface="+mn-lt"/>
            </a:endParaRPr>
          </a:p>
        </p:txBody>
      </p:sp>
      <p:cxnSp>
        <p:nvCxnSpPr>
          <p:cNvPr id="64" name="直接连接符 63"/>
          <p:cNvCxnSpPr/>
          <p:nvPr/>
        </p:nvCxnSpPr>
        <p:spPr>
          <a:xfrm>
            <a:off x="9103658" y="5160630"/>
            <a:ext cx="362199" cy="0"/>
          </a:xfrm>
          <a:prstGeom prst="line">
            <a:avLst/>
          </a:prstGeom>
          <a:ln w="19050">
            <a:solidFill>
              <a:srgbClr val="C00000"/>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60" idx="1"/>
          </p:cNvCxnSpPr>
          <p:nvPr/>
        </p:nvCxnSpPr>
        <p:spPr>
          <a:xfrm flipV="1">
            <a:off x="6454801" y="2109260"/>
            <a:ext cx="189919" cy="372470"/>
          </a:xfrm>
          <a:prstGeom prst="line">
            <a:avLst/>
          </a:prstGeom>
          <a:ln w="19050">
            <a:solidFill>
              <a:srgbClr val="C00000"/>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66" name="TextBox 22"/>
          <p:cNvSpPr txBox="1"/>
          <p:nvPr/>
        </p:nvSpPr>
        <p:spPr>
          <a:xfrm>
            <a:off x="6720140" y="3793231"/>
            <a:ext cx="1641372" cy="1104268"/>
          </a:xfrm>
          <a:prstGeom prst="rect">
            <a:avLst/>
          </a:prstGeom>
          <a:noFill/>
        </p:spPr>
        <p:txBody>
          <a:bodyPr wrap="square" lIns="87749" tIns="43874" rIns="87749" bIns="4387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lang="zh-CN" altLang="en-US" sz="1100" b="0" kern="0" noProof="1">
                <a:solidFill>
                  <a:schemeClr val="accent3">
                    <a:lumMod val="75000"/>
                  </a:schemeClr>
                </a:solidFill>
                <a:latin typeface="+mn-lt"/>
                <a:ea typeface="+mn-ea"/>
                <a:cs typeface="+mn-ea"/>
                <a:sym typeface="+mn-lt"/>
              </a:rPr>
              <a:t>您的内容打在这里，或者通过复制您的文本后，在此框中选择粘贴，并选择只保留文字。</a:t>
            </a:r>
            <a:endParaRPr lang="en-US" altLang="zh-CN" sz="1100" b="0" kern="0" noProof="1">
              <a:solidFill>
                <a:schemeClr val="accent3">
                  <a:lumMod val="75000"/>
                </a:schemeClr>
              </a:solidFill>
              <a:latin typeface="+mn-lt"/>
              <a:ea typeface="+mn-ea"/>
              <a:cs typeface="+mn-ea"/>
              <a:sym typeface="+mn-lt"/>
            </a:endParaRPr>
          </a:p>
        </p:txBody>
      </p:sp>
      <p:cxnSp>
        <p:nvCxnSpPr>
          <p:cNvPr id="67" name="直接连接符 66"/>
          <p:cNvCxnSpPr/>
          <p:nvPr/>
        </p:nvCxnSpPr>
        <p:spPr>
          <a:xfrm flipV="1">
            <a:off x="6530157" y="4620700"/>
            <a:ext cx="189918" cy="307855"/>
          </a:xfrm>
          <a:prstGeom prst="line">
            <a:avLst/>
          </a:prstGeom>
          <a:ln w="19050">
            <a:solidFill>
              <a:srgbClr val="C00000"/>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4066762" y="4726840"/>
            <a:ext cx="189918" cy="307855"/>
          </a:xfrm>
          <a:prstGeom prst="line">
            <a:avLst/>
          </a:prstGeom>
          <a:ln w="19050">
            <a:solidFill>
              <a:srgbClr val="C00000"/>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3002540" y="2481728"/>
            <a:ext cx="189918" cy="223208"/>
          </a:xfrm>
          <a:prstGeom prst="line">
            <a:avLst/>
          </a:prstGeom>
          <a:ln w="19050">
            <a:solidFill>
              <a:srgbClr val="C00000"/>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8259815" y="2523918"/>
            <a:ext cx="736339" cy="736506"/>
            <a:chOff x="6196744" y="2089814"/>
            <a:chExt cx="552422" cy="552422"/>
          </a:xfrm>
        </p:grpSpPr>
        <p:grpSp>
          <p:nvGrpSpPr>
            <p:cNvPr id="71" name="组合 70"/>
            <p:cNvGrpSpPr/>
            <p:nvPr/>
          </p:nvGrpSpPr>
          <p:grpSpPr>
            <a:xfrm>
              <a:off x="6196744" y="2089814"/>
              <a:ext cx="552422" cy="552422"/>
              <a:chOff x="304800" y="673100"/>
              <a:chExt cx="4000500" cy="4000500"/>
            </a:xfrm>
            <a:effectLst>
              <a:outerShdw blurRad="444500" dist="254000" dir="684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72" name="矩形 71"/>
            <p:cNvSpPr/>
            <p:nvPr/>
          </p:nvSpPr>
          <p:spPr>
            <a:xfrm>
              <a:off x="6309656" y="2185954"/>
              <a:ext cx="352607" cy="277020"/>
            </a:xfrm>
            <a:prstGeom prst="rect">
              <a:avLst/>
            </a:prstGeom>
          </p:spPr>
          <p:txBody>
            <a:bodyPr wrap="none">
              <a:spAutoFit/>
            </a:bodyPr>
            <a:lstStyle/>
            <a:p>
              <a:r>
                <a:rPr lang="en-US" altLang="zh-CN" dirty="0" smtClean="0">
                  <a:solidFill>
                    <a:srgbClr val="C00000"/>
                  </a:solidFill>
                  <a:latin typeface="+mn-lt"/>
                  <a:ea typeface="+mn-ea"/>
                  <a:cs typeface="+mn-ea"/>
                  <a:sym typeface="+mn-lt"/>
                </a:rPr>
                <a:t>01</a:t>
              </a:r>
              <a:endParaRPr lang="zh-CN" altLang="en-US" dirty="0">
                <a:solidFill>
                  <a:srgbClr val="C00000"/>
                </a:solidFill>
                <a:latin typeface="+mn-lt"/>
                <a:ea typeface="+mn-ea"/>
                <a:cs typeface="+mn-ea"/>
                <a:sym typeface="+mn-lt"/>
              </a:endParaRPr>
            </a:p>
          </p:txBody>
        </p:sp>
      </p:grpSp>
      <p:grpSp>
        <p:nvGrpSpPr>
          <p:cNvPr id="75" name="组合 74"/>
          <p:cNvGrpSpPr/>
          <p:nvPr/>
        </p:nvGrpSpPr>
        <p:grpSpPr>
          <a:xfrm>
            <a:off x="8259815" y="4924480"/>
            <a:ext cx="736339" cy="736506"/>
            <a:chOff x="6196744" y="3890375"/>
            <a:chExt cx="552422" cy="552422"/>
          </a:xfrm>
        </p:grpSpPr>
        <p:grpSp>
          <p:nvGrpSpPr>
            <p:cNvPr id="76" name="组合 75"/>
            <p:cNvGrpSpPr/>
            <p:nvPr/>
          </p:nvGrpSpPr>
          <p:grpSpPr>
            <a:xfrm>
              <a:off x="6196744" y="3890375"/>
              <a:ext cx="552422" cy="552422"/>
              <a:chOff x="304800" y="673100"/>
              <a:chExt cx="4000500" cy="4000500"/>
            </a:xfrm>
            <a:effectLst>
              <a:outerShdw blurRad="444500" dist="254000" dir="684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77" name="矩形 76"/>
            <p:cNvSpPr/>
            <p:nvPr/>
          </p:nvSpPr>
          <p:spPr>
            <a:xfrm>
              <a:off x="6299432" y="3988296"/>
              <a:ext cx="352607" cy="277020"/>
            </a:xfrm>
            <a:prstGeom prst="rect">
              <a:avLst/>
            </a:prstGeom>
          </p:spPr>
          <p:txBody>
            <a:bodyPr wrap="none">
              <a:spAutoFit/>
            </a:bodyPr>
            <a:lstStyle/>
            <a:p>
              <a:r>
                <a:rPr lang="en-US" altLang="zh-CN" dirty="0" smtClean="0">
                  <a:solidFill>
                    <a:srgbClr val="C00000"/>
                  </a:solidFill>
                  <a:latin typeface="+mn-lt"/>
                  <a:ea typeface="+mn-ea"/>
                  <a:cs typeface="+mn-ea"/>
                  <a:sym typeface="+mn-lt"/>
                </a:rPr>
                <a:t>02</a:t>
              </a:r>
              <a:endParaRPr lang="zh-CN" altLang="en-US" dirty="0">
                <a:solidFill>
                  <a:srgbClr val="C00000"/>
                </a:solidFill>
                <a:latin typeface="+mn-lt"/>
                <a:ea typeface="+mn-ea"/>
                <a:cs typeface="+mn-ea"/>
                <a:sym typeface="+mn-lt"/>
              </a:endParaRPr>
            </a:p>
          </p:txBody>
        </p:sp>
      </p:grpSp>
      <p:grpSp>
        <p:nvGrpSpPr>
          <p:cNvPr id="80" name="组合 79"/>
          <p:cNvGrpSpPr/>
          <p:nvPr/>
        </p:nvGrpSpPr>
        <p:grpSpPr>
          <a:xfrm>
            <a:off x="5862484" y="4932636"/>
            <a:ext cx="736339" cy="736506"/>
            <a:chOff x="4398199" y="3896492"/>
            <a:chExt cx="552422" cy="552422"/>
          </a:xfrm>
        </p:grpSpPr>
        <p:grpSp>
          <p:nvGrpSpPr>
            <p:cNvPr id="81" name="组合 80"/>
            <p:cNvGrpSpPr/>
            <p:nvPr/>
          </p:nvGrpSpPr>
          <p:grpSpPr>
            <a:xfrm>
              <a:off x="4398199" y="3896492"/>
              <a:ext cx="552422" cy="552422"/>
              <a:chOff x="304800" y="673100"/>
              <a:chExt cx="4000500" cy="4000500"/>
            </a:xfrm>
            <a:effectLst>
              <a:outerShdw blurRad="444500" dist="254000" dir="684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84" name="椭圆 8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82" name="矩形 81"/>
            <p:cNvSpPr/>
            <p:nvPr/>
          </p:nvSpPr>
          <p:spPr>
            <a:xfrm>
              <a:off x="4504740" y="3988296"/>
              <a:ext cx="352607" cy="277020"/>
            </a:xfrm>
            <a:prstGeom prst="rect">
              <a:avLst/>
            </a:prstGeom>
          </p:spPr>
          <p:txBody>
            <a:bodyPr wrap="none">
              <a:spAutoFit/>
            </a:bodyPr>
            <a:lstStyle/>
            <a:p>
              <a:r>
                <a:rPr lang="en-US" altLang="zh-CN" dirty="0" smtClean="0">
                  <a:solidFill>
                    <a:srgbClr val="C00000"/>
                  </a:solidFill>
                  <a:latin typeface="+mn-lt"/>
                  <a:ea typeface="+mn-ea"/>
                  <a:cs typeface="+mn-ea"/>
                  <a:sym typeface="+mn-lt"/>
                </a:rPr>
                <a:t>03</a:t>
              </a:r>
              <a:endParaRPr lang="zh-CN" altLang="en-US" dirty="0">
                <a:solidFill>
                  <a:srgbClr val="C00000"/>
                </a:solidFill>
                <a:latin typeface="+mn-lt"/>
                <a:ea typeface="+mn-ea"/>
                <a:cs typeface="+mn-ea"/>
                <a:sym typeface="+mn-lt"/>
              </a:endParaRPr>
            </a:p>
          </p:txBody>
        </p:sp>
      </p:grpSp>
      <p:grpSp>
        <p:nvGrpSpPr>
          <p:cNvPr id="85" name="组合 84"/>
          <p:cNvGrpSpPr/>
          <p:nvPr/>
        </p:nvGrpSpPr>
        <p:grpSpPr>
          <a:xfrm>
            <a:off x="5862484" y="2523917"/>
            <a:ext cx="736339" cy="968635"/>
            <a:chOff x="4398199" y="2089814"/>
            <a:chExt cx="552422" cy="726532"/>
          </a:xfrm>
        </p:grpSpPr>
        <p:grpSp>
          <p:nvGrpSpPr>
            <p:cNvPr id="86" name="组合 85"/>
            <p:cNvGrpSpPr/>
            <p:nvPr/>
          </p:nvGrpSpPr>
          <p:grpSpPr>
            <a:xfrm>
              <a:off x="4398199" y="2089814"/>
              <a:ext cx="552422" cy="552422"/>
              <a:chOff x="304800" y="673100"/>
              <a:chExt cx="4000500" cy="4000500"/>
            </a:xfrm>
            <a:effectLst>
              <a:outerShdw blurRad="444500" dist="254000" dir="684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90" name="椭圆 8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87" name="Rectangle 5"/>
            <p:cNvSpPr>
              <a:spLocks noChangeArrowheads="1"/>
            </p:cNvSpPr>
            <p:nvPr/>
          </p:nvSpPr>
          <p:spPr bwMode="auto">
            <a:xfrm>
              <a:off x="4509115" y="2808408"/>
              <a:ext cx="6350" cy="7938"/>
            </a:xfrm>
            <a:prstGeom prst="rect">
              <a:avLst/>
            </a:prstGeom>
            <a:solidFill>
              <a:srgbClr val="ED4B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mn-lt"/>
                <a:ea typeface="+mn-ea"/>
                <a:cs typeface="+mn-ea"/>
                <a:sym typeface="+mn-lt"/>
              </a:endParaRPr>
            </a:p>
          </p:txBody>
        </p:sp>
        <p:sp>
          <p:nvSpPr>
            <p:cNvPr id="88" name="矩形 87"/>
            <p:cNvSpPr/>
            <p:nvPr/>
          </p:nvSpPr>
          <p:spPr>
            <a:xfrm>
              <a:off x="4504740" y="2158182"/>
              <a:ext cx="352607" cy="277020"/>
            </a:xfrm>
            <a:prstGeom prst="rect">
              <a:avLst/>
            </a:prstGeom>
          </p:spPr>
          <p:txBody>
            <a:bodyPr wrap="none">
              <a:spAutoFit/>
            </a:bodyPr>
            <a:lstStyle/>
            <a:p>
              <a:r>
                <a:rPr lang="en-US" altLang="zh-CN" dirty="0" smtClean="0">
                  <a:solidFill>
                    <a:srgbClr val="C00000"/>
                  </a:solidFill>
                  <a:latin typeface="+mn-lt"/>
                  <a:ea typeface="+mn-ea"/>
                  <a:cs typeface="+mn-ea"/>
                  <a:sym typeface="+mn-lt"/>
                </a:rPr>
                <a:t>04</a:t>
              </a:r>
              <a:endParaRPr lang="zh-CN" altLang="en-US" dirty="0">
                <a:solidFill>
                  <a:srgbClr val="C00000"/>
                </a:solidFill>
                <a:latin typeface="+mn-lt"/>
                <a:ea typeface="+mn-ea"/>
                <a:cs typeface="+mn-ea"/>
                <a:sym typeface="+mn-lt"/>
              </a:endParaRPr>
            </a:p>
          </p:txBody>
        </p:sp>
      </p:grpSp>
      <p:grpSp>
        <p:nvGrpSpPr>
          <p:cNvPr id="91" name="组合 90"/>
          <p:cNvGrpSpPr/>
          <p:nvPr/>
        </p:nvGrpSpPr>
        <p:grpSpPr>
          <a:xfrm>
            <a:off x="3307230" y="2523918"/>
            <a:ext cx="736339" cy="736506"/>
            <a:chOff x="2481176" y="2089814"/>
            <a:chExt cx="552422" cy="552422"/>
          </a:xfrm>
        </p:grpSpPr>
        <p:grpSp>
          <p:nvGrpSpPr>
            <p:cNvPr id="92" name="组合 91"/>
            <p:cNvGrpSpPr/>
            <p:nvPr/>
          </p:nvGrpSpPr>
          <p:grpSpPr>
            <a:xfrm>
              <a:off x="2481176" y="2089814"/>
              <a:ext cx="552422" cy="552422"/>
              <a:chOff x="304800" y="673100"/>
              <a:chExt cx="4000500" cy="4000500"/>
            </a:xfrm>
            <a:effectLst>
              <a:outerShdw blurRad="444500" dist="254000" dir="684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95" name="椭圆 9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93" name="矩形 92"/>
            <p:cNvSpPr/>
            <p:nvPr/>
          </p:nvSpPr>
          <p:spPr>
            <a:xfrm>
              <a:off x="2561813" y="2158182"/>
              <a:ext cx="352607" cy="277020"/>
            </a:xfrm>
            <a:prstGeom prst="rect">
              <a:avLst/>
            </a:prstGeom>
          </p:spPr>
          <p:txBody>
            <a:bodyPr wrap="none">
              <a:spAutoFit/>
            </a:bodyPr>
            <a:lstStyle/>
            <a:p>
              <a:r>
                <a:rPr lang="en-US" altLang="zh-CN" dirty="0" smtClean="0">
                  <a:solidFill>
                    <a:srgbClr val="C00000"/>
                  </a:solidFill>
                  <a:latin typeface="+mn-lt"/>
                  <a:ea typeface="+mn-ea"/>
                  <a:cs typeface="+mn-ea"/>
                  <a:sym typeface="+mn-lt"/>
                </a:rPr>
                <a:t>05</a:t>
              </a:r>
              <a:endParaRPr lang="zh-CN" altLang="en-US" dirty="0">
                <a:solidFill>
                  <a:srgbClr val="C00000"/>
                </a:solidFill>
                <a:latin typeface="+mn-lt"/>
                <a:ea typeface="+mn-ea"/>
                <a:cs typeface="+mn-ea"/>
                <a:sym typeface="+mn-lt"/>
              </a:endParaRPr>
            </a:p>
          </p:txBody>
        </p:sp>
      </p:grpSp>
      <p:grpSp>
        <p:nvGrpSpPr>
          <p:cNvPr id="96" name="组合 95"/>
          <p:cNvGrpSpPr/>
          <p:nvPr/>
        </p:nvGrpSpPr>
        <p:grpSpPr>
          <a:xfrm>
            <a:off x="3307230" y="4924480"/>
            <a:ext cx="736339" cy="736506"/>
            <a:chOff x="2481176" y="3890375"/>
            <a:chExt cx="552422" cy="552422"/>
          </a:xfrm>
        </p:grpSpPr>
        <p:grpSp>
          <p:nvGrpSpPr>
            <p:cNvPr id="97" name="组合 96"/>
            <p:cNvGrpSpPr/>
            <p:nvPr/>
          </p:nvGrpSpPr>
          <p:grpSpPr>
            <a:xfrm>
              <a:off x="2481176" y="3890375"/>
              <a:ext cx="552422" cy="552422"/>
              <a:chOff x="304800" y="673100"/>
              <a:chExt cx="4000500" cy="4000500"/>
            </a:xfrm>
            <a:effectLst>
              <a:outerShdw blurRad="444500" dist="254000" dir="684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00" name="椭圆 9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98" name="矩形 97"/>
            <p:cNvSpPr/>
            <p:nvPr/>
          </p:nvSpPr>
          <p:spPr>
            <a:xfrm>
              <a:off x="2561813" y="3967575"/>
              <a:ext cx="352607" cy="277020"/>
            </a:xfrm>
            <a:prstGeom prst="rect">
              <a:avLst/>
            </a:prstGeom>
          </p:spPr>
          <p:txBody>
            <a:bodyPr wrap="none">
              <a:spAutoFit/>
            </a:bodyPr>
            <a:lstStyle/>
            <a:p>
              <a:r>
                <a:rPr lang="en-US" altLang="zh-CN" dirty="0" smtClean="0">
                  <a:solidFill>
                    <a:srgbClr val="C00000"/>
                  </a:solidFill>
                  <a:latin typeface="+mn-lt"/>
                  <a:ea typeface="+mn-ea"/>
                  <a:cs typeface="+mn-ea"/>
                  <a:sym typeface="+mn-lt"/>
                </a:rPr>
                <a:t>06</a:t>
              </a:r>
              <a:endParaRPr lang="zh-CN" altLang="en-US" dirty="0">
                <a:solidFill>
                  <a:srgbClr val="C00000"/>
                </a:solidFill>
                <a:latin typeface="+mn-lt"/>
                <a:ea typeface="+mn-ea"/>
                <a:cs typeface="+mn-ea"/>
                <a:sym typeface="+mn-lt"/>
              </a:endParaRPr>
            </a:p>
          </p:txBody>
        </p:sp>
      </p:grpSp>
      <p:sp>
        <p:nvSpPr>
          <p:cNvPr id="101" name="矩形 100"/>
          <p:cNvSpPr>
            <a:spLocks noChangeArrowheads="1"/>
          </p:cNvSpPr>
          <p:nvPr/>
        </p:nvSpPr>
        <p:spPr bwMode="auto">
          <a:xfrm>
            <a:off x="9015664" y="3326620"/>
            <a:ext cx="1836850" cy="52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6" tIns="55277" rIns="110556" bIns="55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b="0" dirty="0">
                <a:solidFill>
                  <a:srgbClr val="C00000"/>
                </a:solidFill>
                <a:latin typeface="+mn-lt"/>
                <a:ea typeface="+mn-ea"/>
                <a:cs typeface="+mn-ea"/>
                <a:sym typeface="+mn-lt"/>
              </a:rPr>
              <a:t>线上平台全面铺开</a:t>
            </a:r>
            <a:endParaRPr lang="en-US" altLang="zh-CN" sz="1300" b="0" dirty="0">
              <a:solidFill>
                <a:srgbClr val="C00000"/>
              </a:solidFill>
              <a:latin typeface="+mn-lt"/>
              <a:ea typeface="+mn-ea"/>
              <a:cs typeface="+mn-ea"/>
              <a:sym typeface="+mn-lt"/>
            </a:endParaRPr>
          </a:p>
          <a:p>
            <a:pPr eaLnBrk="1" hangingPunct="1">
              <a:spcBef>
                <a:spcPct val="0"/>
              </a:spcBef>
              <a:buFont typeface="Arial" panose="020B0604020202020204" pitchFamily="34" charset="0"/>
              <a:buNone/>
            </a:pPr>
            <a:r>
              <a:rPr lang="zh-CN" altLang="en-US" sz="1300" b="0" dirty="0">
                <a:solidFill>
                  <a:srgbClr val="C00000"/>
                </a:solidFill>
                <a:latin typeface="+mn-lt"/>
                <a:ea typeface="+mn-ea"/>
                <a:cs typeface="+mn-ea"/>
                <a:sym typeface="+mn-lt"/>
              </a:rPr>
              <a:t>优化运营</a:t>
            </a:r>
          </a:p>
        </p:txBody>
      </p:sp>
      <p:sp>
        <p:nvSpPr>
          <p:cNvPr id="102" name="矩形 101"/>
          <p:cNvSpPr>
            <a:spLocks noChangeArrowheads="1"/>
          </p:cNvSpPr>
          <p:nvPr/>
        </p:nvSpPr>
        <p:spPr bwMode="auto">
          <a:xfrm>
            <a:off x="9482493" y="4799537"/>
            <a:ext cx="2075136" cy="7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6" tIns="55277" rIns="110556" bIns="55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b="0" dirty="0">
                <a:solidFill>
                  <a:srgbClr val="C00000"/>
                </a:solidFill>
                <a:latin typeface="+mn-lt"/>
                <a:ea typeface="+mn-ea"/>
                <a:cs typeface="+mn-ea"/>
                <a:sym typeface="+mn-lt"/>
              </a:rPr>
              <a:t>市场战有率达到</a:t>
            </a:r>
            <a:r>
              <a:rPr lang="en-US" altLang="zh-CN" sz="2700" b="0" dirty="0">
                <a:solidFill>
                  <a:srgbClr val="C00000"/>
                </a:solidFill>
                <a:latin typeface="+mn-lt"/>
                <a:ea typeface="+mn-ea"/>
                <a:cs typeface="+mn-ea"/>
                <a:sym typeface="+mn-lt"/>
              </a:rPr>
              <a:t>60%</a:t>
            </a:r>
            <a:endParaRPr lang="zh-CN" altLang="en-US" sz="2700" b="0" dirty="0">
              <a:solidFill>
                <a:srgbClr val="C00000"/>
              </a:solidFill>
              <a:latin typeface="+mn-lt"/>
              <a:ea typeface="+mn-ea"/>
              <a:cs typeface="+mn-ea"/>
              <a:sym typeface="+mn-lt"/>
            </a:endParaRPr>
          </a:p>
        </p:txBody>
      </p:sp>
      <p:sp>
        <p:nvSpPr>
          <p:cNvPr id="103" name="矩形 102"/>
          <p:cNvSpPr>
            <a:spLocks noChangeArrowheads="1"/>
          </p:cNvSpPr>
          <p:nvPr/>
        </p:nvSpPr>
        <p:spPr bwMode="auto">
          <a:xfrm>
            <a:off x="6316144" y="3335499"/>
            <a:ext cx="2258811" cy="52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6" tIns="55277" rIns="110556" bIns="55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b="0" dirty="0">
                <a:solidFill>
                  <a:srgbClr val="C00000"/>
                </a:solidFill>
                <a:latin typeface="+mn-lt"/>
                <a:ea typeface="+mn-ea"/>
                <a:cs typeface="+mn-ea"/>
                <a:sym typeface="+mn-lt"/>
              </a:rPr>
              <a:t>线下实体覆盖率翻 </a:t>
            </a:r>
            <a:r>
              <a:rPr lang="en-US" altLang="zh-CN" sz="2700" b="0" dirty="0">
                <a:solidFill>
                  <a:srgbClr val="C00000"/>
                </a:solidFill>
                <a:latin typeface="+mn-lt"/>
                <a:ea typeface="+mn-ea"/>
                <a:cs typeface="+mn-ea"/>
                <a:sym typeface="+mn-lt"/>
              </a:rPr>
              <a:t>3 </a:t>
            </a:r>
            <a:r>
              <a:rPr lang="zh-CN" altLang="en-US" sz="1300" b="0" dirty="0">
                <a:solidFill>
                  <a:srgbClr val="C00000"/>
                </a:solidFill>
                <a:latin typeface="+mn-lt"/>
                <a:ea typeface="+mn-ea"/>
                <a:cs typeface="+mn-ea"/>
                <a:sym typeface="+mn-lt"/>
              </a:rPr>
              <a:t>番</a:t>
            </a:r>
          </a:p>
        </p:txBody>
      </p:sp>
      <p:sp>
        <p:nvSpPr>
          <p:cNvPr id="104" name="矩形 103"/>
          <p:cNvSpPr>
            <a:spLocks noChangeArrowheads="1"/>
          </p:cNvSpPr>
          <p:nvPr/>
        </p:nvSpPr>
        <p:spPr bwMode="auto">
          <a:xfrm>
            <a:off x="6592274" y="1341562"/>
            <a:ext cx="2433783" cy="52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6" tIns="55277" rIns="110556" bIns="55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b="0" dirty="0">
                <a:solidFill>
                  <a:srgbClr val="C00000"/>
                </a:solidFill>
                <a:latin typeface="+mn-lt"/>
                <a:ea typeface="+mn-ea"/>
                <a:cs typeface="+mn-ea"/>
                <a:sym typeface="+mn-lt"/>
              </a:rPr>
              <a:t>全年营业额达到至少</a:t>
            </a:r>
            <a:r>
              <a:rPr lang="en-US" altLang="zh-CN" sz="2700" b="0" dirty="0">
                <a:solidFill>
                  <a:srgbClr val="C00000"/>
                </a:solidFill>
                <a:latin typeface="+mn-lt"/>
                <a:ea typeface="+mn-ea"/>
                <a:cs typeface="+mn-ea"/>
                <a:sym typeface="+mn-lt"/>
              </a:rPr>
              <a:t>2</a:t>
            </a:r>
            <a:r>
              <a:rPr lang="zh-CN" altLang="en-US" sz="1300" b="0" dirty="0">
                <a:solidFill>
                  <a:srgbClr val="C00000"/>
                </a:solidFill>
                <a:latin typeface="+mn-lt"/>
                <a:ea typeface="+mn-ea"/>
                <a:cs typeface="+mn-ea"/>
                <a:sym typeface="+mn-lt"/>
              </a:rPr>
              <a:t>个亿</a:t>
            </a:r>
          </a:p>
        </p:txBody>
      </p:sp>
      <p:sp>
        <p:nvSpPr>
          <p:cNvPr id="105" name="矩形 104"/>
          <p:cNvSpPr>
            <a:spLocks noChangeArrowheads="1"/>
          </p:cNvSpPr>
          <p:nvPr/>
        </p:nvSpPr>
        <p:spPr bwMode="auto">
          <a:xfrm>
            <a:off x="829283" y="1902475"/>
            <a:ext cx="2289094" cy="7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6" tIns="55277" rIns="110556" bIns="55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b="0" dirty="0">
                <a:solidFill>
                  <a:srgbClr val="C00000"/>
                </a:solidFill>
                <a:latin typeface="+mn-lt"/>
                <a:ea typeface="+mn-ea"/>
                <a:cs typeface="+mn-ea"/>
                <a:sym typeface="+mn-lt"/>
              </a:rPr>
              <a:t>发展全国各地</a:t>
            </a:r>
            <a:r>
              <a:rPr lang="en-US" altLang="zh-CN" sz="2700" b="0" dirty="0">
                <a:solidFill>
                  <a:srgbClr val="C00000"/>
                </a:solidFill>
                <a:latin typeface="+mn-lt"/>
                <a:ea typeface="+mn-ea"/>
                <a:cs typeface="+mn-ea"/>
                <a:sym typeface="+mn-lt"/>
              </a:rPr>
              <a:t>200</a:t>
            </a:r>
            <a:r>
              <a:rPr lang="zh-CN" altLang="en-US" sz="1300" b="0" dirty="0">
                <a:solidFill>
                  <a:srgbClr val="C00000"/>
                </a:solidFill>
                <a:latin typeface="+mn-lt"/>
                <a:ea typeface="+mn-ea"/>
                <a:cs typeface="+mn-ea"/>
                <a:sym typeface="+mn-lt"/>
              </a:rPr>
              <a:t>个门店</a:t>
            </a:r>
          </a:p>
        </p:txBody>
      </p:sp>
      <p:sp>
        <p:nvSpPr>
          <p:cNvPr id="106" name="矩形 105"/>
          <p:cNvSpPr>
            <a:spLocks noChangeArrowheads="1"/>
          </p:cNvSpPr>
          <p:nvPr/>
        </p:nvSpPr>
        <p:spPr bwMode="auto">
          <a:xfrm>
            <a:off x="4389478" y="4191677"/>
            <a:ext cx="1304302" cy="31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6" tIns="55277" rIns="110556" bIns="5527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b="0" dirty="0">
                <a:solidFill>
                  <a:srgbClr val="C00000"/>
                </a:solidFill>
                <a:latin typeface="+mn-lt"/>
                <a:ea typeface="+mn-ea"/>
                <a:cs typeface="+mn-ea"/>
                <a:sym typeface="+mn-lt"/>
              </a:rPr>
              <a:t>添加标题文字</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right)">
                                      <p:cBhvr>
                                        <p:cTn id="12" dur="500"/>
                                        <p:tgtEl>
                                          <p:spTgt spid="56"/>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p:cTn id="36" dur="500" fill="hold"/>
                                        <p:tgtEl>
                                          <p:spTgt spid="80"/>
                                        </p:tgtEl>
                                        <p:attrNameLst>
                                          <p:attrName>ppt_w</p:attrName>
                                        </p:attrNameLst>
                                      </p:cBhvr>
                                      <p:tavLst>
                                        <p:tav tm="0">
                                          <p:val>
                                            <p:fltVal val="0"/>
                                          </p:val>
                                        </p:tav>
                                        <p:tav tm="100000">
                                          <p:val>
                                            <p:strVal val="#ppt_w"/>
                                          </p:val>
                                        </p:tav>
                                      </p:tavLst>
                                    </p:anim>
                                    <p:anim calcmode="lin" valueType="num">
                                      <p:cBhvr>
                                        <p:cTn id="37" dur="500" fill="hold"/>
                                        <p:tgtEl>
                                          <p:spTgt spid="80"/>
                                        </p:tgtEl>
                                        <p:attrNameLst>
                                          <p:attrName>ppt_h</p:attrName>
                                        </p:attrNameLst>
                                      </p:cBhvr>
                                      <p:tavLst>
                                        <p:tav tm="0">
                                          <p:val>
                                            <p:fltVal val="0"/>
                                          </p:val>
                                        </p:tav>
                                        <p:tav tm="100000">
                                          <p:val>
                                            <p:strVal val="#ppt_h"/>
                                          </p:val>
                                        </p:tav>
                                      </p:tavLst>
                                    </p:anim>
                                    <p:animEffect transition="in" filter="fade">
                                      <p:cBhvr>
                                        <p:cTn id="38" dur="500"/>
                                        <p:tgtEl>
                                          <p:spTgt spid="8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p:cTn id="47" dur="500" fill="hold"/>
                                        <p:tgtEl>
                                          <p:spTgt spid="85"/>
                                        </p:tgtEl>
                                        <p:attrNameLst>
                                          <p:attrName>ppt_w</p:attrName>
                                        </p:attrNameLst>
                                      </p:cBhvr>
                                      <p:tavLst>
                                        <p:tav tm="0">
                                          <p:val>
                                            <p:fltVal val="0"/>
                                          </p:val>
                                        </p:tav>
                                        <p:tav tm="100000">
                                          <p:val>
                                            <p:strVal val="#ppt_w"/>
                                          </p:val>
                                        </p:tav>
                                      </p:tavLst>
                                    </p:anim>
                                    <p:anim calcmode="lin" valueType="num">
                                      <p:cBhvr>
                                        <p:cTn id="48" dur="500" fill="hold"/>
                                        <p:tgtEl>
                                          <p:spTgt spid="85"/>
                                        </p:tgtEl>
                                        <p:attrNameLst>
                                          <p:attrName>ppt_h</p:attrName>
                                        </p:attrNameLst>
                                      </p:cBhvr>
                                      <p:tavLst>
                                        <p:tav tm="0">
                                          <p:val>
                                            <p:fltVal val="0"/>
                                          </p:val>
                                        </p:tav>
                                        <p:tav tm="100000">
                                          <p:val>
                                            <p:strVal val="#ppt_h"/>
                                          </p:val>
                                        </p:tav>
                                      </p:tavLst>
                                    </p:anim>
                                    <p:animEffect transition="in" filter="fade">
                                      <p:cBhvr>
                                        <p:cTn id="49" dur="500"/>
                                        <p:tgtEl>
                                          <p:spTgt spid="85"/>
                                        </p:tgtEl>
                                      </p:cBhvr>
                                    </p:animEffect>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right)">
                                      <p:cBhvr>
                                        <p:cTn id="53" dur="500"/>
                                        <p:tgtEl>
                                          <p:spTgt spid="52"/>
                                        </p:tgtEl>
                                      </p:cBhvr>
                                    </p:animEffect>
                                  </p:childTnLst>
                                </p:cTn>
                              </p:par>
                            </p:childTnLst>
                          </p:cTn>
                        </p:par>
                        <p:par>
                          <p:cTn id="54" fill="hold">
                            <p:stCondLst>
                              <p:cond delay="1500"/>
                            </p:stCondLst>
                            <p:childTnLst>
                              <p:par>
                                <p:cTn id="55" presetID="53" presetClass="entr" presetSubtype="16" fill="hold" nodeType="after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2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2500"/>
                            </p:stCondLst>
                            <p:childTnLst>
                              <p:par>
                                <p:cTn id="65" presetID="53" presetClass="entr" presetSubtype="16"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 calcmode="lin" valueType="num">
                                      <p:cBhvr>
                                        <p:cTn id="67" dur="500" fill="hold"/>
                                        <p:tgtEl>
                                          <p:spTgt spid="96"/>
                                        </p:tgtEl>
                                        <p:attrNameLst>
                                          <p:attrName>ppt_w</p:attrName>
                                        </p:attrNameLst>
                                      </p:cBhvr>
                                      <p:tavLst>
                                        <p:tav tm="0">
                                          <p:val>
                                            <p:fltVal val="0"/>
                                          </p:val>
                                        </p:tav>
                                        <p:tav tm="100000">
                                          <p:val>
                                            <p:strVal val="#ppt_w"/>
                                          </p:val>
                                        </p:tav>
                                      </p:tavLst>
                                    </p:anim>
                                    <p:anim calcmode="lin" valueType="num">
                                      <p:cBhvr>
                                        <p:cTn id="68" dur="500" fill="hold"/>
                                        <p:tgtEl>
                                          <p:spTgt spid="96"/>
                                        </p:tgtEl>
                                        <p:attrNameLst>
                                          <p:attrName>ppt_h</p:attrName>
                                        </p:attrNameLst>
                                      </p:cBhvr>
                                      <p:tavLst>
                                        <p:tav tm="0">
                                          <p:val>
                                            <p:fltVal val="0"/>
                                          </p:val>
                                        </p:tav>
                                        <p:tav tm="100000">
                                          <p:val>
                                            <p:strVal val="#ppt_h"/>
                                          </p:val>
                                        </p:tav>
                                      </p:tavLst>
                                    </p:anim>
                                    <p:animEffect transition="in" filter="fade">
                                      <p:cBhvr>
                                        <p:cTn id="69" dur="500"/>
                                        <p:tgtEl>
                                          <p:spTgt spid="96"/>
                                        </p:tgtEl>
                                      </p:cBhvr>
                                    </p:animEffect>
                                  </p:childTnLst>
                                </p:cTn>
                              </p:par>
                            </p:childTnLst>
                          </p:cTn>
                        </p:par>
                        <p:par>
                          <p:cTn id="70" fill="hold">
                            <p:stCondLst>
                              <p:cond delay="3000"/>
                            </p:stCondLst>
                            <p:childTnLst>
                              <p:par>
                                <p:cTn id="71" presetID="22" presetClass="entr" presetSubtype="2"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right)">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up)">
                                      <p:cBhvr>
                                        <p:cTn id="83" dur="500"/>
                                        <p:tgtEl>
                                          <p:spTgt spid="58"/>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01"/>
                                        </p:tgtEl>
                                        <p:attrNameLst>
                                          <p:attrName>style.visibility</p:attrName>
                                        </p:attrNameLst>
                                      </p:cBhvr>
                                      <p:to>
                                        <p:strVal val="visible"/>
                                      </p:to>
                                    </p:set>
                                    <p:animEffect transition="in" filter="wipe(right)">
                                      <p:cBhvr>
                                        <p:cTn id="86" dur="500"/>
                                        <p:tgtEl>
                                          <p:spTgt spid="101"/>
                                        </p:tgtEl>
                                      </p:cBhvr>
                                    </p:animEffect>
                                  </p:childTnLst>
                                </p:cTn>
                              </p:par>
                            </p:childTnLst>
                          </p:cTn>
                        </p:par>
                        <p:par>
                          <p:cTn id="87" fill="hold">
                            <p:stCondLst>
                              <p:cond delay="500"/>
                            </p:stCondLst>
                            <p:childTnLst>
                              <p:par>
                                <p:cTn id="88" presetID="16" presetClass="entr" presetSubtype="21"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barn(inVertical)">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500"/>
                                        <p:tgtEl>
                                          <p:spTgt spid="6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02"/>
                                        </p:tgtEl>
                                        <p:attrNameLst>
                                          <p:attrName>style.visibility</p:attrName>
                                        </p:attrNameLst>
                                      </p:cBhvr>
                                      <p:to>
                                        <p:strVal val="visible"/>
                                      </p:to>
                                    </p:set>
                                    <p:animEffect transition="in" filter="wipe(right)">
                                      <p:cBhvr>
                                        <p:cTn id="98" dur="500"/>
                                        <p:tgtEl>
                                          <p:spTgt spid="102"/>
                                        </p:tgtEl>
                                      </p:cBhvr>
                                    </p:animEffect>
                                  </p:childTnLst>
                                </p:cTn>
                              </p:par>
                            </p:childTnLst>
                          </p:cTn>
                        </p:par>
                        <p:par>
                          <p:cTn id="99" fill="hold">
                            <p:stCondLst>
                              <p:cond delay="500"/>
                            </p:stCondLst>
                            <p:childTnLst>
                              <p:par>
                                <p:cTn id="100" presetID="16" presetClass="entr" presetSubtype="21"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barn(inVertical)">
                                      <p:cBhvr>
                                        <p:cTn id="102" dur="500"/>
                                        <p:tgtEl>
                                          <p:spTgt spid="6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wipe(down)">
                                      <p:cBhvr>
                                        <p:cTn id="107" dur="500"/>
                                        <p:tgtEl>
                                          <p:spTgt spid="67"/>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03"/>
                                        </p:tgtEl>
                                        <p:attrNameLst>
                                          <p:attrName>style.visibility</p:attrName>
                                        </p:attrNameLst>
                                      </p:cBhvr>
                                      <p:to>
                                        <p:strVal val="visible"/>
                                      </p:to>
                                    </p:set>
                                    <p:animEffect transition="in" filter="wipe(right)">
                                      <p:cBhvr>
                                        <p:cTn id="110" dur="500"/>
                                        <p:tgtEl>
                                          <p:spTgt spid="103"/>
                                        </p:tgtEl>
                                      </p:cBhvr>
                                    </p:animEffect>
                                  </p:childTnLst>
                                </p:cTn>
                              </p:par>
                            </p:childTnLst>
                          </p:cTn>
                        </p:par>
                        <p:par>
                          <p:cTn id="111" fill="hold">
                            <p:stCondLst>
                              <p:cond delay="500"/>
                            </p:stCondLst>
                            <p:childTnLst>
                              <p:par>
                                <p:cTn id="112" presetID="16" presetClass="entr" presetSubtype="21"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barn(inVertical)">
                                      <p:cBhvr>
                                        <p:cTn id="114" dur="500"/>
                                        <p:tgtEl>
                                          <p:spTgt spid="6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down)">
                                      <p:cBhvr>
                                        <p:cTn id="119" dur="500"/>
                                        <p:tgtEl>
                                          <p:spTgt spid="65"/>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04"/>
                                        </p:tgtEl>
                                        <p:attrNameLst>
                                          <p:attrName>style.visibility</p:attrName>
                                        </p:attrNameLst>
                                      </p:cBhvr>
                                      <p:to>
                                        <p:strVal val="visible"/>
                                      </p:to>
                                    </p:set>
                                    <p:animEffect transition="in" filter="wipe(right)">
                                      <p:cBhvr>
                                        <p:cTn id="122" dur="500"/>
                                        <p:tgtEl>
                                          <p:spTgt spid="104"/>
                                        </p:tgtEl>
                                      </p:cBhvr>
                                    </p:animEffect>
                                  </p:childTnLst>
                                </p:cTn>
                              </p:par>
                            </p:childTnLst>
                          </p:cTn>
                        </p:par>
                        <p:par>
                          <p:cTn id="123" fill="hold">
                            <p:stCondLst>
                              <p:cond delay="500"/>
                            </p:stCondLst>
                            <p:childTnLst>
                              <p:par>
                                <p:cTn id="124" presetID="16" presetClass="entr" presetSubtype="21"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barn(inVertical)">
                                      <p:cBhvr>
                                        <p:cTn id="126" dur="500"/>
                                        <p:tgtEl>
                                          <p:spTgt spid="60"/>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nodeType="clickEffect">
                                  <p:stCondLst>
                                    <p:cond delay="0"/>
                                  </p:stCondLst>
                                  <p:childTnLst>
                                    <p:set>
                                      <p:cBhvr>
                                        <p:cTn id="130" dur="1" fill="hold">
                                          <p:stCondLst>
                                            <p:cond delay="0"/>
                                          </p:stCondLst>
                                        </p:cTn>
                                        <p:tgtEl>
                                          <p:spTgt spid="69"/>
                                        </p:tgtEl>
                                        <p:attrNameLst>
                                          <p:attrName>style.visibility</p:attrName>
                                        </p:attrNameLst>
                                      </p:cBhvr>
                                      <p:to>
                                        <p:strVal val="visible"/>
                                      </p:to>
                                    </p:set>
                                    <p:animEffect transition="in" filter="barn(inVertical)">
                                      <p:cBhvr>
                                        <p:cTn id="131" dur="500"/>
                                        <p:tgtEl>
                                          <p:spTgt spid="69"/>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105"/>
                                        </p:tgtEl>
                                        <p:attrNameLst>
                                          <p:attrName>style.visibility</p:attrName>
                                        </p:attrNameLst>
                                      </p:cBhvr>
                                      <p:to>
                                        <p:strVal val="visible"/>
                                      </p:to>
                                    </p:set>
                                    <p:animEffect transition="in" filter="wipe(right)">
                                      <p:cBhvr>
                                        <p:cTn id="134" dur="500"/>
                                        <p:tgtEl>
                                          <p:spTgt spid="105"/>
                                        </p:tgtEl>
                                      </p:cBhvr>
                                    </p:animEffect>
                                  </p:childTnLst>
                                </p:cTn>
                              </p:par>
                            </p:childTnLst>
                          </p:cTn>
                        </p:par>
                        <p:par>
                          <p:cTn id="135" fill="hold">
                            <p:stCondLst>
                              <p:cond delay="500"/>
                            </p:stCondLst>
                            <p:childTnLst>
                              <p:par>
                                <p:cTn id="136" presetID="16" presetClass="entr" presetSubtype="21" fill="hold" grpId="0" nodeType="after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barn(inVertical)">
                                      <p:cBhvr>
                                        <p:cTn id="138" dur="500"/>
                                        <p:tgtEl>
                                          <p:spTgt spid="6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68"/>
                                        </p:tgtEl>
                                        <p:attrNameLst>
                                          <p:attrName>style.visibility</p:attrName>
                                        </p:attrNameLst>
                                      </p:cBhvr>
                                      <p:to>
                                        <p:strVal val="visible"/>
                                      </p:to>
                                    </p:set>
                                    <p:animEffect transition="in" filter="wipe(down)">
                                      <p:cBhvr>
                                        <p:cTn id="143" dur="500"/>
                                        <p:tgtEl>
                                          <p:spTgt spid="68"/>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106"/>
                                        </p:tgtEl>
                                        <p:attrNameLst>
                                          <p:attrName>style.visibility</p:attrName>
                                        </p:attrNameLst>
                                      </p:cBhvr>
                                      <p:to>
                                        <p:strVal val="visible"/>
                                      </p:to>
                                    </p:set>
                                    <p:animEffect transition="in" filter="wipe(right)">
                                      <p:cBhvr>
                                        <p:cTn id="146" dur="500"/>
                                        <p:tgtEl>
                                          <p:spTgt spid="106"/>
                                        </p:tgtEl>
                                      </p:cBhvr>
                                    </p:animEffect>
                                  </p:childTnLst>
                                </p:cTn>
                              </p:par>
                            </p:childTnLst>
                          </p:cTn>
                        </p:par>
                        <p:par>
                          <p:cTn id="147" fill="hold">
                            <p:stCondLst>
                              <p:cond delay="500"/>
                            </p:stCondLst>
                            <p:childTnLst>
                              <p:par>
                                <p:cTn id="148" presetID="16" presetClass="entr" presetSubtype="21" fill="hold" grpId="0" nodeType="after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barn(inVertical)">
                                      <p:cBhvr>
                                        <p:cTn id="150" dur="500"/>
                                        <p:tgtEl>
                                          <p:spTgt spid="61"/>
                                        </p:tgtEl>
                                      </p:cBhvr>
                                    </p:animEffect>
                                  </p:childTnLst>
                                </p:cTn>
                              </p:par>
                            </p:childTnLst>
                          </p:cTn>
                        </p:par>
                        <p:par>
                          <p:cTn id="151" fill="hold">
                            <p:stCondLst>
                              <p:cond delay="1000"/>
                            </p:stCondLst>
                            <p:childTnLst>
                              <p:par>
                                <p:cTn id="152" presetID="10" presetClass="entr" presetSubtype="0" fill="hold" grpId="0" nodeType="afterEffect">
                                  <p:stCondLst>
                                    <p:cond delay="0"/>
                                  </p:stCondLst>
                                  <p:childTnLst>
                                    <p:set>
                                      <p:cBhvr>
                                        <p:cTn id="153" dur="1" fill="hold">
                                          <p:stCondLst>
                                            <p:cond delay="0"/>
                                          </p:stCondLst>
                                        </p:cTn>
                                        <p:tgtEl>
                                          <p:spTgt spid="40"/>
                                        </p:tgtEl>
                                        <p:attrNameLst>
                                          <p:attrName>style.visibility</p:attrName>
                                        </p:attrNameLst>
                                      </p:cBhvr>
                                      <p:to>
                                        <p:strVal val="visible"/>
                                      </p:to>
                                    </p:set>
                                    <p:animEffect transition="in" filter="fade">
                                      <p:cBhvr>
                                        <p:cTn id="1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6" grpId="0" animBg="1"/>
      <p:bldP spid="51" grpId="0" animBg="1"/>
      <p:bldP spid="52" grpId="0" animBg="1"/>
      <p:bldP spid="53" grpId="0" animBg="1"/>
      <p:bldP spid="54" grpId="0" animBg="1"/>
      <p:bldP spid="55" grpId="0" animBg="1"/>
      <p:bldP spid="56" grpId="0" animBg="1"/>
      <p:bldP spid="59" grpId="0"/>
      <p:bldP spid="60" grpId="0"/>
      <p:bldP spid="61" grpId="0"/>
      <p:bldP spid="62" grpId="0"/>
      <p:bldP spid="63" grpId="0"/>
      <p:bldP spid="66" grpId="0"/>
      <p:bldP spid="101" grpId="0"/>
      <p:bldP spid="102" grpId="0"/>
      <p:bldP spid="103" grpId="0"/>
      <p:bldP spid="104" grpId="0"/>
      <p:bldP spid="105" grpId="0"/>
      <p:bldP spid="10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 name="图片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
            <a:ext cx="12191098" cy="6859205"/>
          </a:xfrm>
          <a:prstGeom prst="rect">
            <a:avLst/>
          </a:prstGeom>
        </p:spPr>
      </p:pic>
      <p:grpSp>
        <p:nvGrpSpPr>
          <p:cNvPr id="61" name="组合 60"/>
          <p:cNvGrpSpPr/>
          <p:nvPr/>
        </p:nvGrpSpPr>
        <p:grpSpPr>
          <a:xfrm>
            <a:off x="4184261" y="1997935"/>
            <a:ext cx="4315668" cy="1036308"/>
            <a:chOff x="903371" y="249943"/>
            <a:chExt cx="2831223" cy="679699"/>
          </a:xfrm>
        </p:grpSpPr>
        <p:sp>
          <p:nvSpPr>
            <p:cNvPr id="62" name="任意多边形 6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mn-lt"/>
                <a:ea typeface="+mn-ea"/>
                <a:cs typeface="+mn-ea"/>
                <a:sym typeface="+mn-lt"/>
              </a:endParaRPr>
            </a:p>
          </p:txBody>
        </p:sp>
        <p:sp>
          <p:nvSpPr>
            <p:cNvPr id="63" name="任意多边形 6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mn-lt"/>
                <a:ea typeface="+mn-ea"/>
                <a:cs typeface="+mn-ea"/>
                <a:sym typeface="+mn-lt"/>
              </a:endParaRPr>
            </a:p>
          </p:txBody>
        </p:sp>
      </p:grpSp>
      <p:grpSp>
        <p:nvGrpSpPr>
          <p:cNvPr id="67" name="组合 66"/>
          <p:cNvGrpSpPr/>
          <p:nvPr/>
        </p:nvGrpSpPr>
        <p:grpSpPr>
          <a:xfrm>
            <a:off x="3585446" y="1759701"/>
            <a:ext cx="1529719" cy="1527677"/>
            <a:chOff x="2187816" y="1972391"/>
            <a:chExt cx="849600" cy="848465"/>
          </a:xfrm>
        </p:grpSpPr>
        <p:sp>
          <p:nvSpPr>
            <p:cNvPr id="69"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70" name="椭圆 69"/>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83" name="TextBox 82"/>
          <p:cNvSpPr txBox="1"/>
          <p:nvPr/>
        </p:nvSpPr>
        <p:spPr>
          <a:xfrm>
            <a:off x="4222998" y="3429794"/>
            <a:ext cx="1437589"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营业额提升</a:t>
            </a:r>
          </a:p>
        </p:txBody>
      </p:sp>
      <p:sp>
        <p:nvSpPr>
          <p:cNvPr id="84" name="TextBox 83"/>
          <p:cNvSpPr txBox="1"/>
          <p:nvPr/>
        </p:nvSpPr>
        <p:spPr>
          <a:xfrm>
            <a:off x="5660587" y="3429794"/>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团队扩大</a:t>
            </a:r>
          </a:p>
        </p:txBody>
      </p:sp>
      <p:sp>
        <p:nvSpPr>
          <p:cNvPr id="85" name="TextBox 84"/>
          <p:cNvSpPr txBox="1"/>
          <p:nvPr/>
        </p:nvSpPr>
        <p:spPr>
          <a:xfrm>
            <a:off x="7102943" y="3429794"/>
            <a:ext cx="1370331"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管理提高</a:t>
            </a:r>
          </a:p>
        </p:txBody>
      </p:sp>
      <p:sp>
        <p:nvSpPr>
          <p:cNvPr id="86" name="TextBox 85"/>
          <p:cNvSpPr txBox="1"/>
          <p:nvPr/>
        </p:nvSpPr>
        <p:spPr>
          <a:xfrm>
            <a:off x="4222998" y="3846966"/>
            <a:ext cx="1641880"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利益最大化</a:t>
            </a:r>
          </a:p>
        </p:txBody>
      </p:sp>
      <p:sp>
        <p:nvSpPr>
          <p:cNvPr id="87" name="TextBox 86"/>
          <p:cNvSpPr txBox="1"/>
          <p:nvPr/>
        </p:nvSpPr>
        <p:spPr>
          <a:xfrm>
            <a:off x="5663818" y="3846966"/>
            <a:ext cx="1641880"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结束语</a:t>
            </a:r>
          </a:p>
        </p:txBody>
      </p:sp>
      <p:sp>
        <p:nvSpPr>
          <p:cNvPr id="68" name="文本框 26"/>
          <p:cNvSpPr txBox="1"/>
          <p:nvPr/>
        </p:nvSpPr>
        <p:spPr>
          <a:xfrm>
            <a:off x="4961366" y="2259401"/>
            <a:ext cx="3083796" cy="553998"/>
          </a:xfrm>
          <a:prstGeom prst="rect">
            <a:avLst/>
          </a:prstGeom>
          <a:noFill/>
        </p:spPr>
        <p:txBody>
          <a:bodyPr wrap="square" rtlCol="0">
            <a:spAutoFit/>
          </a:bodyPr>
          <a:lstStyle/>
          <a:p>
            <a:pPr algn="ctr"/>
            <a:r>
              <a:rPr lang="zh-CN" altLang="en-US" sz="3000" dirty="0" smtClean="0">
                <a:latin typeface="+mn-lt"/>
                <a:ea typeface="+mn-ea"/>
                <a:cs typeface="+mn-ea"/>
                <a:sym typeface="+mn-lt"/>
              </a:rPr>
              <a:t>明年工作计划</a:t>
            </a:r>
            <a:endParaRPr lang="zh-CN" altLang="en-US" sz="3000" dirty="0">
              <a:latin typeface="+mn-lt"/>
              <a:ea typeface="+mn-ea"/>
              <a:cs typeface="+mn-ea"/>
              <a:sym typeface="+mn-lt"/>
            </a:endParaRPr>
          </a:p>
        </p:txBody>
      </p:sp>
      <p:grpSp>
        <p:nvGrpSpPr>
          <p:cNvPr id="173" name="组合 172"/>
          <p:cNvGrpSpPr/>
          <p:nvPr/>
        </p:nvGrpSpPr>
        <p:grpSpPr>
          <a:xfrm>
            <a:off x="4032990" y="2168160"/>
            <a:ext cx="711876" cy="695858"/>
            <a:chOff x="5710238" y="3049588"/>
            <a:chExt cx="771526" cy="754062"/>
          </a:xfrm>
          <a:solidFill>
            <a:schemeClr val="bg1"/>
          </a:solidFill>
          <a:effectLst>
            <a:outerShdw blurRad="50800" dist="38100" dir="2700000" algn="tl" rotWithShape="0">
              <a:prstClr val="black">
                <a:alpha val="40000"/>
              </a:prstClr>
            </a:outerShdw>
          </a:effectLst>
        </p:grpSpPr>
        <p:sp>
          <p:nvSpPr>
            <p:cNvPr id="174"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dirty="0">
                <a:solidFill>
                  <a:prstClr val="black"/>
                </a:solidFill>
                <a:latin typeface="+mn-lt"/>
                <a:ea typeface="+mn-ea"/>
                <a:cs typeface="+mn-ea"/>
                <a:sym typeface="+mn-lt"/>
              </a:endParaRPr>
            </a:p>
          </p:txBody>
        </p:sp>
        <p:sp>
          <p:nvSpPr>
            <p:cNvPr id="175"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dirty="0">
                <a:solidFill>
                  <a:prstClr val="black"/>
                </a:solidFill>
                <a:latin typeface="+mn-lt"/>
                <a:ea typeface="+mn-ea"/>
                <a:cs typeface="+mn-ea"/>
                <a:sym typeface="+mn-lt"/>
              </a:endParaRPr>
            </a:p>
          </p:txBody>
        </p:sp>
        <p:sp>
          <p:nvSpPr>
            <p:cNvPr id="176"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dirty="0">
                <a:solidFill>
                  <a:prstClr val="black"/>
                </a:solidFill>
                <a:latin typeface="+mn-lt"/>
                <a:ea typeface="+mn-ea"/>
                <a:cs typeface="+mn-ea"/>
                <a:sym typeface="+mn-lt"/>
              </a:endParaRPr>
            </a:p>
          </p:txBody>
        </p:sp>
        <p:sp>
          <p:nvSpPr>
            <p:cNvPr id="177"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dirty="0">
                <a:solidFill>
                  <a:prstClr val="black"/>
                </a:solidFill>
                <a:latin typeface="+mn-lt"/>
                <a:ea typeface="+mn-ea"/>
                <a:cs typeface="+mn-ea"/>
                <a:sym typeface="+mn-lt"/>
              </a:endParaRPr>
            </a:p>
          </p:txBody>
        </p:sp>
      </p:grpSp>
      <p:sp>
        <p:nvSpPr>
          <p:cNvPr id="19" name="椭圆 18"/>
          <p:cNvSpPr/>
          <p:nvPr/>
        </p:nvSpPr>
        <p:spPr>
          <a:xfrm rot="6323845">
            <a:off x="-1306295" y="5629029"/>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0" name="椭圆 19"/>
          <p:cNvSpPr/>
          <p:nvPr/>
        </p:nvSpPr>
        <p:spPr>
          <a:xfrm rot="6323845">
            <a:off x="-2925222" y="5344443"/>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1" name="椭圆 20"/>
          <p:cNvSpPr/>
          <p:nvPr/>
        </p:nvSpPr>
        <p:spPr>
          <a:xfrm rot="6323845">
            <a:off x="1353494" y="5913615"/>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2" name="椭圆 21"/>
          <p:cNvSpPr/>
          <p:nvPr/>
        </p:nvSpPr>
        <p:spPr>
          <a:xfrm rot="6323845">
            <a:off x="5736777" y="5383961"/>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3" name="椭圆 22"/>
          <p:cNvSpPr/>
          <p:nvPr/>
        </p:nvSpPr>
        <p:spPr>
          <a:xfrm rot="6323845">
            <a:off x="3912269" y="5955021"/>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4" name="椭圆 23"/>
          <p:cNvSpPr/>
          <p:nvPr/>
        </p:nvSpPr>
        <p:spPr>
          <a:xfrm rot="6323845">
            <a:off x="8160870" y="5142169"/>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grpSp>
        <p:nvGrpSpPr>
          <p:cNvPr id="25" name="组合 24"/>
          <p:cNvGrpSpPr/>
          <p:nvPr/>
        </p:nvGrpSpPr>
        <p:grpSpPr>
          <a:xfrm>
            <a:off x="11164704" y="4515496"/>
            <a:ext cx="1810171" cy="1810582"/>
            <a:chOff x="304800" y="673100"/>
            <a:chExt cx="4000500" cy="4000500"/>
          </a:xfrm>
          <a:effectLst>
            <a:outerShdw blurRad="444500" dist="254000" dir="684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8" name="组合 27"/>
          <p:cNvGrpSpPr/>
          <p:nvPr/>
        </p:nvGrpSpPr>
        <p:grpSpPr>
          <a:xfrm>
            <a:off x="8306687" y="4875011"/>
            <a:ext cx="1733328" cy="1733721"/>
            <a:chOff x="304800" y="673100"/>
            <a:chExt cx="4000500" cy="4000500"/>
          </a:xfrm>
          <a:effectLst>
            <a:outerShdw blurRad="444500" dist="254000" dir="684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1" name="组合 30"/>
          <p:cNvGrpSpPr/>
          <p:nvPr/>
        </p:nvGrpSpPr>
        <p:grpSpPr>
          <a:xfrm>
            <a:off x="7284339" y="6052662"/>
            <a:ext cx="1142838" cy="1143097"/>
            <a:chOff x="304800" y="673100"/>
            <a:chExt cx="4000500" cy="4000500"/>
          </a:xfrm>
          <a:effectLst>
            <a:outerShdw blurRad="444500" dist="254000" dir="684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4" name="组合 33"/>
          <p:cNvGrpSpPr/>
          <p:nvPr/>
        </p:nvGrpSpPr>
        <p:grpSpPr>
          <a:xfrm>
            <a:off x="5276235" y="5667902"/>
            <a:ext cx="334750" cy="334826"/>
            <a:chOff x="304800" y="673100"/>
            <a:chExt cx="4000500" cy="4000500"/>
          </a:xfrm>
          <a:effectLst>
            <a:outerShdw blurRad="444500" dist="254000" dir="684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7" name="组合 36"/>
          <p:cNvGrpSpPr/>
          <p:nvPr/>
        </p:nvGrpSpPr>
        <p:grpSpPr>
          <a:xfrm>
            <a:off x="4253960" y="5488563"/>
            <a:ext cx="768533" cy="768707"/>
            <a:chOff x="304800" y="673100"/>
            <a:chExt cx="4000500" cy="4000500"/>
          </a:xfrm>
          <a:effectLst>
            <a:outerShdw blurRad="444500" dist="254000" dir="684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0" name="组合 39"/>
          <p:cNvGrpSpPr/>
          <p:nvPr/>
        </p:nvGrpSpPr>
        <p:grpSpPr>
          <a:xfrm>
            <a:off x="2503402" y="5757566"/>
            <a:ext cx="1690660" cy="1691043"/>
            <a:chOff x="304800" y="673100"/>
            <a:chExt cx="4000500" cy="4000500"/>
          </a:xfrm>
          <a:effectLst>
            <a:outerShdw blurRad="444500" dist="254000" dir="684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3" name="组合 42"/>
          <p:cNvGrpSpPr/>
          <p:nvPr/>
        </p:nvGrpSpPr>
        <p:grpSpPr>
          <a:xfrm>
            <a:off x="1697734" y="5447812"/>
            <a:ext cx="812549" cy="812733"/>
            <a:chOff x="304800" y="673100"/>
            <a:chExt cx="4000500" cy="4000500"/>
          </a:xfrm>
          <a:effectLst>
            <a:outerShdw blurRad="444500" dist="254000" dir="684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6" name="组合 45"/>
          <p:cNvGrpSpPr/>
          <p:nvPr/>
        </p:nvGrpSpPr>
        <p:grpSpPr>
          <a:xfrm>
            <a:off x="388345" y="5790793"/>
            <a:ext cx="446303" cy="446404"/>
            <a:chOff x="304800" y="673100"/>
            <a:chExt cx="4000500" cy="4000500"/>
          </a:xfrm>
          <a:effectLst>
            <a:outerShdw blurRad="444500" dist="254000" dir="684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9" name="组合 48"/>
          <p:cNvGrpSpPr/>
          <p:nvPr/>
        </p:nvGrpSpPr>
        <p:grpSpPr>
          <a:xfrm>
            <a:off x="19436" y="5266880"/>
            <a:ext cx="308345" cy="308415"/>
            <a:chOff x="304800" y="673100"/>
            <a:chExt cx="4000500" cy="4000500"/>
          </a:xfrm>
          <a:effectLst>
            <a:outerShdw blurRad="444500" dist="254000" dir="684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51" name="椭圆 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52" name="椭圆 51"/>
          <p:cNvSpPr/>
          <p:nvPr/>
        </p:nvSpPr>
        <p:spPr>
          <a:xfrm rot="5400000">
            <a:off x="10360752" y="5015288"/>
            <a:ext cx="428650" cy="428552"/>
          </a:xfrm>
          <a:prstGeom prst="ellipse">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3" name="椭圆 52"/>
          <p:cNvSpPr/>
          <p:nvPr/>
        </p:nvSpPr>
        <p:spPr>
          <a:xfrm rot="5400000">
            <a:off x="7854365" y="5763459"/>
            <a:ext cx="264542" cy="264482"/>
          </a:xfrm>
          <a:prstGeom prst="ellipse">
            <a:avLst/>
          </a:prstGeom>
          <a:gradFill>
            <a:gsLst>
              <a:gs pos="0">
                <a:srgbClr val="FF0000"/>
              </a:gs>
              <a:gs pos="55000">
                <a:srgbClr val="C00000"/>
              </a:gs>
              <a:gs pos="100000">
                <a:srgbClr val="A20000"/>
              </a:gs>
            </a:gsLst>
            <a:lin ang="81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4" name="椭圆 53"/>
          <p:cNvSpPr/>
          <p:nvPr/>
        </p:nvSpPr>
        <p:spPr>
          <a:xfrm rot="5400000">
            <a:off x="850205" y="5245955"/>
            <a:ext cx="323314" cy="323240"/>
          </a:xfrm>
          <a:prstGeom prst="ellipse">
            <a:avLst/>
          </a:prstGeom>
          <a:gradFill>
            <a:gsLst>
              <a:gs pos="0">
                <a:srgbClr val="FF0000"/>
              </a:gs>
              <a:gs pos="55000">
                <a:srgbClr val="C00000"/>
              </a:gs>
              <a:gs pos="100000">
                <a:srgbClr val="A20000"/>
              </a:gs>
            </a:gsLst>
            <a:lin ang="81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5" name="椭圆 54"/>
          <p:cNvSpPr/>
          <p:nvPr/>
        </p:nvSpPr>
        <p:spPr>
          <a:xfrm rot="7035122">
            <a:off x="2769812" y="5469813"/>
            <a:ext cx="303243" cy="303175"/>
          </a:xfrm>
          <a:prstGeom prst="ellipse">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grpSp>
        <p:nvGrpSpPr>
          <p:cNvPr id="56" name="组合 55"/>
          <p:cNvGrpSpPr/>
          <p:nvPr/>
        </p:nvGrpSpPr>
        <p:grpSpPr>
          <a:xfrm>
            <a:off x="6248521" y="5612467"/>
            <a:ext cx="953404" cy="953836"/>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58" name="椭圆 5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grpSp>
        <p:nvGrpSpPr>
          <p:cNvPr id="59" name="组合 58"/>
          <p:cNvGrpSpPr/>
          <p:nvPr/>
        </p:nvGrpSpPr>
        <p:grpSpPr>
          <a:xfrm>
            <a:off x="10369715" y="5794474"/>
            <a:ext cx="953404" cy="953836"/>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64" name="椭圆 6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grpSp>
        <p:nvGrpSpPr>
          <p:cNvPr id="65" name="组合 64"/>
          <p:cNvGrpSpPr/>
          <p:nvPr/>
        </p:nvGrpSpPr>
        <p:grpSpPr>
          <a:xfrm>
            <a:off x="919927" y="6048309"/>
            <a:ext cx="810912" cy="811280"/>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71" name="椭圆 7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3"/>
                                        </p:tgtEl>
                                        <p:attrNameLst>
                                          <p:attrName>style.visibility</p:attrName>
                                        </p:attrNameLst>
                                      </p:cBhvr>
                                      <p:to>
                                        <p:strVal val="visible"/>
                                      </p:to>
                                    </p:set>
                                    <p:animEffect transition="in" filter="fade">
                                      <p:cBhvr>
                                        <p:cTn id="13" dur="500"/>
                                        <p:tgtEl>
                                          <p:spTgt spid="173"/>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left)">
                                      <p:cBhvr>
                                        <p:cTn id="21" dur="500"/>
                                        <p:tgtEl>
                                          <p:spTgt spid="68"/>
                                        </p:tgtEl>
                                      </p:cBhvr>
                                    </p:animEffect>
                                  </p:childTnLst>
                                </p:cTn>
                              </p:par>
                            </p:childTnLst>
                          </p:cTn>
                        </p:par>
                        <p:par>
                          <p:cTn id="22" fill="hold">
                            <p:stCondLst>
                              <p:cond delay="2500"/>
                            </p:stCondLst>
                            <p:childTnLst>
                              <p:par>
                                <p:cTn id="23" presetID="50" presetClass="entr" presetSubtype="0" decel="100000" fill="hold" grpId="0" nodeType="after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p:cTn id="25" dur="500" fill="hold"/>
                                        <p:tgtEl>
                                          <p:spTgt spid="83"/>
                                        </p:tgtEl>
                                        <p:attrNameLst>
                                          <p:attrName>ppt_w</p:attrName>
                                        </p:attrNameLst>
                                      </p:cBhvr>
                                      <p:tavLst>
                                        <p:tav tm="0">
                                          <p:val>
                                            <p:strVal val="#ppt_w+.3"/>
                                          </p:val>
                                        </p:tav>
                                        <p:tav tm="100000">
                                          <p:val>
                                            <p:strVal val="#ppt_w"/>
                                          </p:val>
                                        </p:tav>
                                      </p:tavLst>
                                    </p:anim>
                                    <p:anim calcmode="lin" valueType="num">
                                      <p:cBhvr>
                                        <p:cTn id="26" dur="500" fill="hold"/>
                                        <p:tgtEl>
                                          <p:spTgt spid="83"/>
                                        </p:tgtEl>
                                        <p:attrNameLst>
                                          <p:attrName>ppt_h</p:attrName>
                                        </p:attrNameLst>
                                      </p:cBhvr>
                                      <p:tavLst>
                                        <p:tav tm="0">
                                          <p:val>
                                            <p:strVal val="#ppt_h"/>
                                          </p:val>
                                        </p:tav>
                                        <p:tav tm="100000">
                                          <p:val>
                                            <p:strVal val="#ppt_h"/>
                                          </p:val>
                                        </p:tav>
                                      </p:tavLst>
                                    </p:anim>
                                    <p:animEffect transition="in" filter="fade">
                                      <p:cBhvr>
                                        <p:cTn id="27" dur="500"/>
                                        <p:tgtEl>
                                          <p:spTgt spid="83"/>
                                        </p:tgtEl>
                                      </p:cBhvr>
                                    </p:animEffect>
                                  </p:childTnLst>
                                </p:cTn>
                              </p:par>
                            </p:childTnLst>
                          </p:cTn>
                        </p:par>
                        <p:par>
                          <p:cTn id="28" fill="hold">
                            <p:stCondLst>
                              <p:cond delay="3000"/>
                            </p:stCondLst>
                            <p:childTnLst>
                              <p:par>
                                <p:cTn id="29" presetID="50" presetClass="entr" presetSubtype="0" decel="10000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ppt_w</p:attrName>
                                        </p:attrNameLst>
                                      </p:cBhvr>
                                      <p:tavLst>
                                        <p:tav tm="0">
                                          <p:val>
                                            <p:strVal val="#ppt_w+.3"/>
                                          </p:val>
                                        </p:tav>
                                        <p:tav tm="100000">
                                          <p:val>
                                            <p:strVal val="#ppt_w"/>
                                          </p:val>
                                        </p:tav>
                                      </p:tavLst>
                                    </p:anim>
                                    <p:anim calcmode="lin" valueType="num">
                                      <p:cBhvr>
                                        <p:cTn id="32" dur="500" fill="hold"/>
                                        <p:tgtEl>
                                          <p:spTgt spid="84"/>
                                        </p:tgtEl>
                                        <p:attrNameLst>
                                          <p:attrName>ppt_h</p:attrName>
                                        </p:attrNameLst>
                                      </p:cBhvr>
                                      <p:tavLst>
                                        <p:tav tm="0">
                                          <p:val>
                                            <p:strVal val="#ppt_h"/>
                                          </p:val>
                                        </p:tav>
                                        <p:tav tm="100000">
                                          <p:val>
                                            <p:strVal val="#ppt_h"/>
                                          </p:val>
                                        </p:tav>
                                      </p:tavLst>
                                    </p:anim>
                                    <p:animEffect transition="in" filter="fade">
                                      <p:cBhvr>
                                        <p:cTn id="33" dur="500"/>
                                        <p:tgtEl>
                                          <p:spTgt spid="84"/>
                                        </p:tgtEl>
                                      </p:cBhvr>
                                    </p:animEffect>
                                  </p:childTnLst>
                                </p:cTn>
                              </p:par>
                            </p:childTnLst>
                          </p:cTn>
                        </p:par>
                        <p:par>
                          <p:cTn id="34" fill="hold">
                            <p:stCondLst>
                              <p:cond delay="3500"/>
                            </p:stCondLst>
                            <p:childTnLst>
                              <p:par>
                                <p:cTn id="35" presetID="50" presetClass="entr" presetSubtype="0" decel="10000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p:cTn id="37" dur="500" fill="hold"/>
                                        <p:tgtEl>
                                          <p:spTgt spid="85"/>
                                        </p:tgtEl>
                                        <p:attrNameLst>
                                          <p:attrName>ppt_w</p:attrName>
                                        </p:attrNameLst>
                                      </p:cBhvr>
                                      <p:tavLst>
                                        <p:tav tm="0">
                                          <p:val>
                                            <p:strVal val="#ppt_w+.3"/>
                                          </p:val>
                                        </p:tav>
                                        <p:tav tm="100000">
                                          <p:val>
                                            <p:strVal val="#ppt_w"/>
                                          </p:val>
                                        </p:tav>
                                      </p:tavLst>
                                    </p:anim>
                                    <p:anim calcmode="lin" valueType="num">
                                      <p:cBhvr>
                                        <p:cTn id="38" dur="500" fill="hold"/>
                                        <p:tgtEl>
                                          <p:spTgt spid="85"/>
                                        </p:tgtEl>
                                        <p:attrNameLst>
                                          <p:attrName>ppt_h</p:attrName>
                                        </p:attrNameLst>
                                      </p:cBhvr>
                                      <p:tavLst>
                                        <p:tav tm="0">
                                          <p:val>
                                            <p:strVal val="#ppt_h"/>
                                          </p:val>
                                        </p:tav>
                                        <p:tav tm="100000">
                                          <p:val>
                                            <p:strVal val="#ppt_h"/>
                                          </p:val>
                                        </p:tav>
                                      </p:tavLst>
                                    </p:anim>
                                    <p:animEffect transition="in" filter="fade">
                                      <p:cBhvr>
                                        <p:cTn id="39" dur="500"/>
                                        <p:tgtEl>
                                          <p:spTgt spid="85"/>
                                        </p:tgtEl>
                                      </p:cBhvr>
                                    </p:animEffect>
                                  </p:childTnLst>
                                </p:cTn>
                              </p:par>
                            </p:childTnLst>
                          </p:cTn>
                        </p:par>
                        <p:par>
                          <p:cTn id="40" fill="hold">
                            <p:stCondLst>
                              <p:cond delay="4000"/>
                            </p:stCondLst>
                            <p:childTnLst>
                              <p:par>
                                <p:cTn id="41" presetID="50" presetClass="entr" presetSubtype="0" decel="10000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strVal val="#ppt_w+.3"/>
                                          </p:val>
                                        </p:tav>
                                        <p:tav tm="100000">
                                          <p:val>
                                            <p:strVal val="#ppt_w"/>
                                          </p:val>
                                        </p:tav>
                                      </p:tavLst>
                                    </p:anim>
                                    <p:anim calcmode="lin" valueType="num">
                                      <p:cBhvr>
                                        <p:cTn id="44" dur="500" fill="hold"/>
                                        <p:tgtEl>
                                          <p:spTgt spid="86"/>
                                        </p:tgtEl>
                                        <p:attrNameLst>
                                          <p:attrName>ppt_h</p:attrName>
                                        </p:attrNameLst>
                                      </p:cBhvr>
                                      <p:tavLst>
                                        <p:tav tm="0">
                                          <p:val>
                                            <p:strVal val="#ppt_h"/>
                                          </p:val>
                                        </p:tav>
                                        <p:tav tm="100000">
                                          <p:val>
                                            <p:strVal val="#ppt_h"/>
                                          </p:val>
                                        </p:tav>
                                      </p:tavLst>
                                    </p:anim>
                                    <p:animEffect transition="in" filter="fade">
                                      <p:cBhvr>
                                        <p:cTn id="45" dur="500"/>
                                        <p:tgtEl>
                                          <p:spTgt spid="86"/>
                                        </p:tgtEl>
                                      </p:cBhvr>
                                    </p:animEffect>
                                  </p:childTnLst>
                                </p:cTn>
                              </p:par>
                            </p:childTnLst>
                          </p:cTn>
                        </p:par>
                        <p:par>
                          <p:cTn id="46" fill="hold">
                            <p:stCondLst>
                              <p:cond delay="4500"/>
                            </p:stCondLst>
                            <p:childTnLst>
                              <p:par>
                                <p:cTn id="47" presetID="50" presetClass="entr" presetSubtype="0" decel="10000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p:cTn id="49" dur="500" fill="hold"/>
                                        <p:tgtEl>
                                          <p:spTgt spid="87"/>
                                        </p:tgtEl>
                                        <p:attrNameLst>
                                          <p:attrName>ppt_w</p:attrName>
                                        </p:attrNameLst>
                                      </p:cBhvr>
                                      <p:tavLst>
                                        <p:tav tm="0">
                                          <p:val>
                                            <p:strVal val="#ppt_w+.3"/>
                                          </p:val>
                                        </p:tav>
                                        <p:tav tm="100000">
                                          <p:val>
                                            <p:strVal val="#ppt_w"/>
                                          </p:val>
                                        </p:tav>
                                      </p:tavLst>
                                    </p:anim>
                                    <p:anim calcmode="lin" valueType="num">
                                      <p:cBhvr>
                                        <p:cTn id="50" dur="500" fill="hold"/>
                                        <p:tgtEl>
                                          <p:spTgt spid="87"/>
                                        </p:tgtEl>
                                        <p:attrNameLst>
                                          <p:attrName>ppt_h</p:attrName>
                                        </p:attrNameLst>
                                      </p:cBhvr>
                                      <p:tavLst>
                                        <p:tav tm="0">
                                          <p:val>
                                            <p:strVal val="#ppt_h"/>
                                          </p:val>
                                        </p:tav>
                                        <p:tav tm="100000">
                                          <p:val>
                                            <p:strVal val="#ppt_h"/>
                                          </p:val>
                                        </p:tav>
                                      </p:tavLst>
                                    </p:anim>
                                    <p:animEffect transition="in" filter="fade">
                                      <p:cBhvr>
                                        <p:cTn id="51" dur="500"/>
                                        <p:tgtEl>
                                          <p:spTgt spid="87"/>
                                        </p:tgtEl>
                                      </p:cBhvr>
                                    </p:animEffect>
                                  </p:childTnLst>
                                </p:cTn>
                              </p:par>
                              <p:par>
                                <p:cTn id="52" presetID="23" presetClass="entr" presetSubtype="16"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20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40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childTnLst>
                                </p:cTn>
                              </p:par>
                              <p:par>
                                <p:cTn id="64" presetID="23" presetClass="entr" presetSubtype="16"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childTnLst>
                                </p:cTn>
                              </p:par>
                              <p:par>
                                <p:cTn id="68" presetID="23" presetClass="entr" presetSubtype="16" fill="hold" grpId="0" nodeType="withEffect">
                                  <p:stCondLst>
                                    <p:cond delay="20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childTnLst>
                                </p:cTn>
                              </p:par>
                              <p:par>
                                <p:cTn id="72" presetID="23" presetClass="entr" presetSubtype="16" fill="hold" grpId="0" nodeType="withEffect">
                                  <p:stCondLst>
                                    <p:cond delay="40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childTnLst>
                                </p:cTn>
                              </p:par>
                            </p:childTnLst>
                          </p:cTn>
                        </p:par>
                        <p:par>
                          <p:cTn id="76" fill="hold">
                            <p:stCondLst>
                              <p:cond delay="5000"/>
                            </p:stCondLst>
                            <p:childTnLst>
                              <p:par>
                                <p:cTn id="77" presetID="23" presetClass="entr" presetSubtype="528"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 calcmode="lin" valueType="num">
                                      <p:cBhvr>
                                        <p:cTn id="81" dur="500" fill="hold"/>
                                        <p:tgtEl>
                                          <p:spTgt spid="28"/>
                                        </p:tgtEl>
                                        <p:attrNameLst>
                                          <p:attrName>ppt_x</p:attrName>
                                        </p:attrNameLst>
                                      </p:cBhvr>
                                      <p:tavLst>
                                        <p:tav tm="0">
                                          <p:val>
                                            <p:fltVal val="0.5"/>
                                          </p:val>
                                        </p:tav>
                                        <p:tav tm="100000">
                                          <p:val>
                                            <p:strVal val="#ppt_x"/>
                                          </p:val>
                                        </p:tav>
                                      </p:tavLst>
                                    </p:anim>
                                    <p:anim calcmode="lin" valueType="num">
                                      <p:cBhvr>
                                        <p:cTn id="82" dur="500" fill="hold"/>
                                        <p:tgtEl>
                                          <p:spTgt spid="28"/>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300"/>
                                  </p:stCondLst>
                                  <p:childTnLst>
                                    <p:set>
                                      <p:cBhvr>
                                        <p:cTn id="84" dur="1" fill="hold">
                                          <p:stCondLst>
                                            <p:cond delay="0"/>
                                          </p:stCondLst>
                                        </p:cTn>
                                        <p:tgtEl>
                                          <p:spTgt spid="56"/>
                                        </p:tgtEl>
                                        <p:attrNameLst>
                                          <p:attrName>style.visibility</p:attrName>
                                        </p:attrNameLst>
                                      </p:cBhvr>
                                      <p:to>
                                        <p:strVal val="visible"/>
                                      </p:to>
                                    </p:set>
                                    <p:anim calcmode="lin" valueType="num">
                                      <p:cBhvr>
                                        <p:cTn id="85" dur="500" fill="hold"/>
                                        <p:tgtEl>
                                          <p:spTgt spid="56"/>
                                        </p:tgtEl>
                                        <p:attrNameLst>
                                          <p:attrName>ppt_w</p:attrName>
                                        </p:attrNameLst>
                                      </p:cBhvr>
                                      <p:tavLst>
                                        <p:tav tm="0">
                                          <p:val>
                                            <p:fltVal val="0"/>
                                          </p:val>
                                        </p:tav>
                                        <p:tav tm="100000">
                                          <p:val>
                                            <p:strVal val="#ppt_w"/>
                                          </p:val>
                                        </p:tav>
                                      </p:tavLst>
                                    </p:anim>
                                    <p:anim calcmode="lin" valueType="num">
                                      <p:cBhvr>
                                        <p:cTn id="86" dur="500" fill="hold"/>
                                        <p:tgtEl>
                                          <p:spTgt spid="56"/>
                                        </p:tgtEl>
                                        <p:attrNameLst>
                                          <p:attrName>ppt_h</p:attrName>
                                        </p:attrNameLst>
                                      </p:cBhvr>
                                      <p:tavLst>
                                        <p:tav tm="0">
                                          <p:val>
                                            <p:fltVal val="0"/>
                                          </p:val>
                                        </p:tav>
                                        <p:tav tm="100000">
                                          <p:val>
                                            <p:strVal val="#ppt_h"/>
                                          </p:val>
                                        </p:tav>
                                      </p:tavLst>
                                    </p:anim>
                                    <p:anim calcmode="lin" valueType="num">
                                      <p:cBhvr>
                                        <p:cTn id="87" dur="500" fill="hold"/>
                                        <p:tgtEl>
                                          <p:spTgt spid="56"/>
                                        </p:tgtEl>
                                        <p:attrNameLst>
                                          <p:attrName>ppt_x</p:attrName>
                                        </p:attrNameLst>
                                      </p:cBhvr>
                                      <p:tavLst>
                                        <p:tav tm="0">
                                          <p:val>
                                            <p:fltVal val="0.5"/>
                                          </p:val>
                                        </p:tav>
                                        <p:tav tm="100000">
                                          <p:val>
                                            <p:strVal val="#ppt_x"/>
                                          </p:val>
                                        </p:tav>
                                      </p:tavLst>
                                    </p:anim>
                                    <p:anim calcmode="lin" valueType="num">
                                      <p:cBhvr>
                                        <p:cTn id="88" dur="500" fill="hold"/>
                                        <p:tgtEl>
                                          <p:spTgt spid="56"/>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70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 calcmode="lin" valueType="num">
                                      <p:cBhvr>
                                        <p:cTn id="93" dur="500" fill="hold"/>
                                        <p:tgtEl>
                                          <p:spTgt spid="31"/>
                                        </p:tgtEl>
                                        <p:attrNameLst>
                                          <p:attrName>ppt_x</p:attrName>
                                        </p:attrNameLst>
                                      </p:cBhvr>
                                      <p:tavLst>
                                        <p:tav tm="0">
                                          <p:val>
                                            <p:fltVal val="0.5"/>
                                          </p:val>
                                        </p:tav>
                                        <p:tav tm="100000">
                                          <p:val>
                                            <p:strVal val="#ppt_x"/>
                                          </p:val>
                                        </p:tav>
                                      </p:tavLst>
                                    </p:anim>
                                    <p:anim calcmode="lin" valueType="num">
                                      <p:cBhvr>
                                        <p:cTn id="94" dur="500" fill="hold"/>
                                        <p:tgtEl>
                                          <p:spTgt spid="31"/>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 calcmode="lin" valueType="num">
                                      <p:cBhvr>
                                        <p:cTn id="99" dur="500" fill="hold"/>
                                        <p:tgtEl>
                                          <p:spTgt spid="59"/>
                                        </p:tgtEl>
                                        <p:attrNameLst>
                                          <p:attrName>ppt_x</p:attrName>
                                        </p:attrNameLst>
                                      </p:cBhvr>
                                      <p:tavLst>
                                        <p:tav tm="0">
                                          <p:val>
                                            <p:fltVal val="0.5"/>
                                          </p:val>
                                        </p:tav>
                                        <p:tav tm="100000">
                                          <p:val>
                                            <p:strVal val="#ppt_x"/>
                                          </p:val>
                                        </p:tav>
                                      </p:tavLst>
                                    </p:anim>
                                    <p:anim calcmode="lin" valueType="num">
                                      <p:cBhvr>
                                        <p:cTn id="100" dur="500" fill="hold"/>
                                        <p:tgtEl>
                                          <p:spTgt spid="59"/>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10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 calcmode="lin" valueType="num">
                                      <p:cBhvr>
                                        <p:cTn id="105" dur="500" fill="hold"/>
                                        <p:tgtEl>
                                          <p:spTgt spid="65"/>
                                        </p:tgtEl>
                                        <p:attrNameLst>
                                          <p:attrName>ppt_x</p:attrName>
                                        </p:attrNameLst>
                                      </p:cBhvr>
                                      <p:tavLst>
                                        <p:tav tm="0">
                                          <p:val>
                                            <p:fltVal val="0.5"/>
                                          </p:val>
                                        </p:tav>
                                        <p:tav tm="100000">
                                          <p:val>
                                            <p:strVal val="#ppt_x"/>
                                          </p:val>
                                        </p:tav>
                                      </p:tavLst>
                                    </p:anim>
                                    <p:anim calcmode="lin" valueType="num">
                                      <p:cBhvr>
                                        <p:cTn id="106" dur="500" fill="hold"/>
                                        <p:tgtEl>
                                          <p:spTgt spid="65"/>
                                        </p:tgtEl>
                                        <p:attrNameLst>
                                          <p:attrName>ppt_y</p:attrName>
                                        </p:attrNameLst>
                                      </p:cBhvr>
                                      <p:tavLst>
                                        <p:tav tm="0">
                                          <p:val>
                                            <p:fltVal val="0.5"/>
                                          </p:val>
                                        </p:tav>
                                        <p:tav tm="100000">
                                          <p:val>
                                            <p:strVal val="#ppt_y"/>
                                          </p:val>
                                        </p:tav>
                                      </p:tavLst>
                                    </p:anim>
                                  </p:childTnLst>
                                </p:cTn>
                              </p:par>
                              <p:par>
                                <p:cTn id="107" presetID="23" presetClass="entr" presetSubtype="528" fill="hold" nodeType="withEffect">
                                  <p:stCondLst>
                                    <p:cond delay="600"/>
                                  </p:stCondLst>
                                  <p:childTnLst>
                                    <p:set>
                                      <p:cBhvr>
                                        <p:cTn id="108" dur="1" fill="hold">
                                          <p:stCondLst>
                                            <p:cond delay="0"/>
                                          </p:stCondLst>
                                        </p:cTn>
                                        <p:tgtEl>
                                          <p:spTgt spid="34"/>
                                        </p:tgtEl>
                                        <p:attrNameLst>
                                          <p:attrName>style.visibility</p:attrName>
                                        </p:attrNameLst>
                                      </p:cBhvr>
                                      <p:to>
                                        <p:strVal val="visible"/>
                                      </p:to>
                                    </p:set>
                                    <p:anim calcmode="lin" valueType="num">
                                      <p:cBhvr>
                                        <p:cTn id="109" dur="500" fill="hold"/>
                                        <p:tgtEl>
                                          <p:spTgt spid="34"/>
                                        </p:tgtEl>
                                        <p:attrNameLst>
                                          <p:attrName>ppt_w</p:attrName>
                                        </p:attrNameLst>
                                      </p:cBhvr>
                                      <p:tavLst>
                                        <p:tav tm="0">
                                          <p:val>
                                            <p:fltVal val="0"/>
                                          </p:val>
                                        </p:tav>
                                        <p:tav tm="100000">
                                          <p:val>
                                            <p:strVal val="#ppt_w"/>
                                          </p:val>
                                        </p:tav>
                                      </p:tavLst>
                                    </p:anim>
                                    <p:anim calcmode="lin" valueType="num">
                                      <p:cBhvr>
                                        <p:cTn id="110" dur="500" fill="hold"/>
                                        <p:tgtEl>
                                          <p:spTgt spid="34"/>
                                        </p:tgtEl>
                                        <p:attrNameLst>
                                          <p:attrName>ppt_h</p:attrName>
                                        </p:attrNameLst>
                                      </p:cBhvr>
                                      <p:tavLst>
                                        <p:tav tm="0">
                                          <p:val>
                                            <p:fltVal val="0"/>
                                          </p:val>
                                        </p:tav>
                                        <p:tav tm="100000">
                                          <p:val>
                                            <p:strVal val="#ppt_h"/>
                                          </p:val>
                                        </p:tav>
                                      </p:tavLst>
                                    </p:anim>
                                    <p:anim calcmode="lin" valueType="num">
                                      <p:cBhvr>
                                        <p:cTn id="111" dur="500" fill="hold"/>
                                        <p:tgtEl>
                                          <p:spTgt spid="34"/>
                                        </p:tgtEl>
                                        <p:attrNameLst>
                                          <p:attrName>ppt_x</p:attrName>
                                        </p:attrNameLst>
                                      </p:cBhvr>
                                      <p:tavLst>
                                        <p:tav tm="0">
                                          <p:val>
                                            <p:fltVal val="0.5"/>
                                          </p:val>
                                        </p:tav>
                                        <p:tav tm="100000">
                                          <p:val>
                                            <p:strVal val="#ppt_x"/>
                                          </p:val>
                                        </p:tav>
                                      </p:tavLst>
                                    </p:anim>
                                    <p:anim calcmode="lin" valueType="num">
                                      <p:cBhvr>
                                        <p:cTn id="112" dur="500" fill="hold"/>
                                        <p:tgtEl>
                                          <p:spTgt spid="34"/>
                                        </p:tgtEl>
                                        <p:attrNameLst>
                                          <p:attrName>ppt_y</p:attrName>
                                        </p:attrNameLst>
                                      </p:cBhvr>
                                      <p:tavLst>
                                        <p:tav tm="0">
                                          <p:val>
                                            <p:fltVal val="0.5"/>
                                          </p:val>
                                        </p:tav>
                                        <p:tav tm="100000">
                                          <p:val>
                                            <p:strVal val="#ppt_y"/>
                                          </p:val>
                                        </p:tav>
                                      </p:tavLst>
                                    </p:anim>
                                  </p:childTnLst>
                                </p:cTn>
                              </p:par>
                              <p:par>
                                <p:cTn id="113" presetID="23" presetClass="entr" presetSubtype="528" fill="hold" nodeType="withEffect">
                                  <p:stCondLst>
                                    <p:cond delay="300"/>
                                  </p:stCondLst>
                                  <p:childTnLst>
                                    <p:set>
                                      <p:cBhvr>
                                        <p:cTn id="114" dur="1" fill="hold">
                                          <p:stCondLst>
                                            <p:cond delay="0"/>
                                          </p:stCondLst>
                                        </p:cTn>
                                        <p:tgtEl>
                                          <p:spTgt spid="37"/>
                                        </p:tgtEl>
                                        <p:attrNameLst>
                                          <p:attrName>style.visibility</p:attrName>
                                        </p:attrNameLst>
                                      </p:cBhvr>
                                      <p:to>
                                        <p:strVal val="visible"/>
                                      </p:to>
                                    </p:set>
                                    <p:anim calcmode="lin" valueType="num">
                                      <p:cBhvr>
                                        <p:cTn id="115" dur="500" fill="hold"/>
                                        <p:tgtEl>
                                          <p:spTgt spid="37"/>
                                        </p:tgtEl>
                                        <p:attrNameLst>
                                          <p:attrName>ppt_w</p:attrName>
                                        </p:attrNameLst>
                                      </p:cBhvr>
                                      <p:tavLst>
                                        <p:tav tm="0">
                                          <p:val>
                                            <p:fltVal val="0"/>
                                          </p:val>
                                        </p:tav>
                                        <p:tav tm="100000">
                                          <p:val>
                                            <p:strVal val="#ppt_w"/>
                                          </p:val>
                                        </p:tav>
                                      </p:tavLst>
                                    </p:anim>
                                    <p:anim calcmode="lin" valueType="num">
                                      <p:cBhvr>
                                        <p:cTn id="116" dur="500" fill="hold"/>
                                        <p:tgtEl>
                                          <p:spTgt spid="37"/>
                                        </p:tgtEl>
                                        <p:attrNameLst>
                                          <p:attrName>ppt_h</p:attrName>
                                        </p:attrNameLst>
                                      </p:cBhvr>
                                      <p:tavLst>
                                        <p:tav tm="0">
                                          <p:val>
                                            <p:fltVal val="0"/>
                                          </p:val>
                                        </p:tav>
                                        <p:tav tm="100000">
                                          <p:val>
                                            <p:strVal val="#ppt_h"/>
                                          </p:val>
                                        </p:tav>
                                      </p:tavLst>
                                    </p:anim>
                                    <p:anim calcmode="lin" valueType="num">
                                      <p:cBhvr>
                                        <p:cTn id="117" dur="500" fill="hold"/>
                                        <p:tgtEl>
                                          <p:spTgt spid="37"/>
                                        </p:tgtEl>
                                        <p:attrNameLst>
                                          <p:attrName>ppt_x</p:attrName>
                                        </p:attrNameLst>
                                      </p:cBhvr>
                                      <p:tavLst>
                                        <p:tav tm="0">
                                          <p:val>
                                            <p:fltVal val="0.5"/>
                                          </p:val>
                                        </p:tav>
                                        <p:tav tm="100000">
                                          <p:val>
                                            <p:strVal val="#ppt_x"/>
                                          </p:val>
                                        </p:tav>
                                      </p:tavLst>
                                    </p:anim>
                                    <p:anim calcmode="lin" valueType="num">
                                      <p:cBhvr>
                                        <p:cTn id="118" dur="500" fill="hold"/>
                                        <p:tgtEl>
                                          <p:spTgt spid="37"/>
                                        </p:tgtEl>
                                        <p:attrNameLst>
                                          <p:attrName>ppt_y</p:attrName>
                                        </p:attrNameLst>
                                      </p:cBhvr>
                                      <p:tavLst>
                                        <p:tav tm="0">
                                          <p:val>
                                            <p:fltVal val="0.5"/>
                                          </p:val>
                                        </p:tav>
                                        <p:tav tm="100000">
                                          <p:val>
                                            <p:strVal val="#ppt_y"/>
                                          </p:val>
                                        </p:tav>
                                      </p:tavLst>
                                    </p:anim>
                                  </p:childTnLst>
                                </p:cTn>
                              </p:par>
                              <p:par>
                                <p:cTn id="119" presetID="23" presetClass="entr" presetSubtype="528" fill="hold" nodeType="withEffect">
                                  <p:stCondLst>
                                    <p:cond delay="300"/>
                                  </p:stCondLst>
                                  <p:childTnLst>
                                    <p:set>
                                      <p:cBhvr>
                                        <p:cTn id="120" dur="1" fill="hold">
                                          <p:stCondLst>
                                            <p:cond delay="0"/>
                                          </p:stCondLst>
                                        </p:cTn>
                                        <p:tgtEl>
                                          <p:spTgt spid="25"/>
                                        </p:tgtEl>
                                        <p:attrNameLst>
                                          <p:attrName>style.visibility</p:attrName>
                                        </p:attrNameLst>
                                      </p:cBhvr>
                                      <p:to>
                                        <p:strVal val="visible"/>
                                      </p:to>
                                    </p:set>
                                    <p:anim calcmode="lin" valueType="num">
                                      <p:cBhvr>
                                        <p:cTn id="121" dur="500" fill="hold"/>
                                        <p:tgtEl>
                                          <p:spTgt spid="25"/>
                                        </p:tgtEl>
                                        <p:attrNameLst>
                                          <p:attrName>ppt_w</p:attrName>
                                        </p:attrNameLst>
                                      </p:cBhvr>
                                      <p:tavLst>
                                        <p:tav tm="0">
                                          <p:val>
                                            <p:fltVal val="0"/>
                                          </p:val>
                                        </p:tav>
                                        <p:tav tm="100000">
                                          <p:val>
                                            <p:strVal val="#ppt_w"/>
                                          </p:val>
                                        </p:tav>
                                      </p:tavLst>
                                    </p:anim>
                                    <p:anim calcmode="lin" valueType="num">
                                      <p:cBhvr>
                                        <p:cTn id="122" dur="500" fill="hold"/>
                                        <p:tgtEl>
                                          <p:spTgt spid="25"/>
                                        </p:tgtEl>
                                        <p:attrNameLst>
                                          <p:attrName>ppt_h</p:attrName>
                                        </p:attrNameLst>
                                      </p:cBhvr>
                                      <p:tavLst>
                                        <p:tav tm="0">
                                          <p:val>
                                            <p:fltVal val="0"/>
                                          </p:val>
                                        </p:tav>
                                        <p:tav tm="100000">
                                          <p:val>
                                            <p:strVal val="#ppt_h"/>
                                          </p:val>
                                        </p:tav>
                                      </p:tavLst>
                                    </p:anim>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par>
                                <p:cTn id="125" presetID="23" presetClass="entr" presetSubtype="528" fill="hold" nodeType="withEffect">
                                  <p:stCondLst>
                                    <p:cond delay="600"/>
                                  </p:stCondLst>
                                  <p:childTnLst>
                                    <p:set>
                                      <p:cBhvr>
                                        <p:cTn id="126" dur="1" fill="hold">
                                          <p:stCondLst>
                                            <p:cond delay="0"/>
                                          </p:stCondLst>
                                        </p:cTn>
                                        <p:tgtEl>
                                          <p:spTgt spid="40"/>
                                        </p:tgtEl>
                                        <p:attrNameLst>
                                          <p:attrName>style.visibility</p:attrName>
                                        </p:attrNameLst>
                                      </p:cBhvr>
                                      <p:to>
                                        <p:strVal val="visible"/>
                                      </p:to>
                                    </p:set>
                                    <p:anim calcmode="lin" valueType="num">
                                      <p:cBhvr>
                                        <p:cTn id="127" dur="500" fill="hold"/>
                                        <p:tgtEl>
                                          <p:spTgt spid="40"/>
                                        </p:tgtEl>
                                        <p:attrNameLst>
                                          <p:attrName>ppt_w</p:attrName>
                                        </p:attrNameLst>
                                      </p:cBhvr>
                                      <p:tavLst>
                                        <p:tav tm="0">
                                          <p:val>
                                            <p:fltVal val="0"/>
                                          </p:val>
                                        </p:tav>
                                        <p:tav tm="100000">
                                          <p:val>
                                            <p:strVal val="#ppt_w"/>
                                          </p:val>
                                        </p:tav>
                                      </p:tavLst>
                                    </p:anim>
                                    <p:anim calcmode="lin" valueType="num">
                                      <p:cBhvr>
                                        <p:cTn id="128" dur="500" fill="hold"/>
                                        <p:tgtEl>
                                          <p:spTgt spid="40"/>
                                        </p:tgtEl>
                                        <p:attrNameLst>
                                          <p:attrName>ppt_h</p:attrName>
                                        </p:attrNameLst>
                                      </p:cBhvr>
                                      <p:tavLst>
                                        <p:tav tm="0">
                                          <p:val>
                                            <p:fltVal val="0"/>
                                          </p:val>
                                        </p:tav>
                                        <p:tav tm="100000">
                                          <p:val>
                                            <p:strVal val="#ppt_h"/>
                                          </p:val>
                                        </p:tav>
                                      </p:tavLst>
                                    </p:anim>
                                    <p:anim calcmode="lin" valueType="num">
                                      <p:cBhvr>
                                        <p:cTn id="129" dur="500" fill="hold"/>
                                        <p:tgtEl>
                                          <p:spTgt spid="40"/>
                                        </p:tgtEl>
                                        <p:attrNameLst>
                                          <p:attrName>ppt_x</p:attrName>
                                        </p:attrNameLst>
                                      </p:cBhvr>
                                      <p:tavLst>
                                        <p:tav tm="0">
                                          <p:val>
                                            <p:fltVal val="0.5"/>
                                          </p:val>
                                        </p:tav>
                                        <p:tav tm="100000">
                                          <p:val>
                                            <p:strVal val="#ppt_x"/>
                                          </p:val>
                                        </p:tav>
                                      </p:tavLst>
                                    </p:anim>
                                    <p:anim calcmode="lin" valueType="num">
                                      <p:cBhvr>
                                        <p:cTn id="130" dur="500" fill="hold"/>
                                        <p:tgtEl>
                                          <p:spTgt spid="40"/>
                                        </p:tgtEl>
                                        <p:attrNameLst>
                                          <p:attrName>ppt_y</p:attrName>
                                        </p:attrNameLst>
                                      </p:cBhvr>
                                      <p:tavLst>
                                        <p:tav tm="0">
                                          <p:val>
                                            <p:fltVal val="0.5"/>
                                          </p:val>
                                        </p:tav>
                                        <p:tav tm="100000">
                                          <p:val>
                                            <p:strVal val="#ppt_y"/>
                                          </p:val>
                                        </p:tav>
                                      </p:tavLst>
                                    </p:anim>
                                  </p:childTnLst>
                                </p:cTn>
                              </p:par>
                              <p:par>
                                <p:cTn id="131" presetID="23" presetClass="entr" presetSubtype="528" fill="hold" nodeType="withEffect">
                                  <p:stCondLst>
                                    <p:cond delay="300"/>
                                  </p:stCondLst>
                                  <p:childTnLst>
                                    <p:set>
                                      <p:cBhvr>
                                        <p:cTn id="132" dur="1" fill="hold">
                                          <p:stCondLst>
                                            <p:cond delay="0"/>
                                          </p:stCondLst>
                                        </p:cTn>
                                        <p:tgtEl>
                                          <p:spTgt spid="43"/>
                                        </p:tgtEl>
                                        <p:attrNameLst>
                                          <p:attrName>style.visibility</p:attrName>
                                        </p:attrNameLst>
                                      </p:cBhvr>
                                      <p:to>
                                        <p:strVal val="visible"/>
                                      </p:to>
                                    </p:set>
                                    <p:anim calcmode="lin" valueType="num">
                                      <p:cBhvr>
                                        <p:cTn id="133" dur="500" fill="hold"/>
                                        <p:tgtEl>
                                          <p:spTgt spid="43"/>
                                        </p:tgtEl>
                                        <p:attrNameLst>
                                          <p:attrName>ppt_w</p:attrName>
                                        </p:attrNameLst>
                                      </p:cBhvr>
                                      <p:tavLst>
                                        <p:tav tm="0">
                                          <p:val>
                                            <p:fltVal val="0"/>
                                          </p:val>
                                        </p:tav>
                                        <p:tav tm="100000">
                                          <p:val>
                                            <p:strVal val="#ppt_w"/>
                                          </p:val>
                                        </p:tav>
                                      </p:tavLst>
                                    </p:anim>
                                    <p:anim calcmode="lin" valueType="num">
                                      <p:cBhvr>
                                        <p:cTn id="134" dur="500" fill="hold"/>
                                        <p:tgtEl>
                                          <p:spTgt spid="43"/>
                                        </p:tgtEl>
                                        <p:attrNameLst>
                                          <p:attrName>ppt_h</p:attrName>
                                        </p:attrNameLst>
                                      </p:cBhvr>
                                      <p:tavLst>
                                        <p:tav tm="0">
                                          <p:val>
                                            <p:fltVal val="0"/>
                                          </p:val>
                                        </p:tav>
                                        <p:tav tm="100000">
                                          <p:val>
                                            <p:strVal val="#ppt_h"/>
                                          </p:val>
                                        </p:tav>
                                      </p:tavLst>
                                    </p:anim>
                                    <p:anim calcmode="lin" valueType="num">
                                      <p:cBhvr>
                                        <p:cTn id="135" dur="500" fill="hold"/>
                                        <p:tgtEl>
                                          <p:spTgt spid="43"/>
                                        </p:tgtEl>
                                        <p:attrNameLst>
                                          <p:attrName>ppt_x</p:attrName>
                                        </p:attrNameLst>
                                      </p:cBhvr>
                                      <p:tavLst>
                                        <p:tav tm="0">
                                          <p:val>
                                            <p:fltVal val="0.5"/>
                                          </p:val>
                                        </p:tav>
                                        <p:tav tm="100000">
                                          <p:val>
                                            <p:strVal val="#ppt_x"/>
                                          </p:val>
                                        </p:tav>
                                      </p:tavLst>
                                    </p:anim>
                                    <p:anim calcmode="lin" valueType="num">
                                      <p:cBhvr>
                                        <p:cTn id="136" dur="500" fill="hold"/>
                                        <p:tgtEl>
                                          <p:spTgt spid="43"/>
                                        </p:tgtEl>
                                        <p:attrNameLst>
                                          <p:attrName>ppt_y</p:attrName>
                                        </p:attrNameLst>
                                      </p:cBhvr>
                                      <p:tavLst>
                                        <p:tav tm="0">
                                          <p:val>
                                            <p:fltVal val="0.5"/>
                                          </p:val>
                                        </p:tav>
                                        <p:tav tm="100000">
                                          <p:val>
                                            <p:strVal val="#ppt_y"/>
                                          </p:val>
                                        </p:tav>
                                      </p:tavLst>
                                    </p:anim>
                                  </p:childTnLst>
                                </p:cTn>
                              </p:par>
                              <p:par>
                                <p:cTn id="137" presetID="23" presetClass="entr" presetSubtype="528" fill="hold" nodeType="withEffect">
                                  <p:stCondLst>
                                    <p:cond delay="60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 calcmode="lin" valueType="num">
                                      <p:cBhvr>
                                        <p:cTn id="141" dur="500" fill="hold"/>
                                        <p:tgtEl>
                                          <p:spTgt spid="46"/>
                                        </p:tgtEl>
                                        <p:attrNameLst>
                                          <p:attrName>ppt_x</p:attrName>
                                        </p:attrNameLst>
                                      </p:cBhvr>
                                      <p:tavLst>
                                        <p:tav tm="0">
                                          <p:val>
                                            <p:fltVal val="0.5"/>
                                          </p:val>
                                        </p:tav>
                                        <p:tav tm="100000">
                                          <p:val>
                                            <p:strVal val="#ppt_x"/>
                                          </p:val>
                                        </p:tav>
                                      </p:tavLst>
                                    </p:anim>
                                    <p:anim calcmode="lin" valueType="num">
                                      <p:cBhvr>
                                        <p:cTn id="142" dur="500" fill="hold"/>
                                        <p:tgtEl>
                                          <p:spTgt spid="46"/>
                                        </p:tgtEl>
                                        <p:attrNameLst>
                                          <p:attrName>ppt_y</p:attrName>
                                        </p:attrNameLst>
                                      </p:cBhvr>
                                      <p:tavLst>
                                        <p:tav tm="0">
                                          <p:val>
                                            <p:fltVal val="0.5"/>
                                          </p:val>
                                        </p:tav>
                                        <p:tav tm="100000">
                                          <p:val>
                                            <p:strVal val="#ppt_y"/>
                                          </p:val>
                                        </p:tav>
                                      </p:tavLst>
                                    </p:anim>
                                  </p:childTnLst>
                                </p:cTn>
                              </p:par>
                              <p:par>
                                <p:cTn id="143" presetID="23" presetClass="entr" presetSubtype="528" fill="hold" nodeType="withEffect">
                                  <p:stCondLst>
                                    <p:cond delay="600"/>
                                  </p:stCondLst>
                                  <p:childTnLst>
                                    <p:set>
                                      <p:cBhvr>
                                        <p:cTn id="144" dur="1" fill="hold">
                                          <p:stCondLst>
                                            <p:cond delay="0"/>
                                          </p:stCondLst>
                                        </p:cTn>
                                        <p:tgtEl>
                                          <p:spTgt spid="49"/>
                                        </p:tgtEl>
                                        <p:attrNameLst>
                                          <p:attrName>style.visibility</p:attrName>
                                        </p:attrNameLst>
                                      </p:cBhvr>
                                      <p:to>
                                        <p:strVal val="visible"/>
                                      </p:to>
                                    </p:set>
                                    <p:anim calcmode="lin" valueType="num">
                                      <p:cBhvr>
                                        <p:cTn id="145" dur="500" fill="hold"/>
                                        <p:tgtEl>
                                          <p:spTgt spid="49"/>
                                        </p:tgtEl>
                                        <p:attrNameLst>
                                          <p:attrName>ppt_w</p:attrName>
                                        </p:attrNameLst>
                                      </p:cBhvr>
                                      <p:tavLst>
                                        <p:tav tm="0">
                                          <p:val>
                                            <p:fltVal val="0"/>
                                          </p:val>
                                        </p:tav>
                                        <p:tav tm="100000">
                                          <p:val>
                                            <p:strVal val="#ppt_w"/>
                                          </p:val>
                                        </p:tav>
                                      </p:tavLst>
                                    </p:anim>
                                    <p:anim calcmode="lin" valueType="num">
                                      <p:cBhvr>
                                        <p:cTn id="146" dur="500" fill="hold"/>
                                        <p:tgtEl>
                                          <p:spTgt spid="49"/>
                                        </p:tgtEl>
                                        <p:attrNameLst>
                                          <p:attrName>ppt_h</p:attrName>
                                        </p:attrNameLst>
                                      </p:cBhvr>
                                      <p:tavLst>
                                        <p:tav tm="0">
                                          <p:val>
                                            <p:fltVal val="0"/>
                                          </p:val>
                                        </p:tav>
                                        <p:tav tm="100000">
                                          <p:val>
                                            <p:strVal val="#ppt_h"/>
                                          </p:val>
                                        </p:tav>
                                      </p:tavLst>
                                    </p:anim>
                                    <p:anim calcmode="lin" valueType="num">
                                      <p:cBhvr>
                                        <p:cTn id="147" dur="500" fill="hold"/>
                                        <p:tgtEl>
                                          <p:spTgt spid="49"/>
                                        </p:tgtEl>
                                        <p:attrNameLst>
                                          <p:attrName>ppt_x</p:attrName>
                                        </p:attrNameLst>
                                      </p:cBhvr>
                                      <p:tavLst>
                                        <p:tav tm="0">
                                          <p:val>
                                            <p:fltVal val="0.5"/>
                                          </p:val>
                                        </p:tav>
                                        <p:tav tm="100000">
                                          <p:val>
                                            <p:strVal val="#ppt_x"/>
                                          </p:val>
                                        </p:tav>
                                      </p:tavLst>
                                    </p:anim>
                                    <p:anim calcmode="lin" valueType="num">
                                      <p:cBhvr>
                                        <p:cTn id="148" dur="500" fill="hold"/>
                                        <p:tgtEl>
                                          <p:spTgt spid="49"/>
                                        </p:tgtEl>
                                        <p:attrNameLst>
                                          <p:attrName>ppt_y</p:attrName>
                                        </p:attrNameLst>
                                      </p:cBhvr>
                                      <p:tavLst>
                                        <p:tav tm="0">
                                          <p:val>
                                            <p:fltVal val="0.5"/>
                                          </p:val>
                                        </p:tav>
                                        <p:tav tm="100000">
                                          <p:val>
                                            <p:strVal val="#ppt_y"/>
                                          </p:val>
                                        </p:tav>
                                      </p:tavLst>
                                    </p:anim>
                                  </p:childTnLst>
                                </p:cTn>
                              </p:par>
                              <p:par>
                                <p:cTn id="149" presetID="53" presetClass="entr" presetSubtype="16" fill="hold" grpId="0" nodeType="withEffect">
                                  <p:stCondLst>
                                    <p:cond delay="40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par>
                                <p:cTn id="154" presetID="53" presetClass="entr" presetSubtype="16" fill="hold" grpId="0" nodeType="withEffect">
                                  <p:stCondLst>
                                    <p:cond delay="400"/>
                                  </p:stCondLst>
                                  <p:childTnLst>
                                    <p:set>
                                      <p:cBhvr>
                                        <p:cTn id="155" dur="1" fill="hold">
                                          <p:stCondLst>
                                            <p:cond delay="0"/>
                                          </p:stCondLst>
                                        </p:cTn>
                                        <p:tgtEl>
                                          <p:spTgt spid="53"/>
                                        </p:tgtEl>
                                        <p:attrNameLst>
                                          <p:attrName>style.visibility</p:attrName>
                                        </p:attrNameLst>
                                      </p:cBhvr>
                                      <p:to>
                                        <p:strVal val="visible"/>
                                      </p:to>
                                    </p:set>
                                    <p:anim calcmode="lin" valueType="num">
                                      <p:cBhvr>
                                        <p:cTn id="156" dur="500" fill="hold"/>
                                        <p:tgtEl>
                                          <p:spTgt spid="53"/>
                                        </p:tgtEl>
                                        <p:attrNameLst>
                                          <p:attrName>ppt_w</p:attrName>
                                        </p:attrNameLst>
                                      </p:cBhvr>
                                      <p:tavLst>
                                        <p:tav tm="0">
                                          <p:val>
                                            <p:fltVal val="0"/>
                                          </p:val>
                                        </p:tav>
                                        <p:tav tm="100000">
                                          <p:val>
                                            <p:strVal val="#ppt_w"/>
                                          </p:val>
                                        </p:tav>
                                      </p:tavLst>
                                    </p:anim>
                                    <p:anim calcmode="lin" valueType="num">
                                      <p:cBhvr>
                                        <p:cTn id="157" dur="500" fill="hold"/>
                                        <p:tgtEl>
                                          <p:spTgt spid="53"/>
                                        </p:tgtEl>
                                        <p:attrNameLst>
                                          <p:attrName>ppt_h</p:attrName>
                                        </p:attrNameLst>
                                      </p:cBhvr>
                                      <p:tavLst>
                                        <p:tav tm="0">
                                          <p:val>
                                            <p:fltVal val="0"/>
                                          </p:val>
                                        </p:tav>
                                        <p:tav tm="100000">
                                          <p:val>
                                            <p:strVal val="#ppt_h"/>
                                          </p:val>
                                        </p:tav>
                                      </p:tavLst>
                                    </p:anim>
                                    <p:animEffect transition="in" filter="fade">
                                      <p:cBhvr>
                                        <p:cTn id="158" dur="500"/>
                                        <p:tgtEl>
                                          <p:spTgt spid="53"/>
                                        </p:tgtEl>
                                      </p:cBhvr>
                                    </p:animEffect>
                                  </p:childTnLst>
                                </p:cTn>
                              </p:par>
                              <p:par>
                                <p:cTn id="159" presetID="53" presetClass="entr" presetSubtype="16" fill="hold" grpId="0" nodeType="withEffect">
                                  <p:stCondLst>
                                    <p:cond delay="400"/>
                                  </p:stCondLst>
                                  <p:childTnLst>
                                    <p:set>
                                      <p:cBhvr>
                                        <p:cTn id="160" dur="1" fill="hold">
                                          <p:stCondLst>
                                            <p:cond delay="0"/>
                                          </p:stCondLst>
                                        </p:cTn>
                                        <p:tgtEl>
                                          <p:spTgt spid="54"/>
                                        </p:tgtEl>
                                        <p:attrNameLst>
                                          <p:attrName>style.visibility</p:attrName>
                                        </p:attrNameLst>
                                      </p:cBhvr>
                                      <p:to>
                                        <p:strVal val="visible"/>
                                      </p:to>
                                    </p:set>
                                    <p:anim calcmode="lin" valueType="num">
                                      <p:cBhvr>
                                        <p:cTn id="161" dur="500" fill="hold"/>
                                        <p:tgtEl>
                                          <p:spTgt spid="54"/>
                                        </p:tgtEl>
                                        <p:attrNameLst>
                                          <p:attrName>ppt_w</p:attrName>
                                        </p:attrNameLst>
                                      </p:cBhvr>
                                      <p:tavLst>
                                        <p:tav tm="0">
                                          <p:val>
                                            <p:fltVal val="0"/>
                                          </p:val>
                                        </p:tav>
                                        <p:tav tm="100000">
                                          <p:val>
                                            <p:strVal val="#ppt_w"/>
                                          </p:val>
                                        </p:tav>
                                      </p:tavLst>
                                    </p:anim>
                                    <p:anim calcmode="lin" valueType="num">
                                      <p:cBhvr>
                                        <p:cTn id="162" dur="500" fill="hold"/>
                                        <p:tgtEl>
                                          <p:spTgt spid="54"/>
                                        </p:tgtEl>
                                        <p:attrNameLst>
                                          <p:attrName>ppt_h</p:attrName>
                                        </p:attrNameLst>
                                      </p:cBhvr>
                                      <p:tavLst>
                                        <p:tav tm="0">
                                          <p:val>
                                            <p:fltVal val="0"/>
                                          </p:val>
                                        </p:tav>
                                        <p:tav tm="100000">
                                          <p:val>
                                            <p:strVal val="#ppt_h"/>
                                          </p:val>
                                        </p:tav>
                                      </p:tavLst>
                                    </p:anim>
                                    <p:animEffect transition="in" filter="fade">
                                      <p:cBhvr>
                                        <p:cTn id="163" dur="500"/>
                                        <p:tgtEl>
                                          <p:spTgt spid="54"/>
                                        </p:tgtEl>
                                      </p:cBhvr>
                                    </p:animEffect>
                                  </p:childTnLst>
                                </p:cTn>
                              </p:par>
                              <p:par>
                                <p:cTn id="164" presetID="53" presetClass="entr" presetSubtype="16" fill="hold" grpId="0" nodeType="withEffect">
                                  <p:stCondLst>
                                    <p:cond delay="700"/>
                                  </p:stCondLst>
                                  <p:childTnLst>
                                    <p:set>
                                      <p:cBhvr>
                                        <p:cTn id="165" dur="1" fill="hold">
                                          <p:stCondLst>
                                            <p:cond delay="0"/>
                                          </p:stCondLst>
                                        </p:cTn>
                                        <p:tgtEl>
                                          <p:spTgt spid="55"/>
                                        </p:tgtEl>
                                        <p:attrNameLst>
                                          <p:attrName>style.visibility</p:attrName>
                                        </p:attrNameLst>
                                      </p:cBhvr>
                                      <p:to>
                                        <p:strVal val="visible"/>
                                      </p:to>
                                    </p:set>
                                    <p:anim calcmode="lin" valueType="num">
                                      <p:cBhvr>
                                        <p:cTn id="166" dur="500" fill="hold"/>
                                        <p:tgtEl>
                                          <p:spTgt spid="55"/>
                                        </p:tgtEl>
                                        <p:attrNameLst>
                                          <p:attrName>ppt_w</p:attrName>
                                        </p:attrNameLst>
                                      </p:cBhvr>
                                      <p:tavLst>
                                        <p:tav tm="0">
                                          <p:val>
                                            <p:fltVal val="0"/>
                                          </p:val>
                                        </p:tav>
                                        <p:tav tm="100000">
                                          <p:val>
                                            <p:strVal val="#ppt_w"/>
                                          </p:val>
                                        </p:tav>
                                      </p:tavLst>
                                    </p:anim>
                                    <p:anim calcmode="lin" valueType="num">
                                      <p:cBhvr>
                                        <p:cTn id="167" dur="500" fill="hold"/>
                                        <p:tgtEl>
                                          <p:spTgt spid="55"/>
                                        </p:tgtEl>
                                        <p:attrNameLst>
                                          <p:attrName>ppt_h</p:attrName>
                                        </p:attrNameLst>
                                      </p:cBhvr>
                                      <p:tavLst>
                                        <p:tav tm="0">
                                          <p:val>
                                            <p:fltVal val="0"/>
                                          </p:val>
                                        </p:tav>
                                        <p:tav tm="100000">
                                          <p:val>
                                            <p:strVal val="#ppt_h"/>
                                          </p:val>
                                        </p:tav>
                                      </p:tavLst>
                                    </p:anim>
                                    <p:animEffect transition="in" filter="fade">
                                      <p:cBhvr>
                                        <p:cTn id="16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68" grpId="0"/>
      <p:bldP spid="19" grpId="0" animBg="1"/>
      <p:bldP spid="20" grpId="0" animBg="1"/>
      <p:bldP spid="21" grpId="0" animBg="1"/>
      <p:bldP spid="22" grpId="0" animBg="1"/>
      <p:bldP spid="23" grpId="0" animBg="1"/>
      <p:bldP spid="24" grpId="0" animBg="1"/>
      <p:bldP spid="52" grpId="0" animBg="1"/>
      <p:bldP spid="53" grpId="0" animBg="1"/>
      <p:bldP spid="54" grpId="0" animBg="1"/>
      <p:bldP spid="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7" y="334083"/>
            <a:ext cx="2608406" cy="507835"/>
          </a:xfrm>
        </p:spPr>
        <p:txBody>
          <a:bodyPr/>
          <a:lstStyle/>
          <a:p>
            <a:pPr algn="l"/>
            <a:r>
              <a:rPr lang="zh-CN" altLang="en-US" dirty="0" smtClean="0">
                <a:latin typeface="+mn-lt"/>
                <a:ea typeface="+mn-ea"/>
                <a:cs typeface="+mn-ea"/>
                <a:sym typeface="+mn-lt"/>
              </a:rPr>
              <a:t>营业额提升方法</a:t>
            </a:r>
            <a:endParaRPr lang="zh-CN" altLang="en-US" dirty="0">
              <a:latin typeface="+mn-lt"/>
              <a:ea typeface="+mn-ea"/>
              <a:cs typeface="+mn-ea"/>
              <a:sym typeface="+mn-lt"/>
            </a:endParaRPr>
          </a:p>
        </p:txBody>
      </p:sp>
      <p:sp>
        <p:nvSpPr>
          <p:cNvPr id="76" name="TextBox 75"/>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sp>
        <p:nvSpPr>
          <p:cNvPr id="102" name="圆角矩形 101"/>
          <p:cNvSpPr/>
          <p:nvPr/>
        </p:nvSpPr>
        <p:spPr>
          <a:xfrm>
            <a:off x="909236" y="1553885"/>
            <a:ext cx="2252284" cy="4374038"/>
          </a:xfrm>
          <a:prstGeom prst="roundRect">
            <a:avLst>
              <a:gd name="adj" fmla="val 10535"/>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03" name="圆角矩形 102"/>
          <p:cNvSpPr/>
          <p:nvPr/>
        </p:nvSpPr>
        <p:spPr>
          <a:xfrm>
            <a:off x="3639736" y="1553885"/>
            <a:ext cx="2252284" cy="4374038"/>
          </a:xfrm>
          <a:prstGeom prst="roundRect">
            <a:avLst>
              <a:gd name="adj" fmla="val 10535"/>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04" name="圆角矩形 103"/>
          <p:cNvSpPr/>
          <p:nvPr/>
        </p:nvSpPr>
        <p:spPr>
          <a:xfrm>
            <a:off x="6370236" y="1553885"/>
            <a:ext cx="2252284" cy="4374038"/>
          </a:xfrm>
          <a:prstGeom prst="roundRect">
            <a:avLst>
              <a:gd name="adj" fmla="val 10535"/>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grpSp>
        <p:nvGrpSpPr>
          <p:cNvPr id="6" name="组合 5"/>
          <p:cNvGrpSpPr/>
          <p:nvPr/>
        </p:nvGrpSpPr>
        <p:grpSpPr>
          <a:xfrm>
            <a:off x="2947303" y="1949282"/>
            <a:ext cx="926499" cy="158012"/>
            <a:chOff x="2947303" y="1949282"/>
            <a:chExt cx="926499" cy="158012"/>
          </a:xfrm>
        </p:grpSpPr>
        <p:sp>
          <p:nvSpPr>
            <p:cNvPr id="105" name="椭圆 104"/>
            <p:cNvSpPr/>
            <p:nvPr/>
          </p:nvSpPr>
          <p:spPr>
            <a:xfrm rot="16200000">
              <a:off x="3715791" y="1949283"/>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6" name="椭圆 105"/>
            <p:cNvSpPr/>
            <p:nvPr/>
          </p:nvSpPr>
          <p:spPr>
            <a:xfrm rot="16200000">
              <a:off x="3730155" y="1963651"/>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7" name="椭圆 106"/>
            <p:cNvSpPr/>
            <p:nvPr/>
          </p:nvSpPr>
          <p:spPr>
            <a:xfrm rot="16200000">
              <a:off x="2947302" y="1949283"/>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8" name="椭圆 107"/>
            <p:cNvSpPr/>
            <p:nvPr/>
          </p:nvSpPr>
          <p:spPr>
            <a:xfrm rot="16200000">
              <a:off x="2961666" y="1963651"/>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9" name="圆角矩形 108"/>
            <p:cNvSpPr/>
            <p:nvPr/>
          </p:nvSpPr>
          <p:spPr>
            <a:xfrm rot="16200000" flipH="1" flipV="1">
              <a:off x="3399090" y="1679316"/>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0" name="圆角矩形 109"/>
            <p:cNvSpPr/>
            <p:nvPr/>
          </p:nvSpPr>
          <p:spPr>
            <a:xfrm rot="16200000" flipH="1" flipV="1">
              <a:off x="3399090" y="1633751"/>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7" name="组合 6"/>
          <p:cNvGrpSpPr/>
          <p:nvPr/>
        </p:nvGrpSpPr>
        <p:grpSpPr>
          <a:xfrm>
            <a:off x="5667879" y="1949282"/>
            <a:ext cx="926499" cy="158012"/>
            <a:chOff x="5667879" y="1949282"/>
            <a:chExt cx="926499" cy="158012"/>
          </a:xfrm>
        </p:grpSpPr>
        <p:sp>
          <p:nvSpPr>
            <p:cNvPr id="111" name="椭圆 110"/>
            <p:cNvSpPr/>
            <p:nvPr/>
          </p:nvSpPr>
          <p:spPr>
            <a:xfrm rot="16200000">
              <a:off x="6436367" y="1949283"/>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2" name="椭圆 111"/>
            <p:cNvSpPr/>
            <p:nvPr/>
          </p:nvSpPr>
          <p:spPr>
            <a:xfrm rot="16200000">
              <a:off x="6450731" y="1963651"/>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3" name="椭圆 112"/>
            <p:cNvSpPr/>
            <p:nvPr/>
          </p:nvSpPr>
          <p:spPr>
            <a:xfrm rot="16200000">
              <a:off x="5667878" y="1949283"/>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4" name="椭圆 113"/>
            <p:cNvSpPr/>
            <p:nvPr/>
          </p:nvSpPr>
          <p:spPr>
            <a:xfrm rot="16200000">
              <a:off x="5682242" y="1963651"/>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5" name="圆角矩形 114"/>
            <p:cNvSpPr/>
            <p:nvPr/>
          </p:nvSpPr>
          <p:spPr>
            <a:xfrm rot="16200000" flipH="1" flipV="1">
              <a:off x="6119666" y="1679316"/>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6" name="圆角矩形 115"/>
            <p:cNvSpPr/>
            <p:nvPr/>
          </p:nvSpPr>
          <p:spPr>
            <a:xfrm rot="16200000" flipH="1" flipV="1">
              <a:off x="6119666" y="1633751"/>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 name="组合 2"/>
          <p:cNvGrpSpPr/>
          <p:nvPr/>
        </p:nvGrpSpPr>
        <p:grpSpPr>
          <a:xfrm>
            <a:off x="2947303" y="5413280"/>
            <a:ext cx="926499" cy="158012"/>
            <a:chOff x="2947303" y="5413280"/>
            <a:chExt cx="926499" cy="158012"/>
          </a:xfrm>
        </p:grpSpPr>
        <p:sp>
          <p:nvSpPr>
            <p:cNvPr id="117" name="椭圆 116"/>
            <p:cNvSpPr/>
            <p:nvPr/>
          </p:nvSpPr>
          <p:spPr>
            <a:xfrm rot="16200000">
              <a:off x="3715791" y="5413281"/>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8" name="椭圆 117"/>
            <p:cNvSpPr/>
            <p:nvPr/>
          </p:nvSpPr>
          <p:spPr>
            <a:xfrm rot="16200000">
              <a:off x="3730155" y="5427649"/>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9" name="椭圆 118"/>
            <p:cNvSpPr/>
            <p:nvPr/>
          </p:nvSpPr>
          <p:spPr>
            <a:xfrm rot="16200000">
              <a:off x="2947302" y="5413281"/>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0" name="椭圆 119"/>
            <p:cNvSpPr/>
            <p:nvPr/>
          </p:nvSpPr>
          <p:spPr>
            <a:xfrm rot="16200000">
              <a:off x="2961666" y="5427649"/>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1" name="圆角矩形 120"/>
            <p:cNvSpPr/>
            <p:nvPr/>
          </p:nvSpPr>
          <p:spPr>
            <a:xfrm rot="16200000" flipH="1" flipV="1">
              <a:off x="3399090" y="5143314"/>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2" name="圆角矩形 121"/>
            <p:cNvSpPr/>
            <p:nvPr/>
          </p:nvSpPr>
          <p:spPr>
            <a:xfrm rot="16200000" flipH="1" flipV="1">
              <a:off x="3399090" y="5097749"/>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 name="组合 3"/>
          <p:cNvGrpSpPr/>
          <p:nvPr/>
        </p:nvGrpSpPr>
        <p:grpSpPr>
          <a:xfrm>
            <a:off x="5667879" y="5413280"/>
            <a:ext cx="926499" cy="158012"/>
            <a:chOff x="5667879" y="5413280"/>
            <a:chExt cx="926499" cy="158012"/>
          </a:xfrm>
        </p:grpSpPr>
        <p:sp>
          <p:nvSpPr>
            <p:cNvPr id="123" name="椭圆 122"/>
            <p:cNvSpPr/>
            <p:nvPr/>
          </p:nvSpPr>
          <p:spPr>
            <a:xfrm rot="16200000">
              <a:off x="6436367" y="5413281"/>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4" name="椭圆 123"/>
            <p:cNvSpPr/>
            <p:nvPr/>
          </p:nvSpPr>
          <p:spPr>
            <a:xfrm rot="16200000">
              <a:off x="6450731" y="5427649"/>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5" name="椭圆 124"/>
            <p:cNvSpPr/>
            <p:nvPr/>
          </p:nvSpPr>
          <p:spPr>
            <a:xfrm rot="16200000">
              <a:off x="5667878" y="5413281"/>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6" name="椭圆 125"/>
            <p:cNvSpPr/>
            <p:nvPr/>
          </p:nvSpPr>
          <p:spPr>
            <a:xfrm rot="16200000">
              <a:off x="5682242" y="5427649"/>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7" name="圆角矩形 126"/>
            <p:cNvSpPr/>
            <p:nvPr/>
          </p:nvSpPr>
          <p:spPr>
            <a:xfrm rot="16200000" flipH="1" flipV="1">
              <a:off x="6119666" y="5143314"/>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8" name="圆角矩形 127"/>
            <p:cNvSpPr/>
            <p:nvPr/>
          </p:nvSpPr>
          <p:spPr>
            <a:xfrm rot="16200000" flipH="1" flipV="1">
              <a:off x="6119666" y="5097749"/>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pic>
        <p:nvPicPr>
          <p:cNvPr id="129" name="图片 128"/>
          <p:cNvPicPr>
            <a:picLocks noChangeAspect="1"/>
          </p:cNvPicPr>
          <p:nvPr/>
        </p:nvPicPr>
        <p:blipFill rotWithShape="1">
          <a:blip r:embed="rId3">
            <a:grayscl/>
          </a:blip>
          <a:srcRect b="72279"/>
          <a:stretch>
            <a:fillRect/>
          </a:stretch>
        </p:blipFill>
        <p:spPr>
          <a:xfrm flipH="1">
            <a:off x="1160538" y="1842134"/>
            <a:ext cx="1749680" cy="92018"/>
          </a:xfrm>
          <a:prstGeom prst="rect">
            <a:avLst/>
          </a:prstGeom>
        </p:spPr>
      </p:pic>
      <p:pic>
        <p:nvPicPr>
          <p:cNvPr id="130" name="图片 129"/>
          <p:cNvPicPr>
            <a:picLocks noChangeAspect="1"/>
          </p:cNvPicPr>
          <p:nvPr/>
        </p:nvPicPr>
        <p:blipFill rotWithShape="1">
          <a:blip r:embed="rId3">
            <a:grayscl/>
          </a:blip>
          <a:srcRect b="72279"/>
          <a:stretch>
            <a:fillRect/>
          </a:stretch>
        </p:blipFill>
        <p:spPr>
          <a:xfrm flipH="1" flipV="1">
            <a:off x="1160538" y="2346959"/>
            <a:ext cx="1749680" cy="92018"/>
          </a:xfrm>
          <a:prstGeom prst="rect">
            <a:avLst/>
          </a:prstGeom>
        </p:spPr>
      </p:pic>
      <p:sp>
        <p:nvSpPr>
          <p:cNvPr id="131" name="矩形 130"/>
          <p:cNvSpPr/>
          <p:nvPr/>
        </p:nvSpPr>
        <p:spPr>
          <a:xfrm>
            <a:off x="909236" y="3483139"/>
            <a:ext cx="2252284" cy="663979"/>
          </a:xfrm>
          <a:prstGeom prst="rect">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2" name="矩形 131"/>
          <p:cNvSpPr/>
          <p:nvPr/>
        </p:nvSpPr>
        <p:spPr>
          <a:xfrm>
            <a:off x="3639736" y="3483139"/>
            <a:ext cx="2252284" cy="663979"/>
          </a:xfrm>
          <a:prstGeom prst="rect">
            <a:avLst/>
          </a:prstGeom>
          <a:solidFill>
            <a:srgbClr val="E6241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3" name="矩形 132"/>
          <p:cNvSpPr/>
          <p:nvPr/>
        </p:nvSpPr>
        <p:spPr>
          <a:xfrm>
            <a:off x="6370236" y="3483139"/>
            <a:ext cx="2252284" cy="663979"/>
          </a:xfrm>
          <a:prstGeom prst="rect">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134" name="图片 133"/>
          <p:cNvPicPr>
            <a:picLocks noChangeAspect="1"/>
          </p:cNvPicPr>
          <p:nvPr/>
        </p:nvPicPr>
        <p:blipFill rotWithShape="1">
          <a:blip r:embed="rId3">
            <a:grayscl/>
          </a:blip>
          <a:srcRect b="72279"/>
          <a:stretch>
            <a:fillRect/>
          </a:stretch>
        </p:blipFill>
        <p:spPr>
          <a:xfrm flipH="1">
            <a:off x="3905453" y="1842134"/>
            <a:ext cx="1749680" cy="92018"/>
          </a:xfrm>
          <a:prstGeom prst="rect">
            <a:avLst/>
          </a:prstGeom>
        </p:spPr>
      </p:pic>
      <p:pic>
        <p:nvPicPr>
          <p:cNvPr id="135" name="图片 134"/>
          <p:cNvPicPr>
            <a:picLocks noChangeAspect="1"/>
          </p:cNvPicPr>
          <p:nvPr/>
        </p:nvPicPr>
        <p:blipFill rotWithShape="1">
          <a:blip r:embed="rId3">
            <a:grayscl/>
          </a:blip>
          <a:srcRect b="72279"/>
          <a:stretch>
            <a:fillRect/>
          </a:stretch>
        </p:blipFill>
        <p:spPr>
          <a:xfrm flipH="1" flipV="1">
            <a:off x="3905453" y="2346959"/>
            <a:ext cx="1749680" cy="92018"/>
          </a:xfrm>
          <a:prstGeom prst="rect">
            <a:avLst/>
          </a:prstGeom>
        </p:spPr>
      </p:pic>
      <p:pic>
        <p:nvPicPr>
          <p:cNvPr id="136" name="图片 135"/>
          <p:cNvPicPr>
            <a:picLocks noChangeAspect="1"/>
          </p:cNvPicPr>
          <p:nvPr/>
        </p:nvPicPr>
        <p:blipFill rotWithShape="1">
          <a:blip r:embed="rId3">
            <a:grayscl/>
          </a:blip>
          <a:srcRect b="72279"/>
          <a:stretch>
            <a:fillRect/>
          </a:stretch>
        </p:blipFill>
        <p:spPr>
          <a:xfrm flipH="1">
            <a:off x="6608993" y="1842134"/>
            <a:ext cx="1749680" cy="92018"/>
          </a:xfrm>
          <a:prstGeom prst="rect">
            <a:avLst/>
          </a:prstGeom>
        </p:spPr>
      </p:pic>
      <p:pic>
        <p:nvPicPr>
          <p:cNvPr id="137" name="图片 136"/>
          <p:cNvPicPr>
            <a:picLocks noChangeAspect="1"/>
          </p:cNvPicPr>
          <p:nvPr/>
        </p:nvPicPr>
        <p:blipFill rotWithShape="1">
          <a:blip r:embed="rId3">
            <a:grayscl/>
          </a:blip>
          <a:srcRect b="72279"/>
          <a:stretch>
            <a:fillRect/>
          </a:stretch>
        </p:blipFill>
        <p:spPr>
          <a:xfrm flipH="1" flipV="1">
            <a:off x="6608993" y="2346959"/>
            <a:ext cx="1749680" cy="92018"/>
          </a:xfrm>
          <a:prstGeom prst="rect">
            <a:avLst/>
          </a:prstGeom>
        </p:spPr>
      </p:pic>
      <p:sp>
        <p:nvSpPr>
          <p:cNvPr id="138" name="文本框 86"/>
          <p:cNvSpPr txBox="1"/>
          <p:nvPr/>
        </p:nvSpPr>
        <p:spPr>
          <a:xfrm>
            <a:off x="1555953" y="3455214"/>
            <a:ext cx="958850" cy="707886"/>
          </a:xfrm>
          <a:prstGeom prst="rect">
            <a:avLst/>
          </a:prstGeom>
          <a:noFill/>
        </p:spPr>
        <p:txBody>
          <a:bodyPr wrap="square" rtlCol="0">
            <a:spAutoFit/>
          </a:bodyPr>
          <a:lstStyle/>
          <a:p>
            <a:pPr algn="ctr"/>
            <a:r>
              <a:rPr lang="en-US" altLang="zh-CN" sz="4000" dirty="0" smtClean="0">
                <a:solidFill>
                  <a:prstClr val="white"/>
                </a:solidFill>
                <a:latin typeface="+mn-lt"/>
                <a:ea typeface="+mn-ea"/>
                <a:cs typeface="+mn-ea"/>
                <a:sym typeface="+mn-lt"/>
              </a:rPr>
              <a:t>01</a:t>
            </a:r>
            <a:endParaRPr lang="zh-CN" altLang="en-US" sz="4000" dirty="0">
              <a:solidFill>
                <a:prstClr val="white"/>
              </a:solidFill>
              <a:latin typeface="+mn-lt"/>
              <a:ea typeface="+mn-ea"/>
              <a:cs typeface="+mn-ea"/>
              <a:sym typeface="+mn-lt"/>
            </a:endParaRPr>
          </a:p>
        </p:txBody>
      </p:sp>
      <p:sp>
        <p:nvSpPr>
          <p:cNvPr id="139" name="文本框 87"/>
          <p:cNvSpPr txBox="1"/>
          <p:nvPr/>
        </p:nvSpPr>
        <p:spPr>
          <a:xfrm>
            <a:off x="4286453" y="3455214"/>
            <a:ext cx="958850" cy="707886"/>
          </a:xfrm>
          <a:prstGeom prst="rect">
            <a:avLst/>
          </a:prstGeom>
          <a:noFill/>
        </p:spPr>
        <p:txBody>
          <a:bodyPr wrap="square" rtlCol="0">
            <a:spAutoFit/>
          </a:bodyPr>
          <a:lstStyle/>
          <a:p>
            <a:pPr algn="ctr"/>
            <a:r>
              <a:rPr lang="en-US" altLang="zh-CN" sz="4000" dirty="0" smtClean="0">
                <a:solidFill>
                  <a:prstClr val="white"/>
                </a:solidFill>
                <a:latin typeface="+mn-lt"/>
                <a:ea typeface="+mn-ea"/>
                <a:cs typeface="+mn-ea"/>
                <a:sym typeface="+mn-lt"/>
              </a:rPr>
              <a:t>02</a:t>
            </a:r>
            <a:endParaRPr lang="zh-CN" altLang="en-US" sz="4000" dirty="0">
              <a:solidFill>
                <a:prstClr val="white"/>
              </a:solidFill>
              <a:latin typeface="+mn-lt"/>
              <a:ea typeface="+mn-ea"/>
              <a:cs typeface="+mn-ea"/>
              <a:sym typeface="+mn-lt"/>
            </a:endParaRPr>
          </a:p>
        </p:txBody>
      </p:sp>
      <p:sp>
        <p:nvSpPr>
          <p:cNvPr id="140" name="文本框 88"/>
          <p:cNvSpPr txBox="1"/>
          <p:nvPr/>
        </p:nvSpPr>
        <p:spPr>
          <a:xfrm>
            <a:off x="7016953" y="3455214"/>
            <a:ext cx="958850" cy="707886"/>
          </a:xfrm>
          <a:prstGeom prst="rect">
            <a:avLst/>
          </a:prstGeom>
          <a:noFill/>
        </p:spPr>
        <p:txBody>
          <a:bodyPr wrap="square" rtlCol="0">
            <a:spAutoFit/>
          </a:bodyPr>
          <a:lstStyle/>
          <a:p>
            <a:pPr algn="ctr"/>
            <a:r>
              <a:rPr lang="en-US" altLang="zh-CN" sz="4000" dirty="0" smtClean="0">
                <a:solidFill>
                  <a:prstClr val="white"/>
                </a:solidFill>
                <a:latin typeface="+mn-lt"/>
                <a:ea typeface="+mn-ea"/>
                <a:cs typeface="+mn-ea"/>
                <a:sym typeface="+mn-lt"/>
              </a:rPr>
              <a:t>03</a:t>
            </a:r>
            <a:endParaRPr lang="zh-CN" altLang="en-US" sz="4000" dirty="0">
              <a:solidFill>
                <a:prstClr val="white"/>
              </a:solidFill>
              <a:latin typeface="+mn-lt"/>
              <a:ea typeface="+mn-ea"/>
              <a:cs typeface="+mn-ea"/>
              <a:sym typeface="+mn-lt"/>
            </a:endParaRPr>
          </a:p>
        </p:txBody>
      </p:sp>
      <p:sp>
        <p:nvSpPr>
          <p:cNvPr id="141" name="圆角矩形 140"/>
          <p:cNvSpPr/>
          <p:nvPr/>
        </p:nvSpPr>
        <p:spPr>
          <a:xfrm>
            <a:off x="9030480" y="1553885"/>
            <a:ext cx="2252284" cy="4374038"/>
          </a:xfrm>
          <a:prstGeom prst="roundRect">
            <a:avLst>
              <a:gd name="adj" fmla="val 10535"/>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grpSp>
        <p:nvGrpSpPr>
          <p:cNvPr id="8" name="组合 7"/>
          <p:cNvGrpSpPr/>
          <p:nvPr/>
        </p:nvGrpSpPr>
        <p:grpSpPr>
          <a:xfrm>
            <a:off x="8328123" y="1949282"/>
            <a:ext cx="926499" cy="158012"/>
            <a:chOff x="8328123" y="1949282"/>
            <a:chExt cx="926499" cy="158012"/>
          </a:xfrm>
        </p:grpSpPr>
        <p:sp>
          <p:nvSpPr>
            <p:cNvPr id="142" name="椭圆 141"/>
            <p:cNvSpPr/>
            <p:nvPr/>
          </p:nvSpPr>
          <p:spPr>
            <a:xfrm rot="16200000">
              <a:off x="9096611" y="1949283"/>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3" name="椭圆 142"/>
            <p:cNvSpPr/>
            <p:nvPr/>
          </p:nvSpPr>
          <p:spPr>
            <a:xfrm rot="16200000">
              <a:off x="9110975" y="1963651"/>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4" name="椭圆 143"/>
            <p:cNvSpPr/>
            <p:nvPr/>
          </p:nvSpPr>
          <p:spPr>
            <a:xfrm rot="16200000">
              <a:off x="8328122" y="1949283"/>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5" name="椭圆 144"/>
            <p:cNvSpPr/>
            <p:nvPr/>
          </p:nvSpPr>
          <p:spPr>
            <a:xfrm rot="16200000">
              <a:off x="8342486" y="1963651"/>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6" name="圆角矩形 145"/>
            <p:cNvSpPr/>
            <p:nvPr/>
          </p:nvSpPr>
          <p:spPr>
            <a:xfrm rot="16200000" flipH="1" flipV="1">
              <a:off x="8779910" y="1679316"/>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7" name="圆角矩形 146"/>
            <p:cNvSpPr/>
            <p:nvPr/>
          </p:nvSpPr>
          <p:spPr>
            <a:xfrm rot="16200000" flipH="1" flipV="1">
              <a:off x="8779910" y="1633751"/>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 name="组合 4"/>
          <p:cNvGrpSpPr/>
          <p:nvPr/>
        </p:nvGrpSpPr>
        <p:grpSpPr>
          <a:xfrm>
            <a:off x="8328123" y="5413280"/>
            <a:ext cx="926499" cy="158012"/>
            <a:chOff x="8328123" y="5413280"/>
            <a:chExt cx="926499" cy="158012"/>
          </a:xfrm>
        </p:grpSpPr>
        <p:sp>
          <p:nvSpPr>
            <p:cNvPr id="148" name="椭圆 147"/>
            <p:cNvSpPr/>
            <p:nvPr/>
          </p:nvSpPr>
          <p:spPr>
            <a:xfrm rot="16200000">
              <a:off x="9096611" y="5413281"/>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9" name="椭圆 148"/>
            <p:cNvSpPr/>
            <p:nvPr/>
          </p:nvSpPr>
          <p:spPr>
            <a:xfrm rot="16200000">
              <a:off x="9110975" y="5427649"/>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0" name="椭圆 149"/>
            <p:cNvSpPr/>
            <p:nvPr/>
          </p:nvSpPr>
          <p:spPr>
            <a:xfrm rot="16200000">
              <a:off x="8328122" y="5413281"/>
              <a:ext cx="158012" cy="15801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1" name="椭圆 150"/>
            <p:cNvSpPr/>
            <p:nvPr/>
          </p:nvSpPr>
          <p:spPr>
            <a:xfrm rot="16200000">
              <a:off x="8342486" y="5427649"/>
              <a:ext cx="129282" cy="12928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2" name="圆角矩形 151"/>
            <p:cNvSpPr/>
            <p:nvPr/>
          </p:nvSpPr>
          <p:spPr>
            <a:xfrm rot="16200000" flipH="1" flipV="1">
              <a:off x="8779910" y="5143314"/>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3" name="圆角矩形 152"/>
            <p:cNvSpPr/>
            <p:nvPr/>
          </p:nvSpPr>
          <p:spPr>
            <a:xfrm rot="16200000" flipH="1" flipV="1">
              <a:off x="8779910" y="5097749"/>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54" name="矩形 153"/>
          <p:cNvSpPr/>
          <p:nvPr/>
        </p:nvSpPr>
        <p:spPr>
          <a:xfrm>
            <a:off x="9030480" y="3483139"/>
            <a:ext cx="2252284" cy="663979"/>
          </a:xfrm>
          <a:prstGeom prst="rect">
            <a:avLst/>
          </a:prstGeom>
          <a:solidFill>
            <a:srgbClr val="E6241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155" name="图片 154"/>
          <p:cNvPicPr>
            <a:picLocks noChangeAspect="1"/>
          </p:cNvPicPr>
          <p:nvPr/>
        </p:nvPicPr>
        <p:blipFill rotWithShape="1">
          <a:blip r:embed="rId3">
            <a:grayscl/>
          </a:blip>
          <a:srcRect b="72279"/>
          <a:stretch>
            <a:fillRect/>
          </a:stretch>
        </p:blipFill>
        <p:spPr>
          <a:xfrm flipH="1">
            <a:off x="9269237" y="1842134"/>
            <a:ext cx="1749680" cy="92018"/>
          </a:xfrm>
          <a:prstGeom prst="rect">
            <a:avLst/>
          </a:prstGeom>
        </p:spPr>
      </p:pic>
      <p:pic>
        <p:nvPicPr>
          <p:cNvPr id="156" name="图片 155"/>
          <p:cNvPicPr>
            <a:picLocks noChangeAspect="1"/>
          </p:cNvPicPr>
          <p:nvPr/>
        </p:nvPicPr>
        <p:blipFill rotWithShape="1">
          <a:blip r:embed="rId3">
            <a:grayscl/>
          </a:blip>
          <a:srcRect b="72279"/>
          <a:stretch>
            <a:fillRect/>
          </a:stretch>
        </p:blipFill>
        <p:spPr>
          <a:xfrm flipH="1" flipV="1">
            <a:off x="9269237" y="2346959"/>
            <a:ext cx="1749680" cy="92018"/>
          </a:xfrm>
          <a:prstGeom prst="rect">
            <a:avLst/>
          </a:prstGeom>
        </p:spPr>
      </p:pic>
      <p:sp>
        <p:nvSpPr>
          <p:cNvPr id="157" name="文本框 130"/>
          <p:cNvSpPr txBox="1"/>
          <p:nvPr/>
        </p:nvSpPr>
        <p:spPr>
          <a:xfrm>
            <a:off x="9677197" y="3455214"/>
            <a:ext cx="958850" cy="707886"/>
          </a:xfrm>
          <a:prstGeom prst="rect">
            <a:avLst/>
          </a:prstGeom>
          <a:noFill/>
        </p:spPr>
        <p:txBody>
          <a:bodyPr wrap="square" rtlCol="0">
            <a:spAutoFit/>
          </a:bodyPr>
          <a:lstStyle/>
          <a:p>
            <a:pPr algn="ctr"/>
            <a:r>
              <a:rPr lang="en-US" altLang="zh-CN" sz="4000" dirty="0" smtClean="0">
                <a:solidFill>
                  <a:prstClr val="white"/>
                </a:solidFill>
                <a:latin typeface="+mn-lt"/>
                <a:ea typeface="+mn-ea"/>
                <a:cs typeface="+mn-ea"/>
                <a:sym typeface="+mn-lt"/>
              </a:rPr>
              <a:t>04</a:t>
            </a:r>
            <a:endParaRPr lang="zh-CN" altLang="en-US" sz="4000" dirty="0">
              <a:solidFill>
                <a:prstClr val="white"/>
              </a:solidFill>
              <a:latin typeface="+mn-lt"/>
              <a:ea typeface="+mn-ea"/>
              <a:cs typeface="+mn-ea"/>
              <a:sym typeface="+mn-lt"/>
            </a:endParaRPr>
          </a:p>
        </p:txBody>
      </p:sp>
      <p:sp>
        <p:nvSpPr>
          <p:cNvPr id="158" name="矩形 157"/>
          <p:cNvSpPr/>
          <p:nvPr/>
        </p:nvSpPr>
        <p:spPr>
          <a:xfrm>
            <a:off x="1596648" y="1948802"/>
            <a:ext cx="915635" cy="369332"/>
          </a:xfrm>
          <a:prstGeom prst="rect">
            <a:avLst/>
          </a:prstGeom>
        </p:spPr>
        <p:txBody>
          <a:bodyPr wrap="none">
            <a:spAutoFit/>
          </a:bodyPr>
          <a:lstStyle/>
          <a:p>
            <a:pPr algn="ctr"/>
            <a:r>
              <a:rPr lang="zh-CN" altLang="en-US" dirty="0" smtClean="0">
                <a:solidFill>
                  <a:schemeClr val="tx1">
                    <a:lumMod val="65000"/>
                    <a:lumOff val="35000"/>
                  </a:schemeClr>
                </a:solidFill>
                <a:latin typeface="+mn-lt"/>
                <a:ea typeface="+mn-ea"/>
                <a:cs typeface="+mn-ea"/>
                <a:sym typeface="+mn-lt"/>
              </a:rPr>
              <a:t>方案</a:t>
            </a:r>
            <a:r>
              <a:rPr lang="en-US" altLang="zh-CN" dirty="0" smtClean="0">
                <a:solidFill>
                  <a:schemeClr val="tx1">
                    <a:lumMod val="65000"/>
                    <a:lumOff val="35000"/>
                  </a:schemeClr>
                </a:solidFill>
                <a:latin typeface="+mn-lt"/>
                <a:ea typeface="+mn-ea"/>
                <a:cs typeface="+mn-ea"/>
                <a:sym typeface="+mn-lt"/>
              </a:rPr>
              <a:t>01</a:t>
            </a:r>
            <a:endParaRPr lang="zh-CN" altLang="en-US" dirty="0">
              <a:solidFill>
                <a:schemeClr val="tx1">
                  <a:lumMod val="65000"/>
                  <a:lumOff val="35000"/>
                </a:schemeClr>
              </a:solidFill>
              <a:latin typeface="+mn-lt"/>
              <a:ea typeface="+mn-ea"/>
              <a:cs typeface="+mn-ea"/>
              <a:sym typeface="+mn-lt"/>
            </a:endParaRPr>
          </a:p>
        </p:txBody>
      </p:sp>
      <p:sp>
        <p:nvSpPr>
          <p:cNvPr id="159" name="矩形 158"/>
          <p:cNvSpPr/>
          <p:nvPr/>
        </p:nvSpPr>
        <p:spPr>
          <a:xfrm>
            <a:off x="7026015" y="1948802"/>
            <a:ext cx="915635" cy="369332"/>
          </a:xfrm>
          <a:prstGeom prst="rect">
            <a:avLst/>
          </a:prstGeom>
        </p:spPr>
        <p:txBody>
          <a:bodyPr wrap="none">
            <a:spAutoFit/>
          </a:bodyPr>
          <a:lstStyle/>
          <a:p>
            <a:pPr algn="ctr"/>
            <a:r>
              <a:rPr lang="zh-CN" altLang="en-US" dirty="0" smtClean="0">
                <a:solidFill>
                  <a:schemeClr val="tx1">
                    <a:lumMod val="65000"/>
                    <a:lumOff val="35000"/>
                  </a:schemeClr>
                </a:solidFill>
                <a:latin typeface="+mn-lt"/>
                <a:ea typeface="+mn-ea"/>
                <a:cs typeface="+mn-ea"/>
                <a:sym typeface="+mn-lt"/>
              </a:rPr>
              <a:t>方案</a:t>
            </a:r>
            <a:r>
              <a:rPr lang="en-US" altLang="zh-CN" dirty="0" smtClean="0">
                <a:solidFill>
                  <a:schemeClr val="tx1">
                    <a:lumMod val="65000"/>
                    <a:lumOff val="35000"/>
                  </a:schemeClr>
                </a:solidFill>
                <a:latin typeface="+mn-lt"/>
                <a:ea typeface="+mn-ea"/>
                <a:cs typeface="+mn-ea"/>
                <a:sym typeface="+mn-lt"/>
              </a:rPr>
              <a:t>03</a:t>
            </a:r>
            <a:endParaRPr lang="zh-CN" altLang="en-US" dirty="0">
              <a:solidFill>
                <a:schemeClr val="tx1">
                  <a:lumMod val="65000"/>
                  <a:lumOff val="35000"/>
                </a:schemeClr>
              </a:solidFill>
              <a:latin typeface="+mn-lt"/>
              <a:ea typeface="+mn-ea"/>
              <a:cs typeface="+mn-ea"/>
              <a:sym typeface="+mn-lt"/>
            </a:endParaRPr>
          </a:p>
        </p:txBody>
      </p:sp>
      <p:sp>
        <p:nvSpPr>
          <p:cNvPr id="160" name="矩形 159"/>
          <p:cNvSpPr/>
          <p:nvPr/>
        </p:nvSpPr>
        <p:spPr>
          <a:xfrm>
            <a:off x="4310497" y="1948802"/>
            <a:ext cx="915635" cy="369332"/>
          </a:xfrm>
          <a:prstGeom prst="rect">
            <a:avLst/>
          </a:prstGeom>
        </p:spPr>
        <p:txBody>
          <a:bodyPr wrap="none">
            <a:spAutoFit/>
          </a:bodyPr>
          <a:lstStyle/>
          <a:p>
            <a:pPr algn="ctr"/>
            <a:r>
              <a:rPr lang="zh-CN" altLang="en-US" dirty="0" smtClean="0">
                <a:solidFill>
                  <a:schemeClr val="tx1">
                    <a:lumMod val="65000"/>
                    <a:lumOff val="35000"/>
                  </a:schemeClr>
                </a:solidFill>
                <a:latin typeface="+mn-lt"/>
                <a:ea typeface="+mn-ea"/>
                <a:cs typeface="+mn-ea"/>
                <a:sym typeface="+mn-lt"/>
              </a:rPr>
              <a:t>方案</a:t>
            </a:r>
            <a:r>
              <a:rPr lang="en-US" altLang="zh-CN" dirty="0" smtClean="0">
                <a:solidFill>
                  <a:schemeClr val="tx1">
                    <a:lumMod val="65000"/>
                    <a:lumOff val="35000"/>
                  </a:schemeClr>
                </a:solidFill>
                <a:latin typeface="+mn-lt"/>
                <a:ea typeface="+mn-ea"/>
                <a:cs typeface="+mn-ea"/>
                <a:sym typeface="+mn-lt"/>
              </a:rPr>
              <a:t>02</a:t>
            </a:r>
            <a:endParaRPr lang="zh-CN" altLang="en-US" dirty="0">
              <a:solidFill>
                <a:schemeClr val="tx1">
                  <a:lumMod val="65000"/>
                  <a:lumOff val="35000"/>
                </a:schemeClr>
              </a:solidFill>
              <a:latin typeface="+mn-lt"/>
              <a:ea typeface="+mn-ea"/>
              <a:cs typeface="+mn-ea"/>
              <a:sym typeface="+mn-lt"/>
            </a:endParaRPr>
          </a:p>
        </p:txBody>
      </p:sp>
      <p:sp>
        <p:nvSpPr>
          <p:cNvPr id="161" name="矩形 160"/>
          <p:cNvSpPr/>
          <p:nvPr/>
        </p:nvSpPr>
        <p:spPr>
          <a:xfrm>
            <a:off x="9686259" y="1948802"/>
            <a:ext cx="915635" cy="369332"/>
          </a:xfrm>
          <a:prstGeom prst="rect">
            <a:avLst/>
          </a:prstGeom>
        </p:spPr>
        <p:txBody>
          <a:bodyPr wrap="none">
            <a:spAutoFit/>
          </a:bodyPr>
          <a:lstStyle/>
          <a:p>
            <a:pPr algn="ctr"/>
            <a:r>
              <a:rPr lang="zh-CN" altLang="en-US" dirty="0">
                <a:solidFill>
                  <a:schemeClr val="tx1">
                    <a:lumMod val="65000"/>
                    <a:lumOff val="35000"/>
                  </a:schemeClr>
                </a:solidFill>
                <a:latin typeface="+mn-lt"/>
                <a:ea typeface="+mn-ea"/>
                <a:cs typeface="+mn-ea"/>
                <a:sym typeface="+mn-lt"/>
              </a:rPr>
              <a:t>方案</a:t>
            </a:r>
            <a:r>
              <a:rPr lang="en-US" altLang="zh-CN" dirty="0" smtClean="0">
                <a:solidFill>
                  <a:schemeClr val="tx1">
                    <a:lumMod val="65000"/>
                    <a:lumOff val="35000"/>
                  </a:schemeClr>
                </a:solidFill>
                <a:latin typeface="+mn-lt"/>
                <a:ea typeface="+mn-ea"/>
                <a:cs typeface="+mn-ea"/>
                <a:sym typeface="+mn-lt"/>
              </a:rPr>
              <a:t>04</a:t>
            </a:r>
            <a:endParaRPr lang="zh-CN" altLang="en-US" dirty="0">
              <a:solidFill>
                <a:schemeClr val="tx1">
                  <a:lumMod val="65000"/>
                  <a:lumOff val="35000"/>
                </a:schemeClr>
              </a:solidFill>
              <a:latin typeface="+mn-lt"/>
              <a:ea typeface="+mn-ea"/>
              <a:cs typeface="+mn-ea"/>
              <a:sym typeface="+mn-lt"/>
            </a:endParaRPr>
          </a:p>
        </p:txBody>
      </p:sp>
      <p:sp>
        <p:nvSpPr>
          <p:cNvPr id="162" name="矩形 161"/>
          <p:cNvSpPr/>
          <p:nvPr/>
        </p:nvSpPr>
        <p:spPr>
          <a:xfrm>
            <a:off x="1064383" y="2453633"/>
            <a:ext cx="1941990" cy="784830"/>
          </a:xfrm>
          <a:prstGeom prst="rect">
            <a:avLst/>
          </a:prstGeom>
        </p:spPr>
        <p:txBody>
          <a:bodyPr wrap="square" anchor="ctr">
            <a:spAutoFit/>
          </a:bodyPr>
          <a:lstStyle/>
          <a:p>
            <a:pPr algn="ctr">
              <a:lnSpc>
                <a:spcPct val="150000"/>
              </a:lnSpc>
            </a:pPr>
            <a:r>
              <a:rPr lang="zh-CN" altLang="en-US" sz="1000" kern="0" dirty="0">
                <a:solidFill>
                  <a:schemeClr val="tx1">
                    <a:lumMod val="65000"/>
                    <a:lumOff val="35000"/>
                  </a:schemeClr>
                </a:solidFill>
                <a:latin typeface="+mn-lt"/>
                <a:ea typeface="+mn-ea"/>
                <a:cs typeface="+mn-ea"/>
                <a:sym typeface="+mn-lt"/>
              </a:rPr>
              <a:t>请在这里输入您的文字；请在这里输入您的文字；请在这里输入您的文字；请在这里</a:t>
            </a:r>
            <a:endParaRPr lang="en-US" altLang="zh-CN" sz="1000" dirty="0">
              <a:solidFill>
                <a:schemeClr val="tx1">
                  <a:lumMod val="65000"/>
                  <a:lumOff val="35000"/>
                </a:schemeClr>
              </a:solidFill>
              <a:latin typeface="+mn-lt"/>
              <a:ea typeface="+mn-ea"/>
              <a:cs typeface="+mn-ea"/>
              <a:sym typeface="+mn-lt"/>
            </a:endParaRPr>
          </a:p>
        </p:txBody>
      </p:sp>
      <p:sp>
        <p:nvSpPr>
          <p:cNvPr id="163" name="矩形 162"/>
          <p:cNvSpPr/>
          <p:nvPr/>
        </p:nvSpPr>
        <p:spPr>
          <a:xfrm>
            <a:off x="3784757" y="2453633"/>
            <a:ext cx="1941990" cy="784830"/>
          </a:xfrm>
          <a:prstGeom prst="rect">
            <a:avLst/>
          </a:prstGeom>
        </p:spPr>
        <p:txBody>
          <a:bodyPr wrap="square" anchor="ctr">
            <a:spAutoFit/>
          </a:bodyPr>
          <a:lstStyle/>
          <a:p>
            <a:pPr algn="ctr">
              <a:lnSpc>
                <a:spcPct val="150000"/>
              </a:lnSpc>
            </a:pPr>
            <a:r>
              <a:rPr lang="zh-CN" altLang="en-US" sz="1000" kern="0" dirty="0">
                <a:solidFill>
                  <a:schemeClr val="tx1">
                    <a:lumMod val="65000"/>
                    <a:lumOff val="35000"/>
                  </a:schemeClr>
                </a:solidFill>
                <a:latin typeface="+mn-lt"/>
                <a:ea typeface="+mn-ea"/>
                <a:cs typeface="+mn-ea"/>
                <a:sym typeface="+mn-lt"/>
              </a:rPr>
              <a:t>请在这里输入您的文字；请在这里输入您的文字；请在这里输入您的文字；请在这里</a:t>
            </a:r>
            <a:endParaRPr lang="en-US" altLang="zh-CN" sz="1000" dirty="0">
              <a:solidFill>
                <a:schemeClr val="tx1">
                  <a:lumMod val="65000"/>
                  <a:lumOff val="35000"/>
                </a:schemeClr>
              </a:solidFill>
              <a:latin typeface="+mn-lt"/>
              <a:ea typeface="+mn-ea"/>
              <a:cs typeface="+mn-ea"/>
              <a:sym typeface="+mn-lt"/>
            </a:endParaRPr>
          </a:p>
        </p:txBody>
      </p:sp>
      <p:sp>
        <p:nvSpPr>
          <p:cNvPr id="164" name="矩形 163"/>
          <p:cNvSpPr/>
          <p:nvPr/>
        </p:nvSpPr>
        <p:spPr>
          <a:xfrm>
            <a:off x="6512838" y="2453633"/>
            <a:ext cx="1941990" cy="784830"/>
          </a:xfrm>
          <a:prstGeom prst="rect">
            <a:avLst/>
          </a:prstGeom>
        </p:spPr>
        <p:txBody>
          <a:bodyPr wrap="square" anchor="ctr">
            <a:spAutoFit/>
          </a:bodyPr>
          <a:lstStyle/>
          <a:p>
            <a:pPr algn="ctr">
              <a:lnSpc>
                <a:spcPct val="150000"/>
              </a:lnSpc>
            </a:pPr>
            <a:r>
              <a:rPr lang="zh-CN" altLang="en-US" sz="1000" kern="0" dirty="0">
                <a:solidFill>
                  <a:schemeClr val="tx1">
                    <a:lumMod val="65000"/>
                    <a:lumOff val="35000"/>
                  </a:schemeClr>
                </a:solidFill>
                <a:latin typeface="+mn-lt"/>
                <a:ea typeface="+mn-ea"/>
                <a:cs typeface="+mn-ea"/>
                <a:sym typeface="+mn-lt"/>
              </a:rPr>
              <a:t>请在这里输入您的文字；请在这里输入您的文字；请在这里输入您的文字；请在这里</a:t>
            </a:r>
            <a:endParaRPr lang="en-US" altLang="zh-CN" sz="1000" dirty="0">
              <a:solidFill>
                <a:schemeClr val="tx1">
                  <a:lumMod val="65000"/>
                  <a:lumOff val="35000"/>
                </a:schemeClr>
              </a:solidFill>
              <a:latin typeface="+mn-lt"/>
              <a:ea typeface="+mn-ea"/>
              <a:cs typeface="+mn-ea"/>
              <a:sym typeface="+mn-lt"/>
            </a:endParaRPr>
          </a:p>
        </p:txBody>
      </p:sp>
      <p:sp>
        <p:nvSpPr>
          <p:cNvPr id="165" name="矩形 164"/>
          <p:cNvSpPr/>
          <p:nvPr/>
        </p:nvSpPr>
        <p:spPr>
          <a:xfrm>
            <a:off x="9185627" y="2453633"/>
            <a:ext cx="1941990" cy="784830"/>
          </a:xfrm>
          <a:prstGeom prst="rect">
            <a:avLst/>
          </a:prstGeom>
        </p:spPr>
        <p:txBody>
          <a:bodyPr wrap="square" anchor="ctr">
            <a:spAutoFit/>
          </a:bodyPr>
          <a:lstStyle/>
          <a:p>
            <a:pPr algn="ctr">
              <a:lnSpc>
                <a:spcPct val="150000"/>
              </a:lnSpc>
            </a:pPr>
            <a:r>
              <a:rPr lang="zh-CN" altLang="en-US" sz="1000" kern="0" dirty="0">
                <a:solidFill>
                  <a:schemeClr val="tx1">
                    <a:lumMod val="65000"/>
                    <a:lumOff val="35000"/>
                  </a:schemeClr>
                </a:solidFill>
                <a:latin typeface="+mn-lt"/>
                <a:ea typeface="+mn-ea"/>
                <a:cs typeface="+mn-ea"/>
                <a:sym typeface="+mn-lt"/>
              </a:rPr>
              <a:t>请在这里输入您的文字；请在这里输入您的文字；请在这里输入您的文字；请在这里</a:t>
            </a:r>
            <a:endParaRPr lang="en-US" altLang="zh-CN" sz="1000" dirty="0">
              <a:solidFill>
                <a:schemeClr val="tx1">
                  <a:lumMod val="65000"/>
                  <a:lumOff val="35000"/>
                </a:schemeClr>
              </a:solidFill>
              <a:latin typeface="+mn-lt"/>
              <a:ea typeface="+mn-ea"/>
              <a:cs typeface="+mn-ea"/>
              <a:sym typeface="+mn-lt"/>
            </a:endParaRPr>
          </a:p>
        </p:txBody>
      </p:sp>
      <p:sp>
        <p:nvSpPr>
          <p:cNvPr id="166" name="Freeform 8"/>
          <p:cNvSpPr>
            <a:spLocks noEditPoints="1"/>
          </p:cNvSpPr>
          <p:nvPr/>
        </p:nvSpPr>
        <p:spPr bwMode="auto">
          <a:xfrm>
            <a:off x="1675899" y="4555993"/>
            <a:ext cx="718958" cy="528102"/>
          </a:xfrm>
          <a:custGeom>
            <a:avLst/>
            <a:gdLst>
              <a:gd name="T0" fmla="*/ 259 w 597"/>
              <a:gd name="T1" fmla="*/ 136 h 438"/>
              <a:gd name="T2" fmla="*/ 284 w 597"/>
              <a:gd name="T3" fmla="*/ 199 h 438"/>
              <a:gd name="T4" fmla="*/ 326 w 597"/>
              <a:gd name="T5" fmla="*/ 239 h 438"/>
              <a:gd name="T6" fmla="*/ 300 w 597"/>
              <a:gd name="T7" fmla="*/ 302 h 438"/>
              <a:gd name="T8" fmla="*/ 301 w 597"/>
              <a:gd name="T9" fmla="*/ 359 h 438"/>
              <a:gd name="T10" fmla="*/ 238 w 597"/>
              <a:gd name="T11" fmla="*/ 385 h 438"/>
              <a:gd name="T12" fmla="*/ 198 w 597"/>
              <a:gd name="T13" fmla="*/ 427 h 438"/>
              <a:gd name="T14" fmla="*/ 136 w 597"/>
              <a:gd name="T15" fmla="*/ 400 h 438"/>
              <a:gd name="T16" fmla="*/ 78 w 597"/>
              <a:gd name="T17" fmla="*/ 402 h 438"/>
              <a:gd name="T18" fmla="*/ 53 w 597"/>
              <a:gd name="T19" fmla="*/ 338 h 438"/>
              <a:gd name="T20" fmla="*/ 11 w 597"/>
              <a:gd name="T21" fmla="*/ 299 h 438"/>
              <a:gd name="T22" fmla="*/ 38 w 597"/>
              <a:gd name="T23" fmla="*/ 236 h 438"/>
              <a:gd name="T24" fmla="*/ 36 w 597"/>
              <a:gd name="T25" fmla="*/ 178 h 438"/>
              <a:gd name="T26" fmla="*/ 99 w 597"/>
              <a:gd name="T27" fmla="*/ 153 h 438"/>
              <a:gd name="T28" fmla="*/ 139 w 597"/>
              <a:gd name="T29" fmla="*/ 111 h 438"/>
              <a:gd name="T30" fmla="*/ 201 w 597"/>
              <a:gd name="T31" fmla="*/ 138 h 438"/>
              <a:gd name="T32" fmla="*/ 169 w 597"/>
              <a:gd name="T33" fmla="*/ 325 h 438"/>
              <a:gd name="T34" fmla="*/ 531 w 597"/>
              <a:gd name="T35" fmla="*/ 300 h 438"/>
              <a:gd name="T36" fmla="*/ 409 w 597"/>
              <a:gd name="T37" fmla="*/ 84 h 438"/>
              <a:gd name="T38" fmla="*/ 409 w 597"/>
              <a:gd name="T39" fmla="*/ 84 h 438"/>
              <a:gd name="T40" fmla="*/ 474 w 597"/>
              <a:gd name="T41" fmla="*/ 25 h 438"/>
              <a:gd name="T42" fmla="*/ 492 w 597"/>
              <a:gd name="T43" fmla="*/ 70 h 438"/>
              <a:gd name="T44" fmla="*/ 522 w 597"/>
              <a:gd name="T45" fmla="*/ 99 h 438"/>
              <a:gd name="T46" fmla="*/ 503 w 597"/>
              <a:gd name="T47" fmla="*/ 143 h 438"/>
              <a:gd name="T48" fmla="*/ 504 w 597"/>
              <a:gd name="T49" fmla="*/ 184 h 438"/>
              <a:gd name="T50" fmla="*/ 459 w 597"/>
              <a:gd name="T51" fmla="*/ 202 h 438"/>
              <a:gd name="T52" fmla="*/ 431 w 597"/>
              <a:gd name="T53" fmla="*/ 232 h 438"/>
              <a:gd name="T54" fmla="*/ 386 w 597"/>
              <a:gd name="T55" fmla="*/ 213 h 438"/>
              <a:gd name="T56" fmla="*/ 345 w 597"/>
              <a:gd name="T57" fmla="*/ 214 h 438"/>
              <a:gd name="T58" fmla="*/ 327 w 597"/>
              <a:gd name="T59" fmla="*/ 170 h 438"/>
              <a:gd name="T60" fmla="*/ 297 w 597"/>
              <a:gd name="T61" fmla="*/ 141 h 438"/>
              <a:gd name="T62" fmla="*/ 316 w 597"/>
              <a:gd name="T63" fmla="*/ 96 h 438"/>
              <a:gd name="T64" fmla="*/ 315 w 597"/>
              <a:gd name="T65" fmla="*/ 55 h 438"/>
              <a:gd name="T66" fmla="*/ 360 w 597"/>
              <a:gd name="T67" fmla="*/ 37 h 438"/>
              <a:gd name="T68" fmla="*/ 388 w 597"/>
              <a:gd name="T69" fmla="*/ 7 h 438"/>
              <a:gd name="T70" fmla="*/ 433 w 597"/>
              <a:gd name="T71" fmla="*/ 26 h 438"/>
              <a:gd name="T72" fmla="*/ 410 w 597"/>
              <a:gd name="T73" fmla="*/ 178 h 438"/>
              <a:gd name="T74" fmla="*/ 551 w 597"/>
              <a:gd name="T75" fmla="*/ 246 h 438"/>
              <a:gd name="T76" fmla="*/ 585 w 597"/>
              <a:gd name="T77" fmla="*/ 257 h 438"/>
              <a:gd name="T78" fmla="*/ 576 w 597"/>
              <a:gd name="T79" fmla="*/ 293 h 438"/>
              <a:gd name="T80" fmla="*/ 593 w 597"/>
              <a:gd name="T81" fmla="*/ 324 h 438"/>
              <a:gd name="T82" fmla="*/ 561 w 597"/>
              <a:gd name="T83" fmla="*/ 344 h 438"/>
              <a:gd name="T84" fmla="*/ 550 w 597"/>
              <a:gd name="T85" fmla="*/ 378 h 438"/>
              <a:gd name="T86" fmla="*/ 514 w 597"/>
              <a:gd name="T87" fmla="*/ 369 h 438"/>
              <a:gd name="T88" fmla="*/ 482 w 597"/>
              <a:gd name="T89" fmla="*/ 386 h 438"/>
              <a:gd name="T90" fmla="*/ 463 w 597"/>
              <a:gd name="T91" fmla="*/ 354 h 438"/>
              <a:gd name="T92" fmla="*/ 429 w 597"/>
              <a:gd name="T93" fmla="*/ 343 h 438"/>
              <a:gd name="T94" fmla="*/ 438 w 597"/>
              <a:gd name="T95" fmla="*/ 307 h 438"/>
              <a:gd name="T96" fmla="*/ 421 w 597"/>
              <a:gd name="T97" fmla="*/ 275 h 438"/>
              <a:gd name="T98" fmla="*/ 453 w 597"/>
              <a:gd name="T99" fmla="*/ 256 h 438"/>
              <a:gd name="T100" fmla="*/ 464 w 597"/>
              <a:gd name="T101" fmla="*/ 222 h 438"/>
              <a:gd name="T102" fmla="*/ 500 w 597"/>
              <a:gd name="T103" fmla="*/ 231 h 438"/>
              <a:gd name="T104" fmla="*/ 532 w 597"/>
              <a:gd name="T105" fmla="*/ 214 h 438"/>
              <a:gd name="T106" fmla="*/ 514 w 597"/>
              <a:gd name="T107" fmla="*/ 258 h 438"/>
              <a:gd name="T108" fmla="*/ 514 w 597"/>
              <a:gd name="T109" fmla="*/ 258 h 438"/>
              <a:gd name="T110" fmla="*/ 87 w 597"/>
              <a:gd name="T111" fmla="*/ 269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7" h="438">
                <a:moveTo>
                  <a:pt x="204" y="141"/>
                </a:moveTo>
                <a:cubicBezTo>
                  <a:pt x="215" y="144"/>
                  <a:pt x="225" y="148"/>
                  <a:pt x="234" y="153"/>
                </a:cubicBezTo>
                <a:cubicBezTo>
                  <a:pt x="236" y="154"/>
                  <a:pt x="237" y="154"/>
                  <a:pt x="238" y="153"/>
                </a:cubicBezTo>
                <a:cubicBezTo>
                  <a:pt x="245" y="147"/>
                  <a:pt x="252" y="142"/>
                  <a:pt x="259" y="136"/>
                </a:cubicBezTo>
                <a:cubicBezTo>
                  <a:pt x="264" y="133"/>
                  <a:pt x="270" y="132"/>
                  <a:pt x="274" y="136"/>
                </a:cubicBezTo>
                <a:cubicBezTo>
                  <a:pt x="284" y="145"/>
                  <a:pt x="293" y="154"/>
                  <a:pt x="302" y="163"/>
                </a:cubicBezTo>
                <a:cubicBezTo>
                  <a:pt x="306" y="167"/>
                  <a:pt x="305" y="173"/>
                  <a:pt x="301" y="178"/>
                </a:cubicBezTo>
                <a:cubicBezTo>
                  <a:pt x="296" y="185"/>
                  <a:pt x="290" y="192"/>
                  <a:pt x="284" y="199"/>
                </a:cubicBezTo>
                <a:cubicBezTo>
                  <a:pt x="284" y="200"/>
                  <a:pt x="283" y="202"/>
                  <a:pt x="284" y="203"/>
                </a:cubicBezTo>
                <a:cubicBezTo>
                  <a:pt x="289" y="213"/>
                  <a:pt x="294" y="223"/>
                  <a:pt x="297" y="234"/>
                </a:cubicBezTo>
                <a:cubicBezTo>
                  <a:pt x="297" y="235"/>
                  <a:pt x="298" y="236"/>
                  <a:pt x="300" y="236"/>
                </a:cubicBezTo>
                <a:cubicBezTo>
                  <a:pt x="309" y="237"/>
                  <a:pt x="318" y="238"/>
                  <a:pt x="326" y="239"/>
                </a:cubicBezTo>
                <a:cubicBezTo>
                  <a:pt x="333" y="240"/>
                  <a:pt x="338" y="244"/>
                  <a:pt x="338" y="250"/>
                </a:cubicBezTo>
                <a:cubicBezTo>
                  <a:pt x="338" y="262"/>
                  <a:pt x="338" y="275"/>
                  <a:pt x="338" y="288"/>
                </a:cubicBezTo>
                <a:cubicBezTo>
                  <a:pt x="338" y="294"/>
                  <a:pt x="333" y="298"/>
                  <a:pt x="326" y="299"/>
                </a:cubicBezTo>
                <a:cubicBezTo>
                  <a:pt x="318" y="299"/>
                  <a:pt x="309" y="301"/>
                  <a:pt x="300" y="302"/>
                </a:cubicBezTo>
                <a:cubicBezTo>
                  <a:pt x="298" y="302"/>
                  <a:pt x="297" y="303"/>
                  <a:pt x="297" y="304"/>
                </a:cubicBezTo>
                <a:cubicBezTo>
                  <a:pt x="294" y="315"/>
                  <a:pt x="289" y="325"/>
                  <a:pt x="284" y="335"/>
                </a:cubicBezTo>
                <a:cubicBezTo>
                  <a:pt x="283" y="336"/>
                  <a:pt x="284" y="337"/>
                  <a:pt x="284" y="338"/>
                </a:cubicBezTo>
                <a:cubicBezTo>
                  <a:pt x="290" y="345"/>
                  <a:pt x="296" y="352"/>
                  <a:pt x="301" y="359"/>
                </a:cubicBezTo>
                <a:cubicBezTo>
                  <a:pt x="305" y="364"/>
                  <a:pt x="306" y="371"/>
                  <a:pt x="302" y="375"/>
                </a:cubicBezTo>
                <a:cubicBezTo>
                  <a:pt x="293" y="384"/>
                  <a:pt x="284" y="393"/>
                  <a:pt x="274" y="402"/>
                </a:cubicBezTo>
                <a:cubicBezTo>
                  <a:pt x="270" y="406"/>
                  <a:pt x="264" y="405"/>
                  <a:pt x="259" y="402"/>
                </a:cubicBezTo>
                <a:cubicBezTo>
                  <a:pt x="252" y="396"/>
                  <a:pt x="245" y="390"/>
                  <a:pt x="238" y="385"/>
                </a:cubicBezTo>
                <a:cubicBezTo>
                  <a:pt x="237" y="384"/>
                  <a:pt x="236" y="384"/>
                  <a:pt x="234" y="384"/>
                </a:cubicBezTo>
                <a:cubicBezTo>
                  <a:pt x="225" y="390"/>
                  <a:pt x="215" y="394"/>
                  <a:pt x="204" y="397"/>
                </a:cubicBezTo>
                <a:cubicBezTo>
                  <a:pt x="203" y="397"/>
                  <a:pt x="201" y="399"/>
                  <a:pt x="201" y="400"/>
                </a:cubicBezTo>
                <a:cubicBezTo>
                  <a:pt x="200" y="409"/>
                  <a:pt x="199" y="418"/>
                  <a:pt x="198" y="427"/>
                </a:cubicBezTo>
                <a:cubicBezTo>
                  <a:pt x="198" y="433"/>
                  <a:pt x="194" y="438"/>
                  <a:pt x="188" y="438"/>
                </a:cubicBezTo>
                <a:cubicBezTo>
                  <a:pt x="175" y="438"/>
                  <a:pt x="162" y="438"/>
                  <a:pt x="149" y="438"/>
                </a:cubicBezTo>
                <a:cubicBezTo>
                  <a:pt x="144" y="438"/>
                  <a:pt x="140" y="433"/>
                  <a:pt x="139" y="427"/>
                </a:cubicBezTo>
                <a:cubicBezTo>
                  <a:pt x="138" y="418"/>
                  <a:pt x="137" y="409"/>
                  <a:pt x="136" y="400"/>
                </a:cubicBezTo>
                <a:cubicBezTo>
                  <a:pt x="136" y="399"/>
                  <a:pt x="135" y="397"/>
                  <a:pt x="133" y="397"/>
                </a:cubicBezTo>
                <a:cubicBezTo>
                  <a:pt x="123" y="394"/>
                  <a:pt x="112" y="390"/>
                  <a:pt x="103" y="384"/>
                </a:cubicBezTo>
                <a:cubicBezTo>
                  <a:pt x="102" y="384"/>
                  <a:pt x="100" y="384"/>
                  <a:pt x="99" y="385"/>
                </a:cubicBezTo>
                <a:cubicBezTo>
                  <a:pt x="92" y="390"/>
                  <a:pt x="85" y="396"/>
                  <a:pt x="78" y="402"/>
                </a:cubicBezTo>
                <a:cubicBezTo>
                  <a:pt x="73" y="405"/>
                  <a:pt x="67" y="406"/>
                  <a:pt x="63" y="402"/>
                </a:cubicBezTo>
                <a:cubicBezTo>
                  <a:pt x="54" y="393"/>
                  <a:pt x="45" y="384"/>
                  <a:pt x="36" y="375"/>
                </a:cubicBezTo>
                <a:cubicBezTo>
                  <a:pt x="31" y="371"/>
                  <a:pt x="32" y="364"/>
                  <a:pt x="36" y="359"/>
                </a:cubicBezTo>
                <a:cubicBezTo>
                  <a:pt x="42" y="352"/>
                  <a:pt x="47" y="345"/>
                  <a:pt x="53" y="338"/>
                </a:cubicBezTo>
                <a:cubicBezTo>
                  <a:pt x="54" y="337"/>
                  <a:pt x="54" y="336"/>
                  <a:pt x="53" y="335"/>
                </a:cubicBezTo>
                <a:cubicBezTo>
                  <a:pt x="48" y="325"/>
                  <a:pt x="44" y="315"/>
                  <a:pt x="40" y="304"/>
                </a:cubicBezTo>
                <a:cubicBezTo>
                  <a:pt x="40" y="303"/>
                  <a:pt x="39" y="302"/>
                  <a:pt x="38" y="302"/>
                </a:cubicBezTo>
                <a:cubicBezTo>
                  <a:pt x="29" y="301"/>
                  <a:pt x="20" y="299"/>
                  <a:pt x="11" y="299"/>
                </a:cubicBezTo>
                <a:cubicBezTo>
                  <a:pt x="5" y="298"/>
                  <a:pt x="0" y="294"/>
                  <a:pt x="0" y="288"/>
                </a:cubicBezTo>
                <a:cubicBezTo>
                  <a:pt x="0" y="275"/>
                  <a:pt x="0" y="262"/>
                  <a:pt x="0" y="250"/>
                </a:cubicBezTo>
                <a:cubicBezTo>
                  <a:pt x="0" y="244"/>
                  <a:pt x="5" y="240"/>
                  <a:pt x="11" y="239"/>
                </a:cubicBezTo>
                <a:cubicBezTo>
                  <a:pt x="20" y="238"/>
                  <a:pt x="29" y="237"/>
                  <a:pt x="38" y="236"/>
                </a:cubicBezTo>
                <a:cubicBezTo>
                  <a:pt x="39" y="236"/>
                  <a:pt x="40" y="235"/>
                  <a:pt x="40" y="234"/>
                </a:cubicBezTo>
                <a:cubicBezTo>
                  <a:pt x="44" y="223"/>
                  <a:pt x="48" y="213"/>
                  <a:pt x="53" y="203"/>
                </a:cubicBezTo>
                <a:cubicBezTo>
                  <a:pt x="54" y="202"/>
                  <a:pt x="54" y="200"/>
                  <a:pt x="53" y="199"/>
                </a:cubicBezTo>
                <a:cubicBezTo>
                  <a:pt x="47" y="192"/>
                  <a:pt x="42" y="185"/>
                  <a:pt x="36" y="178"/>
                </a:cubicBezTo>
                <a:cubicBezTo>
                  <a:pt x="32" y="173"/>
                  <a:pt x="31" y="167"/>
                  <a:pt x="36" y="163"/>
                </a:cubicBezTo>
                <a:cubicBezTo>
                  <a:pt x="45" y="154"/>
                  <a:pt x="54" y="145"/>
                  <a:pt x="63" y="136"/>
                </a:cubicBezTo>
                <a:cubicBezTo>
                  <a:pt x="67" y="132"/>
                  <a:pt x="73" y="133"/>
                  <a:pt x="78" y="136"/>
                </a:cubicBezTo>
                <a:cubicBezTo>
                  <a:pt x="85" y="142"/>
                  <a:pt x="92" y="147"/>
                  <a:pt x="99" y="153"/>
                </a:cubicBezTo>
                <a:cubicBezTo>
                  <a:pt x="100" y="154"/>
                  <a:pt x="102" y="154"/>
                  <a:pt x="103" y="153"/>
                </a:cubicBezTo>
                <a:cubicBezTo>
                  <a:pt x="112" y="148"/>
                  <a:pt x="123" y="144"/>
                  <a:pt x="133" y="141"/>
                </a:cubicBezTo>
                <a:cubicBezTo>
                  <a:pt x="135" y="140"/>
                  <a:pt x="136" y="139"/>
                  <a:pt x="136" y="138"/>
                </a:cubicBezTo>
                <a:cubicBezTo>
                  <a:pt x="137" y="129"/>
                  <a:pt x="138" y="120"/>
                  <a:pt x="139" y="111"/>
                </a:cubicBezTo>
                <a:cubicBezTo>
                  <a:pt x="140" y="105"/>
                  <a:pt x="144" y="100"/>
                  <a:pt x="149" y="100"/>
                </a:cubicBezTo>
                <a:cubicBezTo>
                  <a:pt x="162" y="100"/>
                  <a:pt x="175" y="100"/>
                  <a:pt x="188" y="100"/>
                </a:cubicBezTo>
                <a:cubicBezTo>
                  <a:pt x="194" y="100"/>
                  <a:pt x="198" y="105"/>
                  <a:pt x="198" y="111"/>
                </a:cubicBezTo>
                <a:cubicBezTo>
                  <a:pt x="199" y="120"/>
                  <a:pt x="200" y="129"/>
                  <a:pt x="201" y="138"/>
                </a:cubicBezTo>
                <a:cubicBezTo>
                  <a:pt x="201" y="139"/>
                  <a:pt x="203" y="140"/>
                  <a:pt x="204" y="141"/>
                </a:cubicBezTo>
                <a:close/>
                <a:moveTo>
                  <a:pt x="169" y="211"/>
                </a:moveTo>
                <a:cubicBezTo>
                  <a:pt x="201" y="211"/>
                  <a:pt x="227" y="237"/>
                  <a:pt x="227" y="268"/>
                </a:cubicBezTo>
                <a:cubicBezTo>
                  <a:pt x="227" y="300"/>
                  <a:pt x="201" y="325"/>
                  <a:pt x="169" y="325"/>
                </a:cubicBezTo>
                <a:cubicBezTo>
                  <a:pt x="137" y="325"/>
                  <a:pt x="111" y="300"/>
                  <a:pt x="111" y="268"/>
                </a:cubicBezTo>
                <a:cubicBezTo>
                  <a:pt x="111" y="237"/>
                  <a:pt x="137" y="211"/>
                  <a:pt x="169" y="211"/>
                </a:cubicBezTo>
                <a:close/>
                <a:moveTo>
                  <a:pt x="507" y="277"/>
                </a:moveTo>
                <a:cubicBezTo>
                  <a:pt x="520" y="277"/>
                  <a:pt x="531" y="287"/>
                  <a:pt x="531" y="300"/>
                </a:cubicBezTo>
                <a:cubicBezTo>
                  <a:pt x="531" y="314"/>
                  <a:pt x="520" y="324"/>
                  <a:pt x="507" y="324"/>
                </a:cubicBezTo>
                <a:cubicBezTo>
                  <a:pt x="493" y="324"/>
                  <a:pt x="483" y="314"/>
                  <a:pt x="483" y="300"/>
                </a:cubicBezTo>
                <a:cubicBezTo>
                  <a:pt x="483" y="287"/>
                  <a:pt x="493" y="277"/>
                  <a:pt x="507" y="277"/>
                </a:cubicBezTo>
                <a:close/>
                <a:moveTo>
                  <a:pt x="409" y="84"/>
                </a:moveTo>
                <a:cubicBezTo>
                  <a:pt x="429" y="84"/>
                  <a:pt x="446" y="100"/>
                  <a:pt x="446" y="120"/>
                </a:cubicBezTo>
                <a:cubicBezTo>
                  <a:pt x="446" y="140"/>
                  <a:pt x="429" y="157"/>
                  <a:pt x="409" y="157"/>
                </a:cubicBezTo>
                <a:cubicBezTo>
                  <a:pt x="388" y="157"/>
                  <a:pt x="372" y="140"/>
                  <a:pt x="372" y="120"/>
                </a:cubicBezTo>
                <a:cubicBezTo>
                  <a:pt x="372" y="100"/>
                  <a:pt x="388" y="84"/>
                  <a:pt x="409" y="84"/>
                </a:cubicBezTo>
                <a:close/>
                <a:moveTo>
                  <a:pt x="435" y="29"/>
                </a:moveTo>
                <a:cubicBezTo>
                  <a:pt x="442" y="31"/>
                  <a:pt x="450" y="34"/>
                  <a:pt x="456" y="38"/>
                </a:cubicBezTo>
                <a:cubicBezTo>
                  <a:pt x="457" y="38"/>
                  <a:pt x="458" y="38"/>
                  <a:pt x="459" y="37"/>
                </a:cubicBezTo>
                <a:cubicBezTo>
                  <a:pt x="464" y="33"/>
                  <a:pt x="469" y="29"/>
                  <a:pt x="474" y="25"/>
                </a:cubicBezTo>
                <a:cubicBezTo>
                  <a:pt x="478" y="23"/>
                  <a:pt x="482" y="22"/>
                  <a:pt x="485" y="25"/>
                </a:cubicBezTo>
                <a:cubicBezTo>
                  <a:pt x="492" y="31"/>
                  <a:pt x="498" y="38"/>
                  <a:pt x="505" y="44"/>
                </a:cubicBezTo>
                <a:cubicBezTo>
                  <a:pt x="507" y="47"/>
                  <a:pt x="507" y="52"/>
                  <a:pt x="504" y="55"/>
                </a:cubicBezTo>
                <a:cubicBezTo>
                  <a:pt x="500" y="60"/>
                  <a:pt x="496" y="65"/>
                  <a:pt x="492" y="70"/>
                </a:cubicBezTo>
                <a:cubicBezTo>
                  <a:pt x="492" y="71"/>
                  <a:pt x="492" y="72"/>
                  <a:pt x="492" y="73"/>
                </a:cubicBezTo>
                <a:cubicBezTo>
                  <a:pt x="496" y="80"/>
                  <a:pt x="499" y="87"/>
                  <a:pt x="501" y="95"/>
                </a:cubicBezTo>
                <a:cubicBezTo>
                  <a:pt x="501" y="96"/>
                  <a:pt x="502" y="96"/>
                  <a:pt x="503" y="96"/>
                </a:cubicBezTo>
                <a:cubicBezTo>
                  <a:pt x="509" y="97"/>
                  <a:pt x="516" y="98"/>
                  <a:pt x="522" y="99"/>
                </a:cubicBezTo>
                <a:cubicBezTo>
                  <a:pt x="526" y="99"/>
                  <a:pt x="530" y="102"/>
                  <a:pt x="530" y="106"/>
                </a:cubicBezTo>
                <a:cubicBezTo>
                  <a:pt x="530" y="115"/>
                  <a:pt x="530" y="124"/>
                  <a:pt x="530" y="134"/>
                </a:cubicBezTo>
                <a:cubicBezTo>
                  <a:pt x="530" y="138"/>
                  <a:pt x="526" y="140"/>
                  <a:pt x="522" y="141"/>
                </a:cubicBezTo>
                <a:cubicBezTo>
                  <a:pt x="516" y="142"/>
                  <a:pt x="509" y="142"/>
                  <a:pt x="503" y="143"/>
                </a:cubicBezTo>
                <a:cubicBezTo>
                  <a:pt x="502" y="143"/>
                  <a:pt x="501" y="144"/>
                  <a:pt x="501" y="145"/>
                </a:cubicBezTo>
                <a:cubicBezTo>
                  <a:pt x="499" y="153"/>
                  <a:pt x="496" y="160"/>
                  <a:pt x="492" y="167"/>
                </a:cubicBezTo>
                <a:cubicBezTo>
                  <a:pt x="492" y="168"/>
                  <a:pt x="492" y="169"/>
                  <a:pt x="492" y="170"/>
                </a:cubicBezTo>
                <a:cubicBezTo>
                  <a:pt x="496" y="174"/>
                  <a:pt x="500" y="179"/>
                  <a:pt x="504" y="184"/>
                </a:cubicBezTo>
                <a:cubicBezTo>
                  <a:pt x="507" y="188"/>
                  <a:pt x="507" y="192"/>
                  <a:pt x="505" y="195"/>
                </a:cubicBezTo>
                <a:cubicBezTo>
                  <a:pt x="498" y="202"/>
                  <a:pt x="492" y="208"/>
                  <a:pt x="485" y="215"/>
                </a:cubicBezTo>
                <a:cubicBezTo>
                  <a:pt x="482" y="217"/>
                  <a:pt x="478" y="217"/>
                  <a:pt x="474" y="214"/>
                </a:cubicBezTo>
                <a:cubicBezTo>
                  <a:pt x="469" y="210"/>
                  <a:pt x="464" y="206"/>
                  <a:pt x="459" y="202"/>
                </a:cubicBezTo>
                <a:cubicBezTo>
                  <a:pt x="458" y="202"/>
                  <a:pt x="457" y="202"/>
                  <a:pt x="456" y="202"/>
                </a:cubicBezTo>
                <a:cubicBezTo>
                  <a:pt x="450" y="206"/>
                  <a:pt x="442" y="209"/>
                  <a:pt x="435" y="211"/>
                </a:cubicBezTo>
                <a:cubicBezTo>
                  <a:pt x="434" y="211"/>
                  <a:pt x="433" y="212"/>
                  <a:pt x="433" y="213"/>
                </a:cubicBezTo>
                <a:cubicBezTo>
                  <a:pt x="432" y="220"/>
                  <a:pt x="432" y="226"/>
                  <a:pt x="431" y="232"/>
                </a:cubicBezTo>
                <a:cubicBezTo>
                  <a:pt x="430" y="237"/>
                  <a:pt x="428" y="240"/>
                  <a:pt x="423" y="240"/>
                </a:cubicBezTo>
                <a:cubicBezTo>
                  <a:pt x="414" y="240"/>
                  <a:pt x="405" y="240"/>
                  <a:pt x="396" y="240"/>
                </a:cubicBezTo>
                <a:cubicBezTo>
                  <a:pt x="392" y="240"/>
                  <a:pt x="389" y="237"/>
                  <a:pt x="388" y="232"/>
                </a:cubicBezTo>
                <a:cubicBezTo>
                  <a:pt x="388" y="226"/>
                  <a:pt x="387" y="220"/>
                  <a:pt x="386" y="213"/>
                </a:cubicBezTo>
                <a:cubicBezTo>
                  <a:pt x="386" y="212"/>
                  <a:pt x="386" y="211"/>
                  <a:pt x="384" y="211"/>
                </a:cubicBezTo>
                <a:cubicBezTo>
                  <a:pt x="377" y="209"/>
                  <a:pt x="370" y="206"/>
                  <a:pt x="363" y="202"/>
                </a:cubicBezTo>
                <a:cubicBezTo>
                  <a:pt x="362" y="202"/>
                  <a:pt x="361" y="202"/>
                  <a:pt x="360" y="202"/>
                </a:cubicBezTo>
                <a:cubicBezTo>
                  <a:pt x="355" y="206"/>
                  <a:pt x="350" y="210"/>
                  <a:pt x="345" y="214"/>
                </a:cubicBezTo>
                <a:cubicBezTo>
                  <a:pt x="342" y="217"/>
                  <a:pt x="337" y="217"/>
                  <a:pt x="334" y="215"/>
                </a:cubicBezTo>
                <a:cubicBezTo>
                  <a:pt x="328" y="208"/>
                  <a:pt x="321" y="202"/>
                  <a:pt x="315" y="195"/>
                </a:cubicBezTo>
                <a:cubicBezTo>
                  <a:pt x="312" y="192"/>
                  <a:pt x="312" y="188"/>
                  <a:pt x="315" y="184"/>
                </a:cubicBezTo>
                <a:cubicBezTo>
                  <a:pt x="319" y="179"/>
                  <a:pt x="323" y="174"/>
                  <a:pt x="327" y="170"/>
                </a:cubicBezTo>
                <a:cubicBezTo>
                  <a:pt x="328" y="169"/>
                  <a:pt x="328" y="168"/>
                  <a:pt x="327" y="167"/>
                </a:cubicBezTo>
                <a:cubicBezTo>
                  <a:pt x="324" y="160"/>
                  <a:pt x="321" y="153"/>
                  <a:pt x="318" y="145"/>
                </a:cubicBezTo>
                <a:cubicBezTo>
                  <a:pt x="318" y="144"/>
                  <a:pt x="317" y="143"/>
                  <a:pt x="316" y="143"/>
                </a:cubicBezTo>
                <a:cubicBezTo>
                  <a:pt x="310" y="142"/>
                  <a:pt x="303" y="142"/>
                  <a:pt x="297" y="141"/>
                </a:cubicBezTo>
                <a:cubicBezTo>
                  <a:pt x="293" y="140"/>
                  <a:pt x="289" y="138"/>
                  <a:pt x="289" y="134"/>
                </a:cubicBezTo>
                <a:cubicBezTo>
                  <a:pt x="289" y="124"/>
                  <a:pt x="289" y="115"/>
                  <a:pt x="289" y="106"/>
                </a:cubicBezTo>
                <a:cubicBezTo>
                  <a:pt x="289" y="102"/>
                  <a:pt x="293" y="99"/>
                  <a:pt x="297" y="99"/>
                </a:cubicBezTo>
                <a:cubicBezTo>
                  <a:pt x="303" y="98"/>
                  <a:pt x="310" y="97"/>
                  <a:pt x="316" y="96"/>
                </a:cubicBezTo>
                <a:cubicBezTo>
                  <a:pt x="317" y="96"/>
                  <a:pt x="318" y="96"/>
                  <a:pt x="318" y="95"/>
                </a:cubicBezTo>
                <a:cubicBezTo>
                  <a:pt x="321" y="87"/>
                  <a:pt x="324" y="80"/>
                  <a:pt x="327" y="73"/>
                </a:cubicBezTo>
                <a:cubicBezTo>
                  <a:pt x="328" y="72"/>
                  <a:pt x="328" y="71"/>
                  <a:pt x="327" y="70"/>
                </a:cubicBezTo>
                <a:cubicBezTo>
                  <a:pt x="323" y="65"/>
                  <a:pt x="319" y="60"/>
                  <a:pt x="315" y="55"/>
                </a:cubicBezTo>
                <a:cubicBezTo>
                  <a:pt x="312" y="52"/>
                  <a:pt x="312" y="47"/>
                  <a:pt x="315" y="44"/>
                </a:cubicBezTo>
                <a:cubicBezTo>
                  <a:pt x="321" y="38"/>
                  <a:pt x="328" y="31"/>
                  <a:pt x="334" y="25"/>
                </a:cubicBezTo>
                <a:cubicBezTo>
                  <a:pt x="337" y="22"/>
                  <a:pt x="342" y="23"/>
                  <a:pt x="345" y="25"/>
                </a:cubicBezTo>
                <a:cubicBezTo>
                  <a:pt x="350" y="29"/>
                  <a:pt x="355" y="33"/>
                  <a:pt x="360" y="37"/>
                </a:cubicBezTo>
                <a:cubicBezTo>
                  <a:pt x="361" y="38"/>
                  <a:pt x="362" y="38"/>
                  <a:pt x="363" y="38"/>
                </a:cubicBezTo>
                <a:cubicBezTo>
                  <a:pt x="370" y="34"/>
                  <a:pt x="377" y="31"/>
                  <a:pt x="384" y="29"/>
                </a:cubicBezTo>
                <a:cubicBezTo>
                  <a:pt x="386" y="28"/>
                  <a:pt x="386" y="27"/>
                  <a:pt x="386" y="26"/>
                </a:cubicBezTo>
                <a:cubicBezTo>
                  <a:pt x="387" y="20"/>
                  <a:pt x="388" y="14"/>
                  <a:pt x="388" y="7"/>
                </a:cubicBezTo>
                <a:cubicBezTo>
                  <a:pt x="389" y="3"/>
                  <a:pt x="392" y="0"/>
                  <a:pt x="396" y="0"/>
                </a:cubicBezTo>
                <a:cubicBezTo>
                  <a:pt x="405" y="0"/>
                  <a:pt x="414" y="0"/>
                  <a:pt x="423" y="0"/>
                </a:cubicBezTo>
                <a:cubicBezTo>
                  <a:pt x="428" y="0"/>
                  <a:pt x="430" y="3"/>
                  <a:pt x="431" y="7"/>
                </a:cubicBezTo>
                <a:cubicBezTo>
                  <a:pt x="432" y="14"/>
                  <a:pt x="432" y="20"/>
                  <a:pt x="433" y="26"/>
                </a:cubicBezTo>
                <a:cubicBezTo>
                  <a:pt x="433" y="27"/>
                  <a:pt x="434" y="28"/>
                  <a:pt x="435" y="29"/>
                </a:cubicBezTo>
                <a:close/>
                <a:moveTo>
                  <a:pt x="410" y="62"/>
                </a:moveTo>
                <a:cubicBezTo>
                  <a:pt x="442" y="62"/>
                  <a:pt x="468" y="88"/>
                  <a:pt x="468" y="120"/>
                </a:cubicBezTo>
                <a:cubicBezTo>
                  <a:pt x="468" y="152"/>
                  <a:pt x="442" y="178"/>
                  <a:pt x="410" y="178"/>
                </a:cubicBezTo>
                <a:cubicBezTo>
                  <a:pt x="377" y="178"/>
                  <a:pt x="351" y="152"/>
                  <a:pt x="351" y="120"/>
                </a:cubicBezTo>
                <a:cubicBezTo>
                  <a:pt x="351" y="88"/>
                  <a:pt x="377" y="62"/>
                  <a:pt x="410" y="62"/>
                </a:cubicBezTo>
                <a:close/>
                <a:moveTo>
                  <a:pt x="536" y="237"/>
                </a:moveTo>
                <a:cubicBezTo>
                  <a:pt x="542" y="239"/>
                  <a:pt x="546" y="242"/>
                  <a:pt x="551" y="246"/>
                </a:cubicBezTo>
                <a:cubicBezTo>
                  <a:pt x="551" y="246"/>
                  <a:pt x="552" y="246"/>
                  <a:pt x="553" y="246"/>
                </a:cubicBezTo>
                <a:cubicBezTo>
                  <a:pt x="557" y="244"/>
                  <a:pt x="561" y="241"/>
                  <a:pt x="565" y="239"/>
                </a:cubicBezTo>
                <a:cubicBezTo>
                  <a:pt x="568" y="237"/>
                  <a:pt x="572" y="238"/>
                  <a:pt x="573" y="240"/>
                </a:cubicBezTo>
                <a:cubicBezTo>
                  <a:pt x="577" y="246"/>
                  <a:pt x="581" y="251"/>
                  <a:pt x="585" y="257"/>
                </a:cubicBezTo>
                <a:cubicBezTo>
                  <a:pt x="587" y="259"/>
                  <a:pt x="586" y="262"/>
                  <a:pt x="583" y="265"/>
                </a:cubicBezTo>
                <a:cubicBezTo>
                  <a:pt x="580" y="268"/>
                  <a:pt x="577" y="271"/>
                  <a:pt x="573" y="274"/>
                </a:cubicBezTo>
                <a:cubicBezTo>
                  <a:pt x="572" y="274"/>
                  <a:pt x="572" y="275"/>
                  <a:pt x="573" y="276"/>
                </a:cubicBezTo>
                <a:cubicBezTo>
                  <a:pt x="574" y="281"/>
                  <a:pt x="576" y="287"/>
                  <a:pt x="576" y="293"/>
                </a:cubicBezTo>
                <a:cubicBezTo>
                  <a:pt x="577" y="294"/>
                  <a:pt x="577" y="294"/>
                  <a:pt x="578" y="294"/>
                </a:cubicBezTo>
                <a:cubicBezTo>
                  <a:pt x="582" y="296"/>
                  <a:pt x="587" y="297"/>
                  <a:pt x="591" y="298"/>
                </a:cubicBezTo>
                <a:cubicBezTo>
                  <a:pt x="594" y="299"/>
                  <a:pt x="597" y="302"/>
                  <a:pt x="596" y="305"/>
                </a:cubicBezTo>
                <a:cubicBezTo>
                  <a:pt x="595" y="311"/>
                  <a:pt x="594" y="318"/>
                  <a:pt x="593" y="324"/>
                </a:cubicBezTo>
                <a:cubicBezTo>
                  <a:pt x="592" y="328"/>
                  <a:pt x="589" y="329"/>
                  <a:pt x="586" y="329"/>
                </a:cubicBezTo>
                <a:cubicBezTo>
                  <a:pt x="581" y="329"/>
                  <a:pt x="577" y="328"/>
                  <a:pt x="572" y="328"/>
                </a:cubicBezTo>
                <a:cubicBezTo>
                  <a:pt x="571" y="328"/>
                  <a:pt x="571" y="328"/>
                  <a:pt x="570" y="329"/>
                </a:cubicBezTo>
                <a:cubicBezTo>
                  <a:pt x="568" y="335"/>
                  <a:pt x="565" y="339"/>
                  <a:pt x="561" y="344"/>
                </a:cubicBezTo>
                <a:cubicBezTo>
                  <a:pt x="561" y="345"/>
                  <a:pt x="561" y="345"/>
                  <a:pt x="561" y="346"/>
                </a:cubicBezTo>
                <a:cubicBezTo>
                  <a:pt x="563" y="350"/>
                  <a:pt x="565" y="354"/>
                  <a:pt x="568" y="358"/>
                </a:cubicBezTo>
                <a:cubicBezTo>
                  <a:pt x="569" y="361"/>
                  <a:pt x="569" y="365"/>
                  <a:pt x="567" y="366"/>
                </a:cubicBezTo>
                <a:cubicBezTo>
                  <a:pt x="561" y="370"/>
                  <a:pt x="556" y="374"/>
                  <a:pt x="550" y="378"/>
                </a:cubicBezTo>
                <a:cubicBezTo>
                  <a:pt x="548" y="380"/>
                  <a:pt x="545" y="379"/>
                  <a:pt x="542" y="377"/>
                </a:cubicBezTo>
                <a:cubicBezTo>
                  <a:pt x="539" y="373"/>
                  <a:pt x="536" y="369"/>
                  <a:pt x="533" y="366"/>
                </a:cubicBezTo>
                <a:cubicBezTo>
                  <a:pt x="532" y="365"/>
                  <a:pt x="532" y="365"/>
                  <a:pt x="531" y="365"/>
                </a:cubicBezTo>
                <a:cubicBezTo>
                  <a:pt x="526" y="367"/>
                  <a:pt x="520" y="369"/>
                  <a:pt x="514" y="369"/>
                </a:cubicBezTo>
                <a:cubicBezTo>
                  <a:pt x="513" y="369"/>
                  <a:pt x="513" y="370"/>
                  <a:pt x="513" y="371"/>
                </a:cubicBezTo>
                <a:cubicBezTo>
                  <a:pt x="511" y="375"/>
                  <a:pt x="510" y="380"/>
                  <a:pt x="509" y="384"/>
                </a:cubicBezTo>
                <a:cubicBezTo>
                  <a:pt x="508" y="388"/>
                  <a:pt x="505" y="390"/>
                  <a:pt x="502" y="389"/>
                </a:cubicBezTo>
                <a:cubicBezTo>
                  <a:pt x="496" y="388"/>
                  <a:pt x="489" y="387"/>
                  <a:pt x="482" y="386"/>
                </a:cubicBezTo>
                <a:cubicBezTo>
                  <a:pt x="479" y="385"/>
                  <a:pt x="478" y="382"/>
                  <a:pt x="478" y="379"/>
                </a:cubicBezTo>
                <a:cubicBezTo>
                  <a:pt x="478" y="374"/>
                  <a:pt x="478" y="370"/>
                  <a:pt x="479" y="365"/>
                </a:cubicBezTo>
                <a:cubicBezTo>
                  <a:pt x="479" y="364"/>
                  <a:pt x="478" y="364"/>
                  <a:pt x="478" y="363"/>
                </a:cubicBezTo>
                <a:cubicBezTo>
                  <a:pt x="472" y="361"/>
                  <a:pt x="467" y="358"/>
                  <a:pt x="463" y="354"/>
                </a:cubicBezTo>
                <a:cubicBezTo>
                  <a:pt x="462" y="354"/>
                  <a:pt x="462" y="354"/>
                  <a:pt x="461" y="354"/>
                </a:cubicBezTo>
                <a:cubicBezTo>
                  <a:pt x="457" y="356"/>
                  <a:pt x="453" y="358"/>
                  <a:pt x="448" y="361"/>
                </a:cubicBezTo>
                <a:cubicBezTo>
                  <a:pt x="446" y="362"/>
                  <a:pt x="442" y="362"/>
                  <a:pt x="441" y="360"/>
                </a:cubicBezTo>
                <a:cubicBezTo>
                  <a:pt x="437" y="354"/>
                  <a:pt x="433" y="349"/>
                  <a:pt x="429" y="343"/>
                </a:cubicBezTo>
                <a:cubicBezTo>
                  <a:pt x="427" y="341"/>
                  <a:pt x="428" y="338"/>
                  <a:pt x="430" y="336"/>
                </a:cubicBezTo>
                <a:cubicBezTo>
                  <a:pt x="434" y="332"/>
                  <a:pt x="437" y="329"/>
                  <a:pt x="441" y="326"/>
                </a:cubicBezTo>
                <a:cubicBezTo>
                  <a:pt x="442" y="325"/>
                  <a:pt x="442" y="325"/>
                  <a:pt x="441" y="324"/>
                </a:cubicBezTo>
                <a:cubicBezTo>
                  <a:pt x="439" y="319"/>
                  <a:pt x="438" y="313"/>
                  <a:pt x="438" y="307"/>
                </a:cubicBezTo>
                <a:cubicBezTo>
                  <a:pt x="437" y="306"/>
                  <a:pt x="437" y="306"/>
                  <a:pt x="436" y="306"/>
                </a:cubicBezTo>
                <a:cubicBezTo>
                  <a:pt x="432" y="304"/>
                  <a:pt x="427" y="303"/>
                  <a:pt x="423" y="302"/>
                </a:cubicBezTo>
                <a:cubicBezTo>
                  <a:pt x="419" y="301"/>
                  <a:pt x="417" y="298"/>
                  <a:pt x="418" y="295"/>
                </a:cubicBezTo>
                <a:cubicBezTo>
                  <a:pt x="419" y="289"/>
                  <a:pt x="420" y="282"/>
                  <a:pt x="421" y="275"/>
                </a:cubicBezTo>
                <a:cubicBezTo>
                  <a:pt x="421" y="272"/>
                  <a:pt x="424" y="271"/>
                  <a:pt x="428" y="271"/>
                </a:cubicBezTo>
                <a:cubicBezTo>
                  <a:pt x="432" y="271"/>
                  <a:pt x="437" y="271"/>
                  <a:pt x="442" y="272"/>
                </a:cubicBezTo>
                <a:cubicBezTo>
                  <a:pt x="443" y="272"/>
                  <a:pt x="443" y="271"/>
                  <a:pt x="443" y="271"/>
                </a:cubicBezTo>
                <a:cubicBezTo>
                  <a:pt x="446" y="265"/>
                  <a:pt x="449" y="260"/>
                  <a:pt x="453" y="256"/>
                </a:cubicBezTo>
                <a:cubicBezTo>
                  <a:pt x="453" y="255"/>
                  <a:pt x="453" y="255"/>
                  <a:pt x="453" y="254"/>
                </a:cubicBezTo>
                <a:cubicBezTo>
                  <a:pt x="451" y="250"/>
                  <a:pt x="448" y="246"/>
                  <a:pt x="446" y="242"/>
                </a:cubicBezTo>
                <a:cubicBezTo>
                  <a:pt x="444" y="239"/>
                  <a:pt x="445" y="235"/>
                  <a:pt x="447" y="234"/>
                </a:cubicBezTo>
                <a:cubicBezTo>
                  <a:pt x="453" y="230"/>
                  <a:pt x="458" y="226"/>
                  <a:pt x="464" y="222"/>
                </a:cubicBezTo>
                <a:cubicBezTo>
                  <a:pt x="466" y="220"/>
                  <a:pt x="469" y="221"/>
                  <a:pt x="471" y="223"/>
                </a:cubicBezTo>
                <a:cubicBezTo>
                  <a:pt x="475" y="227"/>
                  <a:pt x="478" y="230"/>
                  <a:pt x="481" y="234"/>
                </a:cubicBezTo>
                <a:cubicBezTo>
                  <a:pt x="481" y="235"/>
                  <a:pt x="482" y="235"/>
                  <a:pt x="483" y="234"/>
                </a:cubicBezTo>
                <a:cubicBezTo>
                  <a:pt x="488" y="232"/>
                  <a:pt x="494" y="231"/>
                  <a:pt x="500" y="231"/>
                </a:cubicBezTo>
                <a:cubicBezTo>
                  <a:pt x="501" y="230"/>
                  <a:pt x="501" y="230"/>
                  <a:pt x="501" y="229"/>
                </a:cubicBezTo>
                <a:cubicBezTo>
                  <a:pt x="503" y="225"/>
                  <a:pt x="504" y="220"/>
                  <a:pt x="505" y="216"/>
                </a:cubicBezTo>
                <a:cubicBezTo>
                  <a:pt x="506" y="213"/>
                  <a:pt x="509" y="210"/>
                  <a:pt x="512" y="211"/>
                </a:cubicBezTo>
                <a:cubicBezTo>
                  <a:pt x="518" y="212"/>
                  <a:pt x="525" y="213"/>
                  <a:pt x="532" y="214"/>
                </a:cubicBezTo>
                <a:cubicBezTo>
                  <a:pt x="535" y="214"/>
                  <a:pt x="536" y="217"/>
                  <a:pt x="536" y="221"/>
                </a:cubicBezTo>
                <a:cubicBezTo>
                  <a:pt x="536" y="225"/>
                  <a:pt x="536" y="230"/>
                  <a:pt x="535" y="235"/>
                </a:cubicBezTo>
                <a:cubicBezTo>
                  <a:pt x="535" y="236"/>
                  <a:pt x="536" y="236"/>
                  <a:pt x="536" y="237"/>
                </a:cubicBezTo>
                <a:close/>
                <a:moveTo>
                  <a:pt x="514" y="258"/>
                </a:moveTo>
                <a:cubicBezTo>
                  <a:pt x="537" y="262"/>
                  <a:pt x="553" y="284"/>
                  <a:pt x="549" y="307"/>
                </a:cubicBezTo>
                <a:cubicBezTo>
                  <a:pt x="545" y="330"/>
                  <a:pt x="523" y="346"/>
                  <a:pt x="500" y="342"/>
                </a:cubicBezTo>
                <a:cubicBezTo>
                  <a:pt x="477" y="338"/>
                  <a:pt x="461" y="316"/>
                  <a:pt x="465" y="293"/>
                </a:cubicBezTo>
                <a:cubicBezTo>
                  <a:pt x="469" y="269"/>
                  <a:pt x="491" y="254"/>
                  <a:pt x="514" y="258"/>
                </a:cubicBezTo>
                <a:close/>
                <a:moveTo>
                  <a:pt x="169" y="187"/>
                </a:moveTo>
                <a:cubicBezTo>
                  <a:pt x="214" y="187"/>
                  <a:pt x="250" y="224"/>
                  <a:pt x="250" y="269"/>
                </a:cubicBezTo>
                <a:cubicBezTo>
                  <a:pt x="250" y="314"/>
                  <a:pt x="214" y="351"/>
                  <a:pt x="169" y="351"/>
                </a:cubicBezTo>
                <a:cubicBezTo>
                  <a:pt x="124" y="351"/>
                  <a:pt x="87" y="314"/>
                  <a:pt x="87" y="269"/>
                </a:cubicBezTo>
                <a:cubicBezTo>
                  <a:pt x="87" y="224"/>
                  <a:pt x="124" y="187"/>
                  <a:pt x="169" y="18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7" name="Freeform 79"/>
          <p:cNvSpPr>
            <a:spLocks noEditPoints="1"/>
          </p:cNvSpPr>
          <p:nvPr/>
        </p:nvSpPr>
        <p:spPr bwMode="auto">
          <a:xfrm>
            <a:off x="4483100" y="4583192"/>
            <a:ext cx="594386" cy="480568"/>
          </a:xfrm>
          <a:custGeom>
            <a:avLst/>
            <a:gdLst>
              <a:gd name="T0" fmla="*/ 56 w 141"/>
              <a:gd name="T1" fmla="*/ 60 h 114"/>
              <a:gd name="T2" fmla="*/ 18 w 141"/>
              <a:gd name="T3" fmla="*/ 104 h 114"/>
              <a:gd name="T4" fmla="*/ 11 w 141"/>
              <a:gd name="T5" fmla="*/ 107 h 114"/>
              <a:gd name="T6" fmla="*/ 4 w 141"/>
              <a:gd name="T7" fmla="*/ 105 h 114"/>
              <a:gd name="T8" fmla="*/ 3 w 141"/>
              <a:gd name="T9" fmla="*/ 91 h 114"/>
              <a:gd name="T10" fmla="*/ 49 w 141"/>
              <a:gd name="T11" fmla="*/ 38 h 114"/>
              <a:gd name="T12" fmla="*/ 57 w 141"/>
              <a:gd name="T13" fmla="*/ 35 h 114"/>
              <a:gd name="T14" fmla="*/ 64 w 141"/>
              <a:gd name="T15" fmla="*/ 39 h 114"/>
              <a:gd name="T16" fmla="*/ 78 w 141"/>
              <a:gd name="T17" fmla="*/ 54 h 114"/>
              <a:gd name="T18" fmla="*/ 102 w 141"/>
              <a:gd name="T19" fmla="*/ 25 h 114"/>
              <a:gd name="T20" fmla="*/ 79 w 141"/>
              <a:gd name="T21" fmla="*/ 5 h 114"/>
              <a:gd name="T22" fmla="*/ 136 w 141"/>
              <a:gd name="T23" fmla="*/ 0 h 114"/>
              <a:gd name="T24" fmla="*/ 141 w 141"/>
              <a:gd name="T25" fmla="*/ 58 h 114"/>
              <a:gd name="T26" fmla="*/ 117 w 141"/>
              <a:gd name="T27" fmla="*/ 38 h 114"/>
              <a:gd name="T28" fmla="*/ 85 w 141"/>
              <a:gd name="T29" fmla="*/ 76 h 114"/>
              <a:gd name="T30" fmla="*/ 78 w 141"/>
              <a:gd name="T31" fmla="*/ 80 h 114"/>
              <a:gd name="T32" fmla="*/ 70 w 141"/>
              <a:gd name="T33" fmla="*/ 76 h 114"/>
              <a:gd name="T34" fmla="*/ 56 w 141"/>
              <a:gd name="T35" fmla="*/ 60 h 114"/>
              <a:gd name="T36" fmla="*/ 26 w 141"/>
              <a:gd name="T37" fmla="*/ 114 h 114"/>
              <a:gd name="T38" fmla="*/ 57 w 141"/>
              <a:gd name="T39" fmla="*/ 114 h 114"/>
              <a:gd name="T40" fmla="*/ 57 w 141"/>
              <a:gd name="T41" fmla="*/ 77 h 114"/>
              <a:gd name="T42" fmla="*/ 26 w 141"/>
              <a:gd name="T43" fmla="*/ 112 h 114"/>
              <a:gd name="T44" fmla="*/ 26 w 141"/>
              <a:gd name="T45" fmla="*/ 114 h 114"/>
              <a:gd name="T46" fmla="*/ 89 w 141"/>
              <a:gd name="T47" fmla="*/ 89 h 114"/>
              <a:gd name="T48" fmla="*/ 80 w 141"/>
              <a:gd name="T49" fmla="*/ 94 h 114"/>
              <a:gd name="T50" fmla="*/ 65 w 141"/>
              <a:gd name="T51" fmla="*/ 87 h 114"/>
              <a:gd name="T52" fmla="*/ 65 w 141"/>
              <a:gd name="T53" fmla="*/ 114 h 114"/>
              <a:gd name="T54" fmla="*/ 101 w 141"/>
              <a:gd name="T55" fmla="*/ 114 h 114"/>
              <a:gd name="T56" fmla="*/ 102 w 141"/>
              <a:gd name="T57" fmla="*/ 74 h 114"/>
              <a:gd name="T58" fmla="*/ 89 w 141"/>
              <a:gd name="T59" fmla="*/ 89 h 114"/>
              <a:gd name="T60" fmla="*/ 117 w 141"/>
              <a:gd name="T61" fmla="*/ 55 h 114"/>
              <a:gd name="T62" fmla="*/ 110 w 141"/>
              <a:gd name="T63" fmla="*/ 65 h 114"/>
              <a:gd name="T64" fmla="*/ 110 w 141"/>
              <a:gd name="T65" fmla="*/ 114 h 114"/>
              <a:gd name="T66" fmla="*/ 140 w 141"/>
              <a:gd name="T67" fmla="*/ 114 h 114"/>
              <a:gd name="T68" fmla="*/ 140 w 141"/>
              <a:gd name="T69" fmla="*/ 73 h 114"/>
              <a:gd name="T70" fmla="*/ 117 w 141"/>
              <a:gd name="T71" fmla="*/ 5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14">
                <a:moveTo>
                  <a:pt x="56" y="60"/>
                </a:moveTo>
                <a:cubicBezTo>
                  <a:pt x="18" y="104"/>
                  <a:pt x="18" y="104"/>
                  <a:pt x="18" y="104"/>
                </a:cubicBezTo>
                <a:cubicBezTo>
                  <a:pt x="16" y="106"/>
                  <a:pt x="13" y="107"/>
                  <a:pt x="11" y="107"/>
                </a:cubicBezTo>
                <a:cubicBezTo>
                  <a:pt x="8" y="107"/>
                  <a:pt x="6" y="106"/>
                  <a:pt x="4" y="105"/>
                </a:cubicBezTo>
                <a:cubicBezTo>
                  <a:pt x="0" y="101"/>
                  <a:pt x="0" y="95"/>
                  <a:pt x="3" y="91"/>
                </a:cubicBezTo>
                <a:cubicBezTo>
                  <a:pt x="49" y="38"/>
                  <a:pt x="49" y="38"/>
                  <a:pt x="49" y="38"/>
                </a:cubicBezTo>
                <a:cubicBezTo>
                  <a:pt x="51" y="36"/>
                  <a:pt x="54" y="35"/>
                  <a:pt x="57" y="35"/>
                </a:cubicBezTo>
                <a:cubicBezTo>
                  <a:pt x="60" y="35"/>
                  <a:pt x="62" y="36"/>
                  <a:pt x="64" y="39"/>
                </a:cubicBezTo>
                <a:cubicBezTo>
                  <a:pt x="78" y="54"/>
                  <a:pt x="78" y="54"/>
                  <a:pt x="78" y="54"/>
                </a:cubicBezTo>
                <a:cubicBezTo>
                  <a:pt x="102" y="25"/>
                  <a:pt x="102" y="25"/>
                  <a:pt x="102" y="25"/>
                </a:cubicBezTo>
                <a:cubicBezTo>
                  <a:pt x="79" y="5"/>
                  <a:pt x="79" y="5"/>
                  <a:pt x="79" y="5"/>
                </a:cubicBezTo>
                <a:cubicBezTo>
                  <a:pt x="136" y="0"/>
                  <a:pt x="136" y="0"/>
                  <a:pt x="136" y="0"/>
                </a:cubicBezTo>
                <a:cubicBezTo>
                  <a:pt x="141" y="58"/>
                  <a:pt x="141" y="58"/>
                  <a:pt x="141" y="58"/>
                </a:cubicBezTo>
                <a:cubicBezTo>
                  <a:pt x="117" y="38"/>
                  <a:pt x="117" y="38"/>
                  <a:pt x="117" y="38"/>
                </a:cubicBezTo>
                <a:cubicBezTo>
                  <a:pt x="85" y="76"/>
                  <a:pt x="85" y="76"/>
                  <a:pt x="85" y="76"/>
                </a:cubicBezTo>
                <a:cubicBezTo>
                  <a:pt x="83" y="78"/>
                  <a:pt x="81" y="80"/>
                  <a:pt x="78" y="80"/>
                </a:cubicBezTo>
                <a:cubicBezTo>
                  <a:pt x="75" y="80"/>
                  <a:pt x="72" y="78"/>
                  <a:pt x="70" y="76"/>
                </a:cubicBezTo>
                <a:lnTo>
                  <a:pt x="56" y="60"/>
                </a:lnTo>
                <a:close/>
                <a:moveTo>
                  <a:pt x="26" y="114"/>
                </a:moveTo>
                <a:cubicBezTo>
                  <a:pt x="57" y="114"/>
                  <a:pt x="57" y="114"/>
                  <a:pt x="57" y="114"/>
                </a:cubicBezTo>
                <a:cubicBezTo>
                  <a:pt x="57" y="77"/>
                  <a:pt x="57" y="77"/>
                  <a:pt x="57" y="77"/>
                </a:cubicBezTo>
                <a:cubicBezTo>
                  <a:pt x="26" y="112"/>
                  <a:pt x="26" y="112"/>
                  <a:pt x="26" y="112"/>
                </a:cubicBezTo>
                <a:lnTo>
                  <a:pt x="26" y="114"/>
                </a:lnTo>
                <a:close/>
                <a:moveTo>
                  <a:pt x="89" y="89"/>
                </a:moveTo>
                <a:cubicBezTo>
                  <a:pt x="83" y="94"/>
                  <a:pt x="80" y="94"/>
                  <a:pt x="80" y="94"/>
                </a:cubicBezTo>
                <a:cubicBezTo>
                  <a:pt x="76" y="94"/>
                  <a:pt x="69" y="90"/>
                  <a:pt x="65" y="87"/>
                </a:cubicBezTo>
                <a:cubicBezTo>
                  <a:pt x="65" y="114"/>
                  <a:pt x="65" y="114"/>
                  <a:pt x="65" y="114"/>
                </a:cubicBezTo>
                <a:cubicBezTo>
                  <a:pt x="101" y="114"/>
                  <a:pt x="101" y="114"/>
                  <a:pt x="101" y="114"/>
                </a:cubicBezTo>
                <a:cubicBezTo>
                  <a:pt x="102" y="74"/>
                  <a:pt x="102" y="74"/>
                  <a:pt x="102" y="74"/>
                </a:cubicBezTo>
                <a:cubicBezTo>
                  <a:pt x="97" y="80"/>
                  <a:pt x="93" y="85"/>
                  <a:pt x="89" y="89"/>
                </a:cubicBezTo>
                <a:close/>
                <a:moveTo>
                  <a:pt x="117" y="55"/>
                </a:moveTo>
                <a:cubicBezTo>
                  <a:pt x="110" y="65"/>
                  <a:pt x="110" y="65"/>
                  <a:pt x="110" y="65"/>
                </a:cubicBezTo>
                <a:cubicBezTo>
                  <a:pt x="110" y="114"/>
                  <a:pt x="110" y="114"/>
                  <a:pt x="110" y="114"/>
                </a:cubicBezTo>
                <a:cubicBezTo>
                  <a:pt x="140" y="114"/>
                  <a:pt x="140" y="114"/>
                  <a:pt x="140" y="114"/>
                </a:cubicBezTo>
                <a:cubicBezTo>
                  <a:pt x="140" y="73"/>
                  <a:pt x="140" y="73"/>
                  <a:pt x="140" y="73"/>
                </a:cubicBezTo>
                <a:cubicBezTo>
                  <a:pt x="134" y="68"/>
                  <a:pt x="117" y="55"/>
                  <a:pt x="117" y="55"/>
                </a:cubicBezTo>
                <a:close/>
              </a:path>
            </a:pathLst>
          </a:custGeom>
          <a:solidFill>
            <a:srgbClr val="E62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8" name="Freeform 105"/>
          <p:cNvSpPr>
            <a:spLocks noEditPoints="1"/>
          </p:cNvSpPr>
          <p:nvPr/>
        </p:nvSpPr>
        <p:spPr bwMode="auto">
          <a:xfrm>
            <a:off x="7243226" y="4524552"/>
            <a:ext cx="550520" cy="539208"/>
          </a:xfrm>
          <a:custGeom>
            <a:avLst/>
            <a:gdLst>
              <a:gd name="T0" fmla="*/ 71 w 146"/>
              <a:gd name="T1" fmla="*/ 132 h 143"/>
              <a:gd name="T2" fmla="*/ 86 w 146"/>
              <a:gd name="T3" fmla="*/ 136 h 143"/>
              <a:gd name="T4" fmla="*/ 84 w 146"/>
              <a:gd name="T5" fmla="*/ 137 h 143"/>
              <a:gd name="T6" fmla="*/ 7 w 146"/>
              <a:gd name="T7" fmla="*/ 83 h 143"/>
              <a:gd name="T8" fmla="*/ 61 w 146"/>
              <a:gd name="T9" fmla="*/ 6 h 143"/>
              <a:gd name="T10" fmla="*/ 135 w 146"/>
              <a:gd name="T11" fmla="*/ 50 h 143"/>
              <a:gd name="T12" fmla="*/ 146 w 146"/>
              <a:gd name="T13" fmla="*/ 48 h 143"/>
              <a:gd name="T14" fmla="*/ 132 w 146"/>
              <a:gd name="T15" fmla="*/ 78 h 143"/>
              <a:gd name="T16" fmla="*/ 110 w 146"/>
              <a:gd name="T17" fmla="*/ 55 h 143"/>
              <a:gd name="T18" fmla="*/ 120 w 146"/>
              <a:gd name="T19" fmla="*/ 53 h 143"/>
              <a:gd name="T20" fmla="*/ 63 w 146"/>
              <a:gd name="T21" fmla="*/ 21 h 143"/>
              <a:gd name="T22" fmla="*/ 22 w 146"/>
              <a:gd name="T23" fmla="*/ 80 h 143"/>
              <a:gd name="T24" fmla="*/ 64 w 146"/>
              <a:gd name="T25" fmla="*/ 122 h 143"/>
              <a:gd name="T26" fmla="*/ 62 w 146"/>
              <a:gd name="T27" fmla="*/ 121 h 143"/>
              <a:gd name="T28" fmla="*/ 71 w 146"/>
              <a:gd name="T29" fmla="*/ 132 h 143"/>
              <a:gd name="T30" fmla="*/ 143 w 146"/>
              <a:gd name="T31" fmla="*/ 102 h 143"/>
              <a:gd name="T32" fmla="*/ 136 w 146"/>
              <a:gd name="T33" fmla="*/ 92 h 143"/>
              <a:gd name="T34" fmla="*/ 131 w 146"/>
              <a:gd name="T35" fmla="*/ 84 h 143"/>
              <a:gd name="T36" fmla="*/ 125 w 146"/>
              <a:gd name="T37" fmla="*/ 75 h 143"/>
              <a:gd name="T38" fmla="*/ 115 w 146"/>
              <a:gd name="T39" fmla="*/ 73 h 143"/>
              <a:gd name="T40" fmla="*/ 114 w 146"/>
              <a:gd name="T41" fmla="*/ 83 h 143"/>
              <a:gd name="T42" fmla="*/ 112 w 146"/>
              <a:gd name="T43" fmla="*/ 80 h 143"/>
              <a:gd name="T44" fmla="*/ 102 w 146"/>
              <a:gd name="T45" fmla="*/ 77 h 143"/>
              <a:gd name="T46" fmla="*/ 101 w 146"/>
              <a:gd name="T47" fmla="*/ 87 h 143"/>
              <a:gd name="T48" fmla="*/ 99 w 146"/>
              <a:gd name="T49" fmla="*/ 85 h 143"/>
              <a:gd name="T50" fmla="*/ 90 w 146"/>
              <a:gd name="T51" fmla="*/ 83 h 143"/>
              <a:gd name="T52" fmla="*/ 88 w 146"/>
              <a:gd name="T53" fmla="*/ 93 h 143"/>
              <a:gd name="T54" fmla="*/ 73 w 146"/>
              <a:gd name="T55" fmla="*/ 70 h 143"/>
              <a:gd name="T56" fmla="*/ 63 w 146"/>
              <a:gd name="T57" fmla="*/ 67 h 143"/>
              <a:gd name="T58" fmla="*/ 62 w 146"/>
              <a:gd name="T59" fmla="*/ 77 h 143"/>
              <a:gd name="T60" fmla="*/ 86 w 146"/>
              <a:gd name="T61" fmla="*/ 114 h 143"/>
              <a:gd name="T62" fmla="*/ 88 w 146"/>
              <a:gd name="T63" fmla="*/ 117 h 143"/>
              <a:gd name="T64" fmla="*/ 89 w 146"/>
              <a:gd name="T65" fmla="*/ 118 h 143"/>
              <a:gd name="T66" fmla="*/ 74 w 146"/>
              <a:gd name="T67" fmla="*/ 114 h 143"/>
              <a:gd name="T68" fmla="*/ 66 w 146"/>
              <a:gd name="T69" fmla="*/ 120 h 143"/>
              <a:gd name="T70" fmla="*/ 66 w 146"/>
              <a:gd name="T71" fmla="*/ 122 h 143"/>
              <a:gd name="T72" fmla="*/ 66 w 146"/>
              <a:gd name="T73" fmla="*/ 122 h 143"/>
              <a:gd name="T74" fmla="*/ 72 w 146"/>
              <a:gd name="T75" fmla="*/ 129 h 143"/>
              <a:gd name="T76" fmla="*/ 94 w 146"/>
              <a:gd name="T77" fmla="*/ 134 h 143"/>
              <a:gd name="T78" fmla="*/ 94 w 146"/>
              <a:gd name="T79" fmla="*/ 134 h 143"/>
              <a:gd name="T80" fmla="*/ 104 w 146"/>
              <a:gd name="T81" fmla="*/ 137 h 143"/>
              <a:gd name="T82" fmla="*/ 109 w 146"/>
              <a:gd name="T83" fmla="*/ 136 h 143"/>
              <a:gd name="T84" fmla="*/ 110 w 146"/>
              <a:gd name="T85" fmla="*/ 136 h 143"/>
              <a:gd name="T86" fmla="*/ 119 w 146"/>
              <a:gd name="T87" fmla="*/ 137 h 143"/>
              <a:gd name="T88" fmla="*/ 140 w 146"/>
              <a:gd name="T89" fmla="*/ 123 h 143"/>
              <a:gd name="T90" fmla="*/ 142 w 146"/>
              <a:gd name="T91" fmla="*/ 114 h 143"/>
              <a:gd name="T92" fmla="*/ 143 w 146"/>
              <a:gd name="T93"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43">
                <a:moveTo>
                  <a:pt x="71" y="132"/>
                </a:moveTo>
                <a:cubicBezTo>
                  <a:pt x="86" y="136"/>
                  <a:pt x="86" y="136"/>
                  <a:pt x="86" y="136"/>
                </a:cubicBezTo>
                <a:cubicBezTo>
                  <a:pt x="85" y="137"/>
                  <a:pt x="85" y="137"/>
                  <a:pt x="84" y="137"/>
                </a:cubicBezTo>
                <a:cubicBezTo>
                  <a:pt x="48" y="143"/>
                  <a:pt x="13" y="119"/>
                  <a:pt x="7" y="83"/>
                </a:cubicBezTo>
                <a:cubicBezTo>
                  <a:pt x="0" y="47"/>
                  <a:pt x="24" y="12"/>
                  <a:pt x="61" y="6"/>
                </a:cubicBezTo>
                <a:cubicBezTo>
                  <a:pt x="94" y="0"/>
                  <a:pt x="125" y="19"/>
                  <a:pt x="135" y="50"/>
                </a:cubicBezTo>
                <a:cubicBezTo>
                  <a:pt x="146" y="48"/>
                  <a:pt x="146" y="48"/>
                  <a:pt x="146" y="48"/>
                </a:cubicBezTo>
                <a:cubicBezTo>
                  <a:pt x="132" y="78"/>
                  <a:pt x="132" y="78"/>
                  <a:pt x="132" y="78"/>
                </a:cubicBezTo>
                <a:cubicBezTo>
                  <a:pt x="110" y="55"/>
                  <a:pt x="110" y="55"/>
                  <a:pt x="110" y="55"/>
                </a:cubicBezTo>
                <a:cubicBezTo>
                  <a:pt x="120" y="53"/>
                  <a:pt x="120" y="53"/>
                  <a:pt x="120" y="53"/>
                </a:cubicBezTo>
                <a:cubicBezTo>
                  <a:pt x="111" y="31"/>
                  <a:pt x="88" y="17"/>
                  <a:pt x="63" y="21"/>
                </a:cubicBezTo>
                <a:cubicBezTo>
                  <a:pt x="36" y="26"/>
                  <a:pt x="17" y="53"/>
                  <a:pt x="22" y="80"/>
                </a:cubicBezTo>
                <a:cubicBezTo>
                  <a:pt x="26" y="102"/>
                  <a:pt x="43" y="118"/>
                  <a:pt x="64" y="122"/>
                </a:cubicBezTo>
                <a:cubicBezTo>
                  <a:pt x="63" y="121"/>
                  <a:pt x="63" y="121"/>
                  <a:pt x="62" y="121"/>
                </a:cubicBezTo>
                <a:cubicBezTo>
                  <a:pt x="63" y="126"/>
                  <a:pt x="66" y="131"/>
                  <a:pt x="71" y="132"/>
                </a:cubicBezTo>
                <a:close/>
                <a:moveTo>
                  <a:pt x="143" y="102"/>
                </a:moveTo>
                <a:cubicBezTo>
                  <a:pt x="136" y="92"/>
                  <a:pt x="136" y="92"/>
                  <a:pt x="136" y="92"/>
                </a:cubicBezTo>
                <a:cubicBezTo>
                  <a:pt x="131" y="84"/>
                  <a:pt x="131" y="84"/>
                  <a:pt x="131" y="84"/>
                </a:cubicBezTo>
                <a:cubicBezTo>
                  <a:pt x="125" y="75"/>
                  <a:pt x="125" y="75"/>
                  <a:pt x="125" y="75"/>
                </a:cubicBezTo>
                <a:cubicBezTo>
                  <a:pt x="123" y="72"/>
                  <a:pt x="118" y="71"/>
                  <a:pt x="115" y="73"/>
                </a:cubicBezTo>
                <a:cubicBezTo>
                  <a:pt x="112" y="75"/>
                  <a:pt x="111" y="79"/>
                  <a:pt x="114" y="83"/>
                </a:cubicBezTo>
                <a:cubicBezTo>
                  <a:pt x="112" y="80"/>
                  <a:pt x="112" y="80"/>
                  <a:pt x="112" y="80"/>
                </a:cubicBezTo>
                <a:cubicBezTo>
                  <a:pt x="110" y="76"/>
                  <a:pt x="105" y="75"/>
                  <a:pt x="102" y="77"/>
                </a:cubicBezTo>
                <a:cubicBezTo>
                  <a:pt x="99" y="79"/>
                  <a:pt x="98" y="84"/>
                  <a:pt x="101" y="87"/>
                </a:cubicBezTo>
                <a:cubicBezTo>
                  <a:pt x="99" y="85"/>
                  <a:pt x="99" y="85"/>
                  <a:pt x="99" y="85"/>
                </a:cubicBezTo>
                <a:cubicBezTo>
                  <a:pt x="97" y="82"/>
                  <a:pt x="93" y="81"/>
                  <a:pt x="90" y="83"/>
                </a:cubicBezTo>
                <a:cubicBezTo>
                  <a:pt x="86" y="85"/>
                  <a:pt x="86" y="89"/>
                  <a:pt x="88" y="93"/>
                </a:cubicBezTo>
                <a:cubicBezTo>
                  <a:pt x="73" y="70"/>
                  <a:pt x="73" y="70"/>
                  <a:pt x="73" y="70"/>
                </a:cubicBezTo>
                <a:cubicBezTo>
                  <a:pt x="71" y="66"/>
                  <a:pt x="67" y="65"/>
                  <a:pt x="63" y="67"/>
                </a:cubicBezTo>
                <a:cubicBezTo>
                  <a:pt x="60" y="69"/>
                  <a:pt x="60" y="74"/>
                  <a:pt x="62" y="77"/>
                </a:cubicBezTo>
                <a:cubicBezTo>
                  <a:pt x="86" y="114"/>
                  <a:pt x="86" y="114"/>
                  <a:pt x="86" y="114"/>
                </a:cubicBezTo>
                <a:cubicBezTo>
                  <a:pt x="88" y="117"/>
                  <a:pt x="88" y="117"/>
                  <a:pt x="88" y="117"/>
                </a:cubicBezTo>
                <a:cubicBezTo>
                  <a:pt x="89" y="118"/>
                  <a:pt x="89" y="118"/>
                  <a:pt x="89" y="118"/>
                </a:cubicBezTo>
                <a:cubicBezTo>
                  <a:pt x="74" y="114"/>
                  <a:pt x="74" y="114"/>
                  <a:pt x="74" y="114"/>
                </a:cubicBezTo>
                <a:cubicBezTo>
                  <a:pt x="71" y="113"/>
                  <a:pt x="67" y="116"/>
                  <a:pt x="66" y="120"/>
                </a:cubicBezTo>
                <a:cubicBezTo>
                  <a:pt x="66" y="120"/>
                  <a:pt x="66" y="121"/>
                  <a:pt x="66" y="122"/>
                </a:cubicBezTo>
                <a:cubicBezTo>
                  <a:pt x="66" y="122"/>
                  <a:pt x="66" y="122"/>
                  <a:pt x="66" y="122"/>
                </a:cubicBezTo>
                <a:cubicBezTo>
                  <a:pt x="67" y="125"/>
                  <a:pt x="69" y="128"/>
                  <a:pt x="72" y="129"/>
                </a:cubicBezTo>
                <a:cubicBezTo>
                  <a:pt x="94" y="134"/>
                  <a:pt x="94" y="134"/>
                  <a:pt x="94" y="134"/>
                </a:cubicBezTo>
                <a:cubicBezTo>
                  <a:pt x="94" y="134"/>
                  <a:pt x="94" y="134"/>
                  <a:pt x="94" y="134"/>
                </a:cubicBezTo>
                <a:cubicBezTo>
                  <a:pt x="104" y="137"/>
                  <a:pt x="104" y="137"/>
                  <a:pt x="104" y="137"/>
                </a:cubicBezTo>
                <a:cubicBezTo>
                  <a:pt x="105" y="137"/>
                  <a:pt x="107" y="137"/>
                  <a:pt x="109" y="136"/>
                </a:cubicBezTo>
                <a:cubicBezTo>
                  <a:pt x="109" y="136"/>
                  <a:pt x="110" y="136"/>
                  <a:pt x="110" y="136"/>
                </a:cubicBezTo>
                <a:cubicBezTo>
                  <a:pt x="112" y="138"/>
                  <a:pt x="116" y="139"/>
                  <a:pt x="119" y="137"/>
                </a:cubicBezTo>
                <a:cubicBezTo>
                  <a:pt x="140" y="123"/>
                  <a:pt x="140" y="123"/>
                  <a:pt x="140" y="123"/>
                </a:cubicBezTo>
                <a:cubicBezTo>
                  <a:pt x="143" y="121"/>
                  <a:pt x="144" y="118"/>
                  <a:pt x="142" y="114"/>
                </a:cubicBezTo>
                <a:cubicBezTo>
                  <a:pt x="145" y="111"/>
                  <a:pt x="145" y="106"/>
                  <a:pt x="143" y="10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9" name="Freeform 110"/>
          <p:cNvSpPr>
            <a:spLocks noEditPoints="1"/>
          </p:cNvSpPr>
          <p:nvPr/>
        </p:nvSpPr>
        <p:spPr bwMode="auto">
          <a:xfrm>
            <a:off x="9917497" y="4576328"/>
            <a:ext cx="453160" cy="487432"/>
          </a:xfrm>
          <a:custGeom>
            <a:avLst/>
            <a:gdLst>
              <a:gd name="T0" fmla="*/ 0 w 238"/>
              <a:gd name="T1" fmla="*/ 0 h 256"/>
              <a:gd name="T2" fmla="*/ 34 w 238"/>
              <a:gd name="T3" fmla="*/ 0 h 256"/>
              <a:gd name="T4" fmla="*/ 34 w 238"/>
              <a:gd name="T5" fmla="*/ 256 h 256"/>
              <a:gd name="T6" fmla="*/ 0 w 238"/>
              <a:gd name="T7" fmla="*/ 256 h 256"/>
              <a:gd name="T8" fmla="*/ 0 w 238"/>
              <a:gd name="T9" fmla="*/ 0 h 256"/>
              <a:gd name="T10" fmla="*/ 204 w 238"/>
              <a:gd name="T11" fmla="*/ 0 h 256"/>
              <a:gd name="T12" fmla="*/ 204 w 238"/>
              <a:gd name="T13" fmla="*/ 104 h 256"/>
              <a:gd name="T14" fmla="*/ 178 w 238"/>
              <a:gd name="T15" fmla="*/ 86 h 256"/>
              <a:gd name="T16" fmla="*/ 152 w 238"/>
              <a:gd name="T17" fmla="*/ 104 h 256"/>
              <a:gd name="T18" fmla="*/ 152 w 238"/>
              <a:gd name="T19" fmla="*/ 0 h 256"/>
              <a:gd name="T20" fmla="*/ 50 w 238"/>
              <a:gd name="T21" fmla="*/ 0 h 256"/>
              <a:gd name="T22" fmla="*/ 50 w 238"/>
              <a:gd name="T23" fmla="*/ 256 h 256"/>
              <a:gd name="T24" fmla="*/ 238 w 238"/>
              <a:gd name="T25" fmla="*/ 256 h 256"/>
              <a:gd name="T26" fmla="*/ 238 w 238"/>
              <a:gd name="T27" fmla="*/ 0 h 256"/>
              <a:gd name="T28" fmla="*/ 204 w 238"/>
              <a:gd name="T2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256">
                <a:moveTo>
                  <a:pt x="0" y="0"/>
                </a:moveTo>
                <a:lnTo>
                  <a:pt x="34" y="0"/>
                </a:lnTo>
                <a:lnTo>
                  <a:pt x="34" y="256"/>
                </a:lnTo>
                <a:lnTo>
                  <a:pt x="0" y="256"/>
                </a:lnTo>
                <a:lnTo>
                  <a:pt x="0" y="0"/>
                </a:lnTo>
                <a:close/>
                <a:moveTo>
                  <a:pt x="204" y="0"/>
                </a:moveTo>
                <a:lnTo>
                  <a:pt x="204" y="104"/>
                </a:lnTo>
                <a:lnTo>
                  <a:pt x="178" y="86"/>
                </a:lnTo>
                <a:lnTo>
                  <a:pt x="152" y="104"/>
                </a:lnTo>
                <a:lnTo>
                  <a:pt x="152" y="0"/>
                </a:lnTo>
                <a:lnTo>
                  <a:pt x="50" y="0"/>
                </a:lnTo>
                <a:lnTo>
                  <a:pt x="50" y="256"/>
                </a:lnTo>
                <a:lnTo>
                  <a:pt x="238" y="256"/>
                </a:lnTo>
                <a:lnTo>
                  <a:pt x="238" y="0"/>
                </a:lnTo>
                <a:lnTo>
                  <a:pt x="204" y="0"/>
                </a:lnTo>
                <a:close/>
              </a:path>
            </a:pathLst>
          </a:custGeom>
          <a:solidFill>
            <a:srgbClr val="E62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3" name="组合 72"/>
          <p:cNvGrpSpPr/>
          <p:nvPr/>
        </p:nvGrpSpPr>
        <p:grpSpPr>
          <a:xfrm>
            <a:off x="709536" y="225152"/>
            <a:ext cx="705150" cy="704208"/>
            <a:chOff x="730802" y="225152"/>
            <a:chExt cx="705150" cy="704208"/>
          </a:xfrm>
        </p:grpSpPr>
        <p:grpSp>
          <p:nvGrpSpPr>
            <p:cNvPr id="74" name="组合 73"/>
            <p:cNvGrpSpPr/>
            <p:nvPr/>
          </p:nvGrpSpPr>
          <p:grpSpPr>
            <a:xfrm>
              <a:off x="730802" y="225152"/>
              <a:ext cx="705150" cy="704208"/>
              <a:chOff x="2187816" y="1972391"/>
              <a:chExt cx="849600" cy="848465"/>
            </a:xfrm>
          </p:grpSpPr>
          <p:sp>
            <p:nvSpPr>
              <p:cNvPr id="77"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78" name="椭圆 77"/>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75" name="矩形 74"/>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5</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500" fill="hold"/>
                                        <p:tgtEl>
                                          <p:spTgt spid="102"/>
                                        </p:tgtEl>
                                        <p:attrNameLst>
                                          <p:attrName>ppt_w</p:attrName>
                                        </p:attrNameLst>
                                      </p:cBhvr>
                                      <p:tavLst>
                                        <p:tav tm="0">
                                          <p:val>
                                            <p:fltVal val="0"/>
                                          </p:val>
                                        </p:tav>
                                        <p:tav tm="100000">
                                          <p:val>
                                            <p:strVal val="#ppt_w"/>
                                          </p:val>
                                        </p:tav>
                                      </p:tavLst>
                                    </p:anim>
                                    <p:anim calcmode="lin" valueType="num">
                                      <p:cBhvr>
                                        <p:cTn id="12" dur="500" fill="hold"/>
                                        <p:tgtEl>
                                          <p:spTgt spid="10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500" fill="hold"/>
                                        <p:tgtEl>
                                          <p:spTgt spid="103"/>
                                        </p:tgtEl>
                                        <p:attrNameLst>
                                          <p:attrName>ppt_w</p:attrName>
                                        </p:attrNameLst>
                                      </p:cBhvr>
                                      <p:tavLst>
                                        <p:tav tm="0">
                                          <p:val>
                                            <p:fltVal val="0"/>
                                          </p:val>
                                        </p:tav>
                                        <p:tav tm="100000">
                                          <p:val>
                                            <p:strVal val="#ppt_w"/>
                                          </p:val>
                                        </p:tav>
                                      </p:tavLst>
                                    </p:anim>
                                    <p:anim calcmode="lin" valueType="num">
                                      <p:cBhvr>
                                        <p:cTn id="17" dur="500" fill="hold"/>
                                        <p:tgtEl>
                                          <p:spTgt spid="10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 calcmode="lin" valueType="num">
                                      <p:cBhvr>
                                        <p:cTn id="26" dur="500" fill="hold"/>
                                        <p:tgtEl>
                                          <p:spTgt spid="141"/>
                                        </p:tgtEl>
                                        <p:attrNameLst>
                                          <p:attrName>ppt_w</p:attrName>
                                        </p:attrNameLst>
                                      </p:cBhvr>
                                      <p:tavLst>
                                        <p:tav tm="0">
                                          <p:val>
                                            <p:fltVal val="0"/>
                                          </p:val>
                                        </p:tav>
                                        <p:tav tm="100000">
                                          <p:val>
                                            <p:strVal val="#ppt_w"/>
                                          </p:val>
                                        </p:tav>
                                      </p:tavLst>
                                    </p:anim>
                                    <p:anim calcmode="lin" valueType="num">
                                      <p:cBhvr>
                                        <p:cTn id="27" dur="500" fill="hold"/>
                                        <p:tgtEl>
                                          <p:spTgt spid="141"/>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childTnLst>
                          </p:cTn>
                        </p:par>
                        <p:par>
                          <p:cTn id="58" fill="hold">
                            <p:stCondLst>
                              <p:cond delay="500"/>
                            </p:stCondLst>
                            <p:childTnLst>
                              <p:par>
                                <p:cTn id="59" presetID="23" presetClass="entr" presetSubtype="16" fill="hold" nodeType="afterEffect">
                                  <p:stCondLst>
                                    <p:cond delay="0"/>
                                  </p:stCondLst>
                                  <p:childTnLst>
                                    <p:set>
                                      <p:cBhvr>
                                        <p:cTn id="60" dur="1" fill="hold">
                                          <p:stCondLst>
                                            <p:cond delay="0"/>
                                          </p:stCondLst>
                                        </p:cTn>
                                        <p:tgtEl>
                                          <p:spTgt spid="129"/>
                                        </p:tgtEl>
                                        <p:attrNameLst>
                                          <p:attrName>style.visibility</p:attrName>
                                        </p:attrNameLst>
                                      </p:cBhvr>
                                      <p:to>
                                        <p:strVal val="visible"/>
                                      </p:to>
                                    </p:set>
                                    <p:anim calcmode="lin" valueType="num">
                                      <p:cBhvr>
                                        <p:cTn id="61" dur="500" fill="hold"/>
                                        <p:tgtEl>
                                          <p:spTgt spid="129"/>
                                        </p:tgtEl>
                                        <p:attrNameLst>
                                          <p:attrName>ppt_w</p:attrName>
                                        </p:attrNameLst>
                                      </p:cBhvr>
                                      <p:tavLst>
                                        <p:tav tm="0">
                                          <p:val>
                                            <p:fltVal val="0"/>
                                          </p:val>
                                        </p:tav>
                                        <p:tav tm="100000">
                                          <p:val>
                                            <p:strVal val="#ppt_w"/>
                                          </p:val>
                                        </p:tav>
                                      </p:tavLst>
                                    </p:anim>
                                    <p:anim calcmode="lin" valueType="num">
                                      <p:cBhvr>
                                        <p:cTn id="62" dur="500" fill="hold"/>
                                        <p:tgtEl>
                                          <p:spTgt spid="129"/>
                                        </p:tgtEl>
                                        <p:attrNameLst>
                                          <p:attrName>ppt_h</p:attrName>
                                        </p:attrNameLst>
                                      </p:cBhvr>
                                      <p:tavLst>
                                        <p:tav tm="0">
                                          <p:val>
                                            <p:fltVal val="0"/>
                                          </p:val>
                                        </p:tav>
                                        <p:tav tm="100000">
                                          <p:val>
                                            <p:strVal val="#ppt_h"/>
                                          </p:val>
                                        </p:tav>
                                      </p:tavLst>
                                    </p:anim>
                                  </p:childTnLst>
                                </p:cTn>
                              </p:par>
                            </p:childTnLst>
                          </p:cTn>
                        </p:par>
                        <p:par>
                          <p:cTn id="63" fill="hold">
                            <p:stCondLst>
                              <p:cond delay="1000"/>
                            </p:stCondLst>
                            <p:childTnLst>
                              <p:par>
                                <p:cTn id="64" presetID="23" presetClass="entr" presetSubtype="16" fill="hold" nodeType="afterEffect">
                                  <p:stCondLst>
                                    <p:cond delay="0"/>
                                  </p:stCondLst>
                                  <p:childTnLst>
                                    <p:set>
                                      <p:cBhvr>
                                        <p:cTn id="65" dur="1" fill="hold">
                                          <p:stCondLst>
                                            <p:cond delay="0"/>
                                          </p:stCondLst>
                                        </p:cTn>
                                        <p:tgtEl>
                                          <p:spTgt spid="130"/>
                                        </p:tgtEl>
                                        <p:attrNameLst>
                                          <p:attrName>style.visibility</p:attrName>
                                        </p:attrNameLst>
                                      </p:cBhvr>
                                      <p:to>
                                        <p:strVal val="visible"/>
                                      </p:to>
                                    </p:set>
                                    <p:anim calcmode="lin" valueType="num">
                                      <p:cBhvr>
                                        <p:cTn id="66" dur="500" fill="hold"/>
                                        <p:tgtEl>
                                          <p:spTgt spid="130"/>
                                        </p:tgtEl>
                                        <p:attrNameLst>
                                          <p:attrName>ppt_w</p:attrName>
                                        </p:attrNameLst>
                                      </p:cBhvr>
                                      <p:tavLst>
                                        <p:tav tm="0">
                                          <p:val>
                                            <p:fltVal val="0"/>
                                          </p:val>
                                        </p:tav>
                                        <p:tav tm="100000">
                                          <p:val>
                                            <p:strVal val="#ppt_w"/>
                                          </p:val>
                                        </p:tav>
                                      </p:tavLst>
                                    </p:anim>
                                    <p:anim calcmode="lin" valueType="num">
                                      <p:cBhvr>
                                        <p:cTn id="67" dur="500" fill="hold"/>
                                        <p:tgtEl>
                                          <p:spTgt spid="130"/>
                                        </p:tgtEl>
                                        <p:attrNameLst>
                                          <p:attrName>ppt_h</p:attrName>
                                        </p:attrNameLst>
                                      </p:cBhvr>
                                      <p:tavLst>
                                        <p:tav tm="0">
                                          <p:val>
                                            <p:fltVal val="0"/>
                                          </p:val>
                                        </p:tav>
                                        <p:tav tm="100000">
                                          <p:val>
                                            <p:strVal val="#ppt_h"/>
                                          </p:val>
                                        </p:tav>
                                      </p:tavLst>
                                    </p:anim>
                                  </p:childTnLst>
                                </p:cTn>
                              </p:par>
                            </p:childTnLst>
                          </p:cTn>
                        </p:par>
                        <p:par>
                          <p:cTn id="68" fill="hold">
                            <p:stCondLst>
                              <p:cond delay="1500"/>
                            </p:stCondLst>
                            <p:childTnLst>
                              <p:par>
                                <p:cTn id="69" presetID="23" presetClass="entr" presetSubtype="16" fill="hold" grpId="0" nodeType="afterEffect">
                                  <p:stCondLst>
                                    <p:cond delay="0"/>
                                  </p:stCondLst>
                                  <p:childTnLst>
                                    <p:set>
                                      <p:cBhvr>
                                        <p:cTn id="70" dur="1" fill="hold">
                                          <p:stCondLst>
                                            <p:cond delay="0"/>
                                          </p:stCondLst>
                                        </p:cTn>
                                        <p:tgtEl>
                                          <p:spTgt spid="131"/>
                                        </p:tgtEl>
                                        <p:attrNameLst>
                                          <p:attrName>style.visibility</p:attrName>
                                        </p:attrNameLst>
                                      </p:cBhvr>
                                      <p:to>
                                        <p:strVal val="visible"/>
                                      </p:to>
                                    </p:set>
                                    <p:anim calcmode="lin" valueType="num">
                                      <p:cBhvr>
                                        <p:cTn id="71" dur="500" fill="hold"/>
                                        <p:tgtEl>
                                          <p:spTgt spid="131"/>
                                        </p:tgtEl>
                                        <p:attrNameLst>
                                          <p:attrName>ppt_w</p:attrName>
                                        </p:attrNameLst>
                                      </p:cBhvr>
                                      <p:tavLst>
                                        <p:tav tm="0">
                                          <p:val>
                                            <p:fltVal val="0"/>
                                          </p:val>
                                        </p:tav>
                                        <p:tav tm="100000">
                                          <p:val>
                                            <p:strVal val="#ppt_w"/>
                                          </p:val>
                                        </p:tav>
                                      </p:tavLst>
                                    </p:anim>
                                    <p:anim calcmode="lin" valueType="num">
                                      <p:cBhvr>
                                        <p:cTn id="72" dur="500" fill="hold"/>
                                        <p:tgtEl>
                                          <p:spTgt spid="131"/>
                                        </p:tgtEl>
                                        <p:attrNameLst>
                                          <p:attrName>ppt_h</p:attrName>
                                        </p:attrNameLst>
                                      </p:cBhvr>
                                      <p:tavLst>
                                        <p:tav tm="0">
                                          <p:val>
                                            <p:fltVal val="0"/>
                                          </p:val>
                                        </p:tav>
                                        <p:tav tm="100000">
                                          <p:val>
                                            <p:strVal val="#ppt_h"/>
                                          </p:val>
                                        </p:tav>
                                      </p:tavLst>
                                    </p:anim>
                                  </p:childTnLst>
                                </p:cTn>
                              </p:par>
                            </p:childTnLst>
                          </p:cTn>
                        </p:par>
                        <p:par>
                          <p:cTn id="73" fill="hold">
                            <p:stCondLst>
                              <p:cond delay="2000"/>
                            </p:stCondLst>
                            <p:childTnLst>
                              <p:par>
                                <p:cTn id="74" presetID="23" presetClass="entr" presetSubtype="16" fill="hold" grpId="0" nodeType="afterEffect">
                                  <p:stCondLst>
                                    <p:cond delay="0"/>
                                  </p:stCondLst>
                                  <p:childTnLst>
                                    <p:set>
                                      <p:cBhvr>
                                        <p:cTn id="75" dur="1" fill="hold">
                                          <p:stCondLst>
                                            <p:cond delay="0"/>
                                          </p:stCondLst>
                                        </p:cTn>
                                        <p:tgtEl>
                                          <p:spTgt spid="132"/>
                                        </p:tgtEl>
                                        <p:attrNameLst>
                                          <p:attrName>style.visibility</p:attrName>
                                        </p:attrNameLst>
                                      </p:cBhvr>
                                      <p:to>
                                        <p:strVal val="visible"/>
                                      </p:to>
                                    </p:set>
                                    <p:anim calcmode="lin" valueType="num">
                                      <p:cBhvr>
                                        <p:cTn id="76" dur="500" fill="hold"/>
                                        <p:tgtEl>
                                          <p:spTgt spid="132"/>
                                        </p:tgtEl>
                                        <p:attrNameLst>
                                          <p:attrName>ppt_w</p:attrName>
                                        </p:attrNameLst>
                                      </p:cBhvr>
                                      <p:tavLst>
                                        <p:tav tm="0">
                                          <p:val>
                                            <p:fltVal val="0"/>
                                          </p:val>
                                        </p:tav>
                                        <p:tav tm="100000">
                                          <p:val>
                                            <p:strVal val="#ppt_w"/>
                                          </p:val>
                                        </p:tav>
                                      </p:tavLst>
                                    </p:anim>
                                    <p:anim calcmode="lin" valueType="num">
                                      <p:cBhvr>
                                        <p:cTn id="77" dur="500" fill="hold"/>
                                        <p:tgtEl>
                                          <p:spTgt spid="132"/>
                                        </p:tgtEl>
                                        <p:attrNameLst>
                                          <p:attrName>ppt_h</p:attrName>
                                        </p:attrNameLst>
                                      </p:cBhvr>
                                      <p:tavLst>
                                        <p:tav tm="0">
                                          <p:val>
                                            <p:fltVal val="0"/>
                                          </p:val>
                                        </p:tav>
                                        <p:tav tm="100000">
                                          <p:val>
                                            <p:strVal val="#ppt_h"/>
                                          </p:val>
                                        </p:tav>
                                      </p:tavLst>
                                    </p:anim>
                                  </p:childTnLst>
                                </p:cTn>
                              </p:par>
                            </p:childTnLst>
                          </p:cTn>
                        </p:par>
                        <p:par>
                          <p:cTn id="78" fill="hold">
                            <p:stCondLst>
                              <p:cond delay="2500"/>
                            </p:stCondLst>
                            <p:childTnLst>
                              <p:par>
                                <p:cTn id="79" presetID="23" presetClass="entr" presetSubtype="16" fill="hold" grpId="0" nodeType="afterEffect">
                                  <p:stCondLst>
                                    <p:cond delay="0"/>
                                  </p:stCondLst>
                                  <p:childTnLst>
                                    <p:set>
                                      <p:cBhvr>
                                        <p:cTn id="80" dur="1" fill="hold">
                                          <p:stCondLst>
                                            <p:cond delay="0"/>
                                          </p:stCondLst>
                                        </p:cTn>
                                        <p:tgtEl>
                                          <p:spTgt spid="133"/>
                                        </p:tgtEl>
                                        <p:attrNameLst>
                                          <p:attrName>style.visibility</p:attrName>
                                        </p:attrNameLst>
                                      </p:cBhvr>
                                      <p:to>
                                        <p:strVal val="visible"/>
                                      </p:to>
                                    </p:set>
                                    <p:anim calcmode="lin" valueType="num">
                                      <p:cBhvr>
                                        <p:cTn id="81" dur="500" fill="hold"/>
                                        <p:tgtEl>
                                          <p:spTgt spid="133"/>
                                        </p:tgtEl>
                                        <p:attrNameLst>
                                          <p:attrName>ppt_w</p:attrName>
                                        </p:attrNameLst>
                                      </p:cBhvr>
                                      <p:tavLst>
                                        <p:tav tm="0">
                                          <p:val>
                                            <p:fltVal val="0"/>
                                          </p:val>
                                        </p:tav>
                                        <p:tav tm="100000">
                                          <p:val>
                                            <p:strVal val="#ppt_w"/>
                                          </p:val>
                                        </p:tav>
                                      </p:tavLst>
                                    </p:anim>
                                    <p:anim calcmode="lin" valueType="num">
                                      <p:cBhvr>
                                        <p:cTn id="82" dur="500" fill="hold"/>
                                        <p:tgtEl>
                                          <p:spTgt spid="133"/>
                                        </p:tgtEl>
                                        <p:attrNameLst>
                                          <p:attrName>ppt_h</p:attrName>
                                        </p:attrNameLst>
                                      </p:cBhvr>
                                      <p:tavLst>
                                        <p:tav tm="0">
                                          <p:val>
                                            <p:fltVal val="0"/>
                                          </p:val>
                                        </p:tav>
                                        <p:tav tm="100000">
                                          <p:val>
                                            <p:strVal val="#ppt_h"/>
                                          </p:val>
                                        </p:tav>
                                      </p:tavLst>
                                    </p:anim>
                                  </p:childTnLst>
                                </p:cTn>
                              </p:par>
                            </p:childTnLst>
                          </p:cTn>
                        </p:par>
                        <p:par>
                          <p:cTn id="83" fill="hold">
                            <p:stCondLst>
                              <p:cond delay="3000"/>
                            </p:stCondLst>
                            <p:childTnLst>
                              <p:par>
                                <p:cTn id="84" presetID="23" presetClass="entr" presetSubtype="16" fill="hold" nodeType="afterEffect">
                                  <p:stCondLst>
                                    <p:cond delay="0"/>
                                  </p:stCondLst>
                                  <p:childTnLst>
                                    <p:set>
                                      <p:cBhvr>
                                        <p:cTn id="85" dur="1" fill="hold">
                                          <p:stCondLst>
                                            <p:cond delay="0"/>
                                          </p:stCondLst>
                                        </p:cTn>
                                        <p:tgtEl>
                                          <p:spTgt spid="134"/>
                                        </p:tgtEl>
                                        <p:attrNameLst>
                                          <p:attrName>style.visibility</p:attrName>
                                        </p:attrNameLst>
                                      </p:cBhvr>
                                      <p:to>
                                        <p:strVal val="visible"/>
                                      </p:to>
                                    </p:set>
                                    <p:anim calcmode="lin" valueType="num">
                                      <p:cBhvr>
                                        <p:cTn id="86" dur="500" fill="hold"/>
                                        <p:tgtEl>
                                          <p:spTgt spid="134"/>
                                        </p:tgtEl>
                                        <p:attrNameLst>
                                          <p:attrName>ppt_w</p:attrName>
                                        </p:attrNameLst>
                                      </p:cBhvr>
                                      <p:tavLst>
                                        <p:tav tm="0">
                                          <p:val>
                                            <p:fltVal val="0"/>
                                          </p:val>
                                        </p:tav>
                                        <p:tav tm="100000">
                                          <p:val>
                                            <p:strVal val="#ppt_w"/>
                                          </p:val>
                                        </p:tav>
                                      </p:tavLst>
                                    </p:anim>
                                    <p:anim calcmode="lin" valueType="num">
                                      <p:cBhvr>
                                        <p:cTn id="87" dur="500" fill="hold"/>
                                        <p:tgtEl>
                                          <p:spTgt spid="134"/>
                                        </p:tgtEl>
                                        <p:attrNameLst>
                                          <p:attrName>ppt_h</p:attrName>
                                        </p:attrNameLst>
                                      </p:cBhvr>
                                      <p:tavLst>
                                        <p:tav tm="0">
                                          <p:val>
                                            <p:fltVal val="0"/>
                                          </p:val>
                                        </p:tav>
                                        <p:tav tm="100000">
                                          <p:val>
                                            <p:strVal val="#ppt_h"/>
                                          </p:val>
                                        </p:tav>
                                      </p:tavLst>
                                    </p:anim>
                                  </p:childTnLst>
                                </p:cTn>
                              </p:par>
                            </p:childTnLst>
                          </p:cTn>
                        </p:par>
                        <p:par>
                          <p:cTn id="88" fill="hold">
                            <p:stCondLst>
                              <p:cond delay="3500"/>
                            </p:stCondLst>
                            <p:childTnLst>
                              <p:par>
                                <p:cTn id="89" presetID="23" presetClass="entr" presetSubtype="16" fill="hold" nodeType="afterEffect">
                                  <p:stCondLst>
                                    <p:cond delay="0"/>
                                  </p:stCondLst>
                                  <p:childTnLst>
                                    <p:set>
                                      <p:cBhvr>
                                        <p:cTn id="90" dur="1" fill="hold">
                                          <p:stCondLst>
                                            <p:cond delay="0"/>
                                          </p:stCondLst>
                                        </p:cTn>
                                        <p:tgtEl>
                                          <p:spTgt spid="135"/>
                                        </p:tgtEl>
                                        <p:attrNameLst>
                                          <p:attrName>style.visibility</p:attrName>
                                        </p:attrNameLst>
                                      </p:cBhvr>
                                      <p:to>
                                        <p:strVal val="visible"/>
                                      </p:to>
                                    </p:set>
                                    <p:anim calcmode="lin" valueType="num">
                                      <p:cBhvr>
                                        <p:cTn id="91" dur="500" fill="hold"/>
                                        <p:tgtEl>
                                          <p:spTgt spid="135"/>
                                        </p:tgtEl>
                                        <p:attrNameLst>
                                          <p:attrName>ppt_w</p:attrName>
                                        </p:attrNameLst>
                                      </p:cBhvr>
                                      <p:tavLst>
                                        <p:tav tm="0">
                                          <p:val>
                                            <p:fltVal val="0"/>
                                          </p:val>
                                        </p:tav>
                                        <p:tav tm="100000">
                                          <p:val>
                                            <p:strVal val="#ppt_w"/>
                                          </p:val>
                                        </p:tav>
                                      </p:tavLst>
                                    </p:anim>
                                    <p:anim calcmode="lin" valueType="num">
                                      <p:cBhvr>
                                        <p:cTn id="92" dur="500" fill="hold"/>
                                        <p:tgtEl>
                                          <p:spTgt spid="135"/>
                                        </p:tgtEl>
                                        <p:attrNameLst>
                                          <p:attrName>ppt_h</p:attrName>
                                        </p:attrNameLst>
                                      </p:cBhvr>
                                      <p:tavLst>
                                        <p:tav tm="0">
                                          <p:val>
                                            <p:fltVal val="0"/>
                                          </p:val>
                                        </p:tav>
                                        <p:tav tm="100000">
                                          <p:val>
                                            <p:strVal val="#ppt_h"/>
                                          </p:val>
                                        </p:tav>
                                      </p:tavLst>
                                    </p:anim>
                                  </p:childTnLst>
                                </p:cTn>
                              </p:par>
                            </p:childTnLst>
                          </p:cTn>
                        </p:par>
                        <p:par>
                          <p:cTn id="93" fill="hold">
                            <p:stCondLst>
                              <p:cond delay="4000"/>
                            </p:stCondLst>
                            <p:childTnLst>
                              <p:par>
                                <p:cTn id="94" presetID="23" presetClass="entr" presetSubtype="16" fill="hold" nodeType="afterEffect">
                                  <p:stCondLst>
                                    <p:cond delay="0"/>
                                  </p:stCondLst>
                                  <p:childTnLst>
                                    <p:set>
                                      <p:cBhvr>
                                        <p:cTn id="95" dur="1" fill="hold">
                                          <p:stCondLst>
                                            <p:cond delay="0"/>
                                          </p:stCondLst>
                                        </p:cTn>
                                        <p:tgtEl>
                                          <p:spTgt spid="136"/>
                                        </p:tgtEl>
                                        <p:attrNameLst>
                                          <p:attrName>style.visibility</p:attrName>
                                        </p:attrNameLst>
                                      </p:cBhvr>
                                      <p:to>
                                        <p:strVal val="visible"/>
                                      </p:to>
                                    </p:set>
                                    <p:anim calcmode="lin" valueType="num">
                                      <p:cBhvr>
                                        <p:cTn id="96" dur="500" fill="hold"/>
                                        <p:tgtEl>
                                          <p:spTgt spid="136"/>
                                        </p:tgtEl>
                                        <p:attrNameLst>
                                          <p:attrName>ppt_w</p:attrName>
                                        </p:attrNameLst>
                                      </p:cBhvr>
                                      <p:tavLst>
                                        <p:tav tm="0">
                                          <p:val>
                                            <p:fltVal val="0"/>
                                          </p:val>
                                        </p:tav>
                                        <p:tav tm="100000">
                                          <p:val>
                                            <p:strVal val="#ppt_w"/>
                                          </p:val>
                                        </p:tav>
                                      </p:tavLst>
                                    </p:anim>
                                    <p:anim calcmode="lin" valueType="num">
                                      <p:cBhvr>
                                        <p:cTn id="97" dur="500" fill="hold"/>
                                        <p:tgtEl>
                                          <p:spTgt spid="136"/>
                                        </p:tgtEl>
                                        <p:attrNameLst>
                                          <p:attrName>ppt_h</p:attrName>
                                        </p:attrNameLst>
                                      </p:cBhvr>
                                      <p:tavLst>
                                        <p:tav tm="0">
                                          <p:val>
                                            <p:fltVal val="0"/>
                                          </p:val>
                                        </p:tav>
                                        <p:tav tm="100000">
                                          <p:val>
                                            <p:strVal val="#ppt_h"/>
                                          </p:val>
                                        </p:tav>
                                      </p:tavLst>
                                    </p:anim>
                                  </p:childTnLst>
                                </p:cTn>
                              </p:par>
                            </p:childTnLst>
                          </p:cTn>
                        </p:par>
                        <p:par>
                          <p:cTn id="98" fill="hold">
                            <p:stCondLst>
                              <p:cond delay="4500"/>
                            </p:stCondLst>
                            <p:childTnLst>
                              <p:par>
                                <p:cTn id="99" presetID="23" presetClass="entr" presetSubtype="16" fill="hold" nodeType="afterEffect">
                                  <p:stCondLst>
                                    <p:cond delay="0"/>
                                  </p:stCondLst>
                                  <p:childTnLst>
                                    <p:set>
                                      <p:cBhvr>
                                        <p:cTn id="100" dur="1" fill="hold">
                                          <p:stCondLst>
                                            <p:cond delay="0"/>
                                          </p:stCondLst>
                                        </p:cTn>
                                        <p:tgtEl>
                                          <p:spTgt spid="137"/>
                                        </p:tgtEl>
                                        <p:attrNameLst>
                                          <p:attrName>style.visibility</p:attrName>
                                        </p:attrNameLst>
                                      </p:cBhvr>
                                      <p:to>
                                        <p:strVal val="visible"/>
                                      </p:to>
                                    </p:set>
                                    <p:anim calcmode="lin" valueType="num">
                                      <p:cBhvr>
                                        <p:cTn id="101" dur="500" fill="hold"/>
                                        <p:tgtEl>
                                          <p:spTgt spid="137"/>
                                        </p:tgtEl>
                                        <p:attrNameLst>
                                          <p:attrName>ppt_w</p:attrName>
                                        </p:attrNameLst>
                                      </p:cBhvr>
                                      <p:tavLst>
                                        <p:tav tm="0">
                                          <p:val>
                                            <p:fltVal val="0"/>
                                          </p:val>
                                        </p:tav>
                                        <p:tav tm="100000">
                                          <p:val>
                                            <p:strVal val="#ppt_w"/>
                                          </p:val>
                                        </p:tav>
                                      </p:tavLst>
                                    </p:anim>
                                    <p:anim calcmode="lin" valueType="num">
                                      <p:cBhvr>
                                        <p:cTn id="102" dur="500" fill="hold"/>
                                        <p:tgtEl>
                                          <p:spTgt spid="137"/>
                                        </p:tgtEl>
                                        <p:attrNameLst>
                                          <p:attrName>ppt_h</p:attrName>
                                        </p:attrNameLst>
                                      </p:cBhvr>
                                      <p:tavLst>
                                        <p:tav tm="0">
                                          <p:val>
                                            <p:fltVal val="0"/>
                                          </p:val>
                                        </p:tav>
                                        <p:tav tm="100000">
                                          <p:val>
                                            <p:strVal val="#ppt_h"/>
                                          </p:val>
                                        </p:tav>
                                      </p:tavLst>
                                    </p:anim>
                                  </p:childTnLst>
                                </p:cTn>
                              </p:par>
                            </p:childTnLst>
                          </p:cTn>
                        </p:par>
                        <p:par>
                          <p:cTn id="103" fill="hold">
                            <p:stCondLst>
                              <p:cond delay="5000"/>
                            </p:stCondLst>
                            <p:childTnLst>
                              <p:par>
                                <p:cTn id="104" presetID="23" presetClass="entr" presetSubtype="16" fill="hold" grpId="0" nodeType="afterEffect">
                                  <p:stCondLst>
                                    <p:cond delay="0"/>
                                  </p:stCondLst>
                                  <p:childTnLst>
                                    <p:set>
                                      <p:cBhvr>
                                        <p:cTn id="105" dur="1" fill="hold">
                                          <p:stCondLst>
                                            <p:cond delay="0"/>
                                          </p:stCondLst>
                                        </p:cTn>
                                        <p:tgtEl>
                                          <p:spTgt spid="138"/>
                                        </p:tgtEl>
                                        <p:attrNameLst>
                                          <p:attrName>style.visibility</p:attrName>
                                        </p:attrNameLst>
                                      </p:cBhvr>
                                      <p:to>
                                        <p:strVal val="visible"/>
                                      </p:to>
                                    </p:set>
                                    <p:anim calcmode="lin" valueType="num">
                                      <p:cBhvr>
                                        <p:cTn id="106" dur="500" fill="hold"/>
                                        <p:tgtEl>
                                          <p:spTgt spid="138"/>
                                        </p:tgtEl>
                                        <p:attrNameLst>
                                          <p:attrName>ppt_w</p:attrName>
                                        </p:attrNameLst>
                                      </p:cBhvr>
                                      <p:tavLst>
                                        <p:tav tm="0">
                                          <p:val>
                                            <p:fltVal val="0"/>
                                          </p:val>
                                        </p:tav>
                                        <p:tav tm="100000">
                                          <p:val>
                                            <p:strVal val="#ppt_w"/>
                                          </p:val>
                                        </p:tav>
                                      </p:tavLst>
                                    </p:anim>
                                    <p:anim calcmode="lin" valueType="num">
                                      <p:cBhvr>
                                        <p:cTn id="107" dur="500" fill="hold"/>
                                        <p:tgtEl>
                                          <p:spTgt spid="138"/>
                                        </p:tgtEl>
                                        <p:attrNameLst>
                                          <p:attrName>ppt_h</p:attrName>
                                        </p:attrNameLst>
                                      </p:cBhvr>
                                      <p:tavLst>
                                        <p:tav tm="0">
                                          <p:val>
                                            <p:fltVal val="0"/>
                                          </p:val>
                                        </p:tav>
                                        <p:tav tm="100000">
                                          <p:val>
                                            <p:strVal val="#ppt_h"/>
                                          </p:val>
                                        </p:tav>
                                      </p:tavLst>
                                    </p:anim>
                                  </p:childTnLst>
                                </p:cTn>
                              </p:par>
                            </p:childTnLst>
                          </p:cTn>
                        </p:par>
                        <p:par>
                          <p:cTn id="108" fill="hold">
                            <p:stCondLst>
                              <p:cond delay="5500"/>
                            </p:stCondLst>
                            <p:childTnLst>
                              <p:par>
                                <p:cTn id="109" presetID="23" presetClass="entr" presetSubtype="16" fill="hold" grpId="0" nodeType="afterEffect">
                                  <p:stCondLst>
                                    <p:cond delay="0"/>
                                  </p:stCondLst>
                                  <p:childTnLst>
                                    <p:set>
                                      <p:cBhvr>
                                        <p:cTn id="110" dur="1" fill="hold">
                                          <p:stCondLst>
                                            <p:cond delay="0"/>
                                          </p:stCondLst>
                                        </p:cTn>
                                        <p:tgtEl>
                                          <p:spTgt spid="139"/>
                                        </p:tgtEl>
                                        <p:attrNameLst>
                                          <p:attrName>style.visibility</p:attrName>
                                        </p:attrNameLst>
                                      </p:cBhvr>
                                      <p:to>
                                        <p:strVal val="visible"/>
                                      </p:to>
                                    </p:set>
                                    <p:anim calcmode="lin" valueType="num">
                                      <p:cBhvr>
                                        <p:cTn id="111" dur="500" fill="hold"/>
                                        <p:tgtEl>
                                          <p:spTgt spid="139"/>
                                        </p:tgtEl>
                                        <p:attrNameLst>
                                          <p:attrName>ppt_w</p:attrName>
                                        </p:attrNameLst>
                                      </p:cBhvr>
                                      <p:tavLst>
                                        <p:tav tm="0">
                                          <p:val>
                                            <p:fltVal val="0"/>
                                          </p:val>
                                        </p:tav>
                                        <p:tav tm="100000">
                                          <p:val>
                                            <p:strVal val="#ppt_w"/>
                                          </p:val>
                                        </p:tav>
                                      </p:tavLst>
                                    </p:anim>
                                    <p:anim calcmode="lin" valueType="num">
                                      <p:cBhvr>
                                        <p:cTn id="112" dur="500" fill="hold"/>
                                        <p:tgtEl>
                                          <p:spTgt spid="139"/>
                                        </p:tgtEl>
                                        <p:attrNameLst>
                                          <p:attrName>ppt_h</p:attrName>
                                        </p:attrNameLst>
                                      </p:cBhvr>
                                      <p:tavLst>
                                        <p:tav tm="0">
                                          <p:val>
                                            <p:fltVal val="0"/>
                                          </p:val>
                                        </p:tav>
                                        <p:tav tm="100000">
                                          <p:val>
                                            <p:strVal val="#ppt_h"/>
                                          </p:val>
                                        </p:tav>
                                      </p:tavLst>
                                    </p:anim>
                                  </p:childTnLst>
                                </p:cTn>
                              </p:par>
                            </p:childTnLst>
                          </p:cTn>
                        </p:par>
                        <p:par>
                          <p:cTn id="113" fill="hold">
                            <p:stCondLst>
                              <p:cond delay="6000"/>
                            </p:stCondLst>
                            <p:childTnLst>
                              <p:par>
                                <p:cTn id="114" presetID="23" presetClass="entr" presetSubtype="16" fill="hold" grpId="0" nodeType="afterEffect">
                                  <p:stCondLst>
                                    <p:cond delay="0"/>
                                  </p:stCondLst>
                                  <p:childTnLst>
                                    <p:set>
                                      <p:cBhvr>
                                        <p:cTn id="115" dur="1" fill="hold">
                                          <p:stCondLst>
                                            <p:cond delay="0"/>
                                          </p:stCondLst>
                                        </p:cTn>
                                        <p:tgtEl>
                                          <p:spTgt spid="140"/>
                                        </p:tgtEl>
                                        <p:attrNameLst>
                                          <p:attrName>style.visibility</p:attrName>
                                        </p:attrNameLst>
                                      </p:cBhvr>
                                      <p:to>
                                        <p:strVal val="visible"/>
                                      </p:to>
                                    </p:set>
                                    <p:anim calcmode="lin" valueType="num">
                                      <p:cBhvr>
                                        <p:cTn id="116" dur="500" fill="hold"/>
                                        <p:tgtEl>
                                          <p:spTgt spid="140"/>
                                        </p:tgtEl>
                                        <p:attrNameLst>
                                          <p:attrName>ppt_w</p:attrName>
                                        </p:attrNameLst>
                                      </p:cBhvr>
                                      <p:tavLst>
                                        <p:tav tm="0">
                                          <p:val>
                                            <p:fltVal val="0"/>
                                          </p:val>
                                        </p:tav>
                                        <p:tav tm="100000">
                                          <p:val>
                                            <p:strVal val="#ppt_w"/>
                                          </p:val>
                                        </p:tav>
                                      </p:tavLst>
                                    </p:anim>
                                    <p:anim calcmode="lin" valueType="num">
                                      <p:cBhvr>
                                        <p:cTn id="117" dur="500" fill="hold"/>
                                        <p:tgtEl>
                                          <p:spTgt spid="140"/>
                                        </p:tgtEl>
                                        <p:attrNameLst>
                                          <p:attrName>ppt_h</p:attrName>
                                        </p:attrNameLst>
                                      </p:cBhvr>
                                      <p:tavLst>
                                        <p:tav tm="0">
                                          <p:val>
                                            <p:fltVal val="0"/>
                                          </p:val>
                                        </p:tav>
                                        <p:tav tm="100000">
                                          <p:val>
                                            <p:strVal val="#ppt_h"/>
                                          </p:val>
                                        </p:tav>
                                      </p:tavLst>
                                    </p:anim>
                                  </p:childTnLst>
                                </p:cTn>
                              </p:par>
                            </p:childTnLst>
                          </p:cTn>
                        </p:par>
                        <p:par>
                          <p:cTn id="118" fill="hold">
                            <p:stCondLst>
                              <p:cond delay="6500"/>
                            </p:stCondLst>
                            <p:childTnLst>
                              <p:par>
                                <p:cTn id="119" presetID="23" presetClass="entr" presetSubtype="16" fill="hold" grpId="0" nodeType="afterEffect">
                                  <p:stCondLst>
                                    <p:cond delay="0"/>
                                  </p:stCondLst>
                                  <p:childTnLst>
                                    <p:set>
                                      <p:cBhvr>
                                        <p:cTn id="120" dur="1" fill="hold">
                                          <p:stCondLst>
                                            <p:cond delay="0"/>
                                          </p:stCondLst>
                                        </p:cTn>
                                        <p:tgtEl>
                                          <p:spTgt spid="154"/>
                                        </p:tgtEl>
                                        <p:attrNameLst>
                                          <p:attrName>style.visibility</p:attrName>
                                        </p:attrNameLst>
                                      </p:cBhvr>
                                      <p:to>
                                        <p:strVal val="visible"/>
                                      </p:to>
                                    </p:set>
                                    <p:anim calcmode="lin" valueType="num">
                                      <p:cBhvr>
                                        <p:cTn id="121" dur="500" fill="hold"/>
                                        <p:tgtEl>
                                          <p:spTgt spid="154"/>
                                        </p:tgtEl>
                                        <p:attrNameLst>
                                          <p:attrName>ppt_w</p:attrName>
                                        </p:attrNameLst>
                                      </p:cBhvr>
                                      <p:tavLst>
                                        <p:tav tm="0">
                                          <p:val>
                                            <p:fltVal val="0"/>
                                          </p:val>
                                        </p:tav>
                                        <p:tav tm="100000">
                                          <p:val>
                                            <p:strVal val="#ppt_w"/>
                                          </p:val>
                                        </p:tav>
                                      </p:tavLst>
                                    </p:anim>
                                    <p:anim calcmode="lin" valueType="num">
                                      <p:cBhvr>
                                        <p:cTn id="122" dur="500" fill="hold"/>
                                        <p:tgtEl>
                                          <p:spTgt spid="154"/>
                                        </p:tgtEl>
                                        <p:attrNameLst>
                                          <p:attrName>ppt_h</p:attrName>
                                        </p:attrNameLst>
                                      </p:cBhvr>
                                      <p:tavLst>
                                        <p:tav tm="0">
                                          <p:val>
                                            <p:fltVal val="0"/>
                                          </p:val>
                                        </p:tav>
                                        <p:tav tm="100000">
                                          <p:val>
                                            <p:strVal val="#ppt_h"/>
                                          </p:val>
                                        </p:tav>
                                      </p:tavLst>
                                    </p:anim>
                                  </p:childTnLst>
                                </p:cTn>
                              </p:par>
                            </p:childTnLst>
                          </p:cTn>
                        </p:par>
                        <p:par>
                          <p:cTn id="123" fill="hold">
                            <p:stCondLst>
                              <p:cond delay="7000"/>
                            </p:stCondLst>
                            <p:childTnLst>
                              <p:par>
                                <p:cTn id="124" presetID="23" presetClass="entr" presetSubtype="16" fill="hold" nodeType="afterEffect">
                                  <p:stCondLst>
                                    <p:cond delay="0"/>
                                  </p:stCondLst>
                                  <p:childTnLst>
                                    <p:set>
                                      <p:cBhvr>
                                        <p:cTn id="125" dur="1" fill="hold">
                                          <p:stCondLst>
                                            <p:cond delay="0"/>
                                          </p:stCondLst>
                                        </p:cTn>
                                        <p:tgtEl>
                                          <p:spTgt spid="155"/>
                                        </p:tgtEl>
                                        <p:attrNameLst>
                                          <p:attrName>style.visibility</p:attrName>
                                        </p:attrNameLst>
                                      </p:cBhvr>
                                      <p:to>
                                        <p:strVal val="visible"/>
                                      </p:to>
                                    </p:set>
                                    <p:anim calcmode="lin" valueType="num">
                                      <p:cBhvr>
                                        <p:cTn id="126" dur="500" fill="hold"/>
                                        <p:tgtEl>
                                          <p:spTgt spid="155"/>
                                        </p:tgtEl>
                                        <p:attrNameLst>
                                          <p:attrName>ppt_w</p:attrName>
                                        </p:attrNameLst>
                                      </p:cBhvr>
                                      <p:tavLst>
                                        <p:tav tm="0">
                                          <p:val>
                                            <p:fltVal val="0"/>
                                          </p:val>
                                        </p:tav>
                                        <p:tav tm="100000">
                                          <p:val>
                                            <p:strVal val="#ppt_w"/>
                                          </p:val>
                                        </p:tav>
                                      </p:tavLst>
                                    </p:anim>
                                    <p:anim calcmode="lin" valueType="num">
                                      <p:cBhvr>
                                        <p:cTn id="127" dur="500" fill="hold"/>
                                        <p:tgtEl>
                                          <p:spTgt spid="155"/>
                                        </p:tgtEl>
                                        <p:attrNameLst>
                                          <p:attrName>ppt_h</p:attrName>
                                        </p:attrNameLst>
                                      </p:cBhvr>
                                      <p:tavLst>
                                        <p:tav tm="0">
                                          <p:val>
                                            <p:fltVal val="0"/>
                                          </p:val>
                                        </p:tav>
                                        <p:tav tm="100000">
                                          <p:val>
                                            <p:strVal val="#ppt_h"/>
                                          </p:val>
                                        </p:tav>
                                      </p:tavLst>
                                    </p:anim>
                                  </p:childTnLst>
                                </p:cTn>
                              </p:par>
                            </p:childTnLst>
                          </p:cTn>
                        </p:par>
                        <p:par>
                          <p:cTn id="128" fill="hold">
                            <p:stCondLst>
                              <p:cond delay="7500"/>
                            </p:stCondLst>
                            <p:childTnLst>
                              <p:par>
                                <p:cTn id="129" presetID="23" presetClass="entr" presetSubtype="16" fill="hold" nodeType="afterEffect">
                                  <p:stCondLst>
                                    <p:cond delay="0"/>
                                  </p:stCondLst>
                                  <p:childTnLst>
                                    <p:set>
                                      <p:cBhvr>
                                        <p:cTn id="130" dur="1" fill="hold">
                                          <p:stCondLst>
                                            <p:cond delay="0"/>
                                          </p:stCondLst>
                                        </p:cTn>
                                        <p:tgtEl>
                                          <p:spTgt spid="156"/>
                                        </p:tgtEl>
                                        <p:attrNameLst>
                                          <p:attrName>style.visibility</p:attrName>
                                        </p:attrNameLst>
                                      </p:cBhvr>
                                      <p:to>
                                        <p:strVal val="visible"/>
                                      </p:to>
                                    </p:set>
                                    <p:anim calcmode="lin" valueType="num">
                                      <p:cBhvr>
                                        <p:cTn id="131" dur="500" fill="hold"/>
                                        <p:tgtEl>
                                          <p:spTgt spid="156"/>
                                        </p:tgtEl>
                                        <p:attrNameLst>
                                          <p:attrName>ppt_w</p:attrName>
                                        </p:attrNameLst>
                                      </p:cBhvr>
                                      <p:tavLst>
                                        <p:tav tm="0">
                                          <p:val>
                                            <p:fltVal val="0"/>
                                          </p:val>
                                        </p:tav>
                                        <p:tav tm="100000">
                                          <p:val>
                                            <p:strVal val="#ppt_w"/>
                                          </p:val>
                                        </p:tav>
                                      </p:tavLst>
                                    </p:anim>
                                    <p:anim calcmode="lin" valueType="num">
                                      <p:cBhvr>
                                        <p:cTn id="132" dur="500" fill="hold"/>
                                        <p:tgtEl>
                                          <p:spTgt spid="156"/>
                                        </p:tgtEl>
                                        <p:attrNameLst>
                                          <p:attrName>ppt_h</p:attrName>
                                        </p:attrNameLst>
                                      </p:cBhvr>
                                      <p:tavLst>
                                        <p:tav tm="0">
                                          <p:val>
                                            <p:fltVal val="0"/>
                                          </p:val>
                                        </p:tav>
                                        <p:tav tm="100000">
                                          <p:val>
                                            <p:strVal val="#ppt_h"/>
                                          </p:val>
                                        </p:tav>
                                      </p:tavLst>
                                    </p:anim>
                                  </p:childTnLst>
                                </p:cTn>
                              </p:par>
                            </p:childTnLst>
                          </p:cTn>
                        </p:par>
                        <p:par>
                          <p:cTn id="133" fill="hold">
                            <p:stCondLst>
                              <p:cond delay="8000"/>
                            </p:stCondLst>
                            <p:childTnLst>
                              <p:par>
                                <p:cTn id="134" presetID="23" presetClass="entr" presetSubtype="16" fill="hold" grpId="0" nodeType="afterEffect">
                                  <p:stCondLst>
                                    <p:cond delay="0"/>
                                  </p:stCondLst>
                                  <p:childTnLst>
                                    <p:set>
                                      <p:cBhvr>
                                        <p:cTn id="135" dur="1" fill="hold">
                                          <p:stCondLst>
                                            <p:cond delay="0"/>
                                          </p:stCondLst>
                                        </p:cTn>
                                        <p:tgtEl>
                                          <p:spTgt spid="157"/>
                                        </p:tgtEl>
                                        <p:attrNameLst>
                                          <p:attrName>style.visibility</p:attrName>
                                        </p:attrNameLst>
                                      </p:cBhvr>
                                      <p:to>
                                        <p:strVal val="visible"/>
                                      </p:to>
                                    </p:set>
                                    <p:anim calcmode="lin" valueType="num">
                                      <p:cBhvr>
                                        <p:cTn id="136" dur="500" fill="hold"/>
                                        <p:tgtEl>
                                          <p:spTgt spid="157"/>
                                        </p:tgtEl>
                                        <p:attrNameLst>
                                          <p:attrName>ppt_w</p:attrName>
                                        </p:attrNameLst>
                                      </p:cBhvr>
                                      <p:tavLst>
                                        <p:tav tm="0">
                                          <p:val>
                                            <p:fltVal val="0"/>
                                          </p:val>
                                        </p:tav>
                                        <p:tav tm="100000">
                                          <p:val>
                                            <p:strVal val="#ppt_w"/>
                                          </p:val>
                                        </p:tav>
                                      </p:tavLst>
                                    </p:anim>
                                    <p:anim calcmode="lin" valueType="num">
                                      <p:cBhvr>
                                        <p:cTn id="137" dur="500" fill="hold"/>
                                        <p:tgtEl>
                                          <p:spTgt spid="157"/>
                                        </p:tgtEl>
                                        <p:attrNameLst>
                                          <p:attrName>ppt_h</p:attrName>
                                        </p:attrNameLst>
                                      </p:cBhvr>
                                      <p:tavLst>
                                        <p:tav tm="0">
                                          <p:val>
                                            <p:fltVal val="0"/>
                                          </p:val>
                                        </p:tav>
                                        <p:tav tm="100000">
                                          <p:val>
                                            <p:strVal val="#ppt_h"/>
                                          </p:val>
                                        </p:tav>
                                      </p:tavLst>
                                    </p:anim>
                                  </p:childTnLst>
                                </p:cTn>
                              </p:par>
                            </p:childTnLst>
                          </p:cTn>
                        </p:par>
                        <p:par>
                          <p:cTn id="138" fill="hold">
                            <p:stCondLst>
                              <p:cond delay="8500"/>
                            </p:stCondLst>
                            <p:childTnLst>
                              <p:par>
                                <p:cTn id="139" presetID="23" presetClass="entr" presetSubtype="16" fill="hold" grpId="0" nodeType="afterEffect">
                                  <p:stCondLst>
                                    <p:cond delay="0"/>
                                  </p:stCondLst>
                                  <p:childTnLst>
                                    <p:set>
                                      <p:cBhvr>
                                        <p:cTn id="140" dur="1" fill="hold">
                                          <p:stCondLst>
                                            <p:cond delay="0"/>
                                          </p:stCondLst>
                                        </p:cTn>
                                        <p:tgtEl>
                                          <p:spTgt spid="158"/>
                                        </p:tgtEl>
                                        <p:attrNameLst>
                                          <p:attrName>style.visibility</p:attrName>
                                        </p:attrNameLst>
                                      </p:cBhvr>
                                      <p:to>
                                        <p:strVal val="visible"/>
                                      </p:to>
                                    </p:set>
                                    <p:anim calcmode="lin" valueType="num">
                                      <p:cBhvr>
                                        <p:cTn id="141" dur="500" fill="hold"/>
                                        <p:tgtEl>
                                          <p:spTgt spid="158"/>
                                        </p:tgtEl>
                                        <p:attrNameLst>
                                          <p:attrName>ppt_w</p:attrName>
                                        </p:attrNameLst>
                                      </p:cBhvr>
                                      <p:tavLst>
                                        <p:tav tm="0">
                                          <p:val>
                                            <p:fltVal val="0"/>
                                          </p:val>
                                        </p:tav>
                                        <p:tav tm="100000">
                                          <p:val>
                                            <p:strVal val="#ppt_w"/>
                                          </p:val>
                                        </p:tav>
                                      </p:tavLst>
                                    </p:anim>
                                    <p:anim calcmode="lin" valueType="num">
                                      <p:cBhvr>
                                        <p:cTn id="142" dur="500" fill="hold"/>
                                        <p:tgtEl>
                                          <p:spTgt spid="158"/>
                                        </p:tgtEl>
                                        <p:attrNameLst>
                                          <p:attrName>ppt_h</p:attrName>
                                        </p:attrNameLst>
                                      </p:cBhvr>
                                      <p:tavLst>
                                        <p:tav tm="0">
                                          <p:val>
                                            <p:fltVal val="0"/>
                                          </p:val>
                                        </p:tav>
                                        <p:tav tm="100000">
                                          <p:val>
                                            <p:strVal val="#ppt_h"/>
                                          </p:val>
                                        </p:tav>
                                      </p:tavLst>
                                    </p:anim>
                                  </p:childTnLst>
                                </p:cTn>
                              </p:par>
                            </p:childTnLst>
                          </p:cTn>
                        </p:par>
                        <p:par>
                          <p:cTn id="143" fill="hold">
                            <p:stCondLst>
                              <p:cond delay="9000"/>
                            </p:stCondLst>
                            <p:childTnLst>
                              <p:par>
                                <p:cTn id="144" presetID="23" presetClass="entr" presetSubtype="16" fill="hold" grpId="0" nodeType="afterEffect">
                                  <p:stCondLst>
                                    <p:cond delay="0"/>
                                  </p:stCondLst>
                                  <p:childTnLst>
                                    <p:set>
                                      <p:cBhvr>
                                        <p:cTn id="145" dur="1" fill="hold">
                                          <p:stCondLst>
                                            <p:cond delay="0"/>
                                          </p:stCondLst>
                                        </p:cTn>
                                        <p:tgtEl>
                                          <p:spTgt spid="159"/>
                                        </p:tgtEl>
                                        <p:attrNameLst>
                                          <p:attrName>style.visibility</p:attrName>
                                        </p:attrNameLst>
                                      </p:cBhvr>
                                      <p:to>
                                        <p:strVal val="visible"/>
                                      </p:to>
                                    </p:set>
                                    <p:anim calcmode="lin" valueType="num">
                                      <p:cBhvr>
                                        <p:cTn id="146" dur="500" fill="hold"/>
                                        <p:tgtEl>
                                          <p:spTgt spid="159"/>
                                        </p:tgtEl>
                                        <p:attrNameLst>
                                          <p:attrName>ppt_w</p:attrName>
                                        </p:attrNameLst>
                                      </p:cBhvr>
                                      <p:tavLst>
                                        <p:tav tm="0">
                                          <p:val>
                                            <p:fltVal val="0"/>
                                          </p:val>
                                        </p:tav>
                                        <p:tav tm="100000">
                                          <p:val>
                                            <p:strVal val="#ppt_w"/>
                                          </p:val>
                                        </p:tav>
                                      </p:tavLst>
                                    </p:anim>
                                    <p:anim calcmode="lin" valueType="num">
                                      <p:cBhvr>
                                        <p:cTn id="147" dur="500" fill="hold"/>
                                        <p:tgtEl>
                                          <p:spTgt spid="159"/>
                                        </p:tgtEl>
                                        <p:attrNameLst>
                                          <p:attrName>ppt_h</p:attrName>
                                        </p:attrNameLst>
                                      </p:cBhvr>
                                      <p:tavLst>
                                        <p:tav tm="0">
                                          <p:val>
                                            <p:fltVal val="0"/>
                                          </p:val>
                                        </p:tav>
                                        <p:tav tm="100000">
                                          <p:val>
                                            <p:strVal val="#ppt_h"/>
                                          </p:val>
                                        </p:tav>
                                      </p:tavLst>
                                    </p:anim>
                                  </p:childTnLst>
                                </p:cTn>
                              </p:par>
                            </p:childTnLst>
                          </p:cTn>
                        </p:par>
                        <p:par>
                          <p:cTn id="148" fill="hold">
                            <p:stCondLst>
                              <p:cond delay="9500"/>
                            </p:stCondLst>
                            <p:childTnLst>
                              <p:par>
                                <p:cTn id="149" presetID="23" presetClass="entr" presetSubtype="16" fill="hold" grpId="0" nodeType="afterEffect">
                                  <p:stCondLst>
                                    <p:cond delay="0"/>
                                  </p:stCondLst>
                                  <p:childTnLst>
                                    <p:set>
                                      <p:cBhvr>
                                        <p:cTn id="150" dur="1" fill="hold">
                                          <p:stCondLst>
                                            <p:cond delay="0"/>
                                          </p:stCondLst>
                                        </p:cTn>
                                        <p:tgtEl>
                                          <p:spTgt spid="160"/>
                                        </p:tgtEl>
                                        <p:attrNameLst>
                                          <p:attrName>style.visibility</p:attrName>
                                        </p:attrNameLst>
                                      </p:cBhvr>
                                      <p:to>
                                        <p:strVal val="visible"/>
                                      </p:to>
                                    </p:set>
                                    <p:anim calcmode="lin" valueType="num">
                                      <p:cBhvr>
                                        <p:cTn id="151" dur="500" fill="hold"/>
                                        <p:tgtEl>
                                          <p:spTgt spid="160"/>
                                        </p:tgtEl>
                                        <p:attrNameLst>
                                          <p:attrName>ppt_w</p:attrName>
                                        </p:attrNameLst>
                                      </p:cBhvr>
                                      <p:tavLst>
                                        <p:tav tm="0">
                                          <p:val>
                                            <p:fltVal val="0"/>
                                          </p:val>
                                        </p:tav>
                                        <p:tav tm="100000">
                                          <p:val>
                                            <p:strVal val="#ppt_w"/>
                                          </p:val>
                                        </p:tav>
                                      </p:tavLst>
                                    </p:anim>
                                    <p:anim calcmode="lin" valueType="num">
                                      <p:cBhvr>
                                        <p:cTn id="152" dur="500" fill="hold"/>
                                        <p:tgtEl>
                                          <p:spTgt spid="160"/>
                                        </p:tgtEl>
                                        <p:attrNameLst>
                                          <p:attrName>ppt_h</p:attrName>
                                        </p:attrNameLst>
                                      </p:cBhvr>
                                      <p:tavLst>
                                        <p:tav tm="0">
                                          <p:val>
                                            <p:fltVal val="0"/>
                                          </p:val>
                                        </p:tav>
                                        <p:tav tm="100000">
                                          <p:val>
                                            <p:strVal val="#ppt_h"/>
                                          </p:val>
                                        </p:tav>
                                      </p:tavLst>
                                    </p:anim>
                                  </p:childTnLst>
                                </p:cTn>
                              </p:par>
                            </p:childTnLst>
                          </p:cTn>
                        </p:par>
                        <p:par>
                          <p:cTn id="153" fill="hold">
                            <p:stCondLst>
                              <p:cond delay="10000"/>
                            </p:stCondLst>
                            <p:childTnLst>
                              <p:par>
                                <p:cTn id="154" presetID="23" presetClass="entr" presetSubtype="16" fill="hold" grpId="0" nodeType="afterEffect">
                                  <p:stCondLst>
                                    <p:cond delay="0"/>
                                  </p:stCondLst>
                                  <p:childTnLst>
                                    <p:set>
                                      <p:cBhvr>
                                        <p:cTn id="155" dur="1" fill="hold">
                                          <p:stCondLst>
                                            <p:cond delay="0"/>
                                          </p:stCondLst>
                                        </p:cTn>
                                        <p:tgtEl>
                                          <p:spTgt spid="161"/>
                                        </p:tgtEl>
                                        <p:attrNameLst>
                                          <p:attrName>style.visibility</p:attrName>
                                        </p:attrNameLst>
                                      </p:cBhvr>
                                      <p:to>
                                        <p:strVal val="visible"/>
                                      </p:to>
                                    </p:set>
                                    <p:anim calcmode="lin" valueType="num">
                                      <p:cBhvr>
                                        <p:cTn id="156" dur="500" fill="hold"/>
                                        <p:tgtEl>
                                          <p:spTgt spid="161"/>
                                        </p:tgtEl>
                                        <p:attrNameLst>
                                          <p:attrName>ppt_w</p:attrName>
                                        </p:attrNameLst>
                                      </p:cBhvr>
                                      <p:tavLst>
                                        <p:tav tm="0">
                                          <p:val>
                                            <p:fltVal val="0"/>
                                          </p:val>
                                        </p:tav>
                                        <p:tav tm="100000">
                                          <p:val>
                                            <p:strVal val="#ppt_w"/>
                                          </p:val>
                                        </p:tav>
                                      </p:tavLst>
                                    </p:anim>
                                    <p:anim calcmode="lin" valueType="num">
                                      <p:cBhvr>
                                        <p:cTn id="157" dur="500" fill="hold"/>
                                        <p:tgtEl>
                                          <p:spTgt spid="161"/>
                                        </p:tgtEl>
                                        <p:attrNameLst>
                                          <p:attrName>ppt_h</p:attrName>
                                        </p:attrNameLst>
                                      </p:cBhvr>
                                      <p:tavLst>
                                        <p:tav tm="0">
                                          <p:val>
                                            <p:fltVal val="0"/>
                                          </p:val>
                                        </p:tav>
                                        <p:tav tm="100000">
                                          <p:val>
                                            <p:strVal val="#ppt_h"/>
                                          </p:val>
                                        </p:tav>
                                      </p:tavLst>
                                    </p:anim>
                                  </p:childTnLst>
                                </p:cTn>
                              </p:par>
                            </p:childTnLst>
                          </p:cTn>
                        </p:par>
                        <p:par>
                          <p:cTn id="158" fill="hold">
                            <p:stCondLst>
                              <p:cond delay="10500"/>
                            </p:stCondLst>
                            <p:childTnLst>
                              <p:par>
                                <p:cTn id="159" presetID="23" presetClass="entr" presetSubtype="16" fill="hold" grpId="0" nodeType="afterEffect">
                                  <p:stCondLst>
                                    <p:cond delay="0"/>
                                  </p:stCondLst>
                                  <p:childTnLst>
                                    <p:set>
                                      <p:cBhvr>
                                        <p:cTn id="160" dur="1" fill="hold">
                                          <p:stCondLst>
                                            <p:cond delay="0"/>
                                          </p:stCondLst>
                                        </p:cTn>
                                        <p:tgtEl>
                                          <p:spTgt spid="162"/>
                                        </p:tgtEl>
                                        <p:attrNameLst>
                                          <p:attrName>style.visibility</p:attrName>
                                        </p:attrNameLst>
                                      </p:cBhvr>
                                      <p:to>
                                        <p:strVal val="visible"/>
                                      </p:to>
                                    </p:set>
                                    <p:anim calcmode="lin" valueType="num">
                                      <p:cBhvr>
                                        <p:cTn id="161" dur="500" fill="hold"/>
                                        <p:tgtEl>
                                          <p:spTgt spid="162"/>
                                        </p:tgtEl>
                                        <p:attrNameLst>
                                          <p:attrName>ppt_w</p:attrName>
                                        </p:attrNameLst>
                                      </p:cBhvr>
                                      <p:tavLst>
                                        <p:tav tm="0">
                                          <p:val>
                                            <p:fltVal val="0"/>
                                          </p:val>
                                        </p:tav>
                                        <p:tav tm="100000">
                                          <p:val>
                                            <p:strVal val="#ppt_w"/>
                                          </p:val>
                                        </p:tav>
                                      </p:tavLst>
                                    </p:anim>
                                    <p:anim calcmode="lin" valueType="num">
                                      <p:cBhvr>
                                        <p:cTn id="162" dur="500" fill="hold"/>
                                        <p:tgtEl>
                                          <p:spTgt spid="162"/>
                                        </p:tgtEl>
                                        <p:attrNameLst>
                                          <p:attrName>ppt_h</p:attrName>
                                        </p:attrNameLst>
                                      </p:cBhvr>
                                      <p:tavLst>
                                        <p:tav tm="0">
                                          <p:val>
                                            <p:fltVal val="0"/>
                                          </p:val>
                                        </p:tav>
                                        <p:tav tm="100000">
                                          <p:val>
                                            <p:strVal val="#ppt_h"/>
                                          </p:val>
                                        </p:tav>
                                      </p:tavLst>
                                    </p:anim>
                                  </p:childTnLst>
                                </p:cTn>
                              </p:par>
                            </p:childTnLst>
                          </p:cTn>
                        </p:par>
                        <p:par>
                          <p:cTn id="163" fill="hold">
                            <p:stCondLst>
                              <p:cond delay="11000"/>
                            </p:stCondLst>
                            <p:childTnLst>
                              <p:par>
                                <p:cTn id="164" presetID="23" presetClass="entr" presetSubtype="16" fill="hold" grpId="0" nodeType="afterEffect">
                                  <p:stCondLst>
                                    <p:cond delay="0"/>
                                  </p:stCondLst>
                                  <p:childTnLst>
                                    <p:set>
                                      <p:cBhvr>
                                        <p:cTn id="165" dur="1" fill="hold">
                                          <p:stCondLst>
                                            <p:cond delay="0"/>
                                          </p:stCondLst>
                                        </p:cTn>
                                        <p:tgtEl>
                                          <p:spTgt spid="163"/>
                                        </p:tgtEl>
                                        <p:attrNameLst>
                                          <p:attrName>style.visibility</p:attrName>
                                        </p:attrNameLst>
                                      </p:cBhvr>
                                      <p:to>
                                        <p:strVal val="visible"/>
                                      </p:to>
                                    </p:set>
                                    <p:anim calcmode="lin" valueType="num">
                                      <p:cBhvr>
                                        <p:cTn id="166" dur="500" fill="hold"/>
                                        <p:tgtEl>
                                          <p:spTgt spid="163"/>
                                        </p:tgtEl>
                                        <p:attrNameLst>
                                          <p:attrName>ppt_w</p:attrName>
                                        </p:attrNameLst>
                                      </p:cBhvr>
                                      <p:tavLst>
                                        <p:tav tm="0">
                                          <p:val>
                                            <p:fltVal val="0"/>
                                          </p:val>
                                        </p:tav>
                                        <p:tav tm="100000">
                                          <p:val>
                                            <p:strVal val="#ppt_w"/>
                                          </p:val>
                                        </p:tav>
                                      </p:tavLst>
                                    </p:anim>
                                    <p:anim calcmode="lin" valueType="num">
                                      <p:cBhvr>
                                        <p:cTn id="167" dur="500" fill="hold"/>
                                        <p:tgtEl>
                                          <p:spTgt spid="163"/>
                                        </p:tgtEl>
                                        <p:attrNameLst>
                                          <p:attrName>ppt_h</p:attrName>
                                        </p:attrNameLst>
                                      </p:cBhvr>
                                      <p:tavLst>
                                        <p:tav tm="0">
                                          <p:val>
                                            <p:fltVal val="0"/>
                                          </p:val>
                                        </p:tav>
                                        <p:tav tm="100000">
                                          <p:val>
                                            <p:strVal val="#ppt_h"/>
                                          </p:val>
                                        </p:tav>
                                      </p:tavLst>
                                    </p:anim>
                                  </p:childTnLst>
                                </p:cTn>
                              </p:par>
                            </p:childTnLst>
                          </p:cTn>
                        </p:par>
                        <p:par>
                          <p:cTn id="168" fill="hold">
                            <p:stCondLst>
                              <p:cond delay="11500"/>
                            </p:stCondLst>
                            <p:childTnLst>
                              <p:par>
                                <p:cTn id="169" presetID="23" presetClass="entr" presetSubtype="16" fill="hold" grpId="0" nodeType="afterEffect">
                                  <p:stCondLst>
                                    <p:cond delay="0"/>
                                  </p:stCondLst>
                                  <p:childTnLst>
                                    <p:set>
                                      <p:cBhvr>
                                        <p:cTn id="170" dur="1" fill="hold">
                                          <p:stCondLst>
                                            <p:cond delay="0"/>
                                          </p:stCondLst>
                                        </p:cTn>
                                        <p:tgtEl>
                                          <p:spTgt spid="164"/>
                                        </p:tgtEl>
                                        <p:attrNameLst>
                                          <p:attrName>style.visibility</p:attrName>
                                        </p:attrNameLst>
                                      </p:cBhvr>
                                      <p:to>
                                        <p:strVal val="visible"/>
                                      </p:to>
                                    </p:set>
                                    <p:anim calcmode="lin" valueType="num">
                                      <p:cBhvr>
                                        <p:cTn id="171" dur="500" fill="hold"/>
                                        <p:tgtEl>
                                          <p:spTgt spid="164"/>
                                        </p:tgtEl>
                                        <p:attrNameLst>
                                          <p:attrName>ppt_w</p:attrName>
                                        </p:attrNameLst>
                                      </p:cBhvr>
                                      <p:tavLst>
                                        <p:tav tm="0">
                                          <p:val>
                                            <p:fltVal val="0"/>
                                          </p:val>
                                        </p:tav>
                                        <p:tav tm="100000">
                                          <p:val>
                                            <p:strVal val="#ppt_w"/>
                                          </p:val>
                                        </p:tav>
                                      </p:tavLst>
                                    </p:anim>
                                    <p:anim calcmode="lin" valueType="num">
                                      <p:cBhvr>
                                        <p:cTn id="172" dur="500" fill="hold"/>
                                        <p:tgtEl>
                                          <p:spTgt spid="164"/>
                                        </p:tgtEl>
                                        <p:attrNameLst>
                                          <p:attrName>ppt_h</p:attrName>
                                        </p:attrNameLst>
                                      </p:cBhvr>
                                      <p:tavLst>
                                        <p:tav tm="0">
                                          <p:val>
                                            <p:fltVal val="0"/>
                                          </p:val>
                                        </p:tav>
                                        <p:tav tm="100000">
                                          <p:val>
                                            <p:strVal val="#ppt_h"/>
                                          </p:val>
                                        </p:tav>
                                      </p:tavLst>
                                    </p:anim>
                                  </p:childTnLst>
                                </p:cTn>
                              </p:par>
                            </p:childTnLst>
                          </p:cTn>
                        </p:par>
                        <p:par>
                          <p:cTn id="173" fill="hold">
                            <p:stCondLst>
                              <p:cond delay="12000"/>
                            </p:stCondLst>
                            <p:childTnLst>
                              <p:par>
                                <p:cTn id="174" presetID="23" presetClass="entr" presetSubtype="16" fill="hold" grpId="0" nodeType="afterEffect">
                                  <p:stCondLst>
                                    <p:cond delay="0"/>
                                  </p:stCondLst>
                                  <p:childTnLst>
                                    <p:set>
                                      <p:cBhvr>
                                        <p:cTn id="175" dur="1" fill="hold">
                                          <p:stCondLst>
                                            <p:cond delay="0"/>
                                          </p:stCondLst>
                                        </p:cTn>
                                        <p:tgtEl>
                                          <p:spTgt spid="165"/>
                                        </p:tgtEl>
                                        <p:attrNameLst>
                                          <p:attrName>style.visibility</p:attrName>
                                        </p:attrNameLst>
                                      </p:cBhvr>
                                      <p:to>
                                        <p:strVal val="visible"/>
                                      </p:to>
                                    </p:set>
                                    <p:anim calcmode="lin" valueType="num">
                                      <p:cBhvr>
                                        <p:cTn id="176" dur="500" fill="hold"/>
                                        <p:tgtEl>
                                          <p:spTgt spid="165"/>
                                        </p:tgtEl>
                                        <p:attrNameLst>
                                          <p:attrName>ppt_w</p:attrName>
                                        </p:attrNameLst>
                                      </p:cBhvr>
                                      <p:tavLst>
                                        <p:tav tm="0">
                                          <p:val>
                                            <p:fltVal val="0"/>
                                          </p:val>
                                        </p:tav>
                                        <p:tav tm="100000">
                                          <p:val>
                                            <p:strVal val="#ppt_w"/>
                                          </p:val>
                                        </p:tav>
                                      </p:tavLst>
                                    </p:anim>
                                    <p:anim calcmode="lin" valueType="num">
                                      <p:cBhvr>
                                        <p:cTn id="177" dur="500" fill="hold"/>
                                        <p:tgtEl>
                                          <p:spTgt spid="165"/>
                                        </p:tgtEl>
                                        <p:attrNameLst>
                                          <p:attrName>ppt_h</p:attrName>
                                        </p:attrNameLst>
                                      </p:cBhvr>
                                      <p:tavLst>
                                        <p:tav tm="0">
                                          <p:val>
                                            <p:fltVal val="0"/>
                                          </p:val>
                                        </p:tav>
                                        <p:tav tm="100000">
                                          <p:val>
                                            <p:strVal val="#ppt_h"/>
                                          </p:val>
                                        </p:tav>
                                      </p:tavLst>
                                    </p:anim>
                                  </p:childTnLst>
                                </p:cTn>
                              </p:par>
                            </p:childTnLst>
                          </p:cTn>
                        </p:par>
                        <p:par>
                          <p:cTn id="178" fill="hold">
                            <p:stCondLst>
                              <p:cond delay="12500"/>
                            </p:stCondLst>
                            <p:childTnLst>
                              <p:par>
                                <p:cTn id="179" presetID="23" presetClass="entr" presetSubtype="16" fill="hold" grpId="0" nodeType="afterEffect">
                                  <p:stCondLst>
                                    <p:cond delay="0"/>
                                  </p:stCondLst>
                                  <p:childTnLst>
                                    <p:set>
                                      <p:cBhvr>
                                        <p:cTn id="180" dur="1" fill="hold">
                                          <p:stCondLst>
                                            <p:cond delay="0"/>
                                          </p:stCondLst>
                                        </p:cTn>
                                        <p:tgtEl>
                                          <p:spTgt spid="166"/>
                                        </p:tgtEl>
                                        <p:attrNameLst>
                                          <p:attrName>style.visibility</p:attrName>
                                        </p:attrNameLst>
                                      </p:cBhvr>
                                      <p:to>
                                        <p:strVal val="visible"/>
                                      </p:to>
                                    </p:set>
                                    <p:anim calcmode="lin" valueType="num">
                                      <p:cBhvr>
                                        <p:cTn id="181" dur="500" fill="hold"/>
                                        <p:tgtEl>
                                          <p:spTgt spid="166"/>
                                        </p:tgtEl>
                                        <p:attrNameLst>
                                          <p:attrName>ppt_w</p:attrName>
                                        </p:attrNameLst>
                                      </p:cBhvr>
                                      <p:tavLst>
                                        <p:tav tm="0">
                                          <p:val>
                                            <p:fltVal val="0"/>
                                          </p:val>
                                        </p:tav>
                                        <p:tav tm="100000">
                                          <p:val>
                                            <p:strVal val="#ppt_w"/>
                                          </p:val>
                                        </p:tav>
                                      </p:tavLst>
                                    </p:anim>
                                    <p:anim calcmode="lin" valueType="num">
                                      <p:cBhvr>
                                        <p:cTn id="182" dur="500" fill="hold"/>
                                        <p:tgtEl>
                                          <p:spTgt spid="166"/>
                                        </p:tgtEl>
                                        <p:attrNameLst>
                                          <p:attrName>ppt_h</p:attrName>
                                        </p:attrNameLst>
                                      </p:cBhvr>
                                      <p:tavLst>
                                        <p:tav tm="0">
                                          <p:val>
                                            <p:fltVal val="0"/>
                                          </p:val>
                                        </p:tav>
                                        <p:tav tm="100000">
                                          <p:val>
                                            <p:strVal val="#ppt_h"/>
                                          </p:val>
                                        </p:tav>
                                      </p:tavLst>
                                    </p:anim>
                                  </p:childTnLst>
                                </p:cTn>
                              </p:par>
                            </p:childTnLst>
                          </p:cTn>
                        </p:par>
                        <p:par>
                          <p:cTn id="183" fill="hold">
                            <p:stCondLst>
                              <p:cond delay="13000"/>
                            </p:stCondLst>
                            <p:childTnLst>
                              <p:par>
                                <p:cTn id="184" presetID="23" presetClass="entr" presetSubtype="16" fill="hold" grpId="0" nodeType="afterEffect">
                                  <p:stCondLst>
                                    <p:cond delay="0"/>
                                  </p:stCondLst>
                                  <p:childTnLst>
                                    <p:set>
                                      <p:cBhvr>
                                        <p:cTn id="185" dur="1" fill="hold">
                                          <p:stCondLst>
                                            <p:cond delay="0"/>
                                          </p:stCondLst>
                                        </p:cTn>
                                        <p:tgtEl>
                                          <p:spTgt spid="167"/>
                                        </p:tgtEl>
                                        <p:attrNameLst>
                                          <p:attrName>style.visibility</p:attrName>
                                        </p:attrNameLst>
                                      </p:cBhvr>
                                      <p:to>
                                        <p:strVal val="visible"/>
                                      </p:to>
                                    </p:set>
                                    <p:anim calcmode="lin" valueType="num">
                                      <p:cBhvr>
                                        <p:cTn id="186" dur="500" fill="hold"/>
                                        <p:tgtEl>
                                          <p:spTgt spid="167"/>
                                        </p:tgtEl>
                                        <p:attrNameLst>
                                          <p:attrName>ppt_w</p:attrName>
                                        </p:attrNameLst>
                                      </p:cBhvr>
                                      <p:tavLst>
                                        <p:tav tm="0">
                                          <p:val>
                                            <p:fltVal val="0"/>
                                          </p:val>
                                        </p:tav>
                                        <p:tav tm="100000">
                                          <p:val>
                                            <p:strVal val="#ppt_w"/>
                                          </p:val>
                                        </p:tav>
                                      </p:tavLst>
                                    </p:anim>
                                    <p:anim calcmode="lin" valueType="num">
                                      <p:cBhvr>
                                        <p:cTn id="187" dur="500" fill="hold"/>
                                        <p:tgtEl>
                                          <p:spTgt spid="167"/>
                                        </p:tgtEl>
                                        <p:attrNameLst>
                                          <p:attrName>ppt_h</p:attrName>
                                        </p:attrNameLst>
                                      </p:cBhvr>
                                      <p:tavLst>
                                        <p:tav tm="0">
                                          <p:val>
                                            <p:fltVal val="0"/>
                                          </p:val>
                                        </p:tav>
                                        <p:tav tm="100000">
                                          <p:val>
                                            <p:strVal val="#ppt_h"/>
                                          </p:val>
                                        </p:tav>
                                      </p:tavLst>
                                    </p:anim>
                                  </p:childTnLst>
                                </p:cTn>
                              </p:par>
                            </p:childTnLst>
                          </p:cTn>
                        </p:par>
                        <p:par>
                          <p:cTn id="188" fill="hold">
                            <p:stCondLst>
                              <p:cond delay="13500"/>
                            </p:stCondLst>
                            <p:childTnLst>
                              <p:par>
                                <p:cTn id="189" presetID="23" presetClass="entr" presetSubtype="16" fill="hold" grpId="0" nodeType="afterEffect">
                                  <p:stCondLst>
                                    <p:cond delay="0"/>
                                  </p:stCondLst>
                                  <p:childTnLst>
                                    <p:set>
                                      <p:cBhvr>
                                        <p:cTn id="190" dur="1" fill="hold">
                                          <p:stCondLst>
                                            <p:cond delay="0"/>
                                          </p:stCondLst>
                                        </p:cTn>
                                        <p:tgtEl>
                                          <p:spTgt spid="168"/>
                                        </p:tgtEl>
                                        <p:attrNameLst>
                                          <p:attrName>style.visibility</p:attrName>
                                        </p:attrNameLst>
                                      </p:cBhvr>
                                      <p:to>
                                        <p:strVal val="visible"/>
                                      </p:to>
                                    </p:set>
                                    <p:anim calcmode="lin" valueType="num">
                                      <p:cBhvr>
                                        <p:cTn id="191" dur="500" fill="hold"/>
                                        <p:tgtEl>
                                          <p:spTgt spid="168"/>
                                        </p:tgtEl>
                                        <p:attrNameLst>
                                          <p:attrName>ppt_w</p:attrName>
                                        </p:attrNameLst>
                                      </p:cBhvr>
                                      <p:tavLst>
                                        <p:tav tm="0">
                                          <p:val>
                                            <p:fltVal val="0"/>
                                          </p:val>
                                        </p:tav>
                                        <p:tav tm="100000">
                                          <p:val>
                                            <p:strVal val="#ppt_w"/>
                                          </p:val>
                                        </p:tav>
                                      </p:tavLst>
                                    </p:anim>
                                    <p:anim calcmode="lin" valueType="num">
                                      <p:cBhvr>
                                        <p:cTn id="192" dur="500" fill="hold"/>
                                        <p:tgtEl>
                                          <p:spTgt spid="168"/>
                                        </p:tgtEl>
                                        <p:attrNameLst>
                                          <p:attrName>ppt_h</p:attrName>
                                        </p:attrNameLst>
                                      </p:cBhvr>
                                      <p:tavLst>
                                        <p:tav tm="0">
                                          <p:val>
                                            <p:fltVal val="0"/>
                                          </p:val>
                                        </p:tav>
                                        <p:tav tm="100000">
                                          <p:val>
                                            <p:strVal val="#ppt_h"/>
                                          </p:val>
                                        </p:tav>
                                      </p:tavLst>
                                    </p:anim>
                                  </p:childTnLst>
                                </p:cTn>
                              </p:par>
                            </p:childTnLst>
                          </p:cTn>
                        </p:par>
                        <p:par>
                          <p:cTn id="193" fill="hold">
                            <p:stCondLst>
                              <p:cond delay="14000"/>
                            </p:stCondLst>
                            <p:childTnLst>
                              <p:par>
                                <p:cTn id="194" presetID="23" presetClass="entr" presetSubtype="16" fill="hold" grpId="0" nodeType="afterEffect">
                                  <p:stCondLst>
                                    <p:cond delay="0"/>
                                  </p:stCondLst>
                                  <p:childTnLst>
                                    <p:set>
                                      <p:cBhvr>
                                        <p:cTn id="195" dur="1" fill="hold">
                                          <p:stCondLst>
                                            <p:cond delay="0"/>
                                          </p:stCondLst>
                                        </p:cTn>
                                        <p:tgtEl>
                                          <p:spTgt spid="169"/>
                                        </p:tgtEl>
                                        <p:attrNameLst>
                                          <p:attrName>style.visibility</p:attrName>
                                        </p:attrNameLst>
                                      </p:cBhvr>
                                      <p:to>
                                        <p:strVal val="visible"/>
                                      </p:to>
                                    </p:set>
                                    <p:anim calcmode="lin" valueType="num">
                                      <p:cBhvr>
                                        <p:cTn id="196" dur="500" fill="hold"/>
                                        <p:tgtEl>
                                          <p:spTgt spid="169"/>
                                        </p:tgtEl>
                                        <p:attrNameLst>
                                          <p:attrName>ppt_w</p:attrName>
                                        </p:attrNameLst>
                                      </p:cBhvr>
                                      <p:tavLst>
                                        <p:tav tm="0">
                                          <p:val>
                                            <p:fltVal val="0"/>
                                          </p:val>
                                        </p:tav>
                                        <p:tav tm="100000">
                                          <p:val>
                                            <p:strVal val="#ppt_w"/>
                                          </p:val>
                                        </p:tav>
                                      </p:tavLst>
                                    </p:anim>
                                    <p:anim calcmode="lin" valueType="num">
                                      <p:cBhvr>
                                        <p:cTn id="197" dur="500" fill="hold"/>
                                        <p:tgtEl>
                                          <p:spTgt spid="1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2" grpId="0" animBg="1"/>
      <p:bldP spid="103" grpId="0" animBg="1"/>
      <p:bldP spid="104" grpId="0" animBg="1"/>
      <p:bldP spid="131" grpId="0" animBg="1"/>
      <p:bldP spid="132" grpId="0" animBg="1"/>
      <p:bldP spid="133" grpId="0" animBg="1"/>
      <p:bldP spid="138" grpId="0"/>
      <p:bldP spid="139" grpId="0"/>
      <p:bldP spid="140" grpId="0"/>
      <p:bldP spid="141" grpId="0" animBg="1"/>
      <p:bldP spid="154" grpId="0" animBg="1"/>
      <p:bldP spid="157" grpId="0"/>
      <p:bldP spid="158" grpId="0"/>
      <p:bldP spid="159" grpId="0"/>
      <p:bldP spid="160" grpId="0"/>
      <p:bldP spid="161" grpId="0"/>
      <p:bldP spid="162" grpId="0"/>
      <p:bldP spid="163" grpId="0"/>
      <p:bldP spid="164" grpId="0"/>
      <p:bldP spid="165" grpId="0"/>
      <p:bldP spid="166" grpId="0" animBg="1"/>
      <p:bldP spid="167" grpId="0" animBg="1"/>
      <p:bldP spid="168" grpId="0" animBg="1"/>
      <p:bldP spid="16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管理提升方针</a:t>
            </a:r>
            <a:endParaRPr lang="zh-CN" altLang="en-US" dirty="0">
              <a:latin typeface="+mn-lt"/>
              <a:ea typeface="+mn-ea"/>
              <a:cs typeface="+mn-ea"/>
              <a:sym typeface="+mn-lt"/>
            </a:endParaRPr>
          </a:p>
        </p:txBody>
      </p:sp>
      <p:grpSp>
        <p:nvGrpSpPr>
          <p:cNvPr id="3" name="组合 2"/>
          <p:cNvGrpSpPr/>
          <p:nvPr/>
        </p:nvGrpSpPr>
        <p:grpSpPr>
          <a:xfrm>
            <a:off x="2711201" y="4061822"/>
            <a:ext cx="4079182" cy="2025204"/>
            <a:chOff x="1591195" y="3531392"/>
            <a:chExt cx="1721136" cy="774463"/>
          </a:xfrm>
          <a:effectLst>
            <a:outerShdw blurRad="444500" dist="254000" dir="8100000" algn="tr" rotWithShape="0">
              <a:prstClr val="black">
                <a:alpha val="50000"/>
              </a:prstClr>
            </a:outerShdw>
          </a:effectLst>
        </p:grpSpPr>
        <p:sp>
          <p:nvSpPr>
            <p:cNvPr id="4"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1190802" y="1537312"/>
            <a:ext cx="4079182" cy="2025204"/>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Freeform 9"/>
          <p:cNvSpPr>
            <a:spLocks noEditPoints="1"/>
          </p:cNvSpPr>
          <p:nvPr/>
        </p:nvSpPr>
        <p:spPr bwMode="auto">
          <a:xfrm>
            <a:off x="1669536" y="2232840"/>
            <a:ext cx="778471" cy="775913"/>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C00000"/>
          </a:solidFill>
          <a:ln>
            <a:noFill/>
          </a:ln>
        </p:spPr>
        <p:txBody>
          <a:bodyPr vert="horz" wrap="square" lIns="121917" tIns="60958" rIns="121917" bIns="60958" numCol="1" anchor="t" anchorCtr="0" compatLnSpc="1"/>
          <a:lstStyle/>
          <a:p>
            <a:pP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10" name="Freeform 8"/>
          <p:cNvSpPr>
            <a:spLocks noEditPoints="1"/>
          </p:cNvSpPr>
          <p:nvPr/>
        </p:nvSpPr>
        <p:spPr bwMode="auto">
          <a:xfrm>
            <a:off x="2999978" y="4703818"/>
            <a:ext cx="845667" cy="7412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E94236"/>
          </a:solidFill>
          <a:ln>
            <a:noFill/>
          </a:ln>
        </p:spPr>
        <p:txBody>
          <a:bodyPr vert="horz" wrap="square" lIns="121917" tIns="60958" rIns="121917" bIns="60958" numCol="1" anchor="t" anchorCtr="0" compatLnSpc="1"/>
          <a:lstStyle/>
          <a:p>
            <a:pP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11" name="TextBox 10"/>
          <p:cNvSpPr txBox="1"/>
          <p:nvPr/>
        </p:nvSpPr>
        <p:spPr>
          <a:xfrm>
            <a:off x="2622148" y="2391678"/>
            <a:ext cx="2544125" cy="843503"/>
          </a:xfrm>
          <a:prstGeom prst="rect">
            <a:avLst/>
          </a:prstGeom>
          <a:noFill/>
        </p:spPr>
        <p:txBody>
          <a:bodyPr wrap="square" lIns="121917" tIns="60958" rIns="121917" bIns="60958" rtlCol="0">
            <a:spAutoFit/>
          </a:bodyPr>
          <a:lstStyle/>
          <a:p>
            <a:pPr defTabSz="1219200" fontAlgn="auto">
              <a:lnSpc>
                <a:spcPct val="130000"/>
              </a:lnSpc>
              <a:spcBef>
                <a:spcPts val="0"/>
              </a:spcBef>
              <a:spcAft>
                <a:spcPts val="0"/>
              </a:spcAft>
              <a:defRPr/>
            </a:pPr>
            <a:r>
              <a:rPr lang="zh-CN" altLang="en-US" sz="1200" kern="0" dirty="0">
                <a:solidFill>
                  <a:schemeClr val="tx1">
                    <a:lumMod val="75000"/>
                    <a:lumOff val="25000"/>
                  </a:schemeClr>
                </a:solidFill>
                <a:latin typeface="+mn-lt"/>
                <a:ea typeface="+mn-ea"/>
                <a:cs typeface="+mn-ea"/>
                <a:sym typeface="+mn-lt"/>
              </a:rPr>
              <a:t>您的内容打在这里，或者通过复制您的文本后，在此框中选择粘贴，并选择只保留文字。</a:t>
            </a:r>
          </a:p>
        </p:txBody>
      </p:sp>
      <p:sp>
        <p:nvSpPr>
          <p:cNvPr id="12" name="TextBox 11"/>
          <p:cNvSpPr txBox="1"/>
          <p:nvPr/>
        </p:nvSpPr>
        <p:spPr>
          <a:xfrm>
            <a:off x="2626604" y="1929763"/>
            <a:ext cx="1860975" cy="407291"/>
          </a:xfrm>
          <a:prstGeom prst="rect">
            <a:avLst/>
          </a:prstGeom>
          <a:noFill/>
        </p:spPr>
        <p:txBody>
          <a:bodyPr wrap="square" lIns="121917" tIns="0" rIns="121917" bIns="0" rtlCol="0" anchor="t">
            <a:spAutoFit/>
          </a:bodyPr>
          <a:lstStyle/>
          <a:p>
            <a:pPr defTabSz="1219200" fontAlgn="auto">
              <a:lnSpc>
                <a:spcPct val="150000"/>
              </a:lnSpc>
              <a:spcBef>
                <a:spcPts val="0"/>
              </a:spcBef>
              <a:spcAft>
                <a:spcPts val="0"/>
              </a:spcAft>
              <a:defRPr/>
            </a:pPr>
            <a:r>
              <a:rPr lang="zh-CN" altLang="en-US" sz="2000" kern="0" dirty="0">
                <a:solidFill>
                  <a:schemeClr val="tx1">
                    <a:lumMod val="75000"/>
                    <a:lumOff val="25000"/>
                  </a:schemeClr>
                </a:solidFill>
                <a:latin typeface="+mn-lt"/>
                <a:ea typeface="+mn-ea"/>
                <a:cs typeface="+mn-ea"/>
                <a:sym typeface="+mn-lt"/>
              </a:rPr>
              <a:t>方针一</a:t>
            </a:r>
          </a:p>
        </p:txBody>
      </p:sp>
      <p:grpSp>
        <p:nvGrpSpPr>
          <p:cNvPr id="13" name="组合 12"/>
          <p:cNvGrpSpPr/>
          <p:nvPr/>
        </p:nvGrpSpPr>
        <p:grpSpPr>
          <a:xfrm>
            <a:off x="5654897" y="1537312"/>
            <a:ext cx="4079182" cy="2025204"/>
            <a:chOff x="1591195" y="3531392"/>
            <a:chExt cx="1721136" cy="774463"/>
          </a:xfrm>
          <a:effectLst>
            <a:outerShdw blurRad="444500" dist="254000" dir="8100000" algn="tr" rotWithShape="0">
              <a:prstClr val="black">
                <a:alpha val="50000"/>
              </a:prstClr>
            </a:outerShdw>
          </a:effectLst>
        </p:grpSpPr>
        <p:sp>
          <p:nvSpPr>
            <p:cNvPr id="14"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Freeform 6"/>
          <p:cNvSpPr>
            <a:spLocks noEditPoints="1"/>
          </p:cNvSpPr>
          <p:nvPr/>
        </p:nvSpPr>
        <p:spPr bwMode="auto">
          <a:xfrm>
            <a:off x="5904620" y="2312995"/>
            <a:ext cx="885763" cy="556645"/>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E94236"/>
          </a:solidFill>
          <a:ln>
            <a:noFill/>
          </a:ln>
        </p:spPr>
        <p:txBody>
          <a:bodyPr vert="horz" wrap="square" lIns="121917" tIns="60958" rIns="121917" bIns="60958" numCol="1" anchor="t" anchorCtr="0" compatLnSpc="1"/>
          <a:lstStyle/>
          <a:p>
            <a:pP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17" name="TextBox 16"/>
          <p:cNvSpPr txBox="1"/>
          <p:nvPr/>
        </p:nvSpPr>
        <p:spPr>
          <a:xfrm>
            <a:off x="6888792" y="2391678"/>
            <a:ext cx="2544125" cy="843503"/>
          </a:xfrm>
          <a:prstGeom prst="rect">
            <a:avLst/>
          </a:prstGeom>
          <a:noFill/>
        </p:spPr>
        <p:txBody>
          <a:bodyPr wrap="square" lIns="121917" tIns="60958" rIns="121917" bIns="60958" rtlCol="0">
            <a:spAutoFit/>
          </a:bodyPr>
          <a:lstStyle/>
          <a:p>
            <a:pPr defTabSz="1219200" fontAlgn="auto">
              <a:lnSpc>
                <a:spcPct val="130000"/>
              </a:lnSpc>
              <a:spcBef>
                <a:spcPts val="0"/>
              </a:spcBef>
              <a:spcAft>
                <a:spcPts val="0"/>
              </a:spcAft>
              <a:defRPr/>
            </a:pPr>
            <a:r>
              <a:rPr lang="zh-CN" altLang="en-US" sz="1200" kern="0" dirty="0">
                <a:solidFill>
                  <a:schemeClr val="tx1">
                    <a:lumMod val="75000"/>
                    <a:lumOff val="25000"/>
                  </a:schemeClr>
                </a:solidFill>
                <a:latin typeface="+mn-lt"/>
                <a:ea typeface="+mn-ea"/>
                <a:cs typeface="+mn-ea"/>
                <a:sym typeface="+mn-lt"/>
              </a:rPr>
              <a:t>您的内容打在这里，或者通过复制您的文本后，在此框中选择粘贴，并选择只保留文字。</a:t>
            </a:r>
          </a:p>
        </p:txBody>
      </p:sp>
      <p:sp>
        <p:nvSpPr>
          <p:cNvPr id="18" name="TextBox 17"/>
          <p:cNvSpPr txBox="1"/>
          <p:nvPr/>
        </p:nvSpPr>
        <p:spPr>
          <a:xfrm>
            <a:off x="6893249" y="1929763"/>
            <a:ext cx="1860975" cy="407291"/>
          </a:xfrm>
          <a:prstGeom prst="rect">
            <a:avLst/>
          </a:prstGeom>
          <a:noFill/>
        </p:spPr>
        <p:txBody>
          <a:bodyPr wrap="square" lIns="121917" tIns="0" rIns="121917" bIns="0" rtlCol="0" anchor="t">
            <a:spAutoFit/>
          </a:bodyPr>
          <a:lstStyle/>
          <a:p>
            <a:pPr defTabSz="1219200" fontAlgn="auto">
              <a:lnSpc>
                <a:spcPct val="150000"/>
              </a:lnSpc>
              <a:spcBef>
                <a:spcPts val="0"/>
              </a:spcBef>
              <a:spcAft>
                <a:spcPts val="0"/>
              </a:spcAft>
              <a:defRPr/>
            </a:pPr>
            <a:r>
              <a:rPr lang="zh-CN" altLang="en-US" sz="2000" kern="0" dirty="0">
                <a:solidFill>
                  <a:schemeClr val="tx1">
                    <a:lumMod val="75000"/>
                    <a:lumOff val="25000"/>
                  </a:schemeClr>
                </a:solidFill>
                <a:latin typeface="+mn-lt"/>
                <a:ea typeface="+mn-ea"/>
                <a:cs typeface="+mn-ea"/>
                <a:sym typeface="+mn-lt"/>
              </a:rPr>
              <a:t>方针二</a:t>
            </a:r>
          </a:p>
        </p:txBody>
      </p:sp>
      <p:sp>
        <p:nvSpPr>
          <p:cNvPr id="19" name="TextBox 18"/>
          <p:cNvSpPr txBox="1"/>
          <p:nvPr/>
        </p:nvSpPr>
        <p:spPr>
          <a:xfrm>
            <a:off x="4048818" y="4924692"/>
            <a:ext cx="2544125" cy="843503"/>
          </a:xfrm>
          <a:prstGeom prst="rect">
            <a:avLst/>
          </a:prstGeom>
          <a:noFill/>
        </p:spPr>
        <p:txBody>
          <a:bodyPr wrap="square" lIns="121917" tIns="60958" rIns="121917" bIns="60958" rtlCol="0">
            <a:spAutoFit/>
          </a:bodyPr>
          <a:lstStyle/>
          <a:p>
            <a:pPr defTabSz="1219200" fontAlgn="auto">
              <a:lnSpc>
                <a:spcPct val="130000"/>
              </a:lnSpc>
              <a:spcBef>
                <a:spcPts val="0"/>
              </a:spcBef>
              <a:spcAft>
                <a:spcPts val="0"/>
              </a:spcAft>
              <a:defRPr/>
            </a:pPr>
            <a:r>
              <a:rPr lang="zh-CN" altLang="en-US" sz="1200" kern="0" dirty="0">
                <a:solidFill>
                  <a:schemeClr val="tx1">
                    <a:lumMod val="75000"/>
                    <a:lumOff val="25000"/>
                  </a:schemeClr>
                </a:solidFill>
                <a:latin typeface="+mn-lt"/>
                <a:ea typeface="+mn-ea"/>
                <a:cs typeface="+mn-ea"/>
                <a:sym typeface="+mn-lt"/>
              </a:rPr>
              <a:t>您的内容打在这里，或者通过复制您的文本后，在此框中选择粘贴，并选择只保留文字。</a:t>
            </a:r>
          </a:p>
        </p:txBody>
      </p:sp>
      <p:sp>
        <p:nvSpPr>
          <p:cNvPr id="20" name="TextBox 19"/>
          <p:cNvSpPr txBox="1"/>
          <p:nvPr/>
        </p:nvSpPr>
        <p:spPr>
          <a:xfrm>
            <a:off x="4053274" y="4462776"/>
            <a:ext cx="1860975" cy="407291"/>
          </a:xfrm>
          <a:prstGeom prst="rect">
            <a:avLst/>
          </a:prstGeom>
          <a:noFill/>
        </p:spPr>
        <p:txBody>
          <a:bodyPr wrap="square" lIns="121917" tIns="0" rIns="121917" bIns="0" rtlCol="0" anchor="t">
            <a:spAutoFit/>
          </a:bodyPr>
          <a:lstStyle/>
          <a:p>
            <a:pPr defTabSz="1219200" fontAlgn="auto">
              <a:lnSpc>
                <a:spcPct val="150000"/>
              </a:lnSpc>
              <a:spcBef>
                <a:spcPts val="0"/>
              </a:spcBef>
              <a:spcAft>
                <a:spcPts val="0"/>
              </a:spcAft>
              <a:defRPr/>
            </a:pPr>
            <a:r>
              <a:rPr lang="zh-CN" altLang="en-US" sz="2000" kern="0" dirty="0">
                <a:solidFill>
                  <a:schemeClr val="tx1">
                    <a:lumMod val="75000"/>
                    <a:lumOff val="25000"/>
                  </a:schemeClr>
                </a:solidFill>
                <a:latin typeface="+mn-lt"/>
                <a:ea typeface="+mn-ea"/>
                <a:cs typeface="+mn-ea"/>
                <a:sym typeface="+mn-lt"/>
              </a:rPr>
              <a:t>方针三</a:t>
            </a:r>
          </a:p>
        </p:txBody>
      </p:sp>
      <p:grpSp>
        <p:nvGrpSpPr>
          <p:cNvPr id="21" name="组合 20"/>
          <p:cNvGrpSpPr/>
          <p:nvPr/>
        </p:nvGrpSpPr>
        <p:grpSpPr>
          <a:xfrm>
            <a:off x="7096422" y="4061822"/>
            <a:ext cx="4079182" cy="2025204"/>
            <a:chOff x="1591195" y="3531392"/>
            <a:chExt cx="1721136" cy="774463"/>
          </a:xfrm>
          <a:effectLst>
            <a:outerShdw blurRad="444500" dist="254000" dir="8100000" algn="tr" rotWithShape="0">
              <a:prstClr val="black">
                <a:alpha val="50000"/>
              </a:prstClr>
            </a:outerShdw>
          </a:effectLst>
        </p:grpSpPr>
        <p:sp>
          <p:nvSpPr>
            <p:cNvPr id="2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Freeform 7"/>
          <p:cNvSpPr>
            <a:spLocks noEditPoints="1"/>
          </p:cNvSpPr>
          <p:nvPr/>
        </p:nvSpPr>
        <p:spPr bwMode="auto">
          <a:xfrm>
            <a:off x="7352982" y="4751959"/>
            <a:ext cx="807873" cy="652644"/>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C00000"/>
          </a:solidFill>
          <a:ln>
            <a:noFill/>
          </a:ln>
        </p:spPr>
        <p:txBody>
          <a:bodyPr vert="horz" wrap="square" lIns="121917" tIns="60958" rIns="121917" bIns="60958" numCol="1" anchor="t" anchorCtr="0" compatLnSpc="1"/>
          <a:lstStyle/>
          <a:p>
            <a:pP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25" name="TextBox 24"/>
          <p:cNvSpPr txBox="1"/>
          <p:nvPr/>
        </p:nvSpPr>
        <p:spPr>
          <a:xfrm>
            <a:off x="8412594" y="4924692"/>
            <a:ext cx="2544125" cy="843503"/>
          </a:xfrm>
          <a:prstGeom prst="rect">
            <a:avLst/>
          </a:prstGeom>
          <a:noFill/>
        </p:spPr>
        <p:txBody>
          <a:bodyPr wrap="square" lIns="121917" tIns="60958" rIns="121917" bIns="60958" rtlCol="0">
            <a:spAutoFit/>
          </a:bodyPr>
          <a:lstStyle/>
          <a:p>
            <a:pPr defTabSz="1219200" fontAlgn="auto">
              <a:lnSpc>
                <a:spcPct val="130000"/>
              </a:lnSpc>
              <a:spcBef>
                <a:spcPts val="0"/>
              </a:spcBef>
              <a:spcAft>
                <a:spcPts val="0"/>
              </a:spcAft>
              <a:defRPr/>
            </a:pPr>
            <a:r>
              <a:rPr lang="zh-CN" altLang="en-US" sz="1200" kern="0" dirty="0">
                <a:solidFill>
                  <a:schemeClr val="tx1">
                    <a:lumMod val="75000"/>
                    <a:lumOff val="25000"/>
                  </a:schemeClr>
                </a:solidFill>
                <a:latin typeface="+mn-lt"/>
                <a:ea typeface="+mn-ea"/>
                <a:cs typeface="+mn-ea"/>
                <a:sym typeface="+mn-lt"/>
              </a:rPr>
              <a:t>您的内容打在这里，或者通过复制您的文本后，在此框中选择粘贴，并选择只保留文字。</a:t>
            </a:r>
          </a:p>
        </p:txBody>
      </p:sp>
      <p:sp>
        <p:nvSpPr>
          <p:cNvPr id="26" name="TextBox 25"/>
          <p:cNvSpPr txBox="1"/>
          <p:nvPr/>
        </p:nvSpPr>
        <p:spPr>
          <a:xfrm>
            <a:off x="8417050" y="4462776"/>
            <a:ext cx="1860975" cy="407291"/>
          </a:xfrm>
          <a:prstGeom prst="rect">
            <a:avLst/>
          </a:prstGeom>
          <a:noFill/>
        </p:spPr>
        <p:txBody>
          <a:bodyPr wrap="square" lIns="121917" tIns="0" rIns="121917" bIns="0" rtlCol="0" anchor="t">
            <a:spAutoFit/>
          </a:bodyPr>
          <a:lstStyle/>
          <a:p>
            <a:pPr defTabSz="1219200" fontAlgn="auto">
              <a:lnSpc>
                <a:spcPct val="150000"/>
              </a:lnSpc>
              <a:spcBef>
                <a:spcPts val="0"/>
              </a:spcBef>
              <a:spcAft>
                <a:spcPts val="0"/>
              </a:spcAft>
              <a:defRPr/>
            </a:pPr>
            <a:r>
              <a:rPr lang="zh-CN" altLang="en-US" sz="2000" kern="0" dirty="0">
                <a:solidFill>
                  <a:schemeClr val="tx1">
                    <a:lumMod val="75000"/>
                    <a:lumOff val="25000"/>
                  </a:schemeClr>
                </a:solidFill>
                <a:latin typeface="+mn-lt"/>
                <a:ea typeface="+mn-ea"/>
                <a:cs typeface="+mn-ea"/>
                <a:sym typeface="+mn-lt"/>
              </a:rPr>
              <a:t>方针四</a:t>
            </a:r>
          </a:p>
        </p:txBody>
      </p:sp>
      <p:sp>
        <p:nvSpPr>
          <p:cNvPr id="27" name="TextBox 26"/>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28" name="组合 27"/>
          <p:cNvGrpSpPr/>
          <p:nvPr/>
        </p:nvGrpSpPr>
        <p:grpSpPr>
          <a:xfrm>
            <a:off x="709536" y="225152"/>
            <a:ext cx="705150" cy="704208"/>
            <a:chOff x="730802" y="225152"/>
            <a:chExt cx="705150" cy="704208"/>
          </a:xfrm>
        </p:grpSpPr>
        <p:grpSp>
          <p:nvGrpSpPr>
            <p:cNvPr id="29" name="组合 28"/>
            <p:cNvGrpSpPr/>
            <p:nvPr/>
          </p:nvGrpSpPr>
          <p:grpSpPr>
            <a:xfrm>
              <a:off x="730802" y="225152"/>
              <a:ext cx="705150" cy="704208"/>
              <a:chOff x="2187816" y="1972391"/>
              <a:chExt cx="849600" cy="848465"/>
            </a:xfrm>
          </p:grpSpPr>
          <p:sp>
            <p:nvSpPr>
              <p:cNvPr id="31"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32" name="椭圆 31"/>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30" name="矩形 29"/>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5</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14:presetBounceEnd="5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8000">
                                          <p:cBhvr additive="base">
                                            <p:cTn id="7" dur="15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 presetClass="entr" presetSubtype="3" accel="58000" fill="hold" nodeType="withEffect" p14:presetBounceEnd="58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58000">
                                          <p:cBhvr additive="base">
                                            <p:cTn id="24" dur="1500" fill="hold"/>
                                            <p:tgtEl>
                                              <p:spTgt spid="13"/>
                                            </p:tgtEl>
                                            <p:attrNameLst>
                                              <p:attrName>ppt_x</p:attrName>
                                            </p:attrNameLst>
                                          </p:cBhvr>
                                          <p:tavLst>
                                            <p:tav tm="0">
                                              <p:val>
                                                <p:strVal val="1+#ppt_w/2"/>
                                              </p:val>
                                            </p:tav>
                                            <p:tav tm="100000">
                                              <p:val>
                                                <p:strVal val="#ppt_x"/>
                                              </p:val>
                                            </p:tav>
                                          </p:tavLst>
                                        </p:anim>
                                        <p:anim calcmode="lin" valueType="num" p14:bounceEnd="58000">
                                          <p:cBhvr additive="base">
                                            <p:cTn id="25" dur="1500" fill="hold"/>
                                            <p:tgtEl>
                                              <p:spTgt spid="13"/>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 presetClass="entr" presetSubtype="12" accel="58000" fill="hold" nodeType="withEffect" p14:presetBounceEnd="58000">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14:bounceEnd="58000">
                                          <p:cBhvr additive="base">
                                            <p:cTn id="41" dur="15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42" dur="1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par>
                                    <p:cTn id="56" presetID="2" presetClass="entr" presetSubtype="6" accel="58000" fill="hold" nodeType="withEffect" p14:presetBounceEnd="58000">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14:bounceEnd="58000">
                                          <p:cBhvr additive="base">
                                            <p:cTn id="58" dur="1500" fill="hold"/>
                                            <p:tgtEl>
                                              <p:spTgt spid="21"/>
                                            </p:tgtEl>
                                            <p:attrNameLst>
                                              <p:attrName>ppt_x</p:attrName>
                                            </p:attrNameLst>
                                          </p:cBhvr>
                                          <p:tavLst>
                                            <p:tav tm="0">
                                              <p:val>
                                                <p:strVal val="1+#ppt_w/2"/>
                                              </p:val>
                                            </p:tav>
                                            <p:tav tm="100000">
                                              <p:val>
                                                <p:strVal val="#ppt_x"/>
                                              </p:val>
                                            </p:tav>
                                          </p:tavLst>
                                        </p:anim>
                                        <p:anim calcmode="lin" valueType="num" p14:bounceEnd="58000">
                                          <p:cBhvr additive="base">
                                            <p:cTn id="59" dur="1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6" grpId="0" animBg="1"/>
          <p:bldP spid="17" grpId="0"/>
          <p:bldP spid="18" grpId="0"/>
          <p:bldP spid="19" grpId="0"/>
          <p:bldP spid="20" grpId="0"/>
          <p:bldP spid="24" grpId="0" animBg="1"/>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 presetClass="entr" presetSubtype="3" accel="5800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500" fill="hold"/>
                                            <p:tgtEl>
                                              <p:spTgt spid="13"/>
                                            </p:tgtEl>
                                            <p:attrNameLst>
                                              <p:attrName>ppt_x</p:attrName>
                                            </p:attrNameLst>
                                          </p:cBhvr>
                                          <p:tavLst>
                                            <p:tav tm="0">
                                              <p:val>
                                                <p:strVal val="1+#ppt_w/2"/>
                                              </p:val>
                                            </p:tav>
                                            <p:tav tm="100000">
                                              <p:val>
                                                <p:strVal val="#ppt_x"/>
                                              </p:val>
                                            </p:tav>
                                          </p:tavLst>
                                        </p:anim>
                                        <p:anim calcmode="lin" valueType="num">
                                          <p:cBhvr additive="base">
                                            <p:cTn id="25" dur="1500" fill="hold"/>
                                            <p:tgtEl>
                                              <p:spTgt spid="13"/>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 presetClass="entr" presetSubtype="12" accel="5800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1500" fill="hold"/>
                                            <p:tgtEl>
                                              <p:spTgt spid="3"/>
                                            </p:tgtEl>
                                            <p:attrNameLst>
                                              <p:attrName>ppt_x</p:attrName>
                                            </p:attrNameLst>
                                          </p:cBhvr>
                                          <p:tavLst>
                                            <p:tav tm="0">
                                              <p:val>
                                                <p:strVal val="0-#ppt_w/2"/>
                                              </p:val>
                                            </p:tav>
                                            <p:tav tm="100000">
                                              <p:val>
                                                <p:strVal val="#ppt_x"/>
                                              </p:val>
                                            </p:tav>
                                          </p:tavLst>
                                        </p:anim>
                                        <p:anim calcmode="lin" valueType="num">
                                          <p:cBhvr additive="base">
                                            <p:cTn id="42" dur="1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par>
                                    <p:cTn id="56" presetID="2" presetClass="entr" presetSubtype="6" accel="5800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500" fill="hold"/>
                                            <p:tgtEl>
                                              <p:spTgt spid="21"/>
                                            </p:tgtEl>
                                            <p:attrNameLst>
                                              <p:attrName>ppt_x</p:attrName>
                                            </p:attrNameLst>
                                          </p:cBhvr>
                                          <p:tavLst>
                                            <p:tav tm="0">
                                              <p:val>
                                                <p:strVal val="1+#ppt_w/2"/>
                                              </p:val>
                                            </p:tav>
                                            <p:tav tm="100000">
                                              <p:val>
                                                <p:strVal val="#ppt_x"/>
                                              </p:val>
                                            </p:tav>
                                          </p:tavLst>
                                        </p:anim>
                                        <p:anim calcmode="lin" valueType="num">
                                          <p:cBhvr additive="base">
                                            <p:cTn id="59" dur="1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6" grpId="0" animBg="1"/>
          <p:bldP spid="17" grpId="0"/>
          <p:bldP spid="18" grpId="0"/>
          <p:bldP spid="19" grpId="0"/>
          <p:bldP spid="20" grpId="0"/>
          <p:bldP spid="24" grpId="0" animBg="1"/>
          <p:bldP spid="25" grpId="0"/>
          <p:bldP spid="26" grpId="0"/>
          <p:bldP spid="27"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团队扩大计划</a:t>
            </a:r>
            <a:endParaRPr lang="zh-CN" altLang="en-US" dirty="0">
              <a:latin typeface="+mn-lt"/>
              <a:ea typeface="+mn-ea"/>
              <a:cs typeface="+mn-ea"/>
              <a:sym typeface="+mn-lt"/>
            </a:endParaRPr>
          </a:p>
        </p:txBody>
      </p:sp>
      <p:grpSp>
        <p:nvGrpSpPr>
          <p:cNvPr id="3" name="组合 2"/>
          <p:cNvGrpSpPr/>
          <p:nvPr/>
        </p:nvGrpSpPr>
        <p:grpSpPr>
          <a:xfrm>
            <a:off x="2262053" y="3304816"/>
            <a:ext cx="7818778" cy="1768884"/>
            <a:chOff x="1601528" y="2724944"/>
            <a:chExt cx="5864847" cy="1075184"/>
          </a:xfrm>
        </p:grpSpPr>
        <p:cxnSp>
          <p:nvCxnSpPr>
            <p:cNvPr id="4" name="Straight Connector 30"/>
            <p:cNvCxnSpPr/>
            <p:nvPr/>
          </p:nvCxnSpPr>
          <p:spPr>
            <a:xfrm>
              <a:off x="1601528" y="2724944"/>
              <a:ext cx="0" cy="107518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5"/>
            <p:cNvCxnSpPr/>
            <p:nvPr/>
          </p:nvCxnSpPr>
          <p:spPr>
            <a:xfrm>
              <a:off x="3067740" y="2724944"/>
              <a:ext cx="0" cy="107518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2"/>
            <p:cNvCxnSpPr/>
            <p:nvPr/>
          </p:nvCxnSpPr>
          <p:spPr>
            <a:xfrm>
              <a:off x="4533952" y="2724944"/>
              <a:ext cx="0" cy="107518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3"/>
            <p:cNvCxnSpPr/>
            <p:nvPr/>
          </p:nvCxnSpPr>
          <p:spPr>
            <a:xfrm>
              <a:off x="6000164" y="2724944"/>
              <a:ext cx="0" cy="107518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7"/>
            <p:cNvCxnSpPr/>
            <p:nvPr/>
          </p:nvCxnSpPr>
          <p:spPr>
            <a:xfrm>
              <a:off x="7466375" y="2724944"/>
              <a:ext cx="0" cy="107518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531052" y="2085334"/>
            <a:ext cx="1447856" cy="144837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11" name="椭圆 1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12" name="组合 11"/>
          <p:cNvGrpSpPr/>
          <p:nvPr/>
        </p:nvGrpSpPr>
        <p:grpSpPr>
          <a:xfrm>
            <a:off x="3486597" y="2085334"/>
            <a:ext cx="1447856" cy="1448379"/>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15" name="组合 14"/>
          <p:cNvGrpSpPr/>
          <p:nvPr/>
        </p:nvGrpSpPr>
        <p:grpSpPr>
          <a:xfrm>
            <a:off x="5442143" y="2085334"/>
            <a:ext cx="1447856" cy="1448379"/>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18" name="组合 17"/>
          <p:cNvGrpSpPr/>
          <p:nvPr/>
        </p:nvGrpSpPr>
        <p:grpSpPr>
          <a:xfrm>
            <a:off x="7397688" y="2085334"/>
            <a:ext cx="1447856" cy="144837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20"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grpSp>
        <p:nvGrpSpPr>
          <p:cNvPr id="21" name="组合 20"/>
          <p:cNvGrpSpPr/>
          <p:nvPr/>
        </p:nvGrpSpPr>
        <p:grpSpPr>
          <a:xfrm>
            <a:off x="9353233" y="2085334"/>
            <a:ext cx="1447856" cy="1448379"/>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Text" lastClr="000000"/>
                </a:solidFill>
                <a:latin typeface="+mn-lt"/>
                <a:ea typeface="+mn-ea"/>
                <a:cs typeface="+mn-ea"/>
                <a:sym typeface="+mn-lt"/>
              </a:endParaRPr>
            </a:p>
          </p:txBody>
        </p:sp>
        <p:sp>
          <p:nvSpPr>
            <p:cNvPr id="23" name="椭圆 2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sysClr val="window" lastClr="FFFFFF"/>
                </a:solidFill>
                <a:latin typeface="+mn-lt"/>
                <a:ea typeface="+mn-ea"/>
                <a:cs typeface="+mn-ea"/>
                <a:sym typeface="+mn-lt"/>
              </a:endParaRPr>
            </a:p>
          </p:txBody>
        </p:sp>
      </p:grpSp>
      <p:pic>
        <p:nvPicPr>
          <p:cNvPr id="24" name="Picture 77" descr="F:\Trabajos\Envato\Graphic River\Mica PPT\mountains.png"/>
          <p:cNvPicPr>
            <a:picLocks noChangeAspect="1" noChangeArrowheads="1"/>
          </p:cNvPicPr>
          <p:nvPr/>
        </p:nvPicPr>
        <p:blipFill rotWithShape="1">
          <a:blip r:embed="rId3" cstate="print"/>
          <a:srcRect/>
          <a:stretch>
            <a:fillRect/>
          </a:stretch>
        </p:blipFill>
        <p:spPr bwMode="auto">
          <a:xfrm>
            <a:off x="1118513" y="4009952"/>
            <a:ext cx="9955504" cy="1063749"/>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25" name="文本框 37"/>
          <p:cNvSpPr>
            <a:spLocks noChangeArrowheads="1"/>
          </p:cNvSpPr>
          <p:nvPr/>
        </p:nvSpPr>
        <p:spPr bwMode="auto">
          <a:xfrm>
            <a:off x="1556078" y="2459052"/>
            <a:ext cx="1340363" cy="4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100" dirty="0">
                <a:solidFill>
                  <a:srgbClr val="C00000"/>
                </a:solidFill>
                <a:latin typeface="+mn-lt"/>
                <a:ea typeface="+mn-ea"/>
                <a:cs typeface="+mn-ea"/>
                <a:sym typeface="+mn-lt"/>
              </a:rPr>
              <a:t>创新务实</a:t>
            </a:r>
          </a:p>
        </p:txBody>
      </p:sp>
      <p:sp>
        <p:nvSpPr>
          <p:cNvPr id="26" name="文本框 37"/>
          <p:cNvSpPr>
            <a:spLocks noChangeArrowheads="1"/>
          </p:cNvSpPr>
          <p:nvPr/>
        </p:nvSpPr>
        <p:spPr bwMode="auto">
          <a:xfrm>
            <a:off x="3563037" y="2459052"/>
            <a:ext cx="1340363" cy="4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100" dirty="0">
                <a:solidFill>
                  <a:srgbClr val="C00000"/>
                </a:solidFill>
                <a:latin typeface="+mn-lt"/>
                <a:ea typeface="+mn-ea"/>
                <a:cs typeface="+mn-ea"/>
                <a:sym typeface="+mn-lt"/>
              </a:rPr>
              <a:t>超越自我</a:t>
            </a:r>
          </a:p>
        </p:txBody>
      </p:sp>
      <p:sp>
        <p:nvSpPr>
          <p:cNvPr id="27" name="文本框 37"/>
          <p:cNvSpPr>
            <a:spLocks noChangeArrowheads="1"/>
          </p:cNvSpPr>
          <p:nvPr/>
        </p:nvSpPr>
        <p:spPr bwMode="auto">
          <a:xfrm>
            <a:off x="5480798" y="2459052"/>
            <a:ext cx="1340363" cy="4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100" dirty="0">
                <a:solidFill>
                  <a:srgbClr val="C00000"/>
                </a:solidFill>
                <a:latin typeface="+mn-lt"/>
                <a:ea typeface="+mn-ea"/>
                <a:cs typeface="+mn-ea"/>
                <a:sym typeface="+mn-lt"/>
              </a:rPr>
              <a:t>追求卓越</a:t>
            </a:r>
          </a:p>
        </p:txBody>
      </p:sp>
      <p:sp>
        <p:nvSpPr>
          <p:cNvPr id="28" name="文本框 37"/>
          <p:cNvSpPr>
            <a:spLocks noChangeArrowheads="1"/>
          </p:cNvSpPr>
          <p:nvPr/>
        </p:nvSpPr>
        <p:spPr bwMode="auto">
          <a:xfrm>
            <a:off x="7443157" y="2459052"/>
            <a:ext cx="1340363" cy="4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100" dirty="0">
                <a:solidFill>
                  <a:srgbClr val="C00000"/>
                </a:solidFill>
                <a:latin typeface="+mn-lt"/>
                <a:ea typeface="+mn-ea"/>
                <a:cs typeface="+mn-ea"/>
                <a:sym typeface="+mn-lt"/>
              </a:rPr>
              <a:t>团结奋斗</a:t>
            </a:r>
          </a:p>
        </p:txBody>
      </p:sp>
      <p:sp>
        <p:nvSpPr>
          <p:cNvPr id="29" name="文本框 37"/>
          <p:cNvSpPr>
            <a:spLocks noChangeArrowheads="1"/>
          </p:cNvSpPr>
          <p:nvPr/>
        </p:nvSpPr>
        <p:spPr bwMode="auto">
          <a:xfrm>
            <a:off x="9435248" y="2459052"/>
            <a:ext cx="1340363" cy="4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100" dirty="0">
                <a:solidFill>
                  <a:srgbClr val="C00000"/>
                </a:solidFill>
                <a:latin typeface="+mn-lt"/>
                <a:ea typeface="+mn-ea"/>
                <a:cs typeface="+mn-ea"/>
                <a:sym typeface="+mn-lt"/>
              </a:rPr>
              <a:t>敢于创新</a:t>
            </a:r>
          </a:p>
        </p:txBody>
      </p:sp>
      <p:sp>
        <p:nvSpPr>
          <p:cNvPr id="30" name="矩形 29"/>
          <p:cNvSpPr/>
          <p:nvPr/>
        </p:nvSpPr>
        <p:spPr>
          <a:xfrm>
            <a:off x="1611977" y="2906831"/>
            <a:ext cx="1340363" cy="215499"/>
          </a:xfrm>
          <a:prstGeom prst="rect">
            <a:avLst/>
          </a:prstGeom>
          <a:noFill/>
          <a:ln>
            <a:noFill/>
          </a:ln>
        </p:spPr>
        <p:txBody>
          <a:bodyPr wrap="square" lIns="91440" tIns="45722" rIns="91440" bIns="45722">
            <a:spAutoFit/>
          </a:bodyPr>
          <a:lstStyle/>
          <a:p>
            <a:r>
              <a:rPr lang="en-US" altLang="zh-CN" sz="800" dirty="0">
                <a:latin typeface="+mn-lt"/>
                <a:ea typeface="+mn-ea"/>
                <a:cs typeface="+mn-ea"/>
                <a:sym typeface="+mn-lt"/>
              </a:rPr>
              <a:t>Pragmatic innovation</a:t>
            </a:r>
            <a:endParaRPr lang="zh-CN" altLang="en-US" sz="800" dirty="0">
              <a:latin typeface="+mn-lt"/>
              <a:ea typeface="+mn-ea"/>
              <a:cs typeface="+mn-ea"/>
              <a:sym typeface="+mn-lt"/>
            </a:endParaRPr>
          </a:p>
        </p:txBody>
      </p:sp>
      <p:sp>
        <p:nvSpPr>
          <p:cNvPr id="31" name="矩形 30"/>
          <p:cNvSpPr/>
          <p:nvPr/>
        </p:nvSpPr>
        <p:spPr>
          <a:xfrm>
            <a:off x="3683778" y="2906831"/>
            <a:ext cx="1340363" cy="215499"/>
          </a:xfrm>
          <a:prstGeom prst="rect">
            <a:avLst/>
          </a:prstGeom>
          <a:noFill/>
          <a:ln>
            <a:noFill/>
          </a:ln>
        </p:spPr>
        <p:txBody>
          <a:bodyPr wrap="square" lIns="91440" tIns="45722" rIns="91440" bIns="45722">
            <a:spAutoFit/>
          </a:bodyPr>
          <a:lstStyle/>
          <a:p>
            <a:r>
              <a:rPr lang="en-US" altLang="zh-CN" sz="800" dirty="0">
                <a:latin typeface="+mn-lt"/>
                <a:ea typeface="+mn-ea"/>
                <a:cs typeface="+mn-ea"/>
                <a:sym typeface="+mn-lt"/>
              </a:rPr>
              <a:t>Transcendental ego</a:t>
            </a:r>
            <a:endParaRPr lang="zh-CN" altLang="en-US" sz="800" dirty="0">
              <a:latin typeface="+mn-lt"/>
              <a:ea typeface="+mn-ea"/>
              <a:cs typeface="+mn-ea"/>
              <a:sym typeface="+mn-lt"/>
            </a:endParaRPr>
          </a:p>
        </p:txBody>
      </p:sp>
      <p:sp>
        <p:nvSpPr>
          <p:cNvPr id="32" name="矩形 31"/>
          <p:cNvSpPr/>
          <p:nvPr/>
        </p:nvSpPr>
        <p:spPr>
          <a:xfrm>
            <a:off x="5603768" y="2906831"/>
            <a:ext cx="1340363" cy="215499"/>
          </a:xfrm>
          <a:prstGeom prst="rect">
            <a:avLst/>
          </a:prstGeom>
          <a:noFill/>
          <a:ln>
            <a:noFill/>
          </a:ln>
        </p:spPr>
        <p:txBody>
          <a:bodyPr wrap="square" lIns="91440" tIns="45722" rIns="91440" bIns="45722">
            <a:spAutoFit/>
          </a:bodyPr>
          <a:lstStyle/>
          <a:p>
            <a:r>
              <a:rPr lang="en-US" altLang="zh-CN" sz="800" dirty="0">
                <a:latin typeface="+mn-lt"/>
                <a:ea typeface="+mn-ea"/>
                <a:cs typeface="+mn-ea"/>
                <a:sym typeface="+mn-lt"/>
              </a:rPr>
              <a:t>Pursuit of excellence</a:t>
            </a:r>
            <a:endParaRPr lang="zh-CN" altLang="en-US" sz="800" dirty="0">
              <a:latin typeface="+mn-lt"/>
              <a:ea typeface="+mn-ea"/>
              <a:cs typeface="+mn-ea"/>
              <a:sym typeface="+mn-lt"/>
            </a:endParaRPr>
          </a:p>
        </p:txBody>
      </p:sp>
      <p:sp>
        <p:nvSpPr>
          <p:cNvPr id="33" name="矩形 32"/>
          <p:cNvSpPr/>
          <p:nvPr/>
        </p:nvSpPr>
        <p:spPr>
          <a:xfrm>
            <a:off x="7439181" y="2906831"/>
            <a:ext cx="1340363" cy="215499"/>
          </a:xfrm>
          <a:prstGeom prst="rect">
            <a:avLst/>
          </a:prstGeom>
          <a:noFill/>
          <a:ln>
            <a:noFill/>
          </a:ln>
        </p:spPr>
        <p:txBody>
          <a:bodyPr wrap="square" lIns="91440" tIns="45722" rIns="91440" bIns="45722">
            <a:spAutoFit/>
          </a:bodyPr>
          <a:lstStyle/>
          <a:p>
            <a:pPr algn="ctr"/>
            <a:r>
              <a:rPr lang="en-US" altLang="zh-CN" sz="800" dirty="0">
                <a:latin typeface="+mn-lt"/>
                <a:ea typeface="+mn-ea"/>
                <a:cs typeface="+mn-ea"/>
                <a:sym typeface="+mn-lt"/>
              </a:rPr>
              <a:t>United struggle</a:t>
            </a:r>
            <a:endParaRPr lang="zh-CN" altLang="en-US" sz="800" dirty="0">
              <a:latin typeface="+mn-lt"/>
              <a:ea typeface="+mn-ea"/>
              <a:cs typeface="+mn-ea"/>
              <a:sym typeface="+mn-lt"/>
            </a:endParaRPr>
          </a:p>
        </p:txBody>
      </p:sp>
      <p:sp>
        <p:nvSpPr>
          <p:cNvPr id="34" name="矩形 33"/>
          <p:cNvSpPr/>
          <p:nvPr/>
        </p:nvSpPr>
        <p:spPr>
          <a:xfrm>
            <a:off x="9439700" y="2906831"/>
            <a:ext cx="1340363" cy="215499"/>
          </a:xfrm>
          <a:prstGeom prst="rect">
            <a:avLst/>
          </a:prstGeom>
          <a:noFill/>
          <a:ln>
            <a:noFill/>
          </a:ln>
        </p:spPr>
        <p:txBody>
          <a:bodyPr wrap="square" lIns="91440" tIns="45722" rIns="91440" bIns="45722">
            <a:spAutoFit/>
          </a:bodyPr>
          <a:lstStyle/>
          <a:p>
            <a:pPr algn="ctr"/>
            <a:r>
              <a:rPr lang="en-US" altLang="zh-CN" sz="800" dirty="0">
                <a:latin typeface="+mn-lt"/>
                <a:ea typeface="+mn-ea"/>
                <a:cs typeface="+mn-ea"/>
                <a:sym typeface="+mn-lt"/>
              </a:rPr>
              <a:t>Dare to innovate</a:t>
            </a:r>
            <a:endParaRPr lang="zh-CN" altLang="en-US" sz="800" dirty="0">
              <a:latin typeface="+mn-lt"/>
              <a:ea typeface="+mn-ea"/>
              <a:cs typeface="+mn-ea"/>
              <a:sym typeface="+mn-lt"/>
            </a:endParaRPr>
          </a:p>
        </p:txBody>
      </p:sp>
      <p:sp>
        <p:nvSpPr>
          <p:cNvPr id="35" name="文本1"/>
          <p:cNvSpPr>
            <a:spLocks noChangeArrowheads="1"/>
          </p:cNvSpPr>
          <p:nvPr/>
        </p:nvSpPr>
        <p:spPr bwMode="gray">
          <a:xfrm>
            <a:off x="3280006" y="5036713"/>
            <a:ext cx="5254341" cy="1189315"/>
          </a:xfrm>
          <a:prstGeom prst="roundRect">
            <a:avLst>
              <a:gd name="adj" fmla="val 11505"/>
            </a:avLst>
          </a:prstGeom>
          <a:noFill/>
          <a:ln w="28575" cap="flat" cmpd="sng" algn="ctr">
            <a:noFill/>
            <a:prstDash val="solid"/>
          </a:ln>
          <a:effectLst/>
        </p:spPr>
        <p:txBody>
          <a:bodyPr lIns="91450" tIns="45726" rIns="91450" bIns="4572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defRPr/>
            </a:pPr>
            <a:r>
              <a:rPr lang="zh-CN" altLang="en-US" sz="1200" dirty="0">
                <a:cs typeface="+mn-ea"/>
                <a:sym typeface="+mn-lt"/>
              </a:rPr>
              <a:t>您的内容打在这里，或者通过复制您的文本后，在此框中选择粘贴，并选择只保留文字。在此录入上述图表的综合描述说明。</a:t>
            </a:r>
            <a:endParaRPr lang="zh-CN" altLang="zh-CN" sz="1200" dirty="0">
              <a:cs typeface="+mn-ea"/>
              <a:sym typeface="+mn-lt"/>
            </a:endParaRPr>
          </a:p>
        </p:txBody>
      </p:sp>
      <p:sp>
        <p:nvSpPr>
          <p:cNvPr id="36" name="TextBox 35"/>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37" name="组合 36"/>
          <p:cNvGrpSpPr/>
          <p:nvPr/>
        </p:nvGrpSpPr>
        <p:grpSpPr>
          <a:xfrm>
            <a:off x="709536" y="225152"/>
            <a:ext cx="705150" cy="704208"/>
            <a:chOff x="730802" y="225152"/>
            <a:chExt cx="705150" cy="704208"/>
          </a:xfrm>
        </p:grpSpPr>
        <p:grpSp>
          <p:nvGrpSpPr>
            <p:cNvPr id="38" name="组合 37"/>
            <p:cNvGrpSpPr/>
            <p:nvPr/>
          </p:nvGrpSpPr>
          <p:grpSpPr>
            <a:xfrm>
              <a:off x="730802" y="225152"/>
              <a:ext cx="705150" cy="704208"/>
              <a:chOff x="2187816" y="1972391"/>
              <a:chExt cx="849600" cy="848465"/>
            </a:xfrm>
          </p:grpSpPr>
          <p:sp>
            <p:nvSpPr>
              <p:cNvPr id="40"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41" name="椭圆 40"/>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39" name="矩形 38"/>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5</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 presetClass="entr" presetSubtype="1" accel="52000" fill="hold" nodeType="afterEffect" p14:presetBounceEnd="68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68000">
                                          <p:cBhvr additive="base">
                                            <p:cTn id="17" dur="1000" fill="hold"/>
                                            <p:tgtEl>
                                              <p:spTgt spid="9"/>
                                            </p:tgtEl>
                                            <p:attrNameLst>
                                              <p:attrName>ppt_x</p:attrName>
                                            </p:attrNameLst>
                                          </p:cBhvr>
                                          <p:tavLst>
                                            <p:tav tm="0">
                                              <p:val>
                                                <p:strVal val="#ppt_x"/>
                                              </p:val>
                                            </p:tav>
                                            <p:tav tm="100000">
                                              <p:val>
                                                <p:strVal val="#ppt_x"/>
                                              </p:val>
                                            </p:tav>
                                          </p:tavLst>
                                        </p:anim>
                                        <p:anim calcmode="lin" valueType="num" p14:bounceEnd="68000">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14:presetBounceEnd="68000">
                                      <p:stCondLst>
                                        <p:cond delay="200"/>
                                      </p:stCondLst>
                                      <p:childTnLst>
                                        <p:set>
                                          <p:cBhvr>
                                            <p:cTn id="20" dur="1" fill="hold">
                                              <p:stCondLst>
                                                <p:cond delay="0"/>
                                              </p:stCondLst>
                                            </p:cTn>
                                            <p:tgtEl>
                                              <p:spTgt spid="12"/>
                                            </p:tgtEl>
                                            <p:attrNameLst>
                                              <p:attrName>style.visibility</p:attrName>
                                            </p:attrNameLst>
                                          </p:cBhvr>
                                          <p:to>
                                            <p:strVal val="visible"/>
                                          </p:to>
                                        </p:set>
                                        <p:anim calcmode="lin" valueType="num" p14:bounceEnd="68000">
                                          <p:cBhvr additive="base">
                                            <p:cTn id="21"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22" dur="10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14:presetBounceEnd="68000">
                                      <p:stCondLst>
                                        <p:cond delay="400"/>
                                      </p:stCondLst>
                                      <p:childTnLst>
                                        <p:set>
                                          <p:cBhvr>
                                            <p:cTn id="24" dur="1" fill="hold">
                                              <p:stCondLst>
                                                <p:cond delay="0"/>
                                              </p:stCondLst>
                                            </p:cTn>
                                            <p:tgtEl>
                                              <p:spTgt spid="15"/>
                                            </p:tgtEl>
                                            <p:attrNameLst>
                                              <p:attrName>style.visibility</p:attrName>
                                            </p:attrNameLst>
                                          </p:cBhvr>
                                          <p:to>
                                            <p:strVal val="visible"/>
                                          </p:to>
                                        </p:set>
                                        <p:anim calcmode="lin" valueType="num" p14:bounceEnd="68000">
                                          <p:cBhvr additive="base">
                                            <p:cTn id="25"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6" dur="1000" fill="hold"/>
                                            <p:tgtEl>
                                              <p:spTgt spid="15"/>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14:presetBounceEnd="68000">
                                      <p:stCondLst>
                                        <p:cond delay="700"/>
                                      </p:stCondLst>
                                      <p:childTnLst>
                                        <p:set>
                                          <p:cBhvr>
                                            <p:cTn id="28" dur="1" fill="hold">
                                              <p:stCondLst>
                                                <p:cond delay="0"/>
                                              </p:stCondLst>
                                            </p:cTn>
                                            <p:tgtEl>
                                              <p:spTgt spid="18"/>
                                            </p:tgtEl>
                                            <p:attrNameLst>
                                              <p:attrName>style.visibility</p:attrName>
                                            </p:attrNameLst>
                                          </p:cBhvr>
                                          <p:to>
                                            <p:strVal val="visible"/>
                                          </p:to>
                                        </p:set>
                                        <p:anim calcmode="lin" valueType="num" p14:bounceEnd="68000">
                                          <p:cBhvr additive="base">
                                            <p:cTn id="29" dur="1000" fill="hold"/>
                                            <p:tgtEl>
                                              <p:spTgt spid="18"/>
                                            </p:tgtEl>
                                            <p:attrNameLst>
                                              <p:attrName>ppt_x</p:attrName>
                                            </p:attrNameLst>
                                          </p:cBhvr>
                                          <p:tavLst>
                                            <p:tav tm="0">
                                              <p:val>
                                                <p:strVal val="#ppt_x"/>
                                              </p:val>
                                            </p:tav>
                                            <p:tav tm="100000">
                                              <p:val>
                                                <p:strVal val="#ppt_x"/>
                                              </p:val>
                                            </p:tav>
                                          </p:tavLst>
                                        </p:anim>
                                        <p:anim calcmode="lin" valueType="num" p14:bounceEnd="68000">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14:presetBounceEnd="68000">
                                      <p:stCondLst>
                                        <p:cond delay="1000"/>
                                      </p:stCondLst>
                                      <p:childTnLst>
                                        <p:set>
                                          <p:cBhvr>
                                            <p:cTn id="32" dur="1" fill="hold">
                                              <p:stCondLst>
                                                <p:cond delay="0"/>
                                              </p:stCondLst>
                                            </p:cTn>
                                            <p:tgtEl>
                                              <p:spTgt spid="21"/>
                                            </p:tgtEl>
                                            <p:attrNameLst>
                                              <p:attrName>style.visibility</p:attrName>
                                            </p:attrNameLst>
                                          </p:cBhvr>
                                          <p:to>
                                            <p:strVal val="visible"/>
                                          </p:to>
                                        </p:set>
                                        <p:anim calcmode="lin" valueType="num" p14:bounceEnd="68000">
                                          <p:cBhvr additive="base">
                                            <p:cTn id="33" dur="1000" fill="hold"/>
                                            <p:tgtEl>
                                              <p:spTgt spid="21"/>
                                            </p:tgtEl>
                                            <p:attrNameLst>
                                              <p:attrName>ppt_x</p:attrName>
                                            </p:attrNameLst>
                                          </p:cBhvr>
                                          <p:tavLst>
                                            <p:tav tm="0">
                                              <p:val>
                                                <p:strVal val="#ppt_x"/>
                                              </p:val>
                                            </p:tav>
                                            <p:tav tm="100000">
                                              <p:val>
                                                <p:strVal val="#ppt_x"/>
                                              </p:val>
                                            </p:tav>
                                          </p:tavLst>
                                        </p:anim>
                                        <p:anim calcmode="lin" valueType="num" p14:bounceEnd="68000">
                                          <p:cBhvr additive="base">
                                            <p:cTn id="34" dur="1000" fill="hold"/>
                                            <p:tgtEl>
                                              <p:spTgt spid="21"/>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arn(inVertical)">
                                          <p:cBhvr>
                                            <p:cTn id="50" dur="500"/>
                                            <p:tgtEl>
                                              <p:spTgt spid="2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Vertical)">
                                          <p:cBhvr>
                                            <p:cTn id="62" dur="500"/>
                                            <p:tgtEl>
                                              <p:spTgt spid="3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arn(inVertical)">
                                          <p:cBhvr>
                                            <p:cTn id="65" dur="500"/>
                                            <p:tgtEl>
                                              <p:spTgt spid="34"/>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 presetClass="entr" presetSubtype="1" accel="52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stCondLst>
                                        <p:cond delay="2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ppt_x"/>
                                              </p:val>
                                            </p:tav>
                                            <p:tav tm="100000">
                                              <p:val>
                                                <p:strVal val="#ppt_x"/>
                                              </p:val>
                                            </p:tav>
                                          </p:tavLst>
                                        </p:anim>
                                        <p:anim calcmode="lin" valueType="num">
                                          <p:cBhvr additive="base">
                                            <p:cTn id="22" dur="10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stCondLst>
                                        <p:cond delay="4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stCondLst>
                                        <p:cond delay="7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ppt_x"/>
                                              </p:val>
                                            </p:tav>
                                            <p:tav tm="100000">
                                              <p:val>
                                                <p:strVal val="#ppt_x"/>
                                              </p:val>
                                            </p:tav>
                                          </p:tavLst>
                                        </p:anim>
                                        <p:anim calcmode="lin" valueType="num">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stCondLst>
                                        <p:cond delay="100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ppt_x"/>
                                              </p:val>
                                            </p:tav>
                                            <p:tav tm="100000">
                                              <p:val>
                                                <p:strVal val="#ppt_x"/>
                                              </p:val>
                                            </p:tav>
                                          </p:tavLst>
                                        </p:anim>
                                        <p:anim calcmode="lin" valueType="num">
                                          <p:cBhvr additive="base">
                                            <p:cTn id="34" dur="1000" fill="hold"/>
                                            <p:tgtEl>
                                              <p:spTgt spid="21"/>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arn(inVertical)">
                                          <p:cBhvr>
                                            <p:cTn id="50" dur="500"/>
                                            <p:tgtEl>
                                              <p:spTgt spid="2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Vertical)">
                                          <p:cBhvr>
                                            <p:cTn id="62" dur="500"/>
                                            <p:tgtEl>
                                              <p:spTgt spid="3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arn(inVertical)">
                                          <p:cBhvr>
                                            <p:cTn id="65" dur="500"/>
                                            <p:tgtEl>
                                              <p:spTgt spid="34"/>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1915909" cy="507835"/>
          </a:xfrm>
        </p:spPr>
        <p:txBody>
          <a:bodyPr/>
          <a:lstStyle/>
          <a:p>
            <a:pPr algn="l"/>
            <a:r>
              <a:rPr lang="zh-CN" altLang="en-US" dirty="0" smtClean="0">
                <a:latin typeface="+mn-lt"/>
                <a:ea typeface="+mn-ea"/>
                <a:cs typeface="+mn-ea"/>
                <a:sym typeface="+mn-lt"/>
              </a:rPr>
              <a:t>利益最大化</a:t>
            </a:r>
            <a:endParaRPr lang="zh-CN" altLang="en-US" dirty="0">
              <a:latin typeface="+mn-lt"/>
              <a:ea typeface="+mn-ea"/>
              <a:cs typeface="+mn-ea"/>
              <a:sym typeface="+mn-lt"/>
            </a:endParaRPr>
          </a:p>
        </p:txBody>
      </p:sp>
      <p:sp>
        <p:nvSpPr>
          <p:cNvPr id="3" name="五角星 2"/>
          <p:cNvSpPr/>
          <p:nvPr/>
        </p:nvSpPr>
        <p:spPr>
          <a:xfrm>
            <a:off x="2735085" y="2318213"/>
            <a:ext cx="2886758" cy="2887802"/>
          </a:xfrm>
          <a:prstGeom prst="star5">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cs typeface="+mn-ea"/>
              <a:sym typeface="+mn-lt"/>
            </a:endParaRPr>
          </a:p>
        </p:txBody>
      </p:sp>
      <p:grpSp>
        <p:nvGrpSpPr>
          <p:cNvPr id="4" name="组合 3"/>
          <p:cNvGrpSpPr/>
          <p:nvPr/>
        </p:nvGrpSpPr>
        <p:grpSpPr>
          <a:xfrm>
            <a:off x="3366101" y="3139669"/>
            <a:ext cx="1624727" cy="1625315"/>
            <a:chOff x="3962648" y="2819400"/>
            <a:chExt cx="1218704" cy="1218704"/>
          </a:xfrm>
        </p:grpSpPr>
        <p:grpSp>
          <p:nvGrpSpPr>
            <p:cNvPr id="5" name="组合 4"/>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6" name="TextBox 5"/>
            <p:cNvSpPr txBox="1"/>
            <p:nvPr/>
          </p:nvSpPr>
          <p:spPr>
            <a:xfrm>
              <a:off x="4236145" y="3108951"/>
              <a:ext cx="657958" cy="484636"/>
            </a:xfrm>
            <a:prstGeom prst="rect">
              <a:avLst/>
            </a:prstGeom>
            <a:noFill/>
          </p:spPr>
          <p:txBody>
            <a:bodyPr wrap="none" rtlCol="0">
              <a:spAutoFit/>
            </a:bodyPr>
            <a:lstStyle/>
            <a:p>
              <a:pPr algn="ctr"/>
              <a:r>
                <a:rPr lang="zh-CN" altLang="en-US" dirty="0" smtClean="0">
                  <a:solidFill>
                    <a:schemeClr val="tx1">
                      <a:lumMod val="75000"/>
                      <a:lumOff val="25000"/>
                    </a:schemeClr>
                  </a:solidFill>
                  <a:latin typeface="+mn-lt"/>
                  <a:ea typeface="+mn-ea"/>
                  <a:cs typeface="+mn-ea"/>
                  <a:sym typeface="+mn-lt"/>
                </a:rPr>
                <a:t>利益</a:t>
              </a:r>
              <a:endParaRPr lang="en-US" altLang="zh-CN" dirty="0" smtClean="0">
                <a:solidFill>
                  <a:schemeClr val="tx1">
                    <a:lumMod val="75000"/>
                    <a:lumOff val="25000"/>
                  </a:schemeClr>
                </a:solidFill>
                <a:latin typeface="+mn-lt"/>
                <a:ea typeface="+mn-ea"/>
                <a:cs typeface="+mn-ea"/>
                <a:sym typeface="+mn-lt"/>
              </a:endParaRPr>
            </a:p>
            <a:p>
              <a:pPr algn="ctr"/>
              <a:r>
                <a:rPr lang="zh-CN" altLang="en-US" dirty="0" smtClean="0">
                  <a:solidFill>
                    <a:schemeClr val="tx1">
                      <a:lumMod val="75000"/>
                      <a:lumOff val="25000"/>
                    </a:schemeClr>
                  </a:solidFill>
                  <a:latin typeface="+mn-lt"/>
                  <a:ea typeface="+mn-ea"/>
                  <a:cs typeface="+mn-ea"/>
                  <a:sym typeface="+mn-lt"/>
                </a:rPr>
                <a:t>最大化</a:t>
              </a:r>
              <a:endParaRPr lang="en-US" altLang="zh-CN" dirty="0" smtClean="0">
                <a:solidFill>
                  <a:schemeClr val="tx1">
                    <a:lumMod val="75000"/>
                    <a:lumOff val="25000"/>
                  </a:schemeClr>
                </a:solidFill>
                <a:latin typeface="+mn-lt"/>
                <a:ea typeface="+mn-ea"/>
                <a:cs typeface="+mn-ea"/>
                <a:sym typeface="+mn-lt"/>
              </a:endParaRPr>
            </a:p>
          </p:txBody>
        </p:sp>
      </p:grpSp>
      <p:sp>
        <p:nvSpPr>
          <p:cNvPr id="9" name="椭圆 8"/>
          <p:cNvSpPr/>
          <p:nvPr/>
        </p:nvSpPr>
        <p:spPr>
          <a:xfrm>
            <a:off x="2064844" y="2959010"/>
            <a:ext cx="946729" cy="947071"/>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cs typeface="+mn-ea"/>
              <a:sym typeface="+mn-lt"/>
            </a:endParaRPr>
          </a:p>
        </p:txBody>
      </p:sp>
      <p:sp>
        <p:nvSpPr>
          <p:cNvPr id="10" name="椭圆 9"/>
          <p:cNvSpPr/>
          <p:nvPr/>
        </p:nvSpPr>
        <p:spPr>
          <a:xfrm>
            <a:off x="3705101" y="1629435"/>
            <a:ext cx="946729" cy="947071"/>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dirty="0">
              <a:cs typeface="+mn-ea"/>
              <a:sym typeface="+mn-lt"/>
            </a:endParaRPr>
          </a:p>
        </p:txBody>
      </p:sp>
      <p:sp>
        <p:nvSpPr>
          <p:cNvPr id="11" name="椭圆 10"/>
          <p:cNvSpPr/>
          <p:nvPr/>
        </p:nvSpPr>
        <p:spPr>
          <a:xfrm>
            <a:off x="5364350" y="2959010"/>
            <a:ext cx="946729" cy="947071"/>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cs typeface="+mn-ea"/>
              <a:sym typeface="+mn-lt"/>
            </a:endParaRPr>
          </a:p>
        </p:txBody>
      </p:sp>
      <p:sp>
        <p:nvSpPr>
          <p:cNvPr id="12" name="椭圆 11"/>
          <p:cNvSpPr/>
          <p:nvPr/>
        </p:nvSpPr>
        <p:spPr>
          <a:xfrm>
            <a:off x="4708977" y="4883546"/>
            <a:ext cx="946729" cy="947071"/>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cs typeface="+mn-ea"/>
              <a:sym typeface="+mn-lt"/>
            </a:endParaRPr>
          </a:p>
        </p:txBody>
      </p:sp>
      <p:sp>
        <p:nvSpPr>
          <p:cNvPr id="13" name="椭圆 12"/>
          <p:cNvSpPr/>
          <p:nvPr/>
        </p:nvSpPr>
        <p:spPr>
          <a:xfrm>
            <a:off x="2718093" y="4866609"/>
            <a:ext cx="946729" cy="947071"/>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cs typeface="+mn-ea"/>
              <a:sym typeface="+mn-lt"/>
            </a:endParaRPr>
          </a:p>
        </p:txBody>
      </p:sp>
      <p:sp>
        <p:nvSpPr>
          <p:cNvPr id="14" name="TextBox 13"/>
          <p:cNvSpPr txBox="1"/>
          <p:nvPr/>
        </p:nvSpPr>
        <p:spPr>
          <a:xfrm>
            <a:off x="2367288" y="1869255"/>
            <a:ext cx="1220841" cy="415494"/>
          </a:xfrm>
          <a:prstGeom prst="rect">
            <a:avLst/>
          </a:prstGeom>
          <a:noFill/>
        </p:spPr>
        <p:txBody>
          <a:bodyPr wrap="none" lIns="121917" tIns="60958" rIns="121917" bIns="60958" rtlCol="0">
            <a:spAutoFit/>
          </a:bodyPr>
          <a:lstStyle/>
          <a:p>
            <a:pPr algn="ctr"/>
            <a:r>
              <a:rPr lang="zh-CN" altLang="en-US" sz="1900" b="1" dirty="0">
                <a:solidFill>
                  <a:schemeClr val="tx1">
                    <a:lumMod val="65000"/>
                    <a:lumOff val="35000"/>
                  </a:schemeClr>
                </a:solidFill>
                <a:latin typeface="+mn-lt"/>
                <a:ea typeface="+mn-ea"/>
                <a:cs typeface="+mn-ea"/>
                <a:sym typeface="+mn-lt"/>
              </a:rPr>
              <a:t>管理成本</a:t>
            </a:r>
          </a:p>
        </p:txBody>
      </p:sp>
      <p:sp>
        <p:nvSpPr>
          <p:cNvPr id="15" name="TextBox 14"/>
          <p:cNvSpPr txBox="1"/>
          <p:nvPr/>
        </p:nvSpPr>
        <p:spPr>
          <a:xfrm>
            <a:off x="6458995" y="3224910"/>
            <a:ext cx="1220841" cy="415494"/>
          </a:xfrm>
          <a:prstGeom prst="rect">
            <a:avLst/>
          </a:prstGeom>
          <a:noFill/>
        </p:spPr>
        <p:txBody>
          <a:bodyPr wrap="none" lIns="121917" tIns="60958" rIns="121917" bIns="60958" rtlCol="0">
            <a:spAutoFit/>
          </a:bodyPr>
          <a:lstStyle/>
          <a:p>
            <a:r>
              <a:rPr lang="zh-CN" altLang="en-US" sz="1900" b="1" dirty="0">
                <a:solidFill>
                  <a:schemeClr val="tx1">
                    <a:lumMod val="65000"/>
                    <a:lumOff val="35000"/>
                  </a:schemeClr>
                </a:solidFill>
                <a:latin typeface="+mn-lt"/>
                <a:ea typeface="+mn-ea"/>
                <a:cs typeface="+mn-ea"/>
                <a:sym typeface="+mn-lt"/>
              </a:rPr>
              <a:t>其他成本</a:t>
            </a:r>
          </a:p>
        </p:txBody>
      </p:sp>
      <p:sp>
        <p:nvSpPr>
          <p:cNvPr id="16" name="TextBox 15"/>
          <p:cNvSpPr txBox="1"/>
          <p:nvPr/>
        </p:nvSpPr>
        <p:spPr>
          <a:xfrm>
            <a:off x="5783539" y="5228087"/>
            <a:ext cx="1220841" cy="415494"/>
          </a:xfrm>
          <a:prstGeom prst="rect">
            <a:avLst/>
          </a:prstGeom>
          <a:noFill/>
        </p:spPr>
        <p:txBody>
          <a:bodyPr wrap="none" lIns="121917" tIns="60958" rIns="121917" bIns="60958" rtlCol="0">
            <a:spAutoFit/>
          </a:bodyPr>
          <a:lstStyle/>
          <a:p>
            <a:r>
              <a:rPr lang="zh-CN" altLang="en-US" sz="1900" b="1" dirty="0">
                <a:solidFill>
                  <a:schemeClr val="tx1">
                    <a:lumMod val="65000"/>
                    <a:lumOff val="35000"/>
                  </a:schemeClr>
                </a:solidFill>
                <a:latin typeface="+mn-lt"/>
                <a:ea typeface="+mn-ea"/>
                <a:cs typeface="+mn-ea"/>
                <a:sym typeface="+mn-lt"/>
              </a:rPr>
              <a:t>人员成本</a:t>
            </a:r>
          </a:p>
        </p:txBody>
      </p:sp>
      <p:sp>
        <p:nvSpPr>
          <p:cNvPr id="17" name="TextBox 16"/>
          <p:cNvSpPr txBox="1"/>
          <p:nvPr/>
        </p:nvSpPr>
        <p:spPr>
          <a:xfrm>
            <a:off x="657086" y="3269558"/>
            <a:ext cx="1220841" cy="415494"/>
          </a:xfrm>
          <a:prstGeom prst="rect">
            <a:avLst/>
          </a:prstGeom>
          <a:noFill/>
        </p:spPr>
        <p:txBody>
          <a:bodyPr wrap="none" lIns="121917" tIns="60958" rIns="121917" bIns="60958" rtlCol="0">
            <a:spAutoFit/>
          </a:bodyPr>
          <a:lstStyle/>
          <a:p>
            <a:pPr algn="ctr"/>
            <a:r>
              <a:rPr lang="zh-CN" altLang="en-US" sz="1900" b="1" dirty="0">
                <a:solidFill>
                  <a:schemeClr val="tx1">
                    <a:lumMod val="65000"/>
                    <a:lumOff val="35000"/>
                  </a:schemeClr>
                </a:solidFill>
                <a:latin typeface="+mn-lt"/>
                <a:ea typeface="+mn-ea"/>
                <a:cs typeface="+mn-ea"/>
                <a:sym typeface="+mn-lt"/>
              </a:rPr>
              <a:t>办公成本</a:t>
            </a:r>
          </a:p>
        </p:txBody>
      </p:sp>
      <p:sp>
        <p:nvSpPr>
          <p:cNvPr id="18" name="TextBox 17"/>
          <p:cNvSpPr txBox="1"/>
          <p:nvPr/>
        </p:nvSpPr>
        <p:spPr>
          <a:xfrm>
            <a:off x="1337705" y="5161614"/>
            <a:ext cx="1220841" cy="415494"/>
          </a:xfrm>
          <a:prstGeom prst="rect">
            <a:avLst/>
          </a:prstGeom>
          <a:noFill/>
        </p:spPr>
        <p:txBody>
          <a:bodyPr wrap="none" lIns="121917" tIns="60958" rIns="121917" bIns="60958" rtlCol="0">
            <a:spAutoFit/>
          </a:bodyPr>
          <a:lstStyle/>
          <a:p>
            <a:pPr algn="ctr"/>
            <a:r>
              <a:rPr lang="zh-CN" altLang="en-US" sz="1900" b="1" dirty="0">
                <a:solidFill>
                  <a:schemeClr val="tx1">
                    <a:lumMod val="65000"/>
                    <a:lumOff val="35000"/>
                  </a:schemeClr>
                </a:solidFill>
                <a:latin typeface="+mn-lt"/>
                <a:ea typeface="+mn-ea"/>
                <a:cs typeface="+mn-ea"/>
                <a:sym typeface="+mn-lt"/>
              </a:rPr>
              <a:t>营销成本</a:t>
            </a:r>
          </a:p>
        </p:txBody>
      </p:sp>
      <p:grpSp>
        <p:nvGrpSpPr>
          <p:cNvPr id="19" name="组合 18"/>
          <p:cNvGrpSpPr/>
          <p:nvPr/>
        </p:nvGrpSpPr>
        <p:grpSpPr>
          <a:xfrm>
            <a:off x="8214520" y="1700551"/>
            <a:ext cx="2769239" cy="576848"/>
            <a:chOff x="814328" y="3219334"/>
            <a:chExt cx="2077200" cy="432536"/>
          </a:xfrm>
        </p:grpSpPr>
        <p:grpSp>
          <p:nvGrpSpPr>
            <p:cNvPr id="20" name="组合 19"/>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2" name="圆角矩形 21"/>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圆角矩形 22"/>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1" name="TextBox 20"/>
            <p:cNvSpPr txBox="1"/>
            <p:nvPr/>
          </p:nvSpPr>
          <p:spPr>
            <a:xfrm>
              <a:off x="831250" y="3331792"/>
              <a:ext cx="1999302" cy="16154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C00000"/>
                  </a:solidFill>
                  <a:latin typeface="+mn-lt"/>
                  <a:ea typeface="+mn-ea"/>
                  <a:cs typeface="+mn-ea"/>
                  <a:sym typeface="+mn-lt"/>
                </a:rPr>
                <a:t>点击输入标题文本</a:t>
              </a:r>
            </a:p>
          </p:txBody>
        </p:sp>
      </p:grpSp>
      <p:sp>
        <p:nvSpPr>
          <p:cNvPr id="24" name="TextBox 23"/>
          <p:cNvSpPr txBox="1"/>
          <p:nvPr/>
        </p:nvSpPr>
        <p:spPr>
          <a:xfrm>
            <a:off x="7919173" y="2673351"/>
            <a:ext cx="3359937" cy="1023353"/>
          </a:xfrm>
          <a:prstGeom prst="rect">
            <a:avLst/>
          </a:prstGeom>
          <a:noFill/>
        </p:spPr>
        <p:txBody>
          <a:bodyPr wrap="square" lIns="121917" tIns="60958" rIns="121917" bIns="60958" rtlCol="0">
            <a:spAutoFit/>
          </a:bodyPr>
          <a:lstStyle/>
          <a:p>
            <a:pPr>
              <a:lnSpc>
                <a:spcPct val="130000"/>
              </a:lnSpc>
              <a:defRPr/>
            </a:pPr>
            <a:r>
              <a:rPr lang="en-US" altLang="zh-CN" sz="1500" dirty="0">
                <a:latin typeface="+mn-lt"/>
                <a:ea typeface="+mn-ea"/>
                <a:cs typeface="+mn-ea"/>
                <a:sym typeface="+mn-lt"/>
              </a:rPr>
              <a:t>01</a:t>
            </a:r>
            <a:r>
              <a:rPr lang="zh-CN" altLang="en-US" sz="1500" dirty="0">
                <a:latin typeface="+mn-lt"/>
                <a:ea typeface="+mn-ea"/>
                <a:cs typeface="+mn-ea"/>
                <a:sym typeface="+mn-lt"/>
              </a:rPr>
              <a:t>、点击输入简要文字内容，文字内容需概括精炼，不用多余的文字修饰，言简意赅的说明分项内容</a:t>
            </a:r>
            <a:r>
              <a:rPr lang="en-US" altLang="zh-CN" sz="1500" dirty="0">
                <a:latin typeface="+mn-lt"/>
                <a:ea typeface="+mn-ea"/>
                <a:cs typeface="+mn-ea"/>
                <a:sym typeface="+mn-lt"/>
              </a:rPr>
              <a:t>……</a:t>
            </a:r>
            <a:endParaRPr lang="zh-CN" altLang="en-US" sz="1500" dirty="0">
              <a:latin typeface="+mn-lt"/>
              <a:ea typeface="+mn-ea"/>
              <a:cs typeface="+mn-ea"/>
              <a:sym typeface="+mn-lt"/>
            </a:endParaRPr>
          </a:p>
        </p:txBody>
      </p:sp>
      <p:sp>
        <p:nvSpPr>
          <p:cNvPr id="25" name="TextBox 24"/>
          <p:cNvSpPr txBox="1"/>
          <p:nvPr/>
        </p:nvSpPr>
        <p:spPr>
          <a:xfrm>
            <a:off x="7919173" y="3770670"/>
            <a:ext cx="3359937" cy="1023353"/>
          </a:xfrm>
          <a:prstGeom prst="rect">
            <a:avLst/>
          </a:prstGeom>
          <a:noFill/>
        </p:spPr>
        <p:txBody>
          <a:bodyPr wrap="square" lIns="121917" tIns="60958" rIns="121917" bIns="60958" rtlCol="0">
            <a:spAutoFit/>
          </a:bodyPr>
          <a:lstStyle/>
          <a:p>
            <a:pPr>
              <a:lnSpc>
                <a:spcPct val="130000"/>
              </a:lnSpc>
              <a:defRPr/>
            </a:pPr>
            <a:r>
              <a:rPr lang="en-US" altLang="zh-CN" sz="1500" dirty="0">
                <a:latin typeface="+mn-lt"/>
                <a:ea typeface="+mn-ea"/>
                <a:cs typeface="+mn-ea"/>
                <a:sym typeface="+mn-lt"/>
              </a:rPr>
              <a:t>02</a:t>
            </a:r>
            <a:r>
              <a:rPr lang="zh-CN" altLang="en-US" sz="1500" dirty="0">
                <a:latin typeface="+mn-lt"/>
                <a:ea typeface="+mn-ea"/>
                <a:cs typeface="+mn-ea"/>
                <a:sym typeface="+mn-lt"/>
              </a:rPr>
              <a:t>、点击输入简要文字内容，文字内容需概括精炼，不用多余的文字修饰，言简意赅的说明分项内容</a:t>
            </a:r>
            <a:r>
              <a:rPr lang="en-US" altLang="zh-CN" sz="1500" dirty="0">
                <a:latin typeface="+mn-lt"/>
                <a:ea typeface="+mn-ea"/>
                <a:cs typeface="+mn-ea"/>
                <a:sym typeface="+mn-lt"/>
              </a:rPr>
              <a:t>……</a:t>
            </a:r>
            <a:endParaRPr lang="zh-CN" altLang="en-US" sz="1500" dirty="0">
              <a:latin typeface="+mn-lt"/>
              <a:ea typeface="+mn-ea"/>
              <a:cs typeface="+mn-ea"/>
              <a:sym typeface="+mn-lt"/>
            </a:endParaRPr>
          </a:p>
        </p:txBody>
      </p:sp>
      <p:sp>
        <p:nvSpPr>
          <p:cNvPr id="26" name="TextBox 25"/>
          <p:cNvSpPr txBox="1"/>
          <p:nvPr/>
        </p:nvSpPr>
        <p:spPr>
          <a:xfrm>
            <a:off x="7919173" y="4923065"/>
            <a:ext cx="3359937" cy="1023353"/>
          </a:xfrm>
          <a:prstGeom prst="rect">
            <a:avLst/>
          </a:prstGeom>
          <a:noFill/>
        </p:spPr>
        <p:txBody>
          <a:bodyPr wrap="square" lIns="121917" tIns="60958" rIns="121917" bIns="60958" rtlCol="0">
            <a:spAutoFit/>
          </a:bodyPr>
          <a:lstStyle/>
          <a:p>
            <a:pPr>
              <a:lnSpc>
                <a:spcPct val="130000"/>
              </a:lnSpc>
              <a:defRPr/>
            </a:pPr>
            <a:r>
              <a:rPr lang="en-US" altLang="zh-CN" sz="1500" dirty="0">
                <a:latin typeface="+mn-lt"/>
                <a:ea typeface="+mn-ea"/>
                <a:cs typeface="+mn-ea"/>
                <a:sym typeface="+mn-lt"/>
              </a:rPr>
              <a:t>03</a:t>
            </a:r>
            <a:r>
              <a:rPr lang="zh-CN" altLang="en-US" sz="1500" dirty="0">
                <a:latin typeface="+mn-lt"/>
                <a:ea typeface="+mn-ea"/>
                <a:cs typeface="+mn-ea"/>
                <a:sym typeface="+mn-lt"/>
              </a:rPr>
              <a:t>、点击输入简要文字内容，文字内容需概括精炼，不用多余的文字修饰，言简意赅的说明分项内容</a:t>
            </a:r>
            <a:r>
              <a:rPr lang="en-US" altLang="zh-CN" sz="1500" dirty="0">
                <a:latin typeface="+mn-lt"/>
                <a:ea typeface="+mn-ea"/>
                <a:cs typeface="+mn-ea"/>
                <a:sym typeface="+mn-lt"/>
              </a:rPr>
              <a:t>……</a:t>
            </a:r>
            <a:endParaRPr lang="zh-CN" altLang="en-US" sz="1500" dirty="0">
              <a:latin typeface="+mn-lt"/>
              <a:ea typeface="+mn-ea"/>
              <a:cs typeface="+mn-ea"/>
              <a:sym typeface="+mn-lt"/>
            </a:endParaRPr>
          </a:p>
        </p:txBody>
      </p:sp>
      <p:sp>
        <p:nvSpPr>
          <p:cNvPr id="27" name="TextBox 26"/>
          <p:cNvSpPr txBox="1"/>
          <p:nvPr/>
        </p:nvSpPr>
        <p:spPr>
          <a:xfrm>
            <a:off x="3732128" y="1935513"/>
            <a:ext cx="895029" cy="328371"/>
          </a:xfrm>
          <a:prstGeom prst="rect">
            <a:avLst/>
          </a:prstGeom>
          <a:noFill/>
        </p:spPr>
        <p:txBody>
          <a:bodyPr wrap="square" lIns="0" tIns="0" rIns="0" bIns="0" rtlCol="0">
            <a:spAutoFit/>
          </a:bodyPr>
          <a:lstStyle/>
          <a:p>
            <a:pPr algn="ctr"/>
            <a:r>
              <a:rPr lang="en-US" altLang="zh-CN" sz="2100" b="1" dirty="0">
                <a:solidFill>
                  <a:schemeClr val="bg1"/>
                </a:solidFill>
                <a:latin typeface="+mn-lt"/>
                <a:ea typeface="+mn-ea"/>
                <a:cs typeface="+mn-ea"/>
                <a:sym typeface="+mn-lt"/>
              </a:rPr>
              <a:t>20%</a:t>
            </a:r>
            <a:endParaRPr lang="zh-CN" altLang="en-US" sz="2100" b="1" dirty="0">
              <a:solidFill>
                <a:schemeClr val="bg1"/>
              </a:solidFill>
              <a:latin typeface="+mn-lt"/>
              <a:ea typeface="+mn-ea"/>
              <a:cs typeface="+mn-ea"/>
              <a:sym typeface="+mn-lt"/>
            </a:endParaRPr>
          </a:p>
        </p:txBody>
      </p:sp>
      <p:sp>
        <p:nvSpPr>
          <p:cNvPr id="28" name="TextBox 27"/>
          <p:cNvSpPr txBox="1"/>
          <p:nvPr/>
        </p:nvSpPr>
        <p:spPr>
          <a:xfrm>
            <a:off x="2082679" y="3271930"/>
            <a:ext cx="895029" cy="328371"/>
          </a:xfrm>
          <a:prstGeom prst="rect">
            <a:avLst/>
          </a:prstGeom>
          <a:noFill/>
        </p:spPr>
        <p:txBody>
          <a:bodyPr wrap="square" lIns="0" tIns="0" rIns="0" bIns="0" rtlCol="0">
            <a:spAutoFit/>
          </a:bodyPr>
          <a:lstStyle/>
          <a:p>
            <a:pPr algn="ctr"/>
            <a:r>
              <a:rPr lang="en-US" altLang="zh-CN" sz="2100" b="1" dirty="0">
                <a:solidFill>
                  <a:schemeClr val="bg1"/>
                </a:solidFill>
                <a:latin typeface="+mn-lt"/>
                <a:ea typeface="+mn-ea"/>
                <a:cs typeface="+mn-ea"/>
                <a:sym typeface="+mn-lt"/>
              </a:rPr>
              <a:t>15%</a:t>
            </a:r>
            <a:endParaRPr lang="zh-CN" altLang="en-US" sz="2100" b="1" dirty="0">
              <a:solidFill>
                <a:schemeClr val="bg1"/>
              </a:solidFill>
              <a:latin typeface="+mn-lt"/>
              <a:ea typeface="+mn-ea"/>
              <a:cs typeface="+mn-ea"/>
              <a:sym typeface="+mn-lt"/>
            </a:endParaRPr>
          </a:p>
        </p:txBody>
      </p:sp>
      <p:sp>
        <p:nvSpPr>
          <p:cNvPr id="29" name="TextBox 28"/>
          <p:cNvSpPr txBox="1"/>
          <p:nvPr/>
        </p:nvSpPr>
        <p:spPr>
          <a:xfrm>
            <a:off x="5390199" y="3271930"/>
            <a:ext cx="895029" cy="328371"/>
          </a:xfrm>
          <a:prstGeom prst="rect">
            <a:avLst/>
          </a:prstGeom>
          <a:noFill/>
        </p:spPr>
        <p:txBody>
          <a:bodyPr wrap="square" lIns="0" tIns="0" rIns="0" bIns="0" rtlCol="0">
            <a:spAutoFit/>
          </a:bodyPr>
          <a:lstStyle/>
          <a:p>
            <a:pPr algn="ctr"/>
            <a:r>
              <a:rPr lang="en-US" altLang="zh-CN" sz="2100" b="1" dirty="0">
                <a:solidFill>
                  <a:schemeClr val="bg1"/>
                </a:solidFill>
                <a:latin typeface="+mn-lt"/>
                <a:ea typeface="+mn-ea"/>
                <a:cs typeface="+mn-ea"/>
                <a:sym typeface="+mn-lt"/>
              </a:rPr>
              <a:t>10%</a:t>
            </a:r>
            <a:endParaRPr lang="zh-CN" altLang="en-US" sz="2100" b="1" dirty="0">
              <a:solidFill>
                <a:schemeClr val="bg1"/>
              </a:solidFill>
              <a:latin typeface="+mn-lt"/>
              <a:ea typeface="+mn-ea"/>
              <a:cs typeface="+mn-ea"/>
              <a:sym typeface="+mn-lt"/>
            </a:endParaRPr>
          </a:p>
        </p:txBody>
      </p:sp>
      <p:sp>
        <p:nvSpPr>
          <p:cNvPr id="30" name="TextBox 29"/>
          <p:cNvSpPr txBox="1"/>
          <p:nvPr/>
        </p:nvSpPr>
        <p:spPr>
          <a:xfrm>
            <a:off x="2743942" y="5192895"/>
            <a:ext cx="895029" cy="328371"/>
          </a:xfrm>
          <a:prstGeom prst="rect">
            <a:avLst/>
          </a:prstGeom>
          <a:noFill/>
        </p:spPr>
        <p:txBody>
          <a:bodyPr wrap="square" lIns="0" tIns="0" rIns="0" bIns="0" rtlCol="0">
            <a:spAutoFit/>
          </a:bodyPr>
          <a:lstStyle/>
          <a:p>
            <a:pPr algn="ctr"/>
            <a:r>
              <a:rPr lang="en-US" altLang="zh-CN" sz="2100" b="1" dirty="0">
                <a:solidFill>
                  <a:schemeClr val="bg1"/>
                </a:solidFill>
                <a:latin typeface="+mn-lt"/>
                <a:ea typeface="+mn-ea"/>
                <a:cs typeface="+mn-ea"/>
                <a:sym typeface="+mn-lt"/>
              </a:rPr>
              <a:t>35%</a:t>
            </a:r>
            <a:endParaRPr lang="zh-CN" altLang="en-US" sz="2100" b="1" dirty="0">
              <a:solidFill>
                <a:schemeClr val="bg1"/>
              </a:solidFill>
              <a:latin typeface="+mn-lt"/>
              <a:ea typeface="+mn-ea"/>
              <a:cs typeface="+mn-ea"/>
              <a:sym typeface="+mn-lt"/>
            </a:endParaRPr>
          </a:p>
        </p:txBody>
      </p:sp>
      <p:sp>
        <p:nvSpPr>
          <p:cNvPr id="31" name="TextBox 30"/>
          <p:cNvSpPr txBox="1"/>
          <p:nvPr/>
        </p:nvSpPr>
        <p:spPr>
          <a:xfrm>
            <a:off x="4726815" y="5202660"/>
            <a:ext cx="895029" cy="328371"/>
          </a:xfrm>
          <a:prstGeom prst="rect">
            <a:avLst/>
          </a:prstGeom>
          <a:noFill/>
        </p:spPr>
        <p:txBody>
          <a:bodyPr wrap="square" lIns="0" tIns="0" rIns="0" bIns="0" rtlCol="0">
            <a:spAutoFit/>
          </a:bodyPr>
          <a:lstStyle/>
          <a:p>
            <a:pPr algn="ctr"/>
            <a:r>
              <a:rPr lang="en-US" altLang="zh-CN" sz="2100" b="1" dirty="0">
                <a:solidFill>
                  <a:schemeClr val="bg1"/>
                </a:solidFill>
                <a:latin typeface="+mn-lt"/>
                <a:ea typeface="+mn-ea"/>
                <a:cs typeface="+mn-ea"/>
                <a:sym typeface="+mn-lt"/>
              </a:rPr>
              <a:t>20%</a:t>
            </a:r>
            <a:endParaRPr lang="zh-CN" altLang="en-US" sz="2100" b="1" dirty="0">
              <a:solidFill>
                <a:schemeClr val="bg1"/>
              </a:solidFill>
              <a:latin typeface="+mn-lt"/>
              <a:ea typeface="+mn-ea"/>
              <a:cs typeface="+mn-ea"/>
              <a:sym typeface="+mn-lt"/>
            </a:endParaRPr>
          </a:p>
        </p:txBody>
      </p:sp>
      <p:sp>
        <p:nvSpPr>
          <p:cNvPr id="32" name="TextBox 31"/>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33" name="组合 32"/>
          <p:cNvGrpSpPr/>
          <p:nvPr/>
        </p:nvGrpSpPr>
        <p:grpSpPr>
          <a:xfrm>
            <a:off x="709536" y="225152"/>
            <a:ext cx="705150" cy="704208"/>
            <a:chOff x="730802" y="225152"/>
            <a:chExt cx="705150" cy="704208"/>
          </a:xfrm>
        </p:grpSpPr>
        <p:grpSp>
          <p:nvGrpSpPr>
            <p:cNvPr id="34" name="组合 33"/>
            <p:cNvGrpSpPr/>
            <p:nvPr/>
          </p:nvGrpSpPr>
          <p:grpSpPr>
            <a:xfrm>
              <a:off x="730802" y="225152"/>
              <a:ext cx="705150" cy="704208"/>
              <a:chOff x="2187816" y="1972391"/>
              <a:chExt cx="849600" cy="848465"/>
            </a:xfrm>
          </p:grpSpPr>
          <p:sp>
            <p:nvSpPr>
              <p:cNvPr id="36"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37" name="椭圆 36"/>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35" name="矩形 34"/>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5</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6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p:tgtEl>
                                              <p:spTgt spid="14"/>
                                            </p:tgtEl>
                                            <p:attrNameLst>
                                              <p:attrName>ppt_x</p:attrName>
                                            </p:attrNameLst>
                                          </p:cBhvr>
                                          <p:tavLst>
                                            <p:tav tm="0">
                                              <p:val>
                                                <p:strVal val="#ppt_x+#ppt_w*1.125000"/>
                                              </p:val>
                                            </p:tav>
                                            <p:tav tm="100000">
                                              <p:val>
                                                <p:strVal val="#ppt_x"/>
                                              </p:val>
                                            </p:tav>
                                          </p:tavLst>
                                        </p:anim>
                                        <p:animEffect transition="in" filter="wipe(left)">
                                          <p:cBhvr>
                                            <p:cTn id="61" dur="500"/>
                                            <p:tgtEl>
                                              <p:spTgt spid="14"/>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ppt_x</p:attrName>
                                            </p:attrNameLst>
                                          </p:cBhvr>
                                          <p:tavLst>
                                            <p:tav tm="0">
                                              <p:val>
                                                <p:strVal val="#ppt_x+#ppt_w*1.125000"/>
                                              </p:val>
                                            </p:tav>
                                            <p:tav tm="100000">
                                              <p:val>
                                                <p:strVal val="#ppt_x"/>
                                              </p:val>
                                            </p:tav>
                                          </p:tavLst>
                                        </p:anim>
                                        <p:animEffect transition="in" filter="wipe(left)">
                                          <p:cBhvr>
                                            <p:cTn id="65" dur="500"/>
                                            <p:tgtEl>
                                              <p:spTgt spid="17"/>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p:tgtEl>
                                              <p:spTgt spid="18"/>
                                            </p:tgtEl>
                                            <p:attrNameLst>
                                              <p:attrName>ppt_x</p:attrName>
                                            </p:attrNameLst>
                                          </p:cBhvr>
                                          <p:tavLst>
                                            <p:tav tm="0">
                                              <p:val>
                                                <p:strVal val="#ppt_x+#ppt_w*1.125000"/>
                                              </p:val>
                                            </p:tav>
                                            <p:tav tm="100000">
                                              <p:val>
                                                <p:strVal val="#ppt_x"/>
                                              </p:val>
                                            </p:tav>
                                          </p:tavLst>
                                        </p:anim>
                                        <p:animEffect transition="in" filter="wipe(left)">
                                          <p:cBhvr>
                                            <p:cTn id="69" dur="500"/>
                                            <p:tgtEl>
                                              <p:spTgt spid="18"/>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ppt_x</p:attrName>
                                            </p:attrNameLst>
                                          </p:cBhvr>
                                          <p:tavLst>
                                            <p:tav tm="0">
                                              <p:val>
                                                <p:strVal val="#ppt_x-#ppt_w*1.125000"/>
                                              </p:val>
                                            </p:tav>
                                            <p:tav tm="100000">
                                              <p:val>
                                                <p:strVal val="#ppt_x"/>
                                              </p:val>
                                            </p:tav>
                                          </p:tavLst>
                                        </p:anim>
                                        <p:animEffect transition="in" filter="wipe(right)">
                                          <p:cBhvr>
                                            <p:cTn id="73" dur="500"/>
                                            <p:tgtEl>
                                              <p:spTgt spid="15"/>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p:tgtEl>
                                              <p:spTgt spid="16"/>
                                            </p:tgtEl>
                                            <p:attrNameLst>
                                              <p:attrName>ppt_x</p:attrName>
                                            </p:attrNameLst>
                                          </p:cBhvr>
                                          <p:tavLst>
                                            <p:tav tm="0">
                                              <p:val>
                                                <p:strVal val="#ppt_x-#ppt_w*1.125000"/>
                                              </p:val>
                                            </p:tav>
                                            <p:tav tm="100000">
                                              <p:val>
                                                <p:strVal val="#ppt_x"/>
                                              </p:val>
                                            </p:tav>
                                          </p:tavLst>
                                        </p:anim>
                                        <p:animEffect transition="in" filter="wipe(right)">
                                          <p:cBhvr>
                                            <p:cTn id="77" dur="500"/>
                                            <p:tgtEl>
                                              <p:spTgt spid="16"/>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anim calcmode="lin" valueType="num">
                                          <p:cBhvr>
                                            <p:cTn id="82" dur="500" fill="hold"/>
                                            <p:tgtEl>
                                              <p:spTgt spid="19"/>
                                            </p:tgtEl>
                                            <p:attrNameLst>
                                              <p:attrName>ppt_x</p:attrName>
                                            </p:attrNameLst>
                                          </p:cBhvr>
                                          <p:tavLst>
                                            <p:tav tm="0">
                                              <p:val>
                                                <p:strVal val="#ppt_x"/>
                                              </p:val>
                                            </p:tav>
                                            <p:tav tm="100000">
                                              <p:val>
                                                <p:strVal val="#ppt_x"/>
                                              </p:val>
                                            </p:tav>
                                          </p:tavLst>
                                        </p:anim>
                                        <p:anim calcmode="lin" valueType="num">
                                          <p:cBhvr>
                                            <p:cTn id="83" dur="500" fill="hold"/>
                                            <p:tgtEl>
                                              <p:spTgt spid="19"/>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up)">
                                          <p:cBhvr>
                                            <p:cTn id="87" dur="500"/>
                                            <p:tgtEl>
                                              <p:spTgt spid="24"/>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5"/>
                                            </p:tgtEl>
                                            <p:attrNameLst>
                                              <p:attrName>style.visibility</p:attrName>
                                            </p:attrNameLst>
                                          </p:cBhvr>
                                          <p:to>
                                            <p:strVal val="visible"/>
                                          </p:to>
                                        </p:set>
                                        <p:animEffect transition="in" filter="wipe(up)">
                                          <p:cBhvr>
                                            <p:cTn id="90" dur="500"/>
                                            <p:tgtEl>
                                              <p:spTgt spid="25"/>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6"/>
                                            </p:tgtEl>
                                            <p:attrNameLst>
                                              <p:attrName>style.visibility</p:attrName>
                                            </p:attrNameLst>
                                          </p:cBhvr>
                                          <p:to>
                                            <p:strVal val="visible"/>
                                          </p:to>
                                        </p:set>
                                        <p:animEffect transition="in" filter="wipe(up)">
                                          <p:cBhvr>
                                            <p:cTn id="93" dur="500"/>
                                            <p:tgtEl>
                                              <p:spTgt spid="26"/>
                                            </p:tgtEl>
                                          </p:cBhvr>
                                        </p:animEffect>
                                      </p:childTnLst>
                                    </p:cTn>
                                  </p:par>
                                </p:childTnLst>
                              </p:cTn>
                            </p:par>
                            <p:par>
                              <p:cTn id="94" fill="hold">
                                <p:stCondLst>
                                  <p:cond delay="45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p:bldP spid="15" grpId="0"/>
          <p:bldP spid="16" grpId="0"/>
          <p:bldP spid="17" grpId="0"/>
          <p:bldP spid="18" grpId="0"/>
          <p:bldP spid="24" grpId="0"/>
          <p:bldP spid="25" grpId="0"/>
          <p:bldP spid="26" grpId="0"/>
          <p:bldP spid="27" grpId="0"/>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p:tgtEl>
                                              <p:spTgt spid="14"/>
                                            </p:tgtEl>
                                            <p:attrNameLst>
                                              <p:attrName>ppt_x</p:attrName>
                                            </p:attrNameLst>
                                          </p:cBhvr>
                                          <p:tavLst>
                                            <p:tav tm="0">
                                              <p:val>
                                                <p:strVal val="#ppt_x+#ppt_w*1.125000"/>
                                              </p:val>
                                            </p:tav>
                                            <p:tav tm="100000">
                                              <p:val>
                                                <p:strVal val="#ppt_x"/>
                                              </p:val>
                                            </p:tav>
                                          </p:tavLst>
                                        </p:anim>
                                        <p:animEffect transition="in" filter="wipe(left)">
                                          <p:cBhvr>
                                            <p:cTn id="61" dur="500"/>
                                            <p:tgtEl>
                                              <p:spTgt spid="14"/>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ppt_x</p:attrName>
                                            </p:attrNameLst>
                                          </p:cBhvr>
                                          <p:tavLst>
                                            <p:tav tm="0">
                                              <p:val>
                                                <p:strVal val="#ppt_x+#ppt_w*1.125000"/>
                                              </p:val>
                                            </p:tav>
                                            <p:tav tm="100000">
                                              <p:val>
                                                <p:strVal val="#ppt_x"/>
                                              </p:val>
                                            </p:tav>
                                          </p:tavLst>
                                        </p:anim>
                                        <p:animEffect transition="in" filter="wipe(left)">
                                          <p:cBhvr>
                                            <p:cTn id="65" dur="500"/>
                                            <p:tgtEl>
                                              <p:spTgt spid="17"/>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p:tgtEl>
                                              <p:spTgt spid="18"/>
                                            </p:tgtEl>
                                            <p:attrNameLst>
                                              <p:attrName>ppt_x</p:attrName>
                                            </p:attrNameLst>
                                          </p:cBhvr>
                                          <p:tavLst>
                                            <p:tav tm="0">
                                              <p:val>
                                                <p:strVal val="#ppt_x+#ppt_w*1.125000"/>
                                              </p:val>
                                            </p:tav>
                                            <p:tav tm="100000">
                                              <p:val>
                                                <p:strVal val="#ppt_x"/>
                                              </p:val>
                                            </p:tav>
                                          </p:tavLst>
                                        </p:anim>
                                        <p:animEffect transition="in" filter="wipe(left)">
                                          <p:cBhvr>
                                            <p:cTn id="69" dur="500"/>
                                            <p:tgtEl>
                                              <p:spTgt spid="18"/>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ppt_x</p:attrName>
                                            </p:attrNameLst>
                                          </p:cBhvr>
                                          <p:tavLst>
                                            <p:tav tm="0">
                                              <p:val>
                                                <p:strVal val="#ppt_x-#ppt_w*1.125000"/>
                                              </p:val>
                                            </p:tav>
                                            <p:tav tm="100000">
                                              <p:val>
                                                <p:strVal val="#ppt_x"/>
                                              </p:val>
                                            </p:tav>
                                          </p:tavLst>
                                        </p:anim>
                                        <p:animEffect transition="in" filter="wipe(right)">
                                          <p:cBhvr>
                                            <p:cTn id="73" dur="500"/>
                                            <p:tgtEl>
                                              <p:spTgt spid="15"/>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p:tgtEl>
                                              <p:spTgt spid="16"/>
                                            </p:tgtEl>
                                            <p:attrNameLst>
                                              <p:attrName>ppt_x</p:attrName>
                                            </p:attrNameLst>
                                          </p:cBhvr>
                                          <p:tavLst>
                                            <p:tav tm="0">
                                              <p:val>
                                                <p:strVal val="#ppt_x-#ppt_w*1.125000"/>
                                              </p:val>
                                            </p:tav>
                                            <p:tav tm="100000">
                                              <p:val>
                                                <p:strVal val="#ppt_x"/>
                                              </p:val>
                                            </p:tav>
                                          </p:tavLst>
                                        </p:anim>
                                        <p:animEffect transition="in" filter="wipe(right)">
                                          <p:cBhvr>
                                            <p:cTn id="77" dur="500"/>
                                            <p:tgtEl>
                                              <p:spTgt spid="16"/>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anim calcmode="lin" valueType="num">
                                          <p:cBhvr>
                                            <p:cTn id="82" dur="500" fill="hold"/>
                                            <p:tgtEl>
                                              <p:spTgt spid="19"/>
                                            </p:tgtEl>
                                            <p:attrNameLst>
                                              <p:attrName>ppt_x</p:attrName>
                                            </p:attrNameLst>
                                          </p:cBhvr>
                                          <p:tavLst>
                                            <p:tav tm="0">
                                              <p:val>
                                                <p:strVal val="#ppt_x"/>
                                              </p:val>
                                            </p:tav>
                                            <p:tav tm="100000">
                                              <p:val>
                                                <p:strVal val="#ppt_x"/>
                                              </p:val>
                                            </p:tav>
                                          </p:tavLst>
                                        </p:anim>
                                        <p:anim calcmode="lin" valueType="num">
                                          <p:cBhvr>
                                            <p:cTn id="83" dur="500" fill="hold"/>
                                            <p:tgtEl>
                                              <p:spTgt spid="19"/>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up)">
                                          <p:cBhvr>
                                            <p:cTn id="87" dur="500"/>
                                            <p:tgtEl>
                                              <p:spTgt spid="24"/>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5"/>
                                            </p:tgtEl>
                                            <p:attrNameLst>
                                              <p:attrName>style.visibility</p:attrName>
                                            </p:attrNameLst>
                                          </p:cBhvr>
                                          <p:to>
                                            <p:strVal val="visible"/>
                                          </p:to>
                                        </p:set>
                                        <p:animEffect transition="in" filter="wipe(up)">
                                          <p:cBhvr>
                                            <p:cTn id="90" dur="500"/>
                                            <p:tgtEl>
                                              <p:spTgt spid="25"/>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6"/>
                                            </p:tgtEl>
                                            <p:attrNameLst>
                                              <p:attrName>style.visibility</p:attrName>
                                            </p:attrNameLst>
                                          </p:cBhvr>
                                          <p:to>
                                            <p:strVal val="visible"/>
                                          </p:to>
                                        </p:set>
                                        <p:animEffect transition="in" filter="wipe(up)">
                                          <p:cBhvr>
                                            <p:cTn id="93" dur="500"/>
                                            <p:tgtEl>
                                              <p:spTgt spid="26"/>
                                            </p:tgtEl>
                                          </p:cBhvr>
                                        </p:animEffect>
                                      </p:childTnLst>
                                    </p:cTn>
                                  </p:par>
                                </p:childTnLst>
                              </p:cTn>
                            </p:par>
                            <p:par>
                              <p:cTn id="94" fill="hold">
                                <p:stCondLst>
                                  <p:cond delay="45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p:bldP spid="15" grpId="0"/>
          <p:bldP spid="16" grpId="0"/>
          <p:bldP spid="17" grpId="0"/>
          <p:bldP spid="18" grpId="0"/>
          <p:bldP spid="24" grpId="0"/>
          <p:bldP spid="25" grpId="0"/>
          <p:bldP spid="26" grpId="0"/>
          <p:bldP spid="27" grpId="0"/>
          <p:bldP spid="28" grpId="0"/>
          <p:bldP spid="29" grpId="0"/>
          <p:bldP spid="30" grpId="0"/>
          <p:bldP spid="31" grpId="0"/>
          <p:bldP spid="32"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9326" y="334083"/>
            <a:ext cx="2383986" cy="507835"/>
          </a:xfrm>
        </p:spPr>
        <p:txBody>
          <a:bodyPr/>
          <a:lstStyle/>
          <a:p>
            <a:pPr algn="l"/>
            <a:r>
              <a:rPr lang="en-US" altLang="zh-CN" dirty="0" smtClean="0">
                <a:latin typeface="+mn-lt"/>
                <a:ea typeface="+mn-ea"/>
                <a:cs typeface="+mn-ea"/>
                <a:sym typeface="+mn-lt"/>
              </a:rPr>
              <a:t>2021</a:t>
            </a:r>
            <a:r>
              <a:rPr lang="zh-CN" altLang="en-US" dirty="0" smtClean="0">
                <a:latin typeface="+mn-lt"/>
                <a:ea typeface="+mn-ea"/>
                <a:cs typeface="+mn-ea"/>
                <a:sym typeface="+mn-lt"/>
              </a:rPr>
              <a:t>努力方向</a:t>
            </a:r>
            <a:endParaRPr lang="zh-CN" altLang="en-US" dirty="0">
              <a:latin typeface="+mn-lt"/>
              <a:ea typeface="+mn-ea"/>
              <a:cs typeface="+mn-ea"/>
              <a:sym typeface="+mn-lt"/>
            </a:endParaRPr>
          </a:p>
        </p:txBody>
      </p:sp>
      <p:sp>
        <p:nvSpPr>
          <p:cNvPr id="3" name="圆角矩形 2"/>
          <p:cNvSpPr/>
          <p:nvPr/>
        </p:nvSpPr>
        <p:spPr>
          <a:xfrm>
            <a:off x="938834" y="2950392"/>
            <a:ext cx="3263938" cy="3168324"/>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grpSp>
        <p:nvGrpSpPr>
          <p:cNvPr id="4" name="组合 3"/>
          <p:cNvGrpSpPr/>
          <p:nvPr/>
        </p:nvGrpSpPr>
        <p:grpSpPr>
          <a:xfrm>
            <a:off x="1578439" y="1440863"/>
            <a:ext cx="1929671" cy="193037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椭圆 6"/>
          <p:cNvSpPr/>
          <p:nvPr/>
        </p:nvSpPr>
        <p:spPr>
          <a:xfrm>
            <a:off x="3050363" y="2701459"/>
            <a:ext cx="497682" cy="497862"/>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cs typeface="+mn-ea"/>
                <a:sym typeface="+mn-lt"/>
              </a:rPr>
              <a:t>1</a:t>
            </a:r>
            <a:endParaRPr lang="zh-CN" altLang="en-US" dirty="0">
              <a:cs typeface="+mn-ea"/>
              <a:sym typeface="+mn-lt"/>
            </a:endParaRPr>
          </a:p>
        </p:txBody>
      </p:sp>
      <p:sp>
        <p:nvSpPr>
          <p:cNvPr id="8" name="矩形 7"/>
          <p:cNvSpPr/>
          <p:nvPr/>
        </p:nvSpPr>
        <p:spPr>
          <a:xfrm>
            <a:off x="1822068" y="2136357"/>
            <a:ext cx="1169545" cy="400105"/>
          </a:xfrm>
          <a:prstGeom prst="rect">
            <a:avLst/>
          </a:prstGeom>
        </p:spPr>
        <p:txBody>
          <a:bodyPr wrap="none" lIns="121917" tIns="60958" rIns="121917" bIns="60958">
            <a:spAutoFit/>
          </a:bodyPr>
          <a:lstStyle/>
          <a:p>
            <a:r>
              <a:rPr lang="zh-CN" altLang="en-US" dirty="0" smtClean="0">
                <a:latin typeface="+mn-lt"/>
                <a:ea typeface="+mn-ea"/>
                <a:cs typeface="+mn-ea"/>
                <a:sym typeface="+mn-lt"/>
              </a:rPr>
              <a:t>市场方面</a:t>
            </a:r>
            <a:endParaRPr lang="zh-CN" altLang="en-US" dirty="0">
              <a:latin typeface="+mn-lt"/>
              <a:ea typeface="+mn-ea"/>
              <a:cs typeface="+mn-ea"/>
              <a:sym typeface="+mn-lt"/>
            </a:endParaRPr>
          </a:p>
        </p:txBody>
      </p:sp>
      <p:sp>
        <p:nvSpPr>
          <p:cNvPr id="9" name="圆角矩形 8"/>
          <p:cNvSpPr/>
          <p:nvPr/>
        </p:nvSpPr>
        <p:spPr>
          <a:xfrm>
            <a:off x="4562122" y="2950390"/>
            <a:ext cx="3263938" cy="3168324"/>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0" name="圆角矩形 9"/>
          <p:cNvSpPr/>
          <p:nvPr/>
        </p:nvSpPr>
        <p:spPr>
          <a:xfrm>
            <a:off x="8207166" y="2950389"/>
            <a:ext cx="3263938" cy="3168324"/>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grpSp>
        <p:nvGrpSpPr>
          <p:cNvPr id="11" name="组合 10"/>
          <p:cNvGrpSpPr/>
          <p:nvPr/>
        </p:nvGrpSpPr>
        <p:grpSpPr>
          <a:xfrm>
            <a:off x="5229255" y="1499424"/>
            <a:ext cx="1929671" cy="1930370"/>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8874300" y="1440863"/>
            <a:ext cx="1929671" cy="1930370"/>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椭圆 16"/>
          <p:cNvSpPr/>
          <p:nvPr/>
        </p:nvSpPr>
        <p:spPr>
          <a:xfrm>
            <a:off x="6772048" y="2701459"/>
            <a:ext cx="497682" cy="497862"/>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cs typeface="+mn-ea"/>
                <a:sym typeface="+mn-lt"/>
              </a:rPr>
              <a:t>2</a:t>
            </a:r>
            <a:endParaRPr lang="zh-CN" altLang="en-US" dirty="0">
              <a:cs typeface="+mn-ea"/>
              <a:sym typeface="+mn-lt"/>
            </a:endParaRPr>
          </a:p>
        </p:txBody>
      </p:sp>
      <p:sp>
        <p:nvSpPr>
          <p:cNvPr id="18" name="椭圆 17"/>
          <p:cNvSpPr/>
          <p:nvPr/>
        </p:nvSpPr>
        <p:spPr>
          <a:xfrm>
            <a:off x="10419978" y="2701459"/>
            <a:ext cx="497682" cy="497862"/>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cs typeface="+mn-ea"/>
                <a:sym typeface="+mn-lt"/>
              </a:rPr>
              <a:t>3</a:t>
            </a:r>
            <a:endParaRPr lang="zh-CN" altLang="en-US" dirty="0">
              <a:cs typeface="+mn-ea"/>
              <a:sym typeface="+mn-lt"/>
            </a:endParaRPr>
          </a:p>
        </p:txBody>
      </p:sp>
      <p:sp>
        <p:nvSpPr>
          <p:cNvPr id="19" name="矩形 18"/>
          <p:cNvSpPr/>
          <p:nvPr/>
        </p:nvSpPr>
        <p:spPr>
          <a:xfrm>
            <a:off x="5455523" y="2168974"/>
            <a:ext cx="1169545" cy="400105"/>
          </a:xfrm>
          <a:prstGeom prst="rect">
            <a:avLst/>
          </a:prstGeom>
        </p:spPr>
        <p:txBody>
          <a:bodyPr wrap="none" lIns="121917" tIns="60958" rIns="121917" bIns="60958">
            <a:spAutoFit/>
          </a:bodyPr>
          <a:lstStyle/>
          <a:p>
            <a:r>
              <a:rPr lang="zh-CN" altLang="en-US" dirty="0" smtClean="0">
                <a:latin typeface="+mn-lt"/>
                <a:ea typeface="+mn-ea"/>
                <a:cs typeface="+mn-ea"/>
                <a:sym typeface="+mn-lt"/>
              </a:rPr>
              <a:t>产品方面</a:t>
            </a:r>
            <a:endParaRPr lang="zh-CN" altLang="en-US" dirty="0">
              <a:latin typeface="+mn-lt"/>
              <a:ea typeface="+mn-ea"/>
              <a:cs typeface="+mn-ea"/>
              <a:sym typeface="+mn-lt"/>
            </a:endParaRPr>
          </a:p>
        </p:txBody>
      </p:sp>
      <p:sp>
        <p:nvSpPr>
          <p:cNvPr id="20" name="矩形 19"/>
          <p:cNvSpPr/>
          <p:nvPr/>
        </p:nvSpPr>
        <p:spPr>
          <a:xfrm>
            <a:off x="9100567" y="2168974"/>
            <a:ext cx="1169545" cy="400105"/>
          </a:xfrm>
          <a:prstGeom prst="rect">
            <a:avLst/>
          </a:prstGeom>
        </p:spPr>
        <p:txBody>
          <a:bodyPr wrap="none" lIns="121917" tIns="60958" rIns="121917" bIns="60958">
            <a:spAutoFit/>
          </a:bodyPr>
          <a:lstStyle/>
          <a:p>
            <a:r>
              <a:rPr lang="zh-CN" altLang="en-US" dirty="0" smtClean="0">
                <a:latin typeface="+mn-lt"/>
                <a:ea typeface="+mn-ea"/>
                <a:cs typeface="+mn-ea"/>
                <a:sym typeface="+mn-lt"/>
              </a:rPr>
              <a:t>服务方面</a:t>
            </a:r>
            <a:endParaRPr lang="zh-CN" altLang="en-US" dirty="0">
              <a:latin typeface="+mn-lt"/>
              <a:ea typeface="+mn-ea"/>
              <a:cs typeface="+mn-ea"/>
              <a:sym typeface="+mn-lt"/>
            </a:endParaRPr>
          </a:p>
        </p:txBody>
      </p:sp>
      <p:sp>
        <p:nvSpPr>
          <p:cNvPr id="21" name="TextBox 20"/>
          <p:cNvSpPr txBox="1"/>
          <p:nvPr/>
        </p:nvSpPr>
        <p:spPr>
          <a:xfrm>
            <a:off x="1290986" y="3677865"/>
            <a:ext cx="2591951" cy="2134411"/>
          </a:xfrm>
          <a:prstGeom prst="rect">
            <a:avLst/>
          </a:prstGeom>
          <a:noFill/>
        </p:spPr>
        <p:txBody>
          <a:bodyPr wrap="square" lIns="0" tIns="0" rIns="0" bIns="0" rtlCol="0">
            <a:spAutoFit/>
          </a:bodyPr>
          <a:lstStyle/>
          <a:p>
            <a:pPr>
              <a:lnSpc>
                <a:spcPct val="130000"/>
              </a:lnSpc>
            </a:pPr>
            <a:r>
              <a:rPr lang="zh-CN" altLang="en-US" sz="1300" dirty="0">
                <a:solidFill>
                  <a:schemeClr val="tx1">
                    <a:lumMod val="75000"/>
                    <a:lumOff val="25000"/>
                  </a:schemeClr>
                </a:solidFill>
                <a:latin typeface="+mn-lt"/>
                <a:ea typeface="+mn-ea"/>
                <a:cs typeface="+mn-ea"/>
                <a:sym typeface="+mn-lt"/>
              </a:rPr>
              <a:t>       点击输入简要文字内容，文字内容需概括精炼，不用多余的文字修饰。点击输入简要文字内容，文字内容需概括精炼，不用多余的文字修饰。</a:t>
            </a:r>
            <a:endParaRPr lang="en-US" altLang="zh-CN" sz="1300" dirty="0">
              <a:solidFill>
                <a:schemeClr val="tx1">
                  <a:lumMod val="75000"/>
                  <a:lumOff val="25000"/>
                </a:schemeClr>
              </a:solidFill>
              <a:latin typeface="+mn-lt"/>
              <a:ea typeface="+mn-ea"/>
              <a:cs typeface="+mn-ea"/>
              <a:sym typeface="+mn-lt"/>
            </a:endParaRPr>
          </a:p>
          <a:p>
            <a:pPr>
              <a:lnSpc>
                <a:spcPct val="130000"/>
              </a:lnSpc>
            </a:pPr>
            <a:r>
              <a:rPr lang="zh-CN" altLang="en-US" sz="1300" dirty="0">
                <a:solidFill>
                  <a:schemeClr val="tx1">
                    <a:lumMod val="75000"/>
                    <a:lumOff val="25000"/>
                  </a:schemeClr>
                </a:solidFill>
                <a:latin typeface="+mn-lt"/>
                <a:ea typeface="+mn-ea"/>
                <a:cs typeface="+mn-ea"/>
                <a:sym typeface="+mn-lt"/>
              </a:rPr>
              <a:t>       点击输入简要文字内容，文字内容需概括精炼，不用多余的文字修饰。</a:t>
            </a:r>
            <a:endParaRPr lang="zh-CN" altLang="en-US" sz="2100" b="1" dirty="0">
              <a:solidFill>
                <a:schemeClr val="tx1">
                  <a:lumMod val="75000"/>
                  <a:lumOff val="25000"/>
                </a:schemeClr>
              </a:solidFill>
              <a:latin typeface="+mn-lt"/>
              <a:ea typeface="+mn-ea"/>
              <a:cs typeface="+mn-ea"/>
              <a:sym typeface="+mn-lt"/>
            </a:endParaRPr>
          </a:p>
        </p:txBody>
      </p:sp>
      <p:sp>
        <p:nvSpPr>
          <p:cNvPr id="22" name="TextBox 21"/>
          <p:cNvSpPr txBox="1"/>
          <p:nvPr/>
        </p:nvSpPr>
        <p:spPr>
          <a:xfrm>
            <a:off x="4898115" y="3670338"/>
            <a:ext cx="2591951" cy="2134411"/>
          </a:xfrm>
          <a:prstGeom prst="rect">
            <a:avLst/>
          </a:prstGeom>
          <a:noFill/>
        </p:spPr>
        <p:txBody>
          <a:bodyPr wrap="square" lIns="0" tIns="0" rIns="0" bIns="0" rtlCol="0">
            <a:spAutoFit/>
          </a:bodyPr>
          <a:lstStyle/>
          <a:p>
            <a:pPr>
              <a:lnSpc>
                <a:spcPct val="130000"/>
              </a:lnSpc>
            </a:pPr>
            <a:r>
              <a:rPr lang="zh-CN" altLang="en-US" sz="1300" dirty="0">
                <a:solidFill>
                  <a:schemeClr val="tx1">
                    <a:lumMod val="75000"/>
                    <a:lumOff val="25000"/>
                  </a:schemeClr>
                </a:solidFill>
                <a:latin typeface="+mn-lt"/>
                <a:ea typeface="+mn-ea"/>
                <a:cs typeface="+mn-ea"/>
                <a:sym typeface="+mn-lt"/>
              </a:rPr>
              <a:t>       点击输入简要文字内容，文字内容需概括精炼，不用多余的文字修饰。点击输入简要文字内容，文字内容需概括精炼，不用多余的文字修饰。</a:t>
            </a:r>
            <a:endParaRPr lang="en-US" altLang="zh-CN" sz="1300" dirty="0">
              <a:solidFill>
                <a:schemeClr val="tx1">
                  <a:lumMod val="75000"/>
                  <a:lumOff val="25000"/>
                </a:schemeClr>
              </a:solidFill>
              <a:latin typeface="+mn-lt"/>
              <a:ea typeface="+mn-ea"/>
              <a:cs typeface="+mn-ea"/>
              <a:sym typeface="+mn-lt"/>
            </a:endParaRPr>
          </a:p>
          <a:p>
            <a:pPr>
              <a:lnSpc>
                <a:spcPct val="130000"/>
              </a:lnSpc>
            </a:pPr>
            <a:r>
              <a:rPr lang="zh-CN" altLang="en-US" sz="1300" dirty="0">
                <a:solidFill>
                  <a:schemeClr val="tx1">
                    <a:lumMod val="75000"/>
                    <a:lumOff val="25000"/>
                  </a:schemeClr>
                </a:solidFill>
                <a:latin typeface="+mn-lt"/>
                <a:ea typeface="+mn-ea"/>
                <a:cs typeface="+mn-ea"/>
                <a:sym typeface="+mn-lt"/>
              </a:rPr>
              <a:t>       点击输入简要文字内容，文字内容需概括精炼，不用多余的文字修饰。</a:t>
            </a:r>
            <a:endParaRPr lang="zh-CN" altLang="en-US" sz="2100" b="1" dirty="0">
              <a:solidFill>
                <a:schemeClr val="tx1">
                  <a:lumMod val="75000"/>
                  <a:lumOff val="25000"/>
                </a:schemeClr>
              </a:solidFill>
              <a:latin typeface="+mn-lt"/>
              <a:ea typeface="+mn-ea"/>
              <a:cs typeface="+mn-ea"/>
              <a:sym typeface="+mn-lt"/>
            </a:endParaRPr>
          </a:p>
        </p:txBody>
      </p:sp>
      <p:sp>
        <p:nvSpPr>
          <p:cNvPr id="23" name="TextBox 22"/>
          <p:cNvSpPr txBox="1"/>
          <p:nvPr/>
        </p:nvSpPr>
        <p:spPr>
          <a:xfrm>
            <a:off x="8543160" y="3679508"/>
            <a:ext cx="2591951" cy="2134411"/>
          </a:xfrm>
          <a:prstGeom prst="rect">
            <a:avLst/>
          </a:prstGeom>
          <a:noFill/>
        </p:spPr>
        <p:txBody>
          <a:bodyPr wrap="square" lIns="0" tIns="0" rIns="0" bIns="0" rtlCol="0">
            <a:spAutoFit/>
          </a:bodyPr>
          <a:lstStyle/>
          <a:p>
            <a:pPr>
              <a:lnSpc>
                <a:spcPct val="130000"/>
              </a:lnSpc>
            </a:pPr>
            <a:r>
              <a:rPr lang="zh-CN" altLang="en-US" sz="1300" dirty="0">
                <a:solidFill>
                  <a:schemeClr val="tx1">
                    <a:lumMod val="75000"/>
                    <a:lumOff val="25000"/>
                  </a:schemeClr>
                </a:solidFill>
                <a:latin typeface="+mn-lt"/>
                <a:ea typeface="+mn-ea"/>
                <a:cs typeface="+mn-ea"/>
                <a:sym typeface="+mn-lt"/>
              </a:rPr>
              <a:t>       点击输入简要文字内容，文字内容需概括精炼，不用多余的文字修饰。点击输入简要文字内容，文字内容需概括精炼，不用多余的文字修饰。</a:t>
            </a:r>
            <a:endParaRPr lang="en-US" altLang="zh-CN" sz="1300" dirty="0">
              <a:solidFill>
                <a:schemeClr val="tx1">
                  <a:lumMod val="75000"/>
                  <a:lumOff val="25000"/>
                </a:schemeClr>
              </a:solidFill>
              <a:latin typeface="+mn-lt"/>
              <a:ea typeface="+mn-ea"/>
              <a:cs typeface="+mn-ea"/>
              <a:sym typeface="+mn-lt"/>
            </a:endParaRPr>
          </a:p>
          <a:p>
            <a:pPr>
              <a:lnSpc>
                <a:spcPct val="130000"/>
              </a:lnSpc>
            </a:pPr>
            <a:r>
              <a:rPr lang="zh-CN" altLang="en-US" sz="1300" dirty="0">
                <a:solidFill>
                  <a:schemeClr val="tx1">
                    <a:lumMod val="75000"/>
                    <a:lumOff val="25000"/>
                  </a:schemeClr>
                </a:solidFill>
                <a:latin typeface="+mn-lt"/>
                <a:ea typeface="+mn-ea"/>
                <a:cs typeface="+mn-ea"/>
                <a:sym typeface="+mn-lt"/>
              </a:rPr>
              <a:t>       点击输入简要文字内容，文字内容需概括精炼，不用多余的文字修饰。</a:t>
            </a:r>
            <a:endParaRPr lang="zh-CN" altLang="en-US" sz="2100" b="1" dirty="0">
              <a:solidFill>
                <a:schemeClr val="tx1">
                  <a:lumMod val="75000"/>
                  <a:lumOff val="25000"/>
                </a:schemeClr>
              </a:solidFill>
              <a:latin typeface="+mn-lt"/>
              <a:ea typeface="+mn-ea"/>
              <a:cs typeface="+mn-ea"/>
              <a:sym typeface="+mn-lt"/>
            </a:endParaRPr>
          </a:p>
        </p:txBody>
      </p:sp>
      <p:sp>
        <p:nvSpPr>
          <p:cNvPr id="24" name="TextBox 23"/>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25" name="组合 24"/>
          <p:cNvGrpSpPr/>
          <p:nvPr/>
        </p:nvGrpSpPr>
        <p:grpSpPr>
          <a:xfrm>
            <a:off x="709536" y="225152"/>
            <a:ext cx="705150" cy="704208"/>
            <a:chOff x="730802" y="225152"/>
            <a:chExt cx="705150" cy="704208"/>
          </a:xfrm>
        </p:grpSpPr>
        <p:grpSp>
          <p:nvGrpSpPr>
            <p:cNvPr id="26" name="组合 25"/>
            <p:cNvGrpSpPr/>
            <p:nvPr/>
          </p:nvGrpSpPr>
          <p:grpSpPr>
            <a:xfrm>
              <a:off x="730802" y="225152"/>
              <a:ext cx="705150" cy="704208"/>
              <a:chOff x="2187816" y="1972391"/>
              <a:chExt cx="849600" cy="848465"/>
            </a:xfrm>
          </p:grpSpPr>
          <p:sp>
            <p:nvSpPr>
              <p:cNvPr id="28"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29" name="椭圆 28"/>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27" name="矩形 26"/>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5</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14:presetBounceEnd="5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1400" fill="hold"/>
                                            <p:tgtEl>
                                              <p:spTgt spid="4"/>
                                            </p:tgtEl>
                                            <p:attrNameLst>
                                              <p:attrName>ppt_x</p:attrName>
                                            </p:attrNameLst>
                                          </p:cBhvr>
                                          <p:tavLst>
                                            <p:tav tm="0">
                                              <p:val>
                                                <p:strVal val="0-#ppt_w/2"/>
                                              </p:val>
                                            </p:tav>
                                            <p:tav tm="100000">
                                              <p:val>
                                                <p:strVal val="#ppt_x"/>
                                              </p:val>
                                            </p:tav>
                                          </p:tavLst>
                                        </p:anim>
                                        <p:anim calcmode="lin" valueType="num" p14:bounceEnd="52000">
                                          <p:cBhvr additive="base">
                                            <p:cTn id="8" dur="14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14:presetBounceEnd="52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2000">
                                          <p:cBhvr additive="base">
                                            <p:cTn id="11" dur="1400" fill="hold"/>
                                            <p:tgtEl>
                                              <p:spTgt spid="11"/>
                                            </p:tgtEl>
                                            <p:attrNameLst>
                                              <p:attrName>ppt_x</p:attrName>
                                            </p:attrNameLst>
                                          </p:cBhvr>
                                          <p:tavLst>
                                            <p:tav tm="0">
                                              <p:val>
                                                <p:strVal val="#ppt_x"/>
                                              </p:val>
                                            </p:tav>
                                            <p:tav tm="100000">
                                              <p:val>
                                                <p:strVal val="#ppt_x"/>
                                              </p:val>
                                            </p:tav>
                                          </p:tavLst>
                                        </p:anim>
                                        <p:anim calcmode="lin" valueType="num" p14:bounceEnd="52000">
                                          <p:cBhvr additive="base">
                                            <p:cTn id="12" dur="14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14:presetBounceEnd="52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2000">
                                          <p:cBhvr additive="base">
                                            <p:cTn id="15" dur="1400" fill="hold"/>
                                            <p:tgtEl>
                                              <p:spTgt spid="14"/>
                                            </p:tgtEl>
                                            <p:attrNameLst>
                                              <p:attrName>ppt_x</p:attrName>
                                            </p:attrNameLst>
                                          </p:cBhvr>
                                          <p:tavLst>
                                            <p:tav tm="0">
                                              <p:val>
                                                <p:strVal val="1+#ppt_w/2"/>
                                              </p:val>
                                            </p:tav>
                                            <p:tav tm="100000">
                                              <p:val>
                                                <p:strVal val="#ppt_x"/>
                                              </p:val>
                                            </p:tav>
                                          </p:tavLst>
                                        </p:anim>
                                        <p:anim calcmode="lin" valueType="num" p14:bounceEnd="52000">
                                          <p:cBhvr additive="base">
                                            <p:cTn id="16" dur="14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outVertical)">
                                          <p:cBhvr>
                                            <p:cTn id="36" dur="500"/>
                                            <p:tgtEl>
                                              <p:spTgt spid="19"/>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outVertical)">
                                          <p:cBhvr>
                                            <p:cTn id="39" dur="500"/>
                                            <p:tgtEl>
                                              <p:spTgt spid="8"/>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outVertical)">
                                          <p:cBhvr>
                                            <p:cTn id="42" dur="500"/>
                                            <p:tgtEl>
                                              <p:spTgt spid="20"/>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heel(1)">
                                          <p:cBhvr>
                                            <p:cTn id="46" dur="800"/>
                                            <p:tgtEl>
                                              <p:spTgt spid="3"/>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9"/>
                                            </p:tgtEl>
                                            <p:attrNameLst>
                                              <p:attrName>style.visibility</p:attrName>
                                            </p:attrNameLst>
                                          </p:cBhvr>
                                          <p:to>
                                            <p:strVal val="visible"/>
                                          </p:to>
                                        </p:set>
                                        <p:animEffect transition="in" filter="wheel(1)">
                                          <p:cBhvr>
                                            <p:cTn id="49" dur="800"/>
                                            <p:tgtEl>
                                              <p:spTgt spid="9"/>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800"/>
                                            <p:tgtEl>
                                              <p:spTgt spid="10"/>
                                            </p:tgtEl>
                                          </p:cBhvr>
                                        </p:animEffect>
                                      </p:childTnLst>
                                    </p:cTn>
                                  </p:par>
                                </p:childTnLst>
                              </p:cTn>
                            </p:par>
                            <p:par>
                              <p:cTn id="53" fill="hold">
                                <p:stCondLst>
                                  <p:cond delay="35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21"/>
                                            </p:tgtEl>
                                            <p:attrNameLst>
                                              <p:attrName>style.visibility</p:attrName>
                                            </p:attrNameLst>
                                          </p:cBhvr>
                                          <p:to>
                                            <p:strVal val="visible"/>
                                          </p:to>
                                        </p:set>
                                        <p:animEffect transition="in" filter="wipe(left)">
                                          <p:cBhvr>
                                            <p:cTn id="56" dur="50"/>
                                            <p:tgtEl>
                                              <p:spTgt spid="21"/>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21"/>
                                            </p:tgtEl>
                                          </p:cBhvr>
                                          <p:to x="80000" y="100000"/>
                                        </p:animScale>
                                        <p:anim by="(#ppt_w*0.10)" calcmode="lin" valueType="num">
                                          <p:cBhvr>
                                            <p:cTn id="59" dur="25" autoRev="1" fill="hold">
                                              <p:stCondLst>
                                                <p:cond delay="0"/>
                                              </p:stCondLst>
                                            </p:cTn>
                                            <p:tgtEl>
                                              <p:spTgt spid="21"/>
                                            </p:tgtEl>
                                            <p:attrNameLst>
                                              <p:attrName>ppt_x</p:attrName>
                                            </p:attrNameLst>
                                          </p:cBhvr>
                                        </p:anim>
                                        <p:anim by="(-#ppt_w*0.10)" calcmode="lin" valueType="num">
                                          <p:cBhvr>
                                            <p:cTn id="60" dur="25" autoRev="1" fill="hold">
                                              <p:stCondLst>
                                                <p:cond delay="0"/>
                                              </p:stCondLst>
                                            </p:cTn>
                                            <p:tgtEl>
                                              <p:spTgt spid="21"/>
                                            </p:tgtEl>
                                            <p:attrNameLst>
                                              <p:attrName>ppt_y</p:attrName>
                                            </p:attrNameLst>
                                          </p:cBhvr>
                                        </p:anim>
                                        <p:animRot by="-480000">
                                          <p:cBhvr>
                                            <p:cTn id="61" dur="25" autoRev="1" fill="hold">
                                              <p:stCondLst>
                                                <p:cond delay="0"/>
                                              </p:stCondLst>
                                            </p:cTn>
                                            <p:tgtEl>
                                              <p:spTgt spid="21"/>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22"/>
                                            </p:tgtEl>
                                            <p:attrNameLst>
                                              <p:attrName>style.visibility</p:attrName>
                                            </p:attrNameLst>
                                          </p:cBhvr>
                                          <p:to>
                                            <p:strVal val="visible"/>
                                          </p:to>
                                        </p:set>
                                        <p:animEffect transition="in" filter="wipe(left)">
                                          <p:cBhvr>
                                            <p:cTn id="64" dur="50"/>
                                            <p:tgtEl>
                                              <p:spTgt spid="22"/>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22"/>
                                            </p:tgtEl>
                                          </p:cBhvr>
                                          <p:to x="80000" y="100000"/>
                                        </p:animScale>
                                        <p:anim by="(#ppt_w*0.10)" calcmode="lin" valueType="num">
                                          <p:cBhvr>
                                            <p:cTn id="67" dur="25" autoRev="1" fill="hold">
                                              <p:stCondLst>
                                                <p:cond delay="0"/>
                                              </p:stCondLst>
                                            </p:cTn>
                                            <p:tgtEl>
                                              <p:spTgt spid="22"/>
                                            </p:tgtEl>
                                            <p:attrNameLst>
                                              <p:attrName>ppt_x</p:attrName>
                                            </p:attrNameLst>
                                          </p:cBhvr>
                                        </p:anim>
                                        <p:anim by="(-#ppt_w*0.10)" calcmode="lin" valueType="num">
                                          <p:cBhvr>
                                            <p:cTn id="68" dur="25" autoRev="1" fill="hold">
                                              <p:stCondLst>
                                                <p:cond delay="0"/>
                                              </p:stCondLst>
                                            </p:cTn>
                                            <p:tgtEl>
                                              <p:spTgt spid="22"/>
                                            </p:tgtEl>
                                            <p:attrNameLst>
                                              <p:attrName>ppt_y</p:attrName>
                                            </p:attrNameLst>
                                          </p:cBhvr>
                                        </p:anim>
                                        <p:animRot by="-480000">
                                          <p:cBhvr>
                                            <p:cTn id="69" dur="25" autoRev="1" fill="hold">
                                              <p:stCondLst>
                                                <p:cond delay="0"/>
                                              </p:stCondLst>
                                            </p:cTn>
                                            <p:tgtEl>
                                              <p:spTgt spid="22"/>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23"/>
                                            </p:tgtEl>
                                            <p:attrNameLst>
                                              <p:attrName>style.visibility</p:attrName>
                                            </p:attrNameLst>
                                          </p:cBhvr>
                                          <p:to>
                                            <p:strVal val="visible"/>
                                          </p:to>
                                        </p:set>
                                        <p:animEffect transition="in" filter="wipe(left)">
                                          <p:cBhvr>
                                            <p:cTn id="72" dur="50"/>
                                            <p:tgtEl>
                                              <p:spTgt spid="23"/>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23"/>
                                            </p:tgtEl>
                                          </p:cBhvr>
                                          <p:to x="80000" y="100000"/>
                                        </p:animScale>
                                        <p:anim by="(#ppt_w*0.10)" calcmode="lin" valueType="num">
                                          <p:cBhvr>
                                            <p:cTn id="75" dur="25" autoRev="1" fill="hold">
                                              <p:stCondLst>
                                                <p:cond delay="0"/>
                                              </p:stCondLst>
                                            </p:cTn>
                                            <p:tgtEl>
                                              <p:spTgt spid="23"/>
                                            </p:tgtEl>
                                            <p:attrNameLst>
                                              <p:attrName>ppt_x</p:attrName>
                                            </p:attrNameLst>
                                          </p:cBhvr>
                                        </p:anim>
                                        <p:anim by="(-#ppt_w*0.10)" calcmode="lin" valueType="num">
                                          <p:cBhvr>
                                            <p:cTn id="76" dur="25" autoRev="1" fill="hold">
                                              <p:stCondLst>
                                                <p:cond delay="0"/>
                                              </p:stCondLst>
                                            </p:cTn>
                                            <p:tgtEl>
                                              <p:spTgt spid="23"/>
                                            </p:tgtEl>
                                            <p:attrNameLst>
                                              <p:attrName>ppt_y</p:attrName>
                                            </p:attrNameLst>
                                          </p:cBhvr>
                                        </p:anim>
                                        <p:animRot by="-480000">
                                          <p:cBhvr>
                                            <p:cTn id="77" dur="25" autoRev="1" fill="hold">
                                              <p:stCondLst>
                                                <p:cond delay="0"/>
                                              </p:stCondLst>
                                            </p:cTn>
                                            <p:tgtEl>
                                              <p:spTgt spid="23"/>
                                            </p:tgtEl>
                                            <p:attrNameLst>
                                              <p:attrName>r</p:attrName>
                                            </p:attrNameLst>
                                          </p:cBhvr>
                                        </p:animRot>
                                      </p:childTnLst>
                                    </p:cTn>
                                  </p:par>
                                </p:childTnLst>
                              </p:cTn>
                            </p:par>
                            <p:par>
                              <p:cTn id="78" fill="hold">
                                <p:stCondLst>
                                  <p:cond delay="5039"/>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400" fill="hold"/>
                                            <p:tgtEl>
                                              <p:spTgt spid="4"/>
                                            </p:tgtEl>
                                            <p:attrNameLst>
                                              <p:attrName>ppt_x</p:attrName>
                                            </p:attrNameLst>
                                          </p:cBhvr>
                                          <p:tavLst>
                                            <p:tav tm="0">
                                              <p:val>
                                                <p:strVal val="0-#ppt_w/2"/>
                                              </p:val>
                                            </p:tav>
                                            <p:tav tm="100000">
                                              <p:val>
                                                <p:strVal val="#ppt_x"/>
                                              </p:val>
                                            </p:tav>
                                          </p:tavLst>
                                        </p:anim>
                                        <p:anim calcmode="lin" valueType="num">
                                          <p:cBhvr additive="base">
                                            <p:cTn id="8" dur="14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400" fill="hold"/>
                                            <p:tgtEl>
                                              <p:spTgt spid="11"/>
                                            </p:tgtEl>
                                            <p:attrNameLst>
                                              <p:attrName>ppt_x</p:attrName>
                                            </p:attrNameLst>
                                          </p:cBhvr>
                                          <p:tavLst>
                                            <p:tav tm="0">
                                              <p:val>
                                                <p:strVal val="#ppt_x"/>
                                              </p:val>
                                            </p:tav>
                                            <p:tav tm="100000">
                                              <p:val>
                                                <p:strVal val="#ppt_x"/>
                                              </p:val>
                                            </p:tav>
                                          </p:tavLst>
                                        </p:anim>
                                        <p:anim calcmode="lin" valueType="num">
                                          <p:cBhvr additive="base">
                                            <p:cTn id="12" dur="14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400" fill="hold"/>
                                            <p:tgtEl>
                                              <p:spTgt spid="14"/>
                                            </p:tgtEl>
                                            <p:attrNameLst>
                                              <p:attrName>ppt_x</p:attrName>
                                            </p:attrNameLst>
                                          </p:cBhvr>
                                          <p:tavLst>
                                            <p:tav tm="0">
                                              <p:val>
                                                <p:strVal val="1+#ppt_w/2"/>
                                              </p:val>
                                            </p:tav>
                                            <p:tav tm="100000">
                                              <p:val>
                                                <p:strVal val="#ppt_x"/>
                                              </p:val>
                                            </p:tav>
                                          </p:tavLst>
                                        </p:anim>
                                        <p:anim calcmode="lin" valueType="num">
                                          <p:cBhvr additive="base">
                                            <p:cTn id="16" dur="14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outVertical)">
                                          <p:cBhvr>
                                            <p:cTn id="36" dur="500"/>
                                            <p:tgtEl>
                                              <p:spTgt spid="19"/>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outVertical)">
                                          <p:cBhvr>
                                            <p:cTn id="39" dur="500"/>
                                            <p:tgtEl>
                                              <p:spTgt spid="8"/>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outVertical)">
                                          <p:cBhvr>
                                            <p:cTn id="42" dur="500"/>
                                            <p:tgtEl>
                                              <p:spTgt spid="20"/>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heel(1)">
                                          <p:cBhvr>
                                            <p:cTn id="46" dur="800"/>
                                            <p:tgtEl>
                                              <p:spTgt spid="3"/>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9"/>
                                            </p:tgtEl>
                                            <p:attrNameLst>
                                              <p:attrName>style.visibility</p:attrName>
                                            </p:attrNameLst>
                                          </p:cBhvr>
                                          <p:to>
                                            <p:strVal val="visible"/>
                                          </p:to>
                                        </p:set>
                                        <p:animEffect transition="in" filter="wheel(1)">
                                          <p:cBhvr>
                                            <p:cTn id="49" dur="800"/>
                                            <p:tgtEl>
                                              <p:spTgt spid="9"/>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800"/>
                                            <p:tgtEl>
                                              <p:spTgt spid="10"/>
                                            </p:tgtEl>
                                          </p:cBhvr>
                                        </p:animEffect>
                                      </p:childTnLst>
                                    </p:cTn>
                                  </p:par>
                                </p:childTnLst>
                              </p:cTn>
                            </p:par>
                            <p:par>
                              <p:cTn id="53" fill="hold">
                                <p:stCondLst>
                                  <p:cond delay="35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21"/>
                                            </p:tgtEl>
                                            <p:attrNameLst>
                                              <p:attrName>style.visibility</p:attrName>
                                            </p:attrNameLst>
                                          </p:cBhvr>
                                          <p:to>
                                            <p:strVal val="visible"/>
                                          </p:to>
                                        </p:set>
                                        <p:animEffect transition="in" filter="wipe(left)">
                                          <p:cBhvr>
                                            <p:cTn id="56" dur="50"/>
                                            <p:tgtEl>
                                              <p:spTgt spid="21"/>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21"/>
                                            </p:tgtEl>
                                          </p:cBhvr>
                                          <p:to x="80000" y="100000"/>
                                        </p:animScale>
                                        <p:anim by="(#ppt_w*0.10)" calcmode="lin" valueType="num">
                                          <p:cBhvr>
                                            <p:cTn id="59" dur="25" autoRev="1" fill="hold">
                                              <p:stCondLst>
                                                <p:cond delay="0"/>
                                              </p:stCondLst>
                                            </p:cTn>
                                            <p:tgtEl>
                                              <p:spTgt spid="21"/>
                                            </p:tgtEl>
                                            <p:attrNameLst>
                                              <p:attrName>ppt_x</p:attrName>
                                            </p:attrNameLst>
                                          </p:cBhvr>
                                        </p:anim>
                                        <p:anim by="(-#ppt_w*0.10)" calcmode="lin" valueType="num">
                                          <p:cBhvr>
                                            <p:cTn id="60" dur="25" autoRev="1" fill="hold">
                                              <p:stCondLst>
                                                <p:cond delay="0"/>
                                              </p:stCondLst>
                                            </p:cTn>
                                            <p:tgtEl>
                                              <p:spTgt spid="21"/>
                                            </p:tgtEl>
                                            <p:attrNameLst>
                                              <p:attrName>ppt_y</p:attrName>
                                            </p:attrNameLst>
                                          </p:cBhvr>
                                        </p:anim>
                                        <p:animRot by="-480000">
                                          <p:cBhvr>
                                            <p:cTn id="61" dur="25" autoRev="1" fill="hold">
                                              <p:stCondLst>
                                                <p:cond delay="0"/>
                                              </p:stCondLst>
                                            </p:cTn>
                                            <p:tgtEl>
                                              <p:spTgt spid="21"/>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22"/>
                                            </p:tgtEl>
                                            <p:attrNameLst>
                                              <p:attrName>style.visibility</p:attrName>
                                            </p:attrNameLst>
                                          </p:cBhvr>
                                          <p:to>
                                            <p:strVal val="visible"/>
                                          </p:to>
                                        </p:set>
                                        <p:animEffect transition="in" filter="wipe(left)">
                                          <p:cBhvr>
                                            <p:cTn id="64" dur="50"/>
                                            <p:tgtEl>
                                              <p:spTgt spid="22"/>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22"/>
                                            </p:tgtEl>
                                          </p:cBhvr>
                                          <p:to x="80000" y="100000"/>
                                        </p:animScale>
                                        <p:anim by="(#ppt_w*0.10)" calcmode="lin" valueType="num">
                                          <p:cBhvr>
                                            <p:cTn id="67" dur="25" autoRev="1" fill="hold">
                                              <p:stCondLst>
                                                <p:cond delay="0"/>
                                              </p:stCondLst>
                                            </p:cTn>
                                            <p:tgtEl>
                                              <p:spTgt spid="22"/>
                                            </p:tgtEl>
                                            <p:attrNameLst>
                                              <p:attrName>ppt_x</p:attrName>
                                            </p:attrNameLst>
                                          </p:cBhvr>
                                        </p:anim>
                                        <p:anim by="(-#ppt_w*0.10)" calcmode="lin" valueType="num">
                                          <p:cBhvr>
                                            <p:cTn id="68" dur="25" autoRev="1" fill="hold">
                                              <p:stCondLst>
                                                <p:cond delay="0"/>
                                              </p:stCondLst>
                                            </p:cTn>
                                            <p:tgtEl>
                                              <p:spTgt spid="22"/>
                                            </p:tgtEl>
                                            <p:attrNameLst>
                                              <p:attrName>ppt_y</p:attrName>
                                            </p:attrNameLst>
                                          </p:cBhvr>
                                        </p:anim>
                                        <p:animRot by="-480000">
                                          <p:cBhvr>
                                            <p:cTn id="69" dur="25" autoRev="1" fill="hold">
                                              <p:stCondLst>
                                                <p:cond delay="0"/>
                                              </p:stCondLst>
                                            </p:cTn>
                                            <p:tgtEl>
                                              <p:spTgt spid="22"/>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23"/>
                                            </p:tgtEl>
                                            <p:attrNameLst>
                                              <p:attrName>style.visibility</p:attrName>
                                            </p:attrNameLst>
                                          </p:cBhvr>
                                          <p:to>
                                            <p:strVal val="visible"/>
                                          </p:to>
                                        </p:set>
                                        <p:animEffect transition="in" filter="wipe(left)">
                                          <p:cBhvr>
                                            <p:cTn id="72" dur="50"/>
                                            <p:tgtEl>
                                              <p:spTgt spid="23"/>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23"/>
                                            </p:tgtEl>
                                          </p:cBhvr>
                                          <p:to x="80000" y="100000"/>
                                        </p:animScale>
                                        <p:anim by="(#ppt_w*0.10)" calcmode="lin" valueType="num">
                                          <p:cBhvr>
                                            <p:cTn id="75" dur="25" autoRev="1" fill="hold">
                                              <p:stCondLst>
                                                <p:cond delay="0"/>
                                              </p:stCondLst>
                                            </p:cTn>
                                            <p:tgtEl>
                                              <p:spTgt spid="23"/>
                                            </p:tgtEl>
                                            <p:attrNameLst>
                                              <p:attrName>ppt_x</p:attrName>
                                            </p:attrNameLst>
                                          </p:cBhvr>
                                        </p:anim>
                                        <p:anim by="(-#ppt_w*0.10)" calcmode="lin" valueType="num">
                                          <p:cBhvr>
                                            <p:cTn id="76" dur="25" autoRev="1" fill="hold">
                                              <p:stCondLst>
                                                <p:cond delay="0"/>
                                              </p:stCondLst>
                                            </p:cTn>
                                            <p:tgtEl>
                                              <p:spTgt spid="23"/>
                                            </p:tgtEl>
                                            <p:attrNameLst>
                                              <p:attrName>ppt_y</p:attrName>
                                            </p:attrNameLst>
                                          </p:cBhvr>
                                        </p:anim>
                                        <p:animRot by="-480000">
                                          <p:cBhvr>
                                            <p:cTn id="77" dur="25" autoRev="1" fill="hold">
                                              <p:stCondLst>
                                                <p:cond delay="0"/>
                                              </p:stCondLst>
                                            </p:cTn>
                                            <p:tgtEl>
                                              <p:spTgt spid="23"/>
                                            </p:tgtEl>
                                            <p:attrNameLst>
                                              <p:attrName>r</p:attrName>
                                            </p:attrNameLst>
                                          </p:cBhvr>
                                        </p:animRot>
                                      </p:childTnLst>
                                    </p:cTn>
                                  </p:par>
                                </p:childTnLst>
                              </p:cTn>
                            </p:par>
                            <p:par>
                              <p:cTn id="78" fill="hold">
                                <p:stCondLst>
                                  <p:cond delay="5039"/>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P spid="24"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
            <a:ext cx="12191098" cy="6859205"/>
          </a:xfrm>
          <a:prstGeom prst="rect">
            <a:avLst/>
          </a:prstGeom>
        </p:spPr>
      </p:pic>
      <p:grpSp>
        <p:nvGrpSpPr>
          <p:cNvPr id="49" name="组合 48"/>
          <p:cNvGrpSpPr/>
          <p:nvPr/>
        </p:nvGrpSpPr>
        <p:grpSpPr>
          <a:xfrm>
            <a:off x="3992362" y="1389630"/>
            <a:ext cx="3766310" cy="3768181"/>
            <a:chOff x="3481448" y="2338049"/>
            <a:chExt cx="2181104" cy="2181104"/>
          </a:xfrm>
        </p:grpSpPr>
        <p:grpSp>
          <p:nvGrpSpPr>
            <p:cNvPr id="50" name="组合 49"/>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sp>
            <p:nvSpPr>
              <p:cNvPr id="53" name="椭圆 52"/>
              <p:cNvSpPr/>
              <p:nvPr/>
            </p:nvSpPr>
            <p:spPr>
              <a:xfrm>
                <a:off x="392112"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sp>
          <p:nvSpPr>
            <p:cNvPr id="51" name="TextBox 61"/>
            <p:cNvSpPr txBox="1"/>
            <p:nvPr/>
          </p:nvSpPr>
          <p:spPr>
            <a:xfrm>
              <a:off x="3968871" y="3154998"/>
              <a:ext cx="106979" cy="385875"/>
            </a:xfrm>
            <a:prstGeom prst="rect">
              <a:avLst/>
            </a:prstGeom>
            <a:noFill/>
          </p:spPr>
          <p:txBody>
            <a:bodyPr wrap="none" rtlCol="0">
              <a:spAutoFit/>
            </a:bodyPr>
            <a:lstStyle/>
            <a:p>
              <a:endParaRPr lang="zh-CN" altLang="en-US" sz="3730" dirty="0">
                <a:solidFill>
                  <a:srgbClr val="C00000"/>
                </a:solidFill>
                <a:latin typeface="+mn-lt"/>
                <a:ea typeface="+mn-ea"/>
                <a:cs typeface="+mn-ea"/>
                <a:sym typeface="+mn-lt"/>
              </a:endParaRPr>
            </a:p>
          </p:txBody>
        </p:sp>
      </p:grpSp>
      <p:sp>
        <p:nvSpPr>
          <p:cNvPr id="54" name="文本框 24"/>
          <p:cNvSpPr txBox="1"/>
          <p:nvPr/>
        </p:nvSpPr>
        <p:spPr>
          <a:xfrm>
            <a:off x="4005885" y="2827422"/>
            <a:ext cx="3693650" cy="1692505"/>
          </a:xfrm>
          <a:prstGeom prst="rect">
            <a:avLst/>
          </a:prstGeom>
          <a:noFill/>
        </p:spPr>
        <p:txBody>
          <a:bodyPr wrap="square" lIns="91428" tIns="45715" rIns="91428" bIns="45715" rtlCol="0">
            <a:spAutoFit/>
          </a:bodyPr>
          <a:lstStyle/>
          <a:p>
            <a:pPr algn="ctr"/>
            <a:r>
              <a:rPr lang="en-US" altLang="zh-CN" sz="5200" dirty="0">
                <a:latin typeface="+mn-lt"/>
                <a:ea typeface="+mn-ea"/>
                <a:cs typeface="+mn-ea"/>
                <a:sym typeface="+mn-lt"/>
              </a:rPr>
              <a:t>THANK </a:t>
            </a:r>
            <a:r>
              <a:rPr lang="en-US" altLang="zh-CN" sz="5200" dirty="0">
                <a:solidFill>
                  <a:srgbClr val="E94236"/>
                </a:solidFill>
                <a:latin typeface="+mn-lt"/>
                <a:ea typeface="+mn-ea"/>
                <a:cs typeface="+mn-ea"/>
                <a:sym typeface="+mn-lt"/>
              </a:rPr>
              <a:t>YOU</a:t>
            </a:r>
            <a:endParaRPr lang="zh-CN" altLang="en-US" sz="5200" dirty="0">
              <a:solidFill>
                <a:srgbClr val="E94236"/>
              </a:solidFill>
              <a:latin typeface="+mn-lt"/>
              <a:ea typeface="+mn-ea"/>
              <a:cs typeface="+mn-ea"/>
              <a:sym typeface="+mn-lt"/>
            </a:endParaRPr>
          </a:p>
        </p:txBody>
      </p:sp>
      <p:sp>
        <p:nvSpPr>
          <p:cNvPr id="55" name="椭圆 54"/>
          <p:cNvSpPr/>
          <p:nvPr/>
        </p:nvSpPr>
        <p:spPr>
          <a:xfrm>
            <a:off x="6220173" y="4791627"/>
            <a:ext cx="366226" cy="366359"/>
          </a:xfrm>
          <a:prstGeom prst="ellipse">
            <a:avLst/>
          </a:prstGeom>
          <a:solidFill>
            <a:srgbClr val="C00000"/>
          </a:solidFill>
          <a:ln>
            <a:noFill/>
          </a:ln>
          <a:effectLst>
            <a:outerShdw blurRad="254000" dist="127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
        <p:nvSpPr>
          <p:cNvPr id="56" name="椭圆 55"/>
          <p:cNvSpPr/>
          <p:nvPr/>
        </p:nvSpPr>
        <p:spPr>
          <a:xfrm>
            <a:off x="5825204" y="4949407"/>
            <a:ext cx="183114" cy="183180"/>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
        <p:nvSpPr>
          <p:cNvPr id="57" name="椭圆 56"/>
          <p:cNvSpPr/>
          <p:nvPr/>
        </p:nvSpPr>
        <p:spPr>
          <a:xfrm>
            <a:off x="6899871" y="4787833"/>
            <a:ext cx="183114" cy="183180"/>
          </a:xfrm>
          <a:prstGeom prst="ellipse">
            <a:avLst/>
          </a:prstGeom>
          <a:gradFill>
            <a:gsLst>
              <a:gs pos="833">
                <a:srgbClr val="00579E"/>
              </a:gs>
              <a:gs pos="47000">
                <a:srgbClr val="00457E"/>
              </a:gs>
              <a:gs pos="97083">
                <a:srgbClr val="002E54"/>
              </a:gs>
            </a:gsLst>
            <a:path path="circle">
              <a:fillToRect l="100000" t="100000"/>
            </a:path>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
        <p:nvSpPr>
          <p:cNvPr id="58" name="椭圆 57"/>
          <p:cNvSpPr/>
          <p:nvPr/>
        </p:nvSpPr>
        <p:spPr>
          <a:xfrm>
            <a:off x="4863421" y="4615208"/>
            <a:ext cx="333808" cy="333929"/>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
        <p:nvSpPr>
          <p:cNvPr id="59" name="椭圆 58"/>
          <p:cNvSpPr/>
          <p:nvPr/>
        </p:nvSpPr>
        <p:spPr>
          <a:xfrm>
            <a:off x="5264897" y="4581408"/>
            <a:ext cx="366226" cy="366359"/>
          </a:xfrm>
          <a:prstGeom prst="ellipse">
            <a:avLst/>
          </a:prstGeom>
          <a:solidFill>
            <a:srgbClr val="E9423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
        <p:nvSpPr>
          <p:cNvPr id="60" name="椭圆 59"/>
          <p:cNvSpPr/>
          <p:nvPr/>
        </p:nvSpPr>
        <p:spPr>
          <a:xfrm>
            <a:off x="5577875" y="4963416"/>
            <a:ext cx="183114" cy="183180"/>
          </a:xfrm>
          <a:prstGeom prst="ellipse">
            <a:avLst/>
          </a:prstGeom>
          <a:solidFill>
            <a:srgbClr val="E9423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
        <p:nvSpPr>
          <p:cNvPr id="61" name="椭圆 60"/>
          <p:cNvSpPr/>
          <p:nvPr/>
        </p:nvSpPr>
        <p:spPr>
          <a:xfrm>
            <a:off x="7091513" y="4716694"/>
            <a:ext cx="429367" cy="429523"/>
          </a:xfrm>
          <a:prstGeom prst="ellipse">
            <a:avLst/>
          </a:prstGeom>
          <a:solidFill>
            <a:srgbClr val="C00000"/>
          </a:solidFill>
          <a:ln>
            <a:no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
        <p:nvSpPr>
          <p:cNvPr id="62" name="椭圆 61"/>
          <p:cNvSpPr/>
          <p:nvPr/>
        </p:nvSpPr>
        <p:spPr>
          <a:xfrm>
            <a:off x="4427002" y="4791452"/>
            <a:ext cx="366226" cy="366359"/>
          </a:xfrm>
          <a:prstGeom prst="ellipse">
            <a:avLst/>
          </a:prstGeom>
          <a:solidFill>
            <a:srgbClr val="E94236"/>
          </a:solidFill>
          <a:ln>
            <a:noFill/>
          </a:ln>
          <a:effectLst>
            <a:outerShdw blurRad="254000" dist="127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
        <p:nvSpPr>
          <p:cNvPr id="85" name="椭圆 84"/>
          <p:cNvSpPr/>
          <p:nvPr/>
        </p:nvSpPr>
        <p:spPr>
          <a:xfrm>
            <a:off x="4046870" y="4966424"/>
            <a:ext cx="183114" cy="183180"/>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
        <p:nvSpPr>
          <p:cNvPr id="86" name="椭圆 85"/>
          <p:cNvSpPr/>
          <p:nvPr/>
        </p:nvSpPr>
        <p:spPr>
          <a:xfrm>
            <a:off x="6513495" y="4547099"/>
            <a:ext cx="366226" cy="366359"/>
          </a:xfrm>
          <a:prstGeom prst="ellipse">
            <a:avLst/>
          </a:prstGeom>
          <a:solidFill>
            <a:srgbClr val="E9423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
        <p:nvSpPr>
          <p:cNvPr id="87" name="椭圆 86"/>
          <p:cNvSpPr/>
          <p:nvPr/>
        </p:nvSpPr>
        <p:spPr>
          <a:xfrm>
            <a:off x="5071786" y="4862202"/>
            <a:ext cx="183114" cy="183180"/>
          </a:xfrm>
          <a:prstGeom prst="ellipse">
            <a:avLst/>
          </a:prstGeom>
          <a:solidFill>
            <a:srgbClr val="E9423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
        <p:nvSpPr>
          <p:cNvPr id="88" name="椭圆 87"/>
          <p:cNvSpPr/>
          <p:nvPr/>
        </p:nvSpPr>
        <p:spPr>
          <a:xfrm>
            <a:off x="7667116" y="4963416"/>
            <a:ext cx="183114" cy="183180"/>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algn="ctr"/>
            <a:endParaRPr lang="zh-CN" altLang="en-US" sz="3200">
              <a:solidFill>
                <a:schemeClr val="tx1"/>
              </a:solidFill>
              <a:cs typeface="+mn-ea"/>
              <a:sym typeface="+mn-lt"/>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4" presetClass="path" presetSubtype="0" decel="30000" fill="hold" nodeType="withEffect">
                                  <p:stCondLst>
                                    <p:cond delay="0"/>
                                  </p:stCondLst>
                                  <p:childTnLst>
                                    <p:animMotion origin="layout" path="M -3.79737E-6 0.03888 L -3.79737E-6 -0.14811 " pathEditMode="relative" rAng="0" ptsTypes="AA">
                                      <p:cBhvr>
                                        <p:cTn id="9" dur="750" spd="-100000" fill="hold"/>
                                        <p:tgtEl>
                                          <p:spTgt spid="49"/>
                                        </p:tgtEl>
                                        <p:attrNameLst>
                                          <p:attrName>ppt_x</p:attrName>
                                          <p:attrName>ppt_y</p:attrName>
                                        </p:attrNameLst>
                                      </p:cBhvr>
                                      <p:rCtr x="0" y="-9350"/>
                                    </p:animMotion>
                                  </p:childTnLst>
                                </p:cTn>
                              </p:par>
                              <p:par>
                                <p:cTn id="10" presetID="64" presetClass="path" presetSubtype="0" accel="30000" decel="30000" fill="hold" nodeType="withEffect">
                                  <p:stCondLst>
                                    <p:cond delay="750"/>
                                  </p:stCondLst>
                                  <p:childTnLst>
                                    <p:animMotion origin="layout" path="M -3.79737E-6 0.03842 L -3.79737E-6 -4.35084E-6 " pathEditMode="relative" rAng="0" ptsTypes="AA">
                                      <p:cBhvr>
                                        <p:cTn id="11" dur="750" fill="hold"/>
                                        <p:tgtEl>
                                          <p:spTgt spid="49"/>
                                        </p:tgtEl>
                                        <p:attrNameLst>
                                          <p:attrName>ppt_x</p:attrName>
                                          <p:attrName>ppt_y</p:attrName>
                                        </p:attrNameLst>
                                      </p:cBhvr>
                                      <p:rCtr x="0" y="-1921"/>
                                    </p:animMotion>
                                  </p:childTnLst>
                                </p:cTn>
                              </p:par>
                              <p:par>
                                <p:cTn id="12" presetID="10" presetClass="entr" presetSubtype="0" fill="hold" grpId="0" nodeType="withEffect">
                                  <p:stCondLst>
                                    <p:cond delay="75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64" presetClass="path" presetSubtype="0" accel="30000" decel="30000" fill="hold" grpId="1" nodeType="withEffect">
                                  <p:stCondLst>
                                    <p:cond delay="750"/>
                                  </p:stCondLst>
                                  <p:childTnLst>
                                    <p:animMotion origin="layout" path="M -4.18023E-7 0.03842 L -4.18023E-7 -4.35084E-6 " pathEditMode="relative" rAng="0" ptsTypes="AA">
                                      <p:cBhvr>
                                        <p:cTn id="16" dur="750" fill="hold"/>
                                        <p:tgtEl>
                                          <p:spTgt spid="54"/>
                                        </p:tgtEl>
                                        <p:attrNameLst>
                                          <p:attrName>ppt_x</p:attrName>
                                          <p:attrName>ppt_y</p:attrName>
                                        </p:attrNameLst>
                                      </p:cBhvr>
                                      <p:rCtr x="0" y="-1921"/>
                                    </p:animMotion>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fltVal val="0"/>
                                          </p:val>
                                        </p:tav>
                                        <p:tav tm="100000">
                                          <p:val>
                                            <p:strVal val="#ppt_w"/>
                                          </p:val>
                                        </p:tav>
                                      </p:tavLst>
                                    </p:anim>
                                    <p:anim calcmode="lin" valueType="num">
                                      <p:cBhvr>
                                        <p:cTn id="26" dur="500" fill="hold"/>
                                        <p:tgtEl>
                                          <p:spTgt spid="56"/>
                                        </p:tgtEl>
                                        <p:attrNameLst>
                                          <p:attrName>ppt_h</p:attrName>
                                        </p:attrNameLst>
                                      </p:cBhvr>
                                      <p:tavLst>
                                        <p:tav tm="0">
                                          <p:val>
                                            <p:fltVal val="0"/>
                                          </p:val>
                                        </p:tav>
                                        <p:tav tm="100000">
                                          <p:val>
                                            <p:strVal val="#ppt_h"/>
                                          </p:val>
                                        </p:tav>
                                      </p:tavLst>
                                    </p:anim>
                                    <p:animEffect transition="in" filter="fade">
                                      <p:cBhvr>
                                        <p:cTn id="27" dur="500"/>
                                        <p:tgtEl>
                                          <p:spTgt spid="56"/>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fill="hold"/>
                                        <p:tgtEl>
                                          <p:spTgt spid="59"/>
                                        </p:tgtEl>
                                        <p:attrNameLst>
                                          <p:attrName>ppt_w</p:attrName>
                                        </p:attrNameLst>
                                      </p:cBhvr>
                                      <p:tavLst>
                                        <p:tav tm="0">
                                          <p:val>
                                            <p:fltVal val="0"/>
                                          </p:val>
                                        </p:tav>
                                        <p:tav tm="100000">
                                          <p:val>
                                            <p:strVal val="#ppt_w"/>
                                          </p:val>
                                        </p:tav>
                                      </p:tavLst>
                                    </p:anim>
                                    <p:anim calcmode="lin" valueType="num">
                                      <p:cBhvr>
                                        <p:cTn id="41" dur="500" fill="hold"/>
                                        <p:tgtEl>
                                          <p:spTgt spid="59"/>
                                        </p:tgtEl>
                                        <p:attrNameLst>
                                          <p:attrName>ppt_h</p:attrName>
                                        </p:attrNameLst>
                                      </p:cBhvr>
                                      <p:tavLst>
                                        <p:tav tm="0">
                                          <p:val>
                                            <p:fltVal val="0"/>
                                          </p:val>
                                        </p:tav>
                                        <p:tav tm="100000">
                                          <p:val>
                                            <p:strVal val="#ppt_h"/>
                                          </p:val>
                                        </p:tav>
                                      </p:tavLst>
                                    </p:anim>
                                    <p:animEffect transition="in" filter="fade">
                                      <p:cBhvr>
                                        <p:cTn id="42" dur="500"/>
                                        <p:tgtEl>
                                          <p:spTgt spid="59"/>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60"/>
                                        </p:tgtEl>
                                        <p:attrNameLst>
                                          <p:attrName>style.visibility</p:attrName>
                                        </p:attrNameLst>
                                      </p:cBhvr>
                                      <p:to>
                                        <p:strVal val="visible"/>
                                      </p:to>
                                    </p:set>
                                    <p:anim calcmode="lin" valueType="num">
                                      <p:cBhvr>
                                        <p:cTn id="45" dur="500" fill="hold"/>
                                        <p:tgtEl>
                                          <p:spTgt spid="60"/>
                                        </p:tgtEl>
                                        <p:attrNameLst>
                                          <p:attrName>ppt_w</p:attrName>
                                        </p:attrNameLst>
                                      </p:cBhvr>
                                      <p:tavLst>
                                        <p:tav tm="0">
                                          <p:val>
                                            <p:fltVal val="0"/>
                                          </p:val>
                                        </p:tav>
                                        <p:tav tm="100000">
                                          <p:val>
                                            <p:strVal val="#ppt_w"/>
                                          </p:val>
                                        </p:tav>
                                      </p:tavLst>
                                    </p:anim>
                                    <p:anim calcmode="lin" valueType="num">
                                      <p:cBhvr>
                                        <p:cTn id="46" dur="500" fill="hold"/>
                                        <p:tgtEl>
                                          <p:spTgt spid="60"/>
                                        </p:tgtEl>
                                        <p:attrNameLst>
                                          <p:attrName>ppt_h</p:attrName>
                                        </p:attrNameLst>
                                      </p:cBhvr>
                                      <p:tavLst>
                                        <p:tav tm="0">
                                          <p:val>
                                            <p:fltVal val="0"/>
                                          </p:val>
                                        </p:tav>
                                        <p:tav tm="100000">
                                          <p:val>
                                            <p:strVal val="#ppt_h"/>
                                          </p:val>
                                        </p:tav>
                                      </p:tavLst>
                                    </p:anim>
                                    <p:animEffect transition="in" filter="fade">
                                      <p:cBhvr>
                                        <p:cTn id="47" dur="500"/>
                                        <p:tgtEl>
                                          <p:spTgt spid="6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Effect transition="in" filter="fade">
                                      <p:cBhvr>
                                        <p:cTn id="57" dur="500"/>
                                        <p:tgtEl>
                                          <p:spTgt spid="6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p:cTn id="60" dur="500" fill="hold"/>
                                        <p:tgtEl>
                                          <p:spTgt spid="85"/>
                                        </p:tgtEl>
                                        <p:attrNameLst>
                                          <p:attrName>ppt_w</p:attrName>
                                        </p:attrNameLst>
                                      </p:cBhvr>
                                      <p:tavLst>
                                        <p:tav tm="0">
                                          <p:val>
                                            <p:fltVal val="0"/>
                                          </p:val>
                                        </p:tav>
                                        <p:tav tm="100000">
                                          <p:val>
                                            <p:strVal val="#ppt_w"/>
                                          </p:val>
                                        </p:tav>
                                      </p:tavLst>
                                    </p:anim>
                                    <p:anim calcmode="lin" valueType="num">
                                      <p:cBhvr>
                                        <p:cTn id="61" dur="500" fill="hold"/>
                                        <p:tgtEl>
                                          <p:spTgt spid="85"/>
                                        </p:tgtEl>
                                        <p:attrNameLst>
                                          <p:attrName>ppt_h</p:attrName>
                                        </p:attrNameLst>
                                      </p:cBhvr>
                                      <p:tavLst>
                                        <p:tav tm="0">
                                          <p:val>
                                            <p:fltVal val="0"/>
                                          </p:val>
                                        </p:tav>
                                        <p:tav tm="100000">
                                          <p:val>
                                            <p:strVal val="#ppt_h"/>
                                          </p:val>
                                        </p:tav>
                                      </p:tavLst>
                                    </p:anim>
                                    <p:animEffect transition="in" filter="fade">
                                      <p:cBhvr>
                                        <p:cTn id="62" dur="500"/>
                                        <p:tgtEl>
                                          <p:spTgt spid="85"/>
                                        </p:tgtEl>
                                      </p:cBhvr>
                                    </p:animEffect>
                                  </p:childTnLst>
                                </p:cTn>
                              </p:par>
                              <p:par>
                                <p:cTn id="63" presetID="53" presetClass="entr" presetSubtype="16" fill="hold" grpId="0" nodeType="withEffect">
                                  <p:stCondLst>
                                    <p:cond delay="400"/>
                                  </p:stCondLst>
                                  <p:childTnLst>
                                    <p:set>
                                      <p:cBhvr>
                                        <p:cTn id="64" dur="1" fill="hold">
                                          <p:stCondLst>
                                            <p:cond delay="0"/>
                                          </p:stCondLst>
                                        </p:cTn>
                                        <p:tgtEl>
                                          <p:spTgt spid="86"/>
                                        </p:tgtEl>
                                        <p:attrNameLst>
                                          <p:attrName>style.visibility</p:attrName>
                                        </p:attrNameLst>
                                      </p:cBhvr>
                                      <p:to>
                                        <p:strVal val="visible"/>
                                      </p:to>
                                    </p:set>
                                    <p:anim calcmode="lin" valueType="num">
                                      <p:cBhvr>
                                        <p:cTn id="65" dur="500" fill="hold"/>
                                        <p:tgtEl>
                                          <p:spTgt spid="86"/>
                                        </p:tgtEl>
                                        <p:attrNameLst>
                                          <p:attrName>ppt_w</p:attrName>
                                        </p:attrNameLst>
                                      </p:cBhvr>
                                      <p:tavLst>
                                        <p:tav tm="0">
                                          <p:val>
                                            <p:fltVal val="0"/>
                                          </p:val>
                                        </p:tav>
                                        <p:tav tm="100000">
                                          <p:val>
                                            <p:strVal val="#ppt_w"/>
                                          </p:val>
                                        </p:tav>
                                      </p:tavLst>
                                    </p:anim>
                                    <p:anim calcmode="lin" valueType="num">
                                      <p:cBhvr>
                                        <p:cTn id="66" dur="500" fill="hold"/>
                                        <p:tgtEl>
                                          <p:spTgt spid="86"/>
                                        </p:tgtEl>
                                        <p:attrNameLst>
                                          <p:attrName>ppt_h</p:attrName>
                                        </p:attrNameLst>
                                      </p:cBhvr>
                                      <p:tavLst>
                                        <p:tav tm="0">
                                          <p:val>
                                            <p:fltVal val="0"/>
                                          </p:val>
                                        </p:tav>
                                        <p:tav tm="100000">
                                          <p:val>
                                            <p:strVal val="#ppt_h"/>
                                          </p:val>
                                        </p:tav>
                                      </p:tavLst>
                                    </p:anim>
                                    <p:animEffect transition="in" filter="fade">
                                      <p:cBhvr>
                                        <p:cTn id="67" dur="500"/>
                                        <p:tgtEl>
                                          <p:spTgt spid="86"/>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87"/>
                                        </p:tgtEl>
                                        <p:attrNameLst>
                                          <p:attrName>style.visibility</p:attrName>
                                        </p:attrNameLst>
                                      </p:cBhvr>
                                      <p:to>
                                        <p:strVal val="visible"/>
                                      </p:to>
                                    </p:set>
                                    <p:anim calcmode="lin" valueType="num">
                                      <p:cBhvr>
                                        <p:cTn id="70" dur="500" fill="hold"/>
                                        <p:tgtEl>
                                          <p:spTgt spid="87"/>
                                        </p:tgtEl>
                                        <p:attrNameLst>
                                          <p:attrName>ppt_w</p:attrName>
                                        </p:attrNameLst>
                                      </p:cBhvr>
                                      <p:tavLst>
                                        <p:tav tm="0">
                                          <p:val>
                                            <p:fltVal val="0"/>
                                          </p:val>
                                        </p:tav>
                                        <p:tav tm="100000">
                                          <p:val>
                                            <p:strVal val="#ppt_w"/>
                                          </p:val>
                                        </p:tav>
                                      </p:tavLst>
                                    </p:anim>
                                    <p:anim calcmode="lin" valueType="num">
                                      <p:cBhvr>
                                        <p:cTn id="71" dur="500" fill="hold"/>
                                        <p:tgtEl>
                                          <p:spTgt spid="87"/>
                                        </p:tgtEl>
                                        <p:attrNameLst>
                                          <p:attrName>ppt_h</p:attrName>
                                        </p:attrNameLst>
                                      </p:cBhvr>
                                      <p:tavLst>
                                        <p:tav tm="0">
                                          <p:val>
                                            <p:fltVal val="0"/>
                                          </p:val>
                                        </p:tav>
                                        <p:tav tm="100000">
                                          <p:val>
                                            <p:strVal val="#ppt_h"/>
                                          </p:val>
                                        </p:tav>
                                      </p:tavLst>
                                    </p:anim>
                                    <p:animEffect transition="in" filter="fade">
                                      <p:cBhvr>
                                        <p:cTn id="72" dur="500"/>
                                        <p:tgtEl>
                                          <p:spTgt spid="87"/>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p:cTn id="75" dur="500" fill="hold"/>
                                        <p:tgtEl>
                                          <p:spTgt spid="88"/>
                                        </p:tgtEl>
                                        <p:attrNameLst>
                                          <p:attrName>ppt_w</p:attrName>
                                        </p:attrNameLst>
                                      </p:cBhvr>
                                      <p:tavLst>
                                        <p:tav tm="0">
                                          <p:val>
                                            <p:fltVal val="0"/>
                                          </p:val>
                                        </p:tav>
                                        <p:tav tm="100000">
                                          <p:val>
                                            <p:strVal val="#ppt_w"/>
                                          </p:val>
                                        </p:tav>
                                      </p:tavLst>
                                    </p:anim>
                                    <p:anim calcmode="lin" valueType="num">
                                      <p:cBhvr>
                                        <p:cTn id="76" dur="500" fill="hold"/>
                                        <p:tgtEl>
                                          <p:spTgt spid="88"/>
                                        </p:tgtEl>
                                        <p:attrNameLst>
                                          <p:attrName>ppt_h</p:attrName>
                                        </p:attrNameLst>
                                      </p:cBhvr>
                                      <p:tavLst>
                                        <p:tav tm="0">
                                          <p:val>
                                            <p:fltVal val="0"/>
                                          </p:val>
                                        </p:tav>
                                        <p:tav tm="100000">
                                          <p:val>
                                            <p:strVal val="#ppt_h"/>
                                          </p:val>
                                        </p:tav>
                                      </p:tavLst>
                                    </p:anim>
                                    <p:animEffect transition="in" filter="fade">
                                      <p:cBhvr>
                                        <p:cTn id="7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4" grpId="1"/>
      <p:bldP spid="55" grpId="0" animBg="1"/>
      <p:bldP spid="56" grpId="0" animBg="1"/>
      <p:bldP spid="57" grpId="0" animBg="1"/>
      <p:bldP spid="58" grpId="0" animBg="1"/>
      <p:bldP spid="59" grpId="0" animBg="1"/>
      <p:bldP spid="60" grpId="0" animBg="1"/>
      <p:bldP spid="61" grpId="0" animBg="1"/>
      <p:bldP spid="62" grpId="0" animBg="1"/>
      <p:bldP spid="85" grpId="0" animBg="1"/>
      <p:bldP spid="86" grpId="0" animBg="1"/>
      <p:bldP spid="87" grpId="0" animBg="1"/>
      <p:bldP spid="8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 name="图片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
            <a:ext cx="12191098" cy="6859205"/>
          </a:xfrm>
          <a:prstGeom prst="rect">
            <a:avLst/>
          </a:prstGeom>
        </p:spPr>
      </p:pic>
      <p:sp>
        <p:nvSpPr>
          <p:cNvPr id="84" name="TextBox 83"/>
          <p:cNvSpPr txBox="1"/>
          <p:nvPr/>
        </p:nvSpPr>
        <p:spPr>
          <a:xfrm>
            <a:off x="4279226" y="3431302"/>
            <a:ext cx="1370331"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工作前言</a:t>
            </a:r>
          </a:p>
        </p:txBody>
      </p:sp>
      <p:sp>
        <p:nvSpPr>
          <p:cNvPr id="85" name="TextBox 84"/>
          <p:cNvSpPr txBox="1"/>
          <p:nvPr/>
        </p:nvSpPr>
        <p:spPr>
          <a:xfrm>
            <a:off x="5682605" y="3431302"/>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工作回顾</a:t>
            </a:r>
          </a:p>
        </p:txBody>
      </p:sp>
      <p:sp>
        <p:nvSpPr>
          <p:cNvPr id="86" name="TextBox 85"/>
          <p:cNvSpPr txBox="1"/>
          <p:nvPr/>
        </p:nvSpPr>
        <p:spPr>
          <a:xfrm>
            <a:off x="7029131" y="3431302"/>
            <a:ext cx="1370331"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工作计划</a:t>
            </a:r>
          </a:p>
        </p:txBody>
      </p:sp>
      <p:sp>
        <p:nvSpPr>
          <p:cNvPr id="87" name="TextBox 86"/>
          <p:cNvSpPr txBox="1"/>
          <p:nvPr/>
        </p:nvSpPr>
        <p:spPr>
          <a:xfrm>
            <a:off x="4279226" y="3894171"/>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工作团队</a:t>
            </a:r>
          </a:p>
        </p:txBody>
      </p:sp>
      <p:sp>
        <p:nvSpPr>
          <p:cNvPr id="88" name="TextBox 87"/>
          <p:cNvSpPr txBox="1"/>
          <p:nvPr/>
        </p:nvSpPr>
        <p:spPr>
          <a:xfrm>
            <a:off x="5682606" y="3894171"/>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工作进度</a:t>
            </a:r>
          </a:p>
        </p:txBody>
      </p:sp>
      <p:sp>
        <p:nvSpPr>
          <p:cNvPr id="89" name="TextBox 88"/>
          <p:cNvSpPr txBox="1"/>
          <p:nvPr/>
        </p:nvSpPr>
        <p:spPr>
          <a:xfrm>
            <a:off x="7028616" y="3894171"/>
            <a:ext cx="1313477" cy="327711"/>
          </a:xfrm>
          <a:prstGeom prst="rect">
            <a:avLst/>
          </a:prstGeom>
          <a:noFill/>
        </p:spPr>
        <p:txBody>
          <a:bodyPr wrap="square" lIns="80623" tIns="40312" rIns="80623" bIns="40312" rtlCol="0">
            <a:spAutoFit/>
          </a:bodyPr>
          <a:lstStyle/>
          <a:p>
            <a:r>
              <a:rPr lang="zh-CN" altLang="en-US" sz="1600" dirty="0">
                <a:solidFill>
                  <a:schemeClr val="tx1">
                    <a:lumMod val="65000"/>
                    <a:lumOff val="35000"/>
                  </a:schemeClr>
                </a:solidFill>
                <a:latin typeface="+mn-lt"/>
                <a:ea typeface="+mn-ea"/>
                <a:cs typeface="+mn-ea"/>
                <a:sym typeface="+mn-lt"/>
              </a:rPr>
              <a:t>√ 去年相比</a:t>
            </a:r>
          </a:p>
        </p:txBody>
      </p:sp>
      <p:grpSp>
        <p:nvGrpSpPr>
          <p:cNvPr id="58" name="组合 57"/>
          <p:cNvGrpSpPr/>
          <p:nvPr/>
        </p:nvGrpSpPr>
        <p:grpSpPr>
          <a:xfrm>
            <a:off x="4184261" y="1997935"/>
            <a:ext cx="4315668" cy="1036308"/>
            <a:chOff x="903371" y="249943"/>
            <a:chExt cx="2831223" cy="679699"/>
          </a:xfrm>
        </p:grpSpPr>
        <p:sp>
          <p:nvSpPr>
            <p:cNvPr id="59" name="任意多边形 58"/>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mn-lt"/>
                <a:ea typeface="+mn-ea"/>
                <a:cs typeface="+mn-ea"/>
                <a:sym typeface="+mn-lt"/>
              </a:endParaRPr>
            </a:p>
          </p:txBody>
        </p:sp>
        <p:sp>
          <p:nvSpPr>
            <p:cNvPr id="60" name="任意多边形 59"/>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mn-lt"/>
                <a:ea typeface="+mn-ea"/>
                <a:cs typeface="+mn-ea"/>
                <a:sym typeface="+mn-lt"/>
              </a:endParaRPr>
            </a:p>
          </p:txBody>
        </p:sp>
      </p:grpSp>
      <p:sp>
        <p:nvSpPr>
          <p:cNvPr id="65" name="文本框 26"/>
          <p:cNvSpPr txBox="1"/>
          <p:nvPr/>
        </p:nvSpPr>
        <p:spPr>
          <a:xfrm>
            <a:off x="4961366" y="2259401"/>
            <a:ext cx="3083796" cy="553998"/>
          </a:xfrm>
          <a:prstGeom prst="rect">
            <a:avLst/>
          </a:prstGeom>
          <a:noFill/>
        </p:spPr>
        <p:txBody>
          <a:bodyPr wrap="square" rtlCol="0">
            <a:spAutoFit/>
          </a:bodyPr>
          <a:lstStyle/>
          <a:p>
            <a:pPr algn="ctr"/>
            <a:r>
              <a:rPr lang="zh-CN" altLang="en-US" sz="3000" dirty="0" smtClean="0">
                <a:latin typeface="+mn-lt"/>
                <a:ea typeface="+mn-ea"/>
                <a:cs typeface="+mn-ea"/>
                <a:sym typeface="+mn-lt"/>
              </a:rPr>
              <a:t>年度工作概述</a:t>
            </a:r>
            <a:endParaRPr lang="zh-CN" altLang="en-US" sz="3000" dirty="0">
              <a:latin typeface="+mn-lt"/>
              <a:ea typeface="+mn-ea"/>
              <a:cs typeface="+mn-ea"/>
              <a:sym typeface="+mn-lt"/>
            </a:endParaRPr>
          </a:p>
        </p:txBody>
      </p:sp>
      <p:grpSp>
        <p:nvGrpSpPr>
          <p:cNvPr id="64" name="组合 63"/>
          <p:cNvGrpSpPr/>
          <p:nvPr/>
        </p:nvGrpSpPr>
        <p:grpSpPr>
          <a:xfrm>
            <a:off x="3585446" y="1763000"/>
            <a:ext cx="1529719" cy="1527677"/>
            <a:chOff x="2187816" y="1972391"/>
            <a:chExt cx="849600" cy="848465"/>
          </a:xfrm>
        </p:grpSpPr>
        <p:sp>
          <p:nvSpPr>
            <p:cNvPr id="66"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67" name="椭圆 66"/>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68" name="KSO_Shape"/>
          <p:cNvSpPr/>
          <p:nvPr/>
        </p:nvSpPr>
        <p:spPr bwMode="auto">
          <a:xfrm>
            <a:off x="3952596" y="2267036"/>
            <a:ext cx="795417" cy="54638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6" name="椭圆 15"/>
          <p:cNvSpPr/>
          <p:nvPr/>
        </p:nvSpPr>
        <p:spPr>
          <a:xfrm rot="6323845">
            <a:off x="-1306295" y="5629029"/>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7" name="椭圆 16"/>
          <p:cNvSpPr/>
          <p:nvPr/>
        </p:nvSpPr>
        <p:spPr>
          <a:xfrm rot="6323845">
            <a:off x="-2925222" y="5344443"/>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8" name="椭圆 17"/>
          <p:cNvSpPr/>
          <p:nvPr/>
        </p:nvSpPr>
        <p:spPr>
          <a:xfrm rot="6323845">
            <a:off x="1353494" y="5913615"/>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19" name="椭圆 18"/>
          <p:cNvSpPr/>
          <p:nvPr/>
        </p:nvSpPr>
        <p:spPr>
          <a:xfrm rot="6323845">
            <a:off x="5736777" y="5383961"/>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0" name="椭圆 19"/>
          <p:cNvSpPr/>
          <p:nvPr/>
        </p:nvSpPr>
        <p:spPr>
          <a:xfrm rot="6323845">
            <a:off x="3912269" y="5955021"/>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sp>
        <p:nvSpPr>
          <p:cNvPr id="21" name="椭圆 20"/>
          <p:cNvSpPr/>
          <p:nvPr/>
        </p:nvSpPr>
        <p:spPr>
          <a:xfrm rot="6323845">
            <a:off x="8160870" y="5142169"/>
            <a:ext cx="7213045" cy="721141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cs typeface="+mn-ea"/>
              <a:sym typeface="+mn-lt"/>
            </a:endParaRPr>
          </a:p>
        </p:txBody>
      </p:sp>
      <p:grpSp>
        <p:nvGrpSpPr>
          <p:cNvPr id="22" name="组合 21"/>
          <p:cNvGrpSpPr/>
          <p:nvPr/>
        </p:nvGrpSpPr>
        <p:grpSpPr>
          <a:xfrm>
            <a:off x="11164704" y="4515496"/>
            <a:ext cx="1810171" cy="1810582"/>
            <a:chOff x="304800" y="673100"/>
            <a:chExt cx="4000500" cy="4000500"/>
          </a:xfrm>
          <a:effectLst>
            <a:outerShdw blurRad="444500" dist="254000" dir="684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5" name="组合 24"/>
          <p:cNvGrpSpPr/>
          <p:nvPr/>
        </p:nvGrpSpPr>
        <p:grpSpPr>
          <a:xfrm>
            <a:off x="8306687" y="4875011"/>
            <a:ext cx="1733328" cy="1733721"/>
            <a:chOff x="304800" y="673100"/>
            <a:chExt cx="4000500" cy="4000500"/>
          </a:xfrm>
          <a:effectLst>
            <a:outerShdw blurRad="444500" dist="254000" dir="684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8" name="组合 27"/>
          <p:cNvGrpSpPr/>
          <p:nvPr/>
        </p:nvGrpSpPr>
        <p:grpSpPr>
          <a:xfrm>
            <a:off x="7284339" y="6052662"/>
            <a:ext cx="1142838" cy="1143097"/>
            <a:chOff x="304800" y="673100"/>
            <a:chExt cx="4000500" cy="4000500"/>
          </a:xfrm>
          <a:effectLst>
            <a:outerShdw blurRad="444500" dist="254000" dir="684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1" name="组合 30"/>
          <p:cNvGrpSpPr/>
          <p:nvPr/>
        </p:nvGrpSpPr>
        <p:grpSpPr>
          <a:xfrm>
            <a:off x="5276235" y="5667902"/>
            <a:ext cx="334750" cy="334826"/>
            <a:chOff x="304800" y="673100"/>
            <a:chExt cx="4000500" cy="4000500"/>
          </a:xfrm>
          <a:effectLst>
            <a:outerShdw blurRad="444500" dist="254000" dir="684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4" name="组合 33"/>
          <p:cNvGrpSpPr/>
          <p:nvPr/>
        </p:nvGrpSpPr>
        <p:grpSpPr>
          <a:xfrm>
            <a:off x="4253960" y="5488563"/>
            <a:ext cx="768533" cy="768707"/>
            <a:chOff x="304800" y="673100"/>
            <a:chExt cx="4000500" cy="4000500"/>
          </a:xfrm>
          <a:effectLst>
            <a:outerShdw blurRad="444500" dist="254000" dir="684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37" name="组合 36"/>
          <p:cNvGrpSpPr/>
          <p:nvPr/>
        </p:nvGrpSpPr>
        <p:grpSpPr>
          <a:xfrm>
            <a:off x="2503402" y="5757566"/>
            <a:ext cx="1690660" cy="1691043"/>
            <a:chOff x="304800" y="673100"/>
            <a:chExt cx="4000500" cy="4000500"/>
          </a:xfrm>
          <a:effectLst>
            <a:outerShdw blurRad="444500" dist="254000" dir="684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0" name="组合 39"/>
          <p:cNvGrpSpPr/>
          <p:nvPr/>
        </p:nvGrpSpPr>
        <p:grpSpPr>
          <a:xfrm>
            <a:off x="1697734" y="5447812"/>
            <a:ext cx="812549" cy="812733"/>
            <a:chOff x="304800" y="673100"/>
            <a:chExt cx="4000500" cy="4000500"/>
          </a:xfrm>
          <a:effectLst>
            <a:outerShdw blurRad="444500" dist="254000" dir="684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3" name="组合 42"/>
          <p:cNvGrpSpPr/>
          <p:nvPr/>
        </p:nvGrpSpPr>
        <p:grpSpPr>
          <a:xfrm>
            <a:off x="388345" y="5790793"/>
            <a:ext cx="446303" cy="446404"/>
            <a:chOff x="304800" y="673100"/>
            <a:chExt cx="4000500" cy="4000500"/>
          </a:xfrm>
          <a:effectLst>
            <a:outerShdw blurRad="444500" dist="254000" dir="684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6" name="组合 45"/>
          <p:cNvGrpSpPr/>
          <p:nvPr/>
        </p:nvGrpSpPr>
        <p:grpSpPr>
          <a:xfrm>
            <a:off x="19436" y="5266880"/>
            <a:ext cx="308345" cy="308415"/>
            <a:chOff x="304800" y="673100"/>
            <a:chExt cx="4000500" cy="4000500"/>
          </a:xfrm>
          <a:effectLst>
            <a:outerShdw blurRad="444500" dist="254000" dir="684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49" name="椭圆 48"/>
          <p:cNvSpPr/>
          <p:nvPr/>
        </p:nvSpPr>
        <p:spPr>
          <a:xfrm rot="5400000">
            <a:off x="10360752" y="5015288"/>
            <a:ext cx="428650" cy="428552"/>
          </a:xfrm>
          <a:prstGeom prst="ellipse">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0" name="椭圆 49"/>
          <p:cNvSpPr/>
          <p:nvPr/>
        </p:nvSpPr>
        <p:spPr>
          <a:xfrm rot="5400000">
            <a:off x="7854365" y="5763459"/>
            <a:ext cx="264542" cy="264482"/>
          </a:xfrm>
          <a:prstGeom prst="ellipse">
            <a:avLst/>
          </a:prstGeom>
          <a:gradFill>
            <a:gsLst>
              <a:gs pos="0">
                <a:srgbClr val="FF0000"/>
              </a:gs>
              <a:gs pos="55000">
                <a:srgbClr val="C00000"/>
              </a:gs>
              <a:gs pos="100000">
                <a:srgbClr val="A20000"/>
              </a:gs>
            </a:gsLst>
            <a:lin ang="81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1" name="椭圆 50"/>
          <p:cNvSpPr/>
          <p:nvPr/>
        </p:nvSpPr>
        <p:spPr>
          <a:xfrm rot="5400000">
            <a:off x="850205" y="5245955"/>
            <a:ext cx="323314" cy="323240"/>
          </a:xfrm>
          <a:prstGeom prst="ellipse">
            <a:avLst/>
          </a:prstGeom>
          <a:gradFill>
            <a:gsLst>
              <a:gs pos="0">
                <a:srgbClr val="FF0000"/>
              </a:gs>
              <a:gs pos="55000">
                <a:srgbClr val="C00000"/>
              </a:gs>
              <a:gs pos="100000">
                <a:srgbClr val="A20000"/>
              </a:gs>
            </a:gsLst>
            <a:lin ang="81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sp>
        <p:nvSpPr>
          <p:cNvPr id="52" name="椭圆 51"/>
          <p:cNvSpPr/>
          <p:nvPr/>
        </p:nvSpPr>
        <p:spPr>
          <a:xfrm rot="7035122">
            <a:off x="2769812" y="5469813"/>
            <a:ext cx="303243" cy="303175"/>
          </a:xfrm>
          <a:prstGeom prst="ellipse">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solidFill>
                <a:prstClr val="white"/>
              </a:solidFill>
              <a:cs typeface="+mn-ea"/>
              <a:sym typeface="+mn-lt"/>
            </a:endParaRPr>
          </a:p>
        </p:txBody>
      </p:sp>
      <p:grpSp>
        <p:nvGrpSpPr>
          <p:cNvPr id="53" name="组合 52"/>
          <p:cNvGrpSpPr/>
          <p:nvPr/>
        </p:nvGrpSpPr>
        <p:grpSpPr>
          <a:xfrm>
            <a:off x="6248521" y="5612467"/>
            <a:ext cx="953404" cy="953836"/>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55" name="椭圆 5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grpSp>
        <p:nvGrpSpPr>
          <p:cNvPr id="56" name="组合 55"/>
          <p:cNvGrpSpPr/>
          <p:nvPr/>
        </p:nvGrpSpPr>
        <p:grpSpPr>
          <a:xfrm>
            <a:off x="10369715" y="5794474"/>
            <a:ext cx="953404" cy="953836"/>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61" name="椭圆 6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grpSp>
        <p:nvGrpSpPr>
          <p:cNvPr id="62" name="组合 61"/>
          <p:cNvGrpSpPr/>
          <p:nvPr/>
        </p:nvGrpSpPr>
        <p:grpSpPr>
          <a:xfrm>
            <a:off x="919927" y="6048309"/>
            <a:ext cx="810912" cy="811280"/>
            <a:chOff x="304800" y="673100"/>
            <a:chExt cx="4000500" cy="4000500"/>
          </a:xfrm>
          <a:gradFill>
            <a:gsLst>
              <a:gs pos="0">
                <a:srgbClr val="FF0000"/>
              </a:gs>
              <a:gs pos="55000">
                <a:srgbClr val="C00000"/>
              </a:gs>
              <a:gs pos="100000">
                <a:srgbClr val="A20000"/>
              </a:gs>
            </a:gsLst>
            <a:lin ang="8100000" scaled="0"/>
          </a:gradFill>
          <a:effectLst>
            <a:outerShdw blurRad="444500" dist="254000" dir="684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69" name="椭圆 6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750" fill="hold"/>
                                        <p:tgtEl>
                                          <p:spTgt spid="64"/>
                                        </p:tgtEl>
                                        <p:attrNameLst>
                                          <p:attrName>ppt_w</p:attrName>
                                        </p:attrNameLst>
                                      </p:cBhvr>
                                      <p:tavLst>
                                        <p:tav tm="0">
                                          <p:val>
                                            <p:fltVal val="0"/>
                                          </p:val>
                                        </p:tav>
                                        <p:tav tm="100000">
                                          <p:val>
                                            <p:strVal val="#ppt_w"/>
                                          </p:val>
                                        </p:tav>
                                      </p:tavLst>
                                    </p:anim>
                                    <p:anim calcmode="lin" valueType="num">
                                      <p:cBhvr>
                                        <p:cTn id="8" dur="750" fill="hold"/>
                                        <p:tgtEl>
                                          <p:spTgt spid="64"/>
                                        </p:tgtEl>
                                        <p:attrNameLst>
                                          <p:attrName>ppt_h</p:attrName>
                                        </p:attrNameLst>
                                      </p:cBhvr>
                                      <p:tavLst>
                                        <p:tav tm="0">
                                          <p:val>
                                            <p:fltVal val="0"/>
                                          </p:val>
                                        </p:tav>
                                        <p:tav tm="100000">
                                          <p:val>
                                            <p:strVal val="#ppt_h"/>
                                          </p:val>
                                        </p:tav>
                                      </p:tavLst>
                                    </p:anim>
                                    <p:animEffect transition="in" filter="fade">
                                      <p:cBhvr>
                                        <p:cTn id="9" dur="750"/>
                                        <p:tgtEl>
                                          <p:spTgt spid="64"/>
                                        </p:tgtEl>
                                      </p:cBhvr>
                                    </p:animEffect>
                                  </p:childTnLst>
                                </p:cTn>
                              </p:par>
                              <p:par>
                                <p:cTn id="10" presetID="10" presetClass="entr" presetSubtype="0" fill="hold" grpId="0" nodeType="withEffect">
                                  <p:stCondLst>
                                    <p:cond delay="70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84"/>
                                        </p:tgtEl>
                                        <p:attrNameLst>
                                          <p:attrName>style.visibility</p:attrName>
                                        </p:attrNameLst>
                                      </p:cBhvr>
                                      <p:to>
                                        <p:strVal val="visible"/>
                                      </p:to>
                                    </p:set>
                                    <p:anim calcmode="lin" valueType="num">
                                      <p:cBhvr>
                                        <p:cTn id="24" dur="500" fill="hold"/>
                                        <p:tgtEl>
                                          <p:spTgt spid="84"/>
                                        </p:tgtEl>
                                        <p:attrNameLst>
                                          <p:attrName>ppt_w</p:attrName>
                                        </p:attrNameLst>
                                      </p:cBhvr>
                                      <p:tavLst>
                                        <p:tav tm="0">
                                          <p:val>
                                            <p:strVal val="#ppt_w+.3"/>
                                          </p:val>
                                        </p:tav>
                                        <p:tav tm="100000">
                                          <p:val>
                                            <p:strVal val="#ppt_w"/>
                                          </p:val>
                                        </p:tav>
                                      </p:tavLst>
                                    </p:anim>
                                    <p:anim calcmode="lin" valueType="num">
                                      <p:cBhvr>
                                        <p:cTn id="25" dur="500" fill="hold"/>
                                        <p:tgtEl>
                                          <p:spTgt spid="84"/>
                                        </p:tgtEl>
                                        <p:attrNameLst>
                                          <p:attrName>ppt_h</p:attrName>
                                        </p:attrNameLst>
                                      </p:cBhvr>
                                      <p:tavLst>
                                        <p:tav tm="0">
                                          <p:val>
                                            <p:strVal val="#ppt_h"/>
                                          </p:val>
                                        </p:tav>
                                        <p:tav tm="100000">
                                          <p:val>
                                            <p:strVal val="#ppt_h"/>
                                          </p:val>
                                        </p:tav>
                                      </p:tavLst>
                                    </p:anim>
                                    <p:animEffect transition="in" filter="fade">
                                      <p:cBhvr>
                                        <p:cTn id="26" dur="500"/>
                                        <p:tgtEl>
                                          <p:spTgt spid="84"/>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 calcmode="lin" valueType="num">
                                      <p:cBhvr>
                                        <p:cTn id="30" dur="500" fill="hold"/>
                                        <p:tgtEl>
                                          <p:spTgt spid="85"/>
                                        </p:tgtEl>
                                        <p:attrNameLst>
                                          <p:attrName>ppt_w</p:attrName>
                                        </p:attrNameLst>
                                      </p:cBhvr>
                                      <p:tavLst>
                                        <p:tav tm="0">
                                          <p:val>
                                            <p:strVal val="#ppt_w+.3"/>
                                          </p:val>
                                        </p:tav>
                                        <p:tav tm="100000">
                                          <p:val>
                                            <p:strVal val="#ppt_w"/>
                                          </p:val>
                                        </p:tav>
                                      </p:tavLst>
                                    </p:anim>
                                    <p:anim calcmode="lin" valueType="num">
                                      <p:cBhvr>
                                        <p:cTn id="31" dur="500" fill="hold"/>
                                        <p:tgtEl>
                                          <p:spTgt spid="85"/>
                                        </p:tgtEl>
                                        <p:attrNameLst>
                                          <p:attrName>ppt_h</p:attrName>
                                        </p:attrNameLst>
                                      </p:cBhvr>
                                      <p:tavLst>
                                        <p:tav tm="0">
                                          <p:val>
                                            <p:strVal val="#ppt_h"/>
                                          </p:val>
                                        </p:tav>
                                        <p:tav tm="100000">
                                          <p:val>
                                            <p:strVal val="#ppt_h"/>
                                          </p:val>
                                        </p:tav>
                                      </p:tavLst>
                                    </p:anim>
                                    <p:animEffect transition="in" filter="fade">
                                      <p:cBhvr>
                                        <p:cTn id="32" dur="500"/>
                                        <p:tgtEl>
                                          <p:spTgt spid="85"/>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ppt_w+.3"/>
                                          </p:val>
                                        </p:tav>
                                        <p:tav tm="100000">
                                          <p:val>
                                            <p:strVal val="#ppt_w"/>
                                          </p:val>
                                        </p:tav>
                                      </p:tavLst>
                                    </p:anim>
                                    <p:anim calcmode="lin" valueType="num">
                                      <p:cBhvr>
                                        <p:cTn id="37" dur="500" fill="hold"/>
                                        <p:tgtEl>
                                          <p:spTgt spid="86"/>
                                        </p:tgtEl>
                                        <p:attrNameLst>
                                          <p:attrName>ppt_h</p:attrName>
                                        </p:attrNameLst>
                                      </p:cBhvr>
                                      <p:tavLst>
                                        <p:tav tm="0">
                                          <p:val>
                                            <p:strVal val="#ppt_h"/>
                                          </p:val>
                                        </p:tav>
                                        <p:tav tm="100000">
                                          <p:val>
                                            <p:strVal val="#ppt_h"/>
                                          </p:val>
                                        </p:tav>
                                      </p:tavLst>
                                    </p:anim>
                                    <p:animEffect transition="in" filter="fade">
                                      <p:cBhvr>
                                        <p:cTn id="38" dur="500"/>
                                        <p:tgtEl>
                                          <p:spTgt spid="86"/>
                                        </p:tgtEl>
                                      </p:cBhvr>
                                    </p:animEffect>
                                  </p:childTnLst>
                                </p:cTn>
                              </p:par>
                            </p:childTnLst>
                          </p:cTn>
                        </p:par>
                        <p:par>
                          <p:cTn id="39" fill="hold">
                            <p:stCondLst>
                              <p:cond delay="3500"/>
                            </p:stCondLst>
                            <p:childTnLst>
                              <p:par>
                                <p:cTn id="40" presetID="50" presetClass="entr" presetSubtype="0" decel="100000" fill="hold" grpId="0" nodeType="after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strVal val="#ppt_w+.3"/>
                                          </p:val>
                                        </p:tav>
                                        <p:tav tm="100000">
                                          <p:val>
                                            <p:strVal val="#ppt_w"/>
                                          </p:val>
                                        </p:tav>
                                      </p:tavLst>
                                    </p:anim>
                                    <p:anim calcmode="lin" valueType="num">
                                      <p:cBhvr>
                                        <p:cTn id="43" dur="500" fill="hold"/>
                                        <p:tgtEl>
                                          <p:spTgt spid="87"/>
                                        </p:tgtEl>
                                        <p:attrNameLst>
                                          <p:attrName>ppt_h</p:attrName>
                                        </p:attrNameLst>
                                      </p:cBhvr>
                                      <p:tavLst>
                                        <p:tav tm="0">
                                          <p:val>
                                            <p:strVal val="#ppt_h"/>
                                          </p:val>
                                        </p:tav>
                                        <p:tav tm="100000">
                                          <p:val>
                                            <p:strVal val="#ppt_h"/>
                                          </p:val>
                                        </p:tav>
                                      </p:tavLst>
                                    </p:anim>
                                    <p:animEffect transition="in" filter="fade">
                                      <p:cBhvr>
                                        <p:cTn id="44" dur="500"/>
                                        <p:tgtEl>
                                          <p:spTgt spid="87"/>
                                        </p:tgtEl>
                                      </p:cBhvr>
                                    </p:animEffect>
                                  </p:childTnLst>
                                </p:cTn>
                              </p:par>
                            </p:childTnLst>
                          </p:cTn>
                        </p:par>
                        <p:par>
                          <p:cTn id="45" fill="hold">
                            <p:stCondLst>
                              <p:cond delay="4000"/>
                            </p:stCondLst>
                            <p:childTnLst>
                              <p:par>
                                <p:cTn id="46" presetID="50" presetClass="entr" presetSubtype="0" decel="100000" fill="hold" grpId="0" nodeType="after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p:cTn id="48" dur="500" fill="hold"/>
                                        <p:tgtEl>
                                          <p:spTgt spid="88"/>
                                        </p:tgtEl>
                                        <p:attrNameLst>
                                          <p:attrName>ppt_w</p:attrName>
                                        </p:attrNameLst>
                                      </p:cBhvr>
                                      <p:tavLst>
                                        <p:tav tm="0">
                                          <p:val>
                                            <p:strVal val="#ppt_w+.3"/>
                                          </p:val>
                                        </p:tav>
                                        <p:tav tm="100000">
                                          <p:val>
                                            <p:strVal val="#ppt_w"/>
                                          </p:val>
                                        </p:tav>
                                      </p:tavLst>
                                    </p:anim>
                                    <p:anim calcmode="lin" valueType="num">
                                      <p:cBhvr>
                                        <p:cTn id="49" dur="500" fill="hold"/>
                                        <p:tgtEl>
                                          <p:spTgt spid="88"/>
                                        </p:tgtEl>
                                        <p:attrNameLst>
                                          <p:attrName>ppt_h</p:attrName>
                                        </p:attrNameLst>
                                      </p:cBhvr>
                                      <p:tavLst>
                                        <p:tav tm="0">
                                          <p:val>
                                            <p:strVal val="#ppt_h"/>
                                          </p:val>
                                        </p:tav>
                                        <p:tav tm="100000">
                                          <p:val>
                                            <p:strVal val="#ppt_h"/>
                                          </p:val>
                                        </p:tav>
                                      </p:tavLst>
                                    </p:anim>
                                    <p:animEffect transition="in" filter="fade">
                                      <p:cBhvr>
                                        <p:cTn id="50" dur="500"/>
                                        <p:tgtEl>
                                          <p:spTgt spid="88"/>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89"/>
                                        </p:tgtEl>
                                        <p:attrNameLst>
                                          <p:attrName>style.visibility</p:attrName>
                                        </p:attrNameLst>
                                      </p:cBhvr>
                                      <p:to>
                                        <p:strVal val="visible"/>
                                      </p:to>
                                    </p:set>
                                    <p:anim calcmode="lin" valueType="num">
                                      <p:cBhvr>
                                        <p:cTn id="54" dur="500" fill="hold"/>
                                        <p:tgtEl>
                                          <p:spTgt spid="89"/>
                                        </p:tgtEl>
                                        <p:attrNameLst>
                                          <p:attrName>ppt_w</p:attrName>
                                        </p:attrNameLst>
                                      </p:cBhvr>
                                      <p:tavLst>
                                        <p:tav tm="0">
                                          <p:val>
                                            <p:strVal val="#ppt_w+.3"/>
                                          </p:val>
                                        </p:tav>
                                        <p:tav tm="100000">
                                          <p:val>
                                            <p:strVal val="#ppt_w"/>
                                          </p:val>
                                        </p:tav>
                                      </p:tavLst>
                                    </p:anim>
                                    <p:anim calcmode="lin" valueType="num">
                                      <p:cBhvr>
                                        <p:cTn id="55" dur="500" fill="hold"/>
                                        <p:tgtEl>
                                          <p:spTgt spid="89"/>
                                        </p:tgtEl>
                                        <p:attrNameLst>
                                          <p:attrName>ppt_h</p:attrName>
                                        </p:attrNameLst>
                                      </p:cBhvr>
                                      <p:tavLst>
                                        <p:tav tm="0">
                                          <p:val>
                                            <p:strVal val="#ppt_h"/>
                                          </p:val>
                                        </p:tav>
                                        <p:tav tm="100000">
                                          <p:val>
                                            <p:strVal val="#ppt_h"/>
                                          </p:val>
                                        </p:tav>
                                      </p:tavLst>
                                    </p:anim>
                                    <p:animEffect transition="in" filter="fade">
                                      <p:cBhvr>
                                        <p:cTn id="56" dur="500"/>
                                        <p:tgtEl>
                                          <p:spTgt spid="89"/>
                                        </p:tgtEl>
                                      </p:cBhvr>
                                    </p:animEffect>
                                  </p:childTnLst>
                                </p:cTn>
                              </p:par>
                              <p:par>
                                <p:cTn id="57" presetID="23" presetClass="entr" presetSubtype="16"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20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4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20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4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childTnLst>
                                </p:cTn>
                              </p:par>
                            </p:childTnLst>
                          </p:cTn>
                        </p:par>
                        <p:par>
                          <p:cTn id="81" fill="hold">
                            <p:stCondLst>
                              <p:cond delay="5000"/>
                            </p:stCondLst>
                            <p:childTnLst>
                              <p:par>
                                <p:cTn id="82" presetID="23" presetClass="entr" presetSubtype="528"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 calcmode="lin" valueType="num">
                                      <p:cBhvr>
                                        <p:cTn id="86" dur="500" fill="hold"/>
                                        <p:tgtEl>
                                          <p:spTgt spid="25"/>
                                        </p:tgtEl>
                                        <p:attrNameLst>
                                          <p:attrName>ppt_x</p:attrName>
                                        </p:attrNameLst>
                                      </p:cBhvr>
                                      <p:tavLst>
                                        <p:tav tm="0">
                                          <p:val>
                                            <p:fltVal val="0.5"/>
                                          </p:val>
                                        </p:tav>
                                        <p:tav tm="100000">
                                          <p:val>
                                            <p:strVal val="#ppt_x"/>
                                          </p:val>
                                        </p:tav>
                                      </p:tavLst>
                                    </p:anim>
                                    <p:anim calcmode="lin" valueType="num">
                                      <p:cBhvr>
                                        <p:cTn id="87" dur="500" fill="hold"/>
                                        <p:tgtEl>
                                          <p:spTgt spid="25"/>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53"/>
                                        </p:tgtEl>
                                        <p:attrNameLst>
                                          <p:attrName>style.visibility</p:attrName>
                                        </p:attrNameLst>
                                      </p:cBhvr>
                                      <p:to>
                                        <p:strVal val="visible"/>
                                      </p:to>
                                    </p:set>
                                    <p:anim calcmode="lin" valueType="num">
                                      <p:cBhvr>
                                        <p:cTn id="90" dur="500" fill="hold"/>
                                        <p:tgtEl>
                                          <p:spTgt spid="53"/>
                                        </p:tgtEl>
                                        <p:attrNameLst>
                                          <p:attrName>ppt_w</p:attrName>
                                        </p:attrNameLst>
                                      </p:cBhvr>
                                      <p:tavLst>
                                        <p:tav tm="0">
                                          <p:val>
                                            <p:fltVal val="0"/>
                                          </p:val>
                                        </p:tav>
                                        <p:tav tm="100000">
                                          <p:val>
                                            <p:strVal val="#ppt_w"/>
                                          </p:val>
                                        </p:tav>
                                      </p:tavLst>
                                    </p:anim>
                                    <p:anim calcmode="lin" valueType="num">
                                      <p:cBhvr>
                                        <p:cTn id="91" dur="500" fill="hold"/>
                                        <p:tgtEl>
                                          <p:spTgt spid="53"/>
                                        </p:tgtEl>
                                        <p:attrNameLst>
                                          <p:attrName>ppt_h</p:attrName>
                                        </p:attrNameLst>
                                      </p:cBhvr>
                                      <p:tavLst>
                                        <p:tav tm="0">
                                          <p:val>
                                            <p:fltVal val="0"/>
                                          </p:val>
                                        </p:tav>
                                        <p:tav tm="100000">
                                          <p:val>
                                            <p:strVal val="#ppt_h"/>
                                          </p:val>
                                        </p:tav>
                                      </p:tavLst>
                                    </p:anim>
                                    <p:anim calcmode="lin" valueType="num">
                                      <p:cBhvr>
                                        <p:cTn id="92" dur="500" fill="hold"/>
                                        <p:tgtEl>
                                          <p:spTgt spid="53"/>
                                        </p:tgtEl>
                                        <p:attrNameLst>
                                          <p:attrName>ppt_x</p:attrName>
                                        </p:attrNameLst>
                                      </p:cBhvr>
                                      <p:tavLst>
                                        <p:tav tm="0">
                                          <p:val>
                                            <p:fltVal val="0.5"/>
                                          </p:val>
                                        </p:tav>
                                        <p:tav tm="100000">
                                          <p:val>
                                            <p:strVal val="#ppt_x"/>
                                          </p:val>
                                        </p:tav>
                                      </p:tavLst>
                                    </p:anim>
                                    <p:anim calcmode="lin" valueType="num">
                                      <p:cBhvr>
                                        <p:cTn id="93" dur="500" fill="hold"/>
                                        <p:tgtEl>
                                          <p:spTgt spid="53"/>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70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 calcmode="lin" valueType="num">
                                      <p:cBhvr>
                                        <p:cTn id="98" dur="500" fill="hold"/>
                                        <p:tgtEl>
                                          <p:spTgt spid="28"/>
                                        </p:tgtEl>
                                        <p:attrNameLst>
                                          <p:attrName>ppt_x</p:attrName>
                                        </p:attrNameLst>
                                      </p:cBhvr>
                                      <p:tavLst>
                                        <p:tav tm="0">
                                          <p:val>
                                            <p:fltVal val="0.5"/>
                                          </p:val>
                                        </p:tav>
                                        <p:tav tm="100000">
                                          <p:val>
                                            <p:strVal val="#ppt_x"/>
                                          </p:val>
                                        </p:tav>
                                      </p:tavLst>
                                    </p:anim>
                                    <p:anim calcmode="lin" valueType="num">
                                      <p:cBhvr>
                                        <p:cTn id="99" dur="500" fill="hold"/>
                                        <p:tgtEl>
                                          <p:spTgt spid="28"/>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anim calcmode="lin" valueType="num">
                                      <p:cBhvr>
                                        <p:cTn id="104" dur="500" fill="hold"/>
                                        <p:tgtEl>
                                          <p:spTgt spid="56"/>
                                        </p:tgtEl>
                                        <p:attrNameLst>
                                          <p:attrName>ppt_x</p:attrName>
                                        </p:attrNameLst>
                                      </p:cBhvr>
                                      <p:tavLst>
                                        <p:tav tm="0">
                                          <p:val>
                                            <p:fltVal val="0.5"/>
                                          </p:val>
                                        </p:tav>
                                        <p:tav tm="100000">
                                          <p:val>
                                            <p:strVal val="#ppt_x"/>
                                          </p:val>
                                        </p:tav>
                                      </p:tavLst>
                                    </p:anim>
                                    <p:anim calcmode="lin" valueType="num">
                                      <p:cBhvr>
                                        <p:cTn id="105" dur="500" fill="hold"/>
                                        <p:tgtEl>
                                          <p:spTgt spid="56"/>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100"/>
                                  </p:stCondLst>
                                  <p:childTnLst>
                                    <p:set>
                                      <p:cBhvr>
                                        <p:cTn id="107" dur="1" fill="hold">
                                          <p:stCondLst>
                                            <p:cond delay="0"/>
                                          </p:stCondLst>
                                        </p:cTn>
                                        <p:tgtEl>
                                          <p:spTgt spid="62"/>
                                        </p:tgtEl>
                                        <p:attrNameLst>
                                          <p:attrName>style.visibility</p:attrName>
                                        </p:attrNameLst>
                                      </p:cBhvr>
                                      <p:to>
                                        <p:strVal val="visible"/>
                                      </p:to>
                                    </p:set>
                                    <p:anim calcmode="lin" valueType="num">
                                      <p:cBhvr>
                                        <p:cTn id="108" dur="500" fill="hold"/>
                                        <p:tgtEl>
                                          <p:spTgt spid="62"/>
                                        </p:tgtEl>
                                        <p:attrNameLst>
                                          <p:attrName>ppt_w</p:attrName>
                                        </p:attrNameLst>
                                      </p:cBhvr>
                                      <p:tavLst>
                                        <p:tav tm="0">
                                          <p:val>
                                            <p:fltVal val="0"/>
                                          </p:val>
                                        </p:tav>
                                        <p:tav tm="100000">
                                          <p:val>
                                            <p:strVal val="#ppt_w"/>
                                          </p:val>
                                        </p:tav>
                                      </p:tavLst>
                                    </p:anim>
                                    <p:anim calcmode="lin" valueType="num">
                                      <p:cBhvr>
                                        <p:cTn id="109" dur="500" fill="hold"/>
                                        <p:tgtEl>
                                          <p:spTgt spid="62"/>
                                        </p:tgtEl>
                                        <p:attrNameLst>
                                          <p:attrName>ppt_h</p:attrName>
                                        </p:attrNameLst>
                                      </p:cBhvr>
                                      <p:tavLst>
                                        <p:tav tm="0">
                                          <p:val>
                                            <p:fltVal val="0"/>
                                          </p:val>
                                        </p:tav>
                                        <p:tav tm="100000">
                                          <p:val>
                                            <p:strVal val="#ppt_h"/>
                                          </p:val>
                                        </p:tav>
                                      </p:tavLst>
                                    </p:anim>
                                    <p:anim calcmode="lin" valueType="num">
                                      <p:cBhvr>
                                        <p:cTn id="110" dur="500" fill="hold"/>
                                        <p:tgtEl>
                                          <p:spTgt spid="62"/>
                                        </p:tgtEl>
                                        <p:attrNameLst>
                                          <p:attrName>ppt_x</p:attrName>
                                        </p:attrNameLst>
                                      </p:cBhvr>
                                      <p:tavLst>
                                        <p:tav tm="0">
                                          <p:val>
                                            <p:fltVal val="0.5"/>
                                          </p:val>
                                        </p:tav>
                                        <p:tav tm="100000">
                                          <p:val>
                                            <p:strVal val="#ppt_x"/>
                                          </p:val>
                                        </p:tav>
                                      </p:tavLst>
                                    </p:anim>
                                    <p:anim calcmode="lin" valueType="num">
                                      <p:cBhvr>
                                        <p:cTn id="111" dur="500" fill="hold"/>
                                        <p:tgtEl>
                                          <p:spTgt spid="62"/>
                                        </p:tgtEl>
                                        <p:attrNameLst>
                                          <p:attrName>ppt_y</p:attrName>
                                        </p:attrNameLst>
                                      </p:cBhvr>
                                      <p:tavLst>
                                        <p:tav tm="0">
                                          <p:val>
                                            <p:fltVal val="0.5"/>
                                          </p:val>
                                        </p:tav>
                                        <p:tav tm="100000">
                                          <p:val>
                                            <p:strVal val="#ppt_y"/>
                                          </p:val>
                                        </p:tav>
                                      </p:tavLst>
                                    </p:anim>
                                  </p:childTnLst>
                                </p:cTn>
                              </p:par>
                              <p:par>
                                <p:cTn id="112" presetID="23" presetClass="entr" presetSubtype="528" fill="hold" nodeType="withEffect">
                                  <p:stCondLst>
                                    <p:cond delay="60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500" fill="hold"/>
                                        <p:tgtEl>
                                          <p:spTgt spid="31"/>
                                        </p:tgtEl>
                                        <p:attrNameLst>
                                          <p:attrName>ppt_w</p:attrName>
                                        </p:attrNameLst>
                                      </p:cBhvr>
                                      <p:tavLst>
                                        <p:tav tm="0">
                                          <p:val>
                                            <p:fltVal val="0"/>
                                          </p:val>
                                        </p:tav>
                                        <p:tav tm="100000">
                                          <p:val>
                                            <p:strVal val="#ppt_w"/>
                                          </p:val>
                                        </p:tav>
                                      </p:tavLst>
                                    </p:anim>
                                    <p:anim calcmode="lin" valueType="num">
                                      <p:cBhvr>
                                        <p:cTn id="115" dur="500" fill="hold"/>
                                        <p:tgtEl>
                                          <p:spTgt spid="31"/>
                                        </p:tgtEl>
                                        <p:attrNameLst>
                                          <p:attrName>ppt_h</p:attrName>
                                        </p:attrNameLst>
                                      </p:cBhvr>
                                      <p:tavLst>
                                        <p:tav tm="0">
                                          <p:val>
                                            <p:fltVal val="0"/>
                                          </p:val>
                                        </p:tav>
                                        <p:tav tm="100000">
                                          <p:val>
                                            <p:strVal val="#ppt_h"/>
                                          </p:val>
                                        </p:tav>
                                      </p:tavLst>
                                    </p:anim>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par>
                                <p:cTn id="118" presetID="23" presetClass="entr" presetSubtype="528" fill="hold" nodeType="withEffect">
                                  <p:stCondLst>
                                    <p:cond delay="30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fltVal val="0"/>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fltVal val="0.5"/>
                                          </p:val>
                                        </p:tav>
                                        <p:tav tm="100000">
                                          <p:val>
                                            <p:strVal val="#ppt_y"/>
                                          </p:val>
                                        </p:tav>
                                      </p:tavLst>
                                    </p:anim>
                                  </p:childTnLst>
                                </p:cTn>
                              </p:par>
                              <p:par>
                                <p:cTn id="124" presetID="23" presetClass="entr" presetSubtype="528" fill="hold" nodeType="withEffect">
                                  <p:stCondLst>
                                    <p:cond delay="300"/>
                                  </p:stCondLst>
                                  <p:childTnLst>
                                    <p:set>
                                      <p:cBhvr>
                                        <p:cTn id="125" dur="1" fill="hold">
                                          <p:stCondLst>
                                            <p:cond delay="0"/>
                                          </p:stCondLst>
                                        </p:cTn>
                                        <p:tgtEl>
                                          <p:spTgt spid="22"/>
                                        </p:tgtEl>
                                        <p:attrNameLst>
                                          <p:attrName>style.visibility</p:attrName>
                                        </p:attrNameLst>
                                      </p:cBhvr>
                                      <p:to>
                                        <p:strVal val="visible"/>
                                      </p:to>
                                    </p:set>
                                    <p:anim calcmode="lin" valueType="num">
                                      <p:cBhvr>
                                        <p:cTn id="126" dur="500" fill="hold"/>
                                        <p:tgtEl>
                                          <p:spTgt spid="22"/>
                                        </p:tgtEl>
                                        <p:attrNameLst>
                                          <p:attrName>ppt_w</p:attrName>
                                        </p:attrNameLst>
                                      </p:cBhvr>
                                      <p:tavLst>
                                        <p:tav tm="0">
                                          <p:val>
                                            <p:fltVal val="0"/>
                                          </p:val>
                                        </p:tav>
                                        <p:tav tm="100000">
                                          <p:val>
                                            <p:strVal val="#ppt_w"/>
                                          </p:val>
                                        </p:tav>
                                      </p:tavLst>
                                    </p:anim>
                                    <p:anim calcmode="lin" valueType="num">
                                      <p:cBhvr>
                                        <p:cTn id="127" dur="500" fill="hold"/>
                                        <p:tgtEl>
                                          <p:spTgt spid="22"/>
                                        </p:tgtEl>
                                        <p:attrNameLst>
                                          <p:attrName>ppt_h</p:attrName>
                                        </p:attrNameLst>
                                      </p:cBhvr>
                                      <p:tavLst>
                                        <p:tav tm="0">
                                          <p:val>
                                            <p:fltVal val="0"/>
                                          </p:val>
                                        </p:tav>
                                        <p:tav tm="100000">
                                          <p:val>
                                            <p:strVal val="#ppt_h"/>
                                          </p:val>
                                        </p:tav>
                                      </p:tavLst>
                                    </p:anim>
                                    <p:anim calcmode="lin" valueType="num">
                                      <p:cBhvr>
                                        <p:cTn id="128" dur="500" fill="hold"/>
                                        <p:tgtEl>
                                          <p:spTgt spid="22"/>
                                        </p:tgtEl>
                                        <p:attrNameLst>
                                          <p:attrName>ppt_x</p:attrName>
                                        </p:attrNameLst>
                                      </p:cBhvr>
                                      <p:tavLst>
                                        <p:tav tm="0">
                                          <p:val>
                                            <p:fltVal val="0.5"/>
                                          </p:val>
                                        </p:tav>
                                        <p:tav tm="100000">
                                          <p:val>
                                            <p:strVal val="#ppt_x"/>
                                          </p:val>
                                        </p:tav>
                                      </p:tavLst>
                                    </p:anim>
                                    <p:anim calcmode="lin" valueType="num">
                                      <p:cBhvr>
                                        <p:cTn id="129" dur="500" fill="hold"/>
                                        <p:tgtEl>
                                          <p:spTgt spid="22"/>
                                        </p:tgtEl>
                                        <p:attrNameLst>
                                          <p:attrName>ppt_y</p:attrName>
                                        </p:attrNameLst>
                                      </p:cBhvr>
                                      <p:tavLst>
                                        <p:tav tm="0">
                                          <p:val>
                                            <p:fltVal val="0.5"/>
                                          </p:val>
                                        </p:tav>
                                        <p:tav tm="100000">
                                          <p:val>
                                            <p:strVal val="#ppt_y"/>
                                          </p:val>
                                        </p:tav>
                                      </p:tavLst>
                                    </p:anim>
                                  </p:childTnLst>
                                </p:cTn>
                              </p:par>
                              <p:par>
                                <p:cTn id="130" presetID="23" presetClass="entr" presetSubtype="528" fill="hold" nodeType="withEffect">
                                  <p:stCondLst>
                                    <p:cond delay="60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 calcmode="lin" valueType="num">
                                      <p:cBhvr>
                                        <p:cTn id="134" dur="500" fill="hold"/>
                                        <p:tgtEl>
                                          <p:spTgt spid="37"/>
                                        </p:tgtEl>
                                        <p:attrNameLst>
                                          <p:attrName>ppt_x</p:attrName>
                                        </p:attrNameLst>
                                      </p:cBhvr>
                                      <p:tavLst>
                                        <p:tav tm="0">
                                          <p:val>
                                            <p:fltVal val="0.5"/>
                                          </p:val>
                                        </p:tav>
                                        <p:tav tm="100000">
                                          <p:val>
                                            <p:strVal val="#ppt_x"/>
                                          </p:val>
                                        </p:tav>
                                      </p:tavLst>
                                    </p:anim>
                                    <p:anim calcmode="lin" valueType="num">
                                      <p:cBhvr>
                                        <p:cTn id="135" dur="500" fill="hold"/>
                                        <p:tgtEl>
                                          <p:spTgt spid="37"/>
                                        </p:tgtEl>
                                        <p:attrNameLst>
                                          <p:attrName>ppt_y</p:attrName>
                                        </p:attrNameLst>
                                      </p:cBhvr>
                                      <p:tavLst>
                                        <p:tav tm="0">
                                          <p:val>
                                            <p:fltVal val="0.5"/>
                                          </p:val>
                                        </p:tav>
                                        <p:tav tm="100000">
                                          <p:val>
                                            <p:strVal val="#ppt_y"/>
                                          </p:val>
                                        </p:tav>
                                      </p:tavLst>
                                    </p:anim>
                                  </p:childTnLst>
                                </p:cTn>
                              </p:par>
                              <p:par>
                                <p:cTn id="136" presetID="23" presetClass="entr" presetSubtype="528" fill="hold" nodeType="withEffect">
                                  <p:stCondLst>
                                    <p:cond delay="300"/>
                                  </p:stCondLst>
                                  <p:childTnLst>
                                    <p:set>
                                      <p:cBhvr>
                                        <p:cTn id="137" dur="1" fill="hold">
                                          <p:stCondLst>
                                            <p:cond delay="0"/>
                                          </p:stCondLst>
                                        </p:cTn>
                                        <p:tgtEl>
                                          <p:spTgt spid="40"/>
                                        </p:tgtEl>
                                        <p:attrNameLst>
                                          <p:attrName>style.visibility</p:attrName>
                                        </p:attrNameLst>
                                      </p:cBhvr>
                                      <p:to>
                                        <p:strVal val="visible"/>
                                      </p:to>
                                    </p:set>
                                    <p:anim calcmode="lin" valueType="num">
                                      <p:cBhvr>
                                        <p:cTn id="138" dur="500" fill="hold"/>
                                        <p:tgtEl>
                                          <p:spTgt spid="40"/>
                                        </p:tgtEl>
                                        <p:attrNameLst>
                                          <p:attrName>ppt_w</p:attrName>
                                        </p:attrNameLst>
                                      </p:cBhvr>
                                      <p:tavLst>
                                        <p:tav tm="0">
                                          <p:val>
                                            <p:fltVal val="0"/>
                                          </p:val>
                                        </p:tav>
                                        <p:tav tm="100000">
                                          <p:val>
                                            <p:strVal val="#ppt_w"/>
                                          </p:val>
                                        </p:tav>
                                      </p:tavLst>
                                    </p:anim>
                                    <p:anim calcmode="lin" valueType="num">
                                      <p:cBhvr>
                                        <p:cTn id="139" dur="500" fill="hold"/>
                                        <p:tgtEl>
                                          <p:spTgt spid="40"/>
                                        </p:tgtEl>
                                        <p:attrNameLst>
                                          <p:attrName>ppt_h</p:attrName>
                                        </p:attrNameLst>
                                      </p:cBhvr>
                                      <p:tavLst>
                                        <p:tav tm="0">
                                          <p:val>
                                            <p:fltVal val="0"/>
                                          </p:val>
                                        </p:tav>
                                        <p:tav tm="100000">
                                          <p:val>
                                            <p:strVal val="#ppt_h"/>
                                          </p:val>
                                        </p:tav>
                                      </p:tavLst>
                                    </p:anim>
                                    <p:anim calcmode="lin" valueType="num">
                                      <p:cBhvr>
                                        <p:cTn id="140" dur="500" fill="hold"/>
                                        <p:tgtEl>
                                          <p:spTgt spid="40"/>
                                        </p:tgtEl>
                                        <p:attrNameLst>
                                          <p:attrName>ppt_x</p:attrName>
                                        </p:attrNameLst>
                                      </p:cBhvr>
                                      <p:tavLst>
                                        <p:tav tm="0">
                                          <p:val>
                                            <p:fltVal val="0.5"/>
                                          </p:val>
                                        </p:tav>
                                        <p:tav tm="100000">
                                          <p:val>
                                            <p:strVal val="#ppt_x"/>
                                          </p:val>
                                        </p:tav>
                                      </p:tavLst>
                                    </p:anim>
                                    <p:anim calcmode="lin" valueType="num">
                                      <p:cBhvr>
                                        <p:cTn id="141" dur="500" fill="hold"/>
                                        <p:tgtEl>
                                          <p:spTgt spid="40"/>
                                        </p:tgtEl>
                                        <p:attrNameLst>
                                          <p:attrName>ppt_y</p:attrName>
                                        </p:attrNameLst>
                                      </p:cBhvr>
                                      <p:tavLst>
                                        <p:tav tm="0">
                                          <p:val>
                                            <p:fltVal val="0.5"/>
                                          </p:val>
                                        </p:tav>
                                        <p:tav tm="100000">
                                          <p:val>
                                            <p:strVal val="#ppt_y"/>
                                          </p:val>
                                        </p:tav>
                                      </p:tavLst>
                                    </p:anim>
                                  </p:childTnLst>
                                </p:cTn>
                              </p:par>
                              <p:par>
                                <p:cTn id="142" presetID="23" presetClass="entr" presetSubtype="528" fill="hold" nodeType="withEffect">
                                  <p:stCondLst>
                                    <p:cond delay="600"/>
                                  </p:stCondLst>
                                  <p:childTnLst>
                                    <p:set>
                                      <p:cBhvr>
                                        <p:cTn id="143" dur="1" fill="hold">
                                          <p:stCondLst>
                                            <p:cond delay="0"/>
                                          </p:stCondLst>
                                        </p:cTn>
                                        <p:tgtEl>
                                          <p:spTgt spid="43"/>
                                        </p:tgtEl>
                                        <p:attrNameLst>
                                          <p:attrName>style.visibility</p:attrName>
                                        </p:attrNameLst>
                                      </p:cBhvr>
                                      <p:to>
                                        <p:strVal val="visible"/>
                                      </p:to>
                                    </p:set>
                                    <p:anim calcmode="lin" valueType="num">
                                      <p:cBhvr>
                                        <p:cTn id="144" dur="500" fill="hold"/>
                                        <p:tgtEl>
                                          <p:spTgt spid="43"/>
                                        </p:tgtEl>
                                        <p:attrNameLst>
                                          <p:attrName>ppt_w</p:attrName>
                                        </p:attrNameLst>
                                      </p:cBhvr>
                                      <p:tavLst>
                                        <p:tav tm="0">
                                          <p:val>
                                            <p:fltVal val="0"/>
                                          </p:val>
                                        </p:tav>
                                        <p:tav tm="100000">
                                          <p:val>
                                            <p:strVal val="#ppt_w"/>
                                          </p:val>
                                        </p:tav>
                                      </p:tavLst>
                                    </p:anim>
                                    <p:anim calcmode="lin" valueType="num">
                                      <p:cBhvr>
                                        <p:cTn id="145" dur="500" fill="hold"/>
                                        <p:tgtEl>
                                          <p:spTgt spid="43"/>
                                        </p:tgtEl>
                                        <p:attrNameLst>
                                          <p:attrName>ppt_h</p:attrName>
                                        </p:attrNameLst>
                                      </p:cBhvr>
                                      <p:tavLst>
                                        <p:tav tm="0">
                                          <p:val>
                                            <p:fltVal val="0"/>
                                          </p:val>
                                        </p:tav>
                                        <p:tav tm="100000">
                                          <p:val>
                                            <p:strVal val="#ppt_h"/>
                                          </p:val>
                                        </p:tav>
                                      </p:tavLst>
                                    </p:anim>
                                    <p:anim calcmode="lin" valueType="num">
                                      <p:cBhvr>
                                        <p:cTn id="146" dur="500" fill="hold"/>
                                        <p:tgtEl>
                                          <p:spTgt spid="43"/>
                                        </p:tgtEl>
                                        <p:attrNameLst>
                                          <p:attrName>ppt_x</p:attrName>
                                        </p:attrNameLst>
                                      </p:cBhvr>
                                      <p:tavLst>
                                        <p:tav tm="0">
                                          <p:val>
                                            <p:fltVal val="0.5"/>
                                          </p:val>
                                        </p:tav>
                                        <p:tav tm="100000">
                                          <p:val>
                                            <p:strVal val="#ppt_x"/>
                                          </p:val>
                                        </p:tav>
                                      </p:tavLst>
                                    </p:anim>
                                    <p:anim calcmode="lin" valueType="num">
                                      <p:cBhvr>
                                        <p:cTn id="147" dur="500" fill="hold"/>
                                        <p:tgtEl>
                                          <p:spTgt spid="43"/>
                                        </p:tgtEl>
                                        <p:attrNameLst>
                                          <p:attrName>ppt_y</p:attrName>
                                        </p:attrNameLst>
                                      </p:cBhvr>
                                      <p:tavLst>
                                        <p:tav tm="0">
                                          <p:val>
                                            <p:fltVal val="0.5"/>
                                          </p:val>
                                        </p:tav>
                                        <p:tav tm="100000">
                                          <p:val>
                                            <p:strVal val="#ppt_y"/>
                                          </p:val>
                                        </p:tav>
                                      </p:tavLst>
                                    </p:anim>
                                  </p:childTnLst>
                                </p:cTn>
                              </p:par>
                              <p:par>
                                <p:cTn id="148" presetID="23" presetClass="entr" presetSubtype="528" fill="hold" nodeType="withEffect">
                                  <p:stCondLst>
                                    <p:cond delay="600"/>
                                  </p:stCondLst>
                                  <p:childTnLst>
                                    <p:set>
                                      <p:cBhvr>
                                        <p:cTn id="149" dur="1" fill="hold">
                                          <p:stCondLst>
                                            <p:cond delay="0"/>
                                          </p:stCondLst>
                                        </p:cTn>
                                        <p:tgtEl>
                                          <p:spTgt spid="46"/>
                                        </p:tgtEl>
                                        <p:attrNameLst>
                                          <p:attrName>style.visibility</p:attrName>
                                        </p:attrNameLst>
                                      </p:cBhvr>
                                      <p:to>
                                        <p:strVal val="visible"/>
                                      </p:to>
                                    </p:set>
                                    <p:anim calcmode="lin" valueType="num">
                                      <p:cBhvr>
                                        <p:cTn id="150" dur="500" fill="hold"/>
                                        <p:tgtEl>
                                          <p:spTgt spid="46"/>
                                        </p:tgtEl>
                                        <p:attrNameLst>
                                          <p:attrName>ppt_w</p:attrName>
                                        </p:attrNameLst>
                                      </p:cBhvr>
                                      <p:tavLst>
                                        <p:tav tm="0">
                                          <p:val>
                                            <p:fltVal val="0"/>
                                          </p:val>
                                        </p:tav>
                                        <p:tav tm="100000">
                                          <p:val>
                                            <p:strVal val="#ppt_w"/>
                                          </p:val>
                                        </p:tav>
                                      </p:tavLst>
                                    </p:anim>
                                    <p:anim calcmode="lin" valueType="num">
                                      <p:cBhvr>
                                        <p:cTn id="151" dur="500" fill="hold"/>
                                        <p:tgtEl>
                                          <p:spTgt spid="46"/>
                                        </p:tgtEl>
                                        <p:attrNameLst>
                                          <p:attrName>ppt_h</p:attrName>
                                        </p:attrNameLst>
                                      </p:cBhvr>
                                      <p:tavLst>
                                        <p:tav tm="0">
                                          <p:val>
                                            <p:fltVal val="0"/>
                                          </p:val>
                                        </p:tav>
                                        <p:tav tm="100000">
                                          <p:val>
                                            <p:strVal val="#ppt_h"/>
                                          </p:val>
                                        </p:tav>
                                      </p:tavLst>
                                    </p:anim>
                                    <p:anim calcmode="lin" valueType="num">
                                      <p:cBhvr>
                                        <p:cTn id="152" dur="500" fill="hold"/>
                                        <p:tgtEl>
                                          <p:spTgt spid="46"/>
                                        </p:tgtEl>
                                        <p:attrNameLst>
                                          <p:attrName>ppt_x</p:attrName>
                                        </p:attrNameLst>
                                      </p:cBhvr>
                                      <p:tavLst>
                                        <p:tav tm="0">
                                          <p:val>
                                            <p:fltVal val="0.5"/>
                                          </p:val>
                                        </p:tav>
                                        <p:tav tm="100000">
                                          <p:val>
                                            <p:strVal val="#ppt_x"/>
                                          </p:val>
                                        </p:tav>
                                      </p:tavLst>
                                    </p:anim>
                                    <p:anim calcmode="lin" valueType="num">
                                      <p:cBhvr>
                                        <p:cTn id="153" dur="500" fill="hold"/>
                                        <p:tgtEl>
                                          <p:spTgt spid="46"/>
                                        </p:tgtEl>
                                        <p:attrNameLst>
                                          <p:attrName>ppt_y</p:attrName>
                                        </p:attrNameLst>
                                      </p:cBhvr>
                                      <p:tavLst>
                                        <p:tav tm="0">
                                          <p:val>
                                            <p:fltVal val="0.5"/>
                                          </p:val>
                                        </p:tav>
                                        <p:tav tm="100000">
                                          <p:val>
                                            <p:strVal val="#ppt_y"/>
                                          </p:val>
                                        </p:tav>
                                      </p:tavLst>
                                    </p:anim>
                                  </p:childTnLst>
                                </p:cTn>
                              </p:par>
                              <p:par>
                                <p:cTn id="154" presetID="53" presetClass="entr" presetSubtype="16" fill="hold" grpId="0" nodeType="withEffect">
                                  <p:stCondLst>
                                    <p:cond delay="400"/>
                                  </p:stCondLst>
                                  <p:childTnLst>
                                    <p:set>
                                      <p:cBhvr>
                                        <p:cTn id="155" dur="1" fill="hold">
                                          <p:stCondLst>
                                            <p:cond delay="0"/>
                                          </p:stCondLst>
                                        </p:cTn>
                                        <p:tgtEl>
                                          <p:spTgt spid="49"/>
                                        </p:tgtEl>
                                        <p:attrNameLst>
                                          <p:attrName>style.visibility</p:attrName>
                                        </p:attrNameLst>
                                      </p:cBhvr>
                                      <p:to>
                                        <p:strVal val="visible"/>
                                      </p:to>
                                    </p:set>
                                    <p:anim calcmode="lin" valueType="num">
                                      <p:cBhvr>
                                        <p:cTn id="156" dur="500" fill="hold"/>
                                        <p:tgtEl>
                                          <p:spTgt spid="49"/>
                                        </p:tgtEl>
                                        <p:attrNameLst>
                                          <p:attrName>ppt_w</p:attrName>
                                        </p:attrNameLst>
                                      </p:cBhvr>
                                      <p:tavLst>
                                        <p:tav tm="0">
                                          <p:val>
                                            <p:fltVal val="0"/>
                                          </p:val>
                                        </p:tav>
                                        <p:tav tm="100000">
                                          <p:val>
                                            <p:strVal val="#ppt_w"/>
                                          </p:val>
                                        </p:tav>
                                      </p:tavLst>
                                    </p:anim>
                                    <p:anim calcmode="lin" valueType="num">
                                      <p:cBhvr>
                                        <p:cTn id="157" dur="500" fill="hold"/>
                                        <p:tgtEl>
                                          <p:spTgt spid="49"/>
                                        </p:tgtEl>
                                        <p:attrNameLst>
                                          <p:attrName>ppt_h</p:attrName>
                                        </p:attrNameLst>
                                      </p:cBhvr>
                                      <p:tavLst>
                                        <p:tav tm="0">
                                          <p:val>
                                            <p:fltVal val="0"/>
                                          </p:val>
                                        </p:tav>
                                        <p:tav tm="100000">
                                          <p:val>
                                            <p:strVal val="#ppt_h"/>
                                          </p:val>
                                        </p:tav>
                                      </p:tavLst>
                                    </p:anim>
                                    <p:animEffect transition="in" filter="fade">
                                      <p:cBhvr>
                                        <p:cTn id="158" dur="500"/>
                                        <p:tgtEl>
                                          <p:spTgt spid="49"/>
                                        </p:tgtEl>
                                      </p:cBhvr>
                                    </p:animEffect>
                                  </p:childTnLst>
                                </p:cTn>
                              </p:par>
                              <p:par>
                                <p:cTn id="159" presetID="53" presetClass="entr" presetSubtype="16" fill="hold" grpId="0" nodeType="withEffect">
                                  <p:stCondLst>
                                    <p:cond delay="400"/>
                                  </p:stCondLst>
                                  <p:childTnLst>
                                    <p:set>
                                      <p:cBhvr>
                                        <p:cTn id="160" dur="1" fill="hold">
                                          <p:stCondLst>
                                            <p:cond delay="0"/>
                                          </p:stCondLst>
                                        </p:cTn>
                                        <p:tgtEl>
                                          <p:spTgt spid="50"/>
                                        </p:tgtEl>
                                        <p:attrNameLst>
                                          <p:attrName>style.visibility</p:attrName>
                                        </p:attrNameLst>
                                      </p:cBhvr>
                                      <p:to>
                                        <p:strVal val="visible"/>
                                      </p:to>
                                    </p:set>
                                    <p:anim calcmode="lin" valueType="num">
                                      <p:cBhvr>
                                        <p:cTn id="161" dur="500" fill="hold"/>
                                        <p:tgtEl>
                                          <p:spTgt spid="50"/>
                                        </p:tgtEl>
                                        <p:attrNameLst>
                                          <p:attrName>ppt_w</p:attrName>
                                        </p:attrNameLst>
                                      </p:cBhvr>
                                      <p:tavLst>
                                        <p:tav tm="0">
                                          <p:val>
                                            <p:fltVal val="0"/>
                                          </p:val>
                                        </p:tav>
                                        <p:tav tm="100000">
                                          <p:val>
                                            <p:strVal val="#ppt_w"/>
                                          </p:val>
                                        </p:tav>
                                      </p:tavLst>
                                    </p:anim>
                                    <p:anim calcmode="lin" valueType="num">
                                      <p:cBhvr>
                                        <p:cTn id="162" dur="500" fill="hold"/>
                                        <p:tgtEl>
                                          <p:spTgt spid="50"/>
                                        </p:tgtEl>
                                        <p:attrNameLst>
                                          <p:attrName>ppt_h</p:attrName>
                                        </p:attrNameLst>
                                      </p:cBhvr>
                                      <p:tavLst>
                                        <p:tav tm="0">
                                          <p:val>
                                            <p:fltVal val="0"/>
                                          </p:val>
                                        </p:tav>
                                        <p:tav tm="100000">
                                          <p:val>
                                            <p:strVal val="#ppt_h"/>
                                          </p:val>
                                        </p:tav>
                                      </p:tavLst>
                                    </p:anim>
                                    <p:animEffect transition="in" filter="fade">
                                      <p:cBhvr>
                                        <p:cTn id="163" dur="500"/>
                                        <p:tgtEl>
                                          <p:spTgt spid="50"/>
                                        </p:tgtEl>
                                      </p:cBhvr>
                                    </p:animEffect>
                                  </p:childTnLst>
                                </p:cTn>
                              </p:par>
                              <p:par>
                                <p:cTn id="164" presetID="53" presetClass="entr" presetSubtype="16" fill="hold" grpId="0" nodeType="withEffect">
                                  <p:stCondLst>
                                    <p:cond delay="400"/>
                                  </p:stCondLst>
                                  <p:childTnLst>
                                    <p:set>
                                      <p:cBhvr>
                                        <p:cTn id="165" dur="1" fill="hold">
                                          <p:stCondLst>
                                            <p:cond delay="0"/>
                                          </p:stCondLst>
                                        </p:cTn>
                                        <p:tgtEl>
                                          <p:spTgt spid="51"/>
                                        </p:tgtEl>
                                        <p:attrNameLst>
                                          <p:attrName>style.visibility</p:attrName>
                                        </p:attrNameLst>
                                      </p:cBhvr>
                                      <p:to>
                                        <p:strVal val="visible"/>
                                      </p:to>
                                    </p:set>
                                    <p:anim calcmode="lin" valueType="num">
                                      <p:cBhvr>
                                        <p:cTn id="166" dur="500" fill="hold"/>
                                        <p:tgtEl>
                                          <p:spTgt spid="51"/>
                                        </p:tgtEl>
                                        <p:attrNameLst>
                                          <p:attrName>ppt_w</p:attrName>
                                        </p:attrNameLst>
                                      </p:cBhvr>
                                      <p:tavLst>
                                        <p:tav tm="0">
                                          <p:val>
                                            <p:fltVal val="0"/>
                                          </p:val>
                                        </p:tav>
                                        <p:tav tm="100000">
                                          <p:val>
                                            <p:strVal val="#ppt_w"/>
                                          </p:val>
                                        </p:tav>
                                      </p:tavLst>
                                    </p:anim>
                                    <p:anim calcmode="lin" valueType="num">
                                      <p:cBhvr>
                                        <p:cTn id="167" dur="500" fill="hold"/>
                                        <p:tgtEl>
                                          <p:spTgt spid="51"/>
                                        </p:tgtEl>
                                        <p:attrNameLst>
                                          <p:attrName>ppt_h</p:attrName>
                                        </p:attrNameLst>
                                      </p:cBhvr>
                                      <p:tavLst>
                                        <p:tav tm="0">
                                          <p:val>
                                            <p:fltVal val="0"/>
                                          </p:val>
                                        </p:tav>
                                        <p:tav tm="100000">
                                          <p:val>
                                            <p:strVal val="#ppt_h"/>
                                          </p:val>
                                        </p:tav>
                                      </p:tavLst>
                                    </p:anim>
                                    <p:animEffect transition="in" filter="fade">
                                      <p:cBhvr>
                                        <p:cTn id="168" dur="500"/>
                                        <p:tgtEl>
                                          <p:spTgt spid="51"/>
                                        </p:tgtEl>
                                      </p:cBhvr>
                                    </p:animEffect>
                                  </p:childTnLst>
                                </p:cTn>
                              </p:par>
                              <p:par>
                                <p:cTn id="169" presetID="53" presetClass="entr" presetSubtype="16" fill="hold" grpId="0" nodeType="withEffect">
                                  <p:stCondLst>
                                    <p:cond delay="700"/>
                                  </p:stCondLst>
                                  <p:childTnLst>
                                    <p:set>
                                      <p:cBhvr>
                                        <p:cTn id="170" dur="1" fill="hold">
                                          <p:stCondLst>
                                            <p:cond delay="0"/>
                                          </p:stCondLst>
                                        </p:cTn>
                                        <p:tgtEl>
                                          <p:spTgt spid="52"/>
                                        </p:tgtEl>
                                        <p:attrNameLst>
                                          <p:attrName>style.visibility</p:attrName>
                                        </p:attrNameLst>
                                      </p:cBhvr>
                                      <p:to>
                                        <p:strVal val="visible"/>
                                      </p:to>
                                    </p:set>
                                    <p:anim calcmode="lin" valueType="num">
                                      <p:cBhvr>
                                        <p:cTn id="171" dur="500" fill="hold"/>
                                        <p:tgtEl>
                                          <p:spTgt spid="52"/>
                                        </p:tgtEl>
                                        <p:attrNameLst>
                                          <p:attrName>ppt_w</p:attrName>
                                        </p:attrNameLst>
                                      </p:cBhvr>
                                      <p:tavLst>
                                        <p:tav tm="0">
                                          <p:val>
                                            <p:fltVal val="0"/>
                                          </p:val>
                                        </p:tav>
                                        <p:tav tm="100000">
                                          <p:val>
                                            <p:strVal val="#ppt_w"/>
                                          </p:val>
                                        </p:tav>
                                      </p:tavLst>
                                    </p:anim>
                                    <p:anim calcmode="lin" valueType="num">
                                      <p:cBhvr>
                                        <p:cTn id="172" dur="500" fill="hold"/>
                                        <p:tgtEl>
                                          <p:spTgt spid="52"/>
                                        </p:tgtEl>
                                        <p:attrNameLst>
                                          <p:attrName>ppt_h</p:attrName>
                                        </p:attrNameLst>
                                      </p:cBhvr>
                                      <p:tavLst>
                                        <p:tav tm="0">
                                          <p:val>
                                            <p:fltVal val="0"/>
                                          </p:val>
                                        </p:tav>
                                        <p:tav tm="100000">
                                          <p:val>
                                            <p:strVal val="#ppt_h"/>
                                          </p:val>
                                        </p:tav>
                                      </p:tavLst>
                                    </p:anim>
                                    <p:animEffect transition="in" filter="fade">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P spid="89" grpId="0"/>
      <p:bldP spid="65" grpId="0"/>
      <p:bldP spid="68" grpId="0" animBg="1"/>
      <p:bldP spid="16" grpId="0" animBg="1"/>
      <p:bldP spid="17" grpId="0" animBg="1"/>
      <p:bldP spid="18" grpId="0" animBg="1"/>
      <p:bldP spid="19" grpId="0" animBg="1"/>
      <p:bldP spid="20" grpId="0" animBg="1"/>
      <p:bldP spid="21" grpId="0" animBg="1"/>
      <p:bldP spid="49" grpId="0" animBg="1"/>
      <p:bldP spid="50" grpId="0" animBg="1"/>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79326" y="334083"/>
            <a:ext cx="2383986" cy="507835"/>
          </a:xfrm>
        </p:spPr>
        <p:txBody>
          <a:bodyPr/>
          <a:lstStyle/>
          <a:p>
            <a:pPr algn="l"/>
            <a:r>
              <a:rPr lang="en-US" altLang="zh-CN" dirty="0" smtClean="0">
                <a:latin typeface="+mn-lt"/>
                <a:ea typeface="+mn-ea"/>
                <a:cs typeface="+mn-ea"/>
                <a:sym typeface="+mn-lt"/>
              </a:rPr>
              <a:t>2020</a:t>
            </a:r>
            <a:r>
              <a:rPr lang="zh-CN" altLang="en-US" dirty="0" smtClean="0">
                <a:latin typeface="+mn-lt"/>
                <a:ea typeface="+mn-ea"/>
                <a:cs typeface="+mn-ea"/>
                <a:sym typeface="+mn-lt"/>
              </a:rPr>
              <a:t>工作回顾</a:t>
            </a:r>
            <a:endParaRPr lang="zh-CN" altLang="en-US" dirty="0">
              <a:latin typeface="+mn-lt"/>
              <a:ea typeface="+mn-ea"/>
              <a:cs typeface="+mn-ea"/>
              <a:sym typeface="+mn-lt"/>
            </a:endParaRPr>
          </a:p>
        </p:txBody>
      </p:sp>
      <p:sp>
        <p:nvSpPr>
          <p:cNvPr id="95" name="矩形 94"/>
          <p:cNvSpPr/>
          <p:nvPr/>
        </p:nvSpPr>
        <p:spPr>
          <a:xfrm>
            <a:off x="1" y="3816112"/>
            <a:ext cx="12192530" cy="87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21" tIns="61561" rIns="123121" bIns="61561" rtlCol="0" anchor="ctr"/>
          <a:lstStyle/>
          <a:p>
            <a:pPr algn="ctr"/>
            <a:endParaRPr lang="zh-CN" altLang="en-US">
              <a:cs typeface="+mn-ea"/>
              <a:sym typeface="+mn-lt"/>
            </a:endParaRPr>
          </a:p>
        </p:txBody>
      </p:sp>
      <p:grpSp>
        <p:nvGrpSpPr>
          <p:cNvPr id="96" name="组合 95"/>
          <p:cNvGrpSpPr/>
          <p:nvPr/>
        </p:nvGrpSpPr>
        <p:grpSpPr>
          <a:xfrm>
            <a:off x="1307098" y="3251775"/>
            <a:ext cx="1159796" cy="1160030"/>
            <a:chOff x="1466675" y="3784103"/>
            <a:chExt cx="1301392" cy="1301862"/>
          </a:xfrm>
        </p:grpSpPr>
        <p:grpSp>
          <p:nvGrpSpPr>
            <p:cNvPr id="97" name="组合 96"/>
            <p:cNvGrpSpPr/>
            <p:nvPr/>
          </p:nvGrpSpPr>
          <p:grpSpPr>
            <a:xfrm>
              <a:off x="1466675" y="3784103"/>
              <a:ext cx="1301392" cy="1301862"/>
              <a:chOff x="4345444" y="2542859"/>
              <a:chExt cx="1810550" cy="1811205"/>
            </a:xfrm>
          </p:grpSpPr>
          <p:grpSp>
            <p:nvGrpSpPr>
              <p:cNvPr id="99" name="组合 9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1" name="同心圆 10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cs typeface="+mn-ea"/>
                    <a:sym typeface="+mn-lt"/>
                  </a:endParaRPr>
                </a:p>
              </p:txBody>
            </p:sp>
            <p:sp>
              <p:nvSpPr>
                <p:cNvPr id="102" name="椭圆 10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00" name="椭圆 99"/>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98" name="TextBox 97"/>
            <p:cNvSpPr txBox="1"/>
            <p:nvPr/>
          </p:nvSpPr>
          <p:spPr>
            <a:xfrm>
              <a:off x="1692269" y="4180596"/>
              <a:ext cx="850204" cy="484739"/>
            </a:xfrm>
            <a:prstGeom prst="rect">
              <a:avLst/>
            </a:prstGeom>
            <a:noFill/>
          </p:spPr>
          <p:txBody>
            <a:bodyPr wrap="square" lIns="138192" tIns="69096" rIns="138192" bIns="69096" rtlCol="0">
              <a:spAutoFit/>
            </a:bodyPr>
            <a:lstStyle/>
            <a:p>
              <a:r>
                <a:rPr lang="en-US" altLang="zh-CN" sz="1900" dirty="0">
                  <a:solidFill>
                    <a:schemeClr val="bg1"/>
                  </a:solidFill>
                  <a:latin typeface="+mn-lt"/>
                  <a:ea typeface="+mn-ea"/>
                  <a:cs typeface="+mn-ea"/>
                  <a:sym typeface="+mn-lt"/>
                </a:rPr>
                <a:t>6</a:t>
              </a:r>
              <a:r>
                <a:rPr lang="zh-CN" altLang="en-US" sz="1900" dirty="0">
                  <a:solidFill>
                    <a:schemeClr val="bg1"/>
                  </a:solidFill>
                  <a:latin typeface="+mn-lt"/>
                  <a:ea typeface="+mn-ea"/>
                  <a:cs typeface="+mn-ea"/>
                  <a:sym typeface="+mn-lt"/>
                </a:rPr>
                <a:t>月</a:t>
              </a:r>
            </a:p>
          </p:txBody>
        </p:sp>
      </p:grpSp>
      <p:grpSp>
        <p:nvGrpSpPr>
          <p:cNvPr id="103" name="组合 102"/>
          <p:cNvGrpSpPr/>
          <p:nvPr/>
        </p:nvGrpSpPr>
        <p:grpSpPr>
          <a:xfrm>
            <a:off x="2777883" y="3407788"/>
            <a:ext cx="877786" cy="877962"/>
            <a:chOff x="3117025" y="3959191"/>
            <a:chExt cx="984950" cy="985306"/>
          </a:xfrm>
        </p:grpSpPr>
        <p:grpSp>
          <p:nvGrpSpPr>
            <p:cNvPr id="104" name="组合 103"/>
            <p:cNvGrpSpPr/>
            <p:nvPr/>
          </p:nvGrpSpPr>
          <p:grpSpPr>
            <a:xfrm>
              <a:off x="3117025" y="3959191"/>
              <a:ext cx="984950" cy="985306"/>
              <a:chOff x="4345444" y="2542859"/>
              <a:chExt cx="1810550" cy="1811205"/>
            </a:xfrm>
          </p:grpSpPr>
          <p:grpSp>
            <p:nvGrpSpPr>
              <p:cNvPr id="106" name="组合 10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8" name="同心圆 10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cs typeface="+mn-ea"/>
                    <a:sym typeface="+mn-lt"/>
                  </a:endParaRPr>
                </a:p>
              </p:txBody>
            </p:sp>
            <p:sp>
              <p:nvSpPr>
                <p:cNvPr id="109" name="椭圆 10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07" name="椭圆 106"/>
              <p:cNvSpPr/>
              <p:nvPr/>
            </p:nvSpPr>
            <p:spPr>
              <a:xfrm>
                <a:off x="4565570" y="2763062"/>
                <a:ext cx="1370298" cy="1370793"/>
              </a:xfrm>
              <a:prstGeom prst="ellipse">
                <a:avLst/>
              </a:prstGeom>
              <a:solidFill>
                <a:srgbClr val="E942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05" name="TextBox 104"/>
            <p:cNvSpPr txBox="1"/>
            <p:nvPr/>
          </p:nvSpPr>
          <p:spPr>
            <a:xfrm>
              <a:off x="3188495" y="4196695"/>
              <a:ext cx="850204" cy="484739"/>
            </a:xfrm>
            <a:prstGeom prst="rect">
              <a:avLst/>
            </a:prstGeom>
            <a:noFill/>
          </p:spPr>
          <p:txBody>
            <a:bodyPr wrap="square" lIns="138192" tIns="69096" rIns="138192" bIns="69096" rtlCol="0">
              <a:spAutoFit/>
            </a:bodyPr>
            <a:lstStyle/>
            <a:p>
              <a:r>
                <a:rPr lang="en-US" altLang="zh-CN" sz="1900" dirty="0">
                  <a:solidFill>
                    <a:schemeClr val="bg1"/>
                  </a:solidFill>
                  <a:latin typeface="+mn-lt"/>
                  <a:ea typeface="+mn-ea"/>
                  <a:cs typeface="+mn-ea"/>
                  <a:sym typeface="+mn-lt"/>
                </a:rPr>
                <a:t>7</a:t>
              </a:r>
              <a:r>
                <a:rPr lang="zh-CN" altLang="en-US" sz="1900" dirty="0">
                  <a:solidFill>
                    <a:schemeClr val="bg1"/>
                  </a:solidFill>
                  <a:latin typeface="+mn-lt"/>
                  <a:ea typeface="+mn-ea"/>
                  <a:cs typeface="+mn-ea"/>
                  <a:sym typeface="+mn-lt"/>
                </a:rPr>
                <a:t>月</a:t>
              </a:r>
            </a:p>
          </p:txBody>
        </p:sp>
      </p:grpSp>
      <p:grpSp>
        <p:nvGrpSpPr>
          <p:cNvPr id="110" name="组合 109"/>
          <p:cNvGrpSpPr/>
          <p:nvPr/>
        </p:nvGrpSpPr>
        <p:grpSpPr>
          <a:xfrm>
            <a:off x="3966658" y="3258767"/>
            <a:ext cx="1175762" cy="1175999"/>
            <a:chOff x="4450933" y="3791953"/>
            <a:chExt cx="1319306" cy="1319782"/>
          </a:xfrm>
        </p:grpSpPr>
        <p:grpSp>
          <p:nvGrpSpPr>
            <p:cNvPr id="111" name="组合 110"/>
            <p:cNvGrpSpPr/>
            <p:nvPr/>
          </p:nvGrpSpPr>
          <p:grpSpPr>
            <a:xfrm>
              <a:off x="4450933" y="3791953"/>
              <a:ext cx="1319306" cy="1319782"/>
              <a:chOff x="4345444" y="2542859"/>
              <a:chExt cx="1810550" cy="1811205"/>
            </a:xfrm>
          </p:grpSpPr>
          <p:grpSp>
            <p:nvGrpSpPr>
              <p:cNvPr id="113" name="组合 11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5" name="同心圆 11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cs typeface="+mn-ea"/>
                    <a:sym typeface="+mn-lt"/>
                  </a:endParaRPr>
                </a:p>
              </p:txBody>
            </p:sp>
            <p:sp>
              <p:nvSpPr>
                <p:cNvPr id="116" name="椭圆 11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14" name="椭圆 113"/>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12" name="TextBox 111"/>
            <p:cNvSpPr txBox="1"/>
            <p:nvPr/>
          </p:nvSpPr>
          <p:spPr>
            <a:xfrm>
              <a:off x="4685484" y="4180595"/>
              <a:ext cx="850203" cy="484739"/>
            </a:xfrm>
            <a:prstGeom prst="rect">
              <a:avLst/>
            </a:prstGeom>
            <a:noFill/>
          </p:spPr>
          <p:txBody>
            <a:bodyPr wrap="square" lIns="138192" tIns="69096" rIns="138192" bIns="69096" rtlCol="0">
              <a:spAutoFit/>
            </a:bodyPr>
            <a:lstStyle/>
            <a:p>
              <a:r>
                <a:rPr lang="en-US" altLang="zh-CN" sz="1900" dirty="0">
                  <a:solidFill>
                    <a:schemeClr val="bg1"/>
                  </a:solidFill>
                  <a:latin typeface="+mn-lt"/>
                  <a:ea typeface="+mn-ea"/>
                  <a:cs typeface="+mn-ea"/>
                  <a:sym typeface="+mn-lt"/>
                </a:rPr>
                <a:t>8</a:t>
              </a:r>
              <a:r>
                <a:rPr lang="zh-CN" altLang="en-US" sz="1900" dirty="0">
                  <a:solidFill>
                    <a:schemeClr val="bg1"/>
                  </a:solidFill>
                  <a:latin typeface="+mn-lt"/>
                  <a:ea typeface="+mn-ea"/>
                  <a:cs typeface="+mn-ea"/>
                  <a:sym typeface="+mn-lt"/>
                </a:rPr>
                <a:t>月</a:t>
              </a:r>
            </a:p>
          </p:txBody>
        </p:sp>
      </p:grpSp>
      <p:grpSp>
        <p:nvGrpSpPr>
          <p:cNvPr id="117" name="组合 116"/>
          <p:cNvGrpSpPr/>
          <p:nvPr/>
        </p:nvGrpSpPr>
        <p:grpSpPr>
          <a:xfrm>
            <a:off x="5453409" y="3392806"/>
            <a:ext cx="907735" cy="907918"/>
            <a:chOff x="6119197" y="3942381"/>
            <a:chExt cx="1018558" cy="1018926"/>
          </a:xfrm>
        </p:grpSpPr>
        <p:grpSp>
          <p:nvGrpSpPr>
            <p:cNvPr id="118" name="组合 117"/>
            <p:cNvGrpSpPr/>
            <p:nvPr/>
          </p:nvGrpSpPr>
          <p:grpSpPr>
            <a:xfrm>
              <a:off x="6119197" y="3942381"/>
              <a:ext cx="1018558" cy="1018926"/>
              <a:chOff x="4345444" y="2542859"/>
              <a:chExt cx="1810550" cy="1811205"/>
            </a:xfrm>
          </p:grpSpPr>
          <p:grpSp>
            <p:nvGrpSpPr>
              <p:cNvPr id="120" name="组合 11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2" name="同心圆 12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cs typeface="+mn-ea"/>
                    <a:sym typeface="+mn-lt"/>
                  </a:endParaRPr>
                </a:p>
              </p:txBody>
            </p:sp>
            <p:sp>
              <p:nvSpPr>
                <p:cNvPr id="123" name="椭圆 12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21" name="椭圆 120"/>
              <p:cNvSpPr/>
              <p:nvPr/>
            </p:nvSpPr>
            <p:spPr>
              <a:xfrm>
                <a:off x="4565570" y="2763062"/>
                <a:ext cx="1370298" cy="1370793"/>
              </a:xfrm>
              <a:prstGeom prst="ellipse">
                <a:avLst/>
              </a:prstGeom>
              <a:solidFill>
                <a:srgbClr val="E942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19" name="TextBox 118"/>
            <p:cNvSpPr txBox="1"/>
            <p:nvPr/>
          </p:nvSpPr>
          <p:spPr>
            <a:xfrm>
              <a:off x="6209133" y="4196696"/>
              <a:ext cx="850204" cy="484739"/>
            </a:xfrm>
            <a:prstGeom prst="rect">
              <a:avLst/>
            </a:prstGeom>
            <a:noFill/>
          </p:spPr>
          <p:txBody>
            <a:bodyPr wrap="square" lIns="138192" tIns="69096" rIns="138192" bIns="69096" rtlCol="0">
              <a:spAutoFit/>
            </a:bodyPr>
            <a:lstStyle/>
            <a:p>
              <a:r>
                <a:rPr lang="en-US" altLang="zh-CN" sz="1900" dirty="0">
                  <a:solidFill>
                    <a:schemeClr val="bg1"/>
                  </a:solidFill>
                  <a:latin typeface="+mn-lt"/>
                  <a:ea typeface="+mn-ea"/>
                  <a:cs typeface="+mn-ea"/>
                  <a:sym typeface="+mn-lt"/>
                </a:rPr>
                <a:t>9</a:t>
              </a:r>
              <a:r>
                <a:rPr lang="zh-CN" altLang="en-US" sz="1900" dirty="0">
                  <a:solidFill>
                    <a:schemeClr val="bg1"/>
                  </a:solidFill>
                  <a:latin typeface="+mn-lt"/>
                  <a:ea typeface="+mn-ea"/>
                  <a:cs typeface="+mn-ea"/>
                  <a:sym typeface="+mn-lt"/>
                </a:rPr>
                <a:t>月</a:t>
              </a:r>
            </a:p>
          </p:txBody>
        </p:sp>
      </p:grpSp>
      <p:grpSp>
        <p:nvGrpSpPr>
          <p:cNvPr id="124" name="组合 123"/>
          <p:cNvGrpSpPr/>
          <p:nvPr/>
        </p:nvGrpSpPr>
        <p:grpSpPr>
          <a:xfrm>
            <a:off x="6672137" y="3392808"/>
            <a:ext cx="944697" cy="907918"/>
            <a:chOff x="7486713" y="3942381"/>
            <a:chExt cx="1060031" cy="1018926"/>
          </a:xfrm>
        </p:grpSpPr>
        <p:grpSp>
          <p:nvGrpSpPr>
            <p:cNvPr id="125" name="组合 124"/>
            <p:cNvGrpSpPr/>
            <p:nvPr/>
          </p:nvGrpSpPr>
          <p:grpSpPr>
            <a:xfrm>
              <a:off x="7486713" y="3942381"/>
              <a:ext cx="1018558" cy="1018926"/>
              <a:chOff x="4345444" y="2542859"/>
              <a:chExt cx="1810550" cy="1811205"/>
            </a:xfrm>
          </p:grpSpPr>
          <p:grpSp>
            <p:nvGrpSpPr>
              <p:cNvPr id="127" name="组合 12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9" name="同心圆 12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cs typeface="+mn-ea"/>
                    <a:sym typeface="+mn-lt"/>
                  </a:endParaRPr>
                </a:p>
              </p:txBody>
            </p:sp>
            <p:sp>
              <p:nvSpPr>
                <p:cNvPr id="130" name="椭圆 12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28" name="椭圆 127"/>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26" name="TextBox 125"/>
            <p:cNvSpPr txBox="1"/>
            <p:nvPr/>
          </p:nvSpPr>
          <p:spPr>
            <a:xfrm>
              <a:off x="7555666" y="4199440"/>
              <a:ext cx="991078" cy="432929"/>
            </a:xfrm>
            <a:prstGeom prst="rect">
              <a:avLst/>
            </a:prstGeom>
            <a:noFill/>
          </p:spPr>
          <p:txBody>
            <a:bodyPr wrap="square" lIns="138192" tIns="69096" rIns="138192" bIns="69096" rtlCol="0">
              <a:spAutoFit/>
            </a:bodyPr>
            <a:lstStyle/>
            <a:p>
              <a:r>
                <a:rPr lang="en-US" altLang="zh-CN" sz="1600" dirty="0">
                  <a:solidFill>
                    <a:schemeClr val="bg1"/>
                  </a:solidFill>
                  <a:latin typeface="+mn-lt"/>
                  <a:ea typeface="+mn-ea"/>
                  <a:cs typeface="+mn-ea"/>
                  <a:sym typeface="+mn-lt"/>
                </a:rPr>
                <a:t>10</a:t>
              </a:r>
              <a:r>
                <a:rPr lang="zh-CN" altLang="en-US" sz="1600" dirty="0">
                  <a:solidFill>
                    <a:schemeClr val="bg1"/>
                  </a:solidFill>
                  <a:latin typeface="+mn-lt"/>
                  <a:ea typeface="+mn-ea"/>
                  <a:cs typeface="+mn-ea"/>
                  <a:sym typeface="+mn-lt"/>
                </a:rPr>
                <a:t>月</a:t>
              </a:r>
            </a:p>
          </p:txBody>
        </p:sp>
      </p:grpSp>
      <p:grpSp>
        <p:nvGrpSpPr>
          <p:cNvPr id="131" name="组合 130"/>
          <p:cNvGrpSpPr/>
          <p:nvPr/>
        </p:nvGrpSpPr>
        <p:grpSpPr>
          <a:xfrm>
            <a:off x="7890862" y="3242222"/>
            <a:ext cx="1208849" cy="1209095"/>
            <a:chOff x="8854229" y="3773382"/>
            <a:chExt cx="1356434" cy="1356924"/>
          </a:xfrm>
        </p:grpSpPr>
        <p:grpSp>
          <p:nvGrpSpPr>
            <p:cNvPr id="132" name="组合 131"/>
            <p:cNvGrpSpPr/>
            <p:nvPr/>
          </p:nvGrpSpPr>
          <p:grpSpPr>
            <a:xfrm>
              <a:off x="8854229" y="3773382"/>
              <a:ext cx="1356434" cy="1356924"/>
              <a:chOff x="4345444" y="2542859"/>
              <a:chExt cx="1810550" cy="1811205"/>
            </a:xfrm>
          </p:grpSpPr>
          <p:grpSp>
            <p:nvGrpSpPr>
              <p:cNvPr id="134" name="组合 13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6" name="同心圆 13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cs typeface="+mn-ea"/>
                    <a:sym typeface="+mn-lt"/>
                  </a:endParaRPr>
                </a:p>
              </p:txBody>
            </p:sp>
            <p:sp>
              <p:nvSpPr>
                <p:cNvPr id="137" name="椭圆 13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35" name="椭圆 134"/>
              <p:cNvSpPr/>
              <p:nvPr/>
            </p:nvSpPr>
            <p:spPr>
              <a:xfrm>
                <a:off x="4565570" y="2763062"/>
                <a:ext cx="1370298" cy="1370793"/>
              </a:xfrm>
              <a:prstGeom prst="ellipse">
                <a:avLst/>
              </a:prstGeom>
              <a:solidFill>
                <a:srgbClr val="E942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33" name="TextBox 132"/>
            <p:cNvSpPr txBox="1"/>
            <p:nvPr/>
          </p:nvSpPr>
          <p:spPr>
            <a:xfrm>
              <a:off x="9068720" y="4180596"/>
              <a:ext cx="1015119" cy="484738"/>
            </a:xfrm>
            <a:prstGeom prst="rect">
              <a:avLst/>
            </a:prstGeom>
            <a:noFill/>
          </p:spPr>
          <p:txBody>
            <a:bodyPr wrap="square" lIns="138192" tIns="69096" rIns="138192" bIns="69096" rtlCol="0">
              <a:spAutoFit/>
            </a:bodyPr>
            <a:lstStyle/>
            <a:p>
              <a:r>
                <a:rPr lang="en-US" altLang="zh-CN" sz="1900" dirty="0">
                  <a:solidFill>
                    <a:schemeClr val="bg1"/>
                  </a:solidFill>
                  <a:latin typeface="+mn-lt"/>
                  <a:ea typeface="+mn-ea"/>
                  <a:cs typeface="+mn-ea"/>
                  <a:sym typeface="+mn-lt"/>
                </a:rPr>
                <a:t>11</a:t>
              </a:r>
              <a:r>
                <a:rPr lang="zh-CN" altLang="en-US" sz="1900" dirty="0">
                  <a:solidFill>
                    <a:schemeClr val="bg1"/>
                  </a:solidFill>
                  <a:latin typeface="+mn-lt"/>
                  <a:ea typeface="+mn-ea"/>
                  <a:cs typeface="+mn-ea"/>
                  <a:sym typeface="+mn-lt"/>
                </a:rPr>
                <a:t>月</a:t>
              </a:r>
            </a:p>
          </p:txBody>
        </p:sp>
      </p:grpSp>
      <p:grpSp>
        <p:nvGrpSpPr>
          <p:cNvPr id="138" name="组合 137"/>
          <p:cNvGrpSpPr/>
          <p:nvPr/>
        </p:nvGrpSpPr>
        <p:grpSpPr>
          <a:xfrm>
            <a:off x="9410702" y="3024552"/>
            <a:ext cx="1644095" cy="1644427"/>
            <a:chOff x="10559621" y="3529102"/>
            <a:chExt cx="1844818" cy="1845484"/>
          </a:xfrm>
        </p:grpSpPr>
        <p:grpSp>
          <p:nvGrpSpPr>
            <p:cNvPr id="139" name="组合 138"/>
            <p:cNvGrpSpPr/>
            <p:nvPr/>
          </p:nvGrpSpPr>
          <p:grpSpPr>
            <a:xfrm>
              <a:off x="10559621" y="3529102"/>
              <a:ext cx="1844818" cy="1845484"/>
              <a:chOff x="4345444" y="2542859"/>
              <a:chExt cx="1810550" cy="1811205"/>
            </a:xfrm>
          </p:grpSpPr>
          <p:grpSp>
            <p:nvGrpSpPr>
              <p:cNvPr id="141" name="组合 1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3" name="同心圆 1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cs typeface="+mn-ea"/>
                    <a:sym typeface="+mn-lt"/>
                  </a:endParaRPr>
                </a:p>
              </p:txBody>
            </p:sp>
            <p:sp>
              <p:nvSpPr>
                <p:cNvPr id="144" name="椭圆 14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42" name="椭圆 141"/>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grpSp>
        <p:sp>
          <p:nvSpPr>
            <p:cNvPr id="140" name="TextBox 139"/>
            <p:cNvSpPr txBox="1"/>
            <p:nvPr/>
          </p:nvSpPr>
          <p:spPr>
            <a:xfrm>
              <a:off x="10948736" y="4180595"/>
              <a:ext cx="1097152" cy="484739"/>
            </a:xfrm>
            <a:prstGeom prst="rect">
              <a:avLst/>
            </a:prstGeom>
            <a:noFill/>
          </p:spPr>
          <p:txBody>
            <a:bodyPr wrap="square" lIns="138192" tIns="69096" rIns="138192" bIns="69096" rtlCol="0">
              <a:spAutoFit/>
            </a:bodyPr>
            <a:lstStyle/>
            <a:p>
              <a:r>
                <a:rPr lang="en-US" altLang="zh-CN" sz="1900" dirty="0">
                  <a:solidFill>
                    <a:schemeClr val="bg1"/>
                  </a:solidFill>
                  <a:latin typeface="+mn-lt"/>
                  <a:ea typeface="+mn-ea"/>
                  <a:cs typeface="+mn-ea"/>
                  <a:sym typeface="+mn-lt"/>
                </a:rPr>
                <a:t>12</a:t>
              </a:r>
              <a:r>
                <a:rPr lang="zh-CN" altLang="en-US" sz="1900" dirty="0">
                  <a:solidFill>
                    <a:schemeClr val="bg1"/>
                  </a:solidFill>
                  <a:latin typeface="+mn-lt"/>
                  <a:ea typeface="+mn-ea"/>
                  <a:cs typeface="+mn-ea"/>
                  <a:sym typeface="+mn-lt"/>
                </a:rPr>
                <a:t>月</a:t>
              </a:r>
            </a:p>
          </p:txBody>
        </p:sp>
      </p:grpSp>
      <p:grpSp>
        <p:nvGrpSpPr>
          <p:cNvPr id="145" name="组合 144"/>
          <p:cNvGrpSpPr/>
          <p:nvPr/>
        </p:nvGrpSpPr>
        <p:grpSpPr>
          <a:xfrm>
            <a:off x="694115" y="1701202"/>
            <a:ext cx="2588460" cy="1456724"/>
            <a:chOff x="689131" y="1318791"/>
            <a:chExt cx="1631535" cy="1036935"/>
          </a:xfrm>
        </p:grpSpPr>
        <p:sp>
          <p:nvSpPr>
            <p:cNvPr id="146" name="TextBox 145"/>
            <p:cNvSpPr txBox="1"/>
            <p:nvPr/>
          </p:nvSpPr>
          <p:spPr>
            <a:xfrm>
              <a:off x="800766" y="1667530"/>
              <a:ext cx="1363987" cy="390829"/>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tx1">
                      <a:lumMod val="65000"/>
                      <a:lumOff val="35000"/>
                    </a:schemeClr>
                  </a:solidFill>
                  <a:latin typeface="+mn-lt"/>
                  <a:ea typeface="+mn-ea"/>
                  <a:cs typeface="+mn-ea"/>
                  <a:sym typeface="+mn-lt"/>
                </a:rPr>
                <a:t>您的内容打在这里，或者通过您的内容打在这里</a:t>
              </a:r>
            </a:p>
          </p:txBody>
        </p:sp>
        <p:grpSp>
          <p:nvGrpSpPr>
            <p:cNvPr id="147" name="组合 146"/>
            <p:cNvGrpSpPr/>
            <p:nvPr/>
          </p:nvGrpSpPr>
          <p:grpSpPr>
            <a:xfrm>
              <a:off x="689131" y="1318791"/>
              <a:ext cx="1631535" cy="1036935"/>
              <a:chOff x="689131" y="1318791"/>
              <a:chExt cx="1631535" cy="1036935"/>
            </a:xfrm>
          </p:grpSpPr>
          <p:cxnSp>
            <p:nvCxnSpPr>
              <p:cNvPr id="148" name="直接连接符 147"/>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689131" y="1318791"/>
                <a:ext cx="1631535" cy="304390"/>
              </a:xfrm>
              <a:prstGeom prst="rect">
                <a:avLst/>
              </a:prstGeom>
              <a:noFill/>
            </p:spPr>
            <p:txBody>
              <a:bodyPr wrap="square" lIns="91431" tIns="0" rIns="91431" bIns="0" rtlCol="0" anchor="t">
                <a:spAutoFit/>
              </a:bodyPr>
              <a:lstStyle/>
              <a:p>
                <a:pPr algn="ctr">
                  <a:lnSpc>
                    <a:spcPct val="150000"/>
                  </a:lnSpc>
                </a:pPr>
                <a:r>
                  <a:rPr lang="zh-CN" altLang="en-US" sz="2100" dirty="0">
                    <a:solidFill>
                      <a:schemeClr val="tx1">
                        <a:lumMod val="65000"/>
                        <a:lumOff val="35000"/>
                      </a:schemeClr>
                    </a:solidFill>
                    <a:latin typeface="+mn-lt"/>
                    <a:ea typeface="+mn-ea"/>
                    <a:cs typeface="+mn-ea"/>
                    <a:sym typeface="+mn-lt"/>
                  </a:rPr>
                  <a:t>添加标题</a:t>
                </a:r>
              </a:p>
            </p:txBody>
          </p:sp>
        </p:grpSp>
      </p:grpSp>
      <p:grpSp>
        <p:nvGrpSpPr>
          <p:cNvPr id="150" name="组合 149"/>
          <p:cNvGrpSpPr/>
          <p:nvPr/>
        </p:nvGrpSpPr>
        <p:grpSpPr>
          <a:xfrm>
            <a:off x="3407258" y="1822753"/>
            <a:ext cx="2100145" cy="1287521"/>
            <a:chOff x="873900" y="1541325"/>
            <a:chExt cx="1166203" cy="814401"/>
          </a:xfrm>
        </p:grpSpPr>
        <p:sp>
          <p:nvSpPr>
            <p:cNvPr id="151" name="TextBox 150"/>
            <p:cNvSpPr txBox="1"/>
            <p:nvPr/>
          </p:nvSpPr>
          <p:spPr>
            <a:xfrm>
              <a:off x="873900" y="1767302"/>
              <a:ext cx="1166203" cy="347294"/>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tx1">
                      <a:lumMod val="65000"/>
                      <a:lumOff val="35000"/>
                    </a:schemeClr>
                  </a:solidFill>
                  <a:latin typeface="+mn-lt"/>
                  <a:ea typeface="+mn-ea"/>
                  <a:cs typeface="+mn-ea"/>
                  <a:sym typeface="+mn-lt"/>
                </a:rPr>
                <a:t>您的内容打在这里，或者通过您的内容打在这里</a:t>
              </a:r>
            </a:p>
          </p:txBody>
        </p:sp>
        <p:grpSp>
          <p:nvGrpSpPr>
            <p:cNvPr id="152" name="组合 151"/>
            <p:cNvGrpSpPr/>
            <p:nvPr/>
          </p:nvGrpSpPr>
          <p:grpSpPr>
            <a:xfrm>
              <a:off x="947384" y="1541325"/>
              <a:ext cx="1008112" cy="814401"/>
              <a:chOff x="947384" y="1541325"/>
              <a:chExt cx="1008112" cy="814401"/>
            </a:xfrm>
          </p:grpSpPr>
          <p:cxnSp>
            <p:nvCxnSpPr>
              <p:cNvPr id="153" name="直接连接符 152"/>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947384" y="1541325"/>
                <a:ext cx="1008112" cy="270483"/>
              </a:xfrm>
              <a:prstGeom prst="rect">
                <a:avLst/>
              </a:prstGeom>
              <a:noFill/>
            </p:spPr>
            <p:txBody>
              <a:bodyPr wrap="square" lIns="91431" tIns="0" rIns="91431" bIns="0" rtlCol="0" anchor="t">
                <a:spAutoFit/>
              </a:bodyPr>
              <a:lstStyle/>
              <a:p>
                <a:pPr algn="ctr">
                  <a:lnSpc>
                    <a:spcPct val="150000"/>
                  </a:lnSpc>
                </a:pPr>
                <a:r>
                  <a:rPr lang="zh-CN" altLang="en-US" sz="2100" dirty="0">
                    <a:solidFill>
                      <a:schemeClr val="tx1">
                        <a:lumMod val="65000"/>
                        <a:lumOff val="35000"/>
                      </a:schemeClr>
                    </a:solidFill>
                    <a:latin typeface="+mn-lt"/>
                    <a:ea typeface="+mn-ea"/>
                    <a:cs typeface="+mn-ea"/>
                    <a:sym typeface="+mn-lt"/>
                  </a:rPr>
                  <a:t>添加标题</a:t>
                </a:r>
              </a:p>
            </p:txBody>
          </p:sp>
        </p:grpSp>
      </p:grpSp>
      <p:grpSp>
        <p:nvGrpSpPr>
          <p:cNvPr id="155" name="组合 154"/>
          <p:cNvGrpSpPr/>
          <p:nvPr/>
        </p:nvGrpSpPr>
        <p:grpSpPr>
          <a:xfrm>
            <a:off x="5999209" y="1701201"/>
            <a:ext cx="2185469" cy="1401849"/>
            <a:chOff x="873900" y="1541325"/>
            <a:chExt cx="1166203" cy="814401"/>
          </a:xfrm>
        </p:grpSpPr>
        <p:sp>
          <p:nvSpPr>
            <p:cNvPr id="156" name="TextBox 155"/>
            <p:cNvSpPr txBox="1"/>
            <p:nvPr/>
          </p:nvSpPr>
          <p:spPr>
            <a:xfrm>
              <a:off x="873900" y="1767302"/>
              <a:ext cx="1166203" cy="318970"/>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tx1">
                      <a:lumMod val="65000"/>
                      <a:lumOff val="35000"/>
                    </a:schemeClr>
                  </a:solidFill>
                  <a:latin typeface="+mn-lt"/>
                  <a:ea typeface="+mn-ea"/>
                  <a:cs typeface="+mn-ea"/>
                  <a:sym typeface="+mn-lt"/>
                </a:rPr>
                <a:t>您的内容打在这里，或者通过您的内容打在这里</a:t>
              </a:r>
            </a:p>
          </p:txBody>
        </p:sp>
        <p:grpSp>
          <p:nvGrpSpPr>
            <p:cNvPr id="157" name="组合 156"/>
            <p:cNvGrpSpPr/>
            <p:nvPr/>
          </p:nvGrpSpPr>
          <p:grpSpPr>
            <a:xfrm>
              <a:off x="947384" y="1541325"/>
              <a:ext cx="1008112" cy="814401"/>
              <a:chOff x="947384" y="1541325"/>
              <a:chExt cx="1008112" cy="814401"/>
            </a:xfrm>
          </p:grpSpPr>
          <p:cxnSp>
            <p:nvCxnSpPr>
              <p:cNvPr id="158" name="直接连接符 157"/>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947384" y="1541325"/>
                <a:ext cx="1008112" cy="248424"/>
              </a:xfrm>
              <a:prstGeom prst="rect">
                <a:avLst/>
              </a:prstGeom>
              <a:noFill/>
            </p:spPr>
            <p:txBody>
              <a:bodyPr wrap="square" lIns="91431" tIns="0" rIns="91431" bIns="0" rtlCol="0" anchor="t">
                <a:spAutoFit/>
              </a:bodyPr>
              <a:lstStyle/>
              <a:p>
                <a:pPr algn="ctr">
                  <a:lnSpc>
                    <a:spcPct val="150000"/>
                  </a:lnSpc>
                </a:pPr>
                <a:r>
                  <a:rPr lang="zh-CN" altLang="en-US" sz="2100" dirty="0">
                    <a:solidFill>
                      <a:schemeClr val="tx1">
                        <a:lumMod val="65000"/>
                        <a:lumOff val="35000"/>
                      </a:schemeClr>
                    </a:solidFill>
                    <a:latin typeface="+mn-lt"/>
                    <a:ea typeface="+mn-ea"/>
                    <a:cs typeface="+mn-ea"/>
                    <a:sym typeface="+mn-lt"/>
                  </a:rPr>
                  <a:t>添加标题</a:t>
                </a:r>
              </a:p>
            </p:txBody>
          </p:sp>
        </p:grpSp>
      </p:grpSp>
      <p:grpSp>
        <p:nvGrpSpPr>
          <p:cNvPr id="160" name="组合 159"/>
          <p:cNvGrpSpPr/>
          <p:nvPr/>
        </p:nvGrpSpPr>
        <p:grpSpPr>
          <a:xfrm>
            <a:off x="9115850" y="1768541"/>
            <a:ext cx="2067260" cy="1090002"/>
            <a:chOff x="873900" y="1541325"/>
            <a:chExt cx="1166203" cy="652383"/>
          </a:xfrm>
        </p:grpSpPr>
        <p:sp>
          <p:nvSpPr>
            <p:cNvPr id="161" name="TextBox 160"/>
            <p:cNvSpPr txBox="1"/>
            <p:nvPr/>
          </p:nvSpPr>
          <p:spPr>
            <a:xfrm>
              <a:off x="873900" y="1767302"/>
              <a:ext cx="1166203" cy="328615"/>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tx1">
                      <a:lumMod val="65000"/>
                      <a:lumOff val="35000"/>
                    </a:schemeClr>
                  </a:solidFill>
                  <a:latin typeface="+mn-lt"/>
                  <a:ea typeface="+mn-ea"/>
                  <a:cs typeface="+mn-ea"/>
                  <a:sym typeface="+mn-lt"/>
                </a:rPr>
                <a:t>您的内容打在这里，或者通过您的内容打在这里</a:t>
              </a:r>
            </a:p>
          </p:txBody>
        </p:sp>
        <p:grpSp>
          <p:nvGrpSpPr>
            <p:cNvPr id="162" name="组合 161"/>
            <p:cNvGrpSpPr/>
            <p:nvPr/>
          </p:nvGrpSpPr>
          <p:grpSpPr>
            <a:xfrm>
              <a:off x="947384" y="1541325"/>
              <a:ext cx="1008112" cy="652383"/>
              <a:chOff x="947384" y="1541325"/>
              <a:chExt cx="1008112" cy="652383"/>
            </a:xfrm>
          </p:grpSpPr>
          <p:cxnSp>
            <p:nvCxnSpPr>
              <p:cNvPr id="163" name="直接连接符 162"/>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947384" y="1541325"/>
                <a:ext cx="1008112" cy="255936"/>
              </a:xfrm>
              <a:prstGeom prst="rect">
                <a:avLst/>
              </a:prstGeom>
              <a:noFill/>
            </p:spPr>
            <p:txBody>
              <a:bodyPr wrap="square" lIns="91431" tIns="0" rIns="91431" bIns="0" rtlCol="0" anchor="t">
                <a:spAutoFit/>
              </a:bodyPr>
              <a:lstStyle/>
              <a:p>
                <a:pPr algn="ctr">
                  <a:lnSpc>
                    <a:spcPct val="150000"/>
                  </a:lnSpc>
                </a:pPr>
                <a:r>
                  <a:rPr lang="zh-CN" altLang="en-US" sz="2100" dirty="0">
                    <a:solidFill>
                      <a:schemeClr val="tx1">
                        <a:lumMod val="65000"/>
                        <a:lumOff val="35000"/>
                      </a:schemeClr>
                    </a:solidFill>
                    <a:latin typeface="+mn-lt"/>
                    <a:ea typeface="+mn-ea"/>
                    <a:cs typeface="+mn-ea"/>
                    <a:sym typeface="+mn-lt"/>
                  </a:rPr>
                  <a:t>添加标题</a:t>
                </a:r>
              </a:p>
            </p:txBody>
          </p:sp>
        </p:grpSp>
      </p:grpSp>
      <p:grpSp>
        <p:nvGrpSpPr>
          <p:cNvPr id="165" name="组合 164"/>
          <p:cNvGrpSpPr/>
          <p:nvPr/>
        </p:nvGrpSpPr>
        <p:grpSpPr>
          <a:xfrm>
            <a:off x="2079629" y="4564167"/>
            <a:ext cx="2165779" cy="1165982"/>
            <a:chOff x="873900" y="1340833"/>
            <a:chExt cx="1166203" cy="806013"/>
          </a:xfrm>
        </p:grpSpPr>
        <p:sp>
          <p:nvSpPr>
            <p:cNvPr id="166" name="TextBox 165"/>
            <p:cNvSpPr txBox="1"/>
            <p:nvPr/>
          </p:nvSpPr>
          <p:spPr>
            <a:xfrm>
              <a:off x="873900" y="1767301"/>
              <a:ext cx="1166203" cy="379545"/>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tx1">
                      <a:lumMod val="65000"/>
                      <a:lumOff val="35000"/>
                    </a:schemeClr>
                  </a:solidFill>
                  <a:latin typeface="+mn-lt"/>
                  <a:ea typeface="+mn-ea"/>
                  <a:cs typeface="+mn-ea"/>
                  <a:sym typeface="+mn-lt"/>
                </a:rPr>
                <a:t>您的内容打在这里，或者通过您的内容打在这里</a:t>
              </a:r>
            </a:p>
          </p:txBody>
        </p:sp>
        <p:grpSp>
          <p:nvGrpSpPr>
            <p:cNvPr id="167" name="组合 166"/>
            <p:cNvGrpSpPr/>
            <p:nvPr/>
          </p:nvGrpSpPr>
          <p:grpSpPr>
            <a:xfrm>
              <a:off x="947384" y="1340833"/>
              <a:ext cx="1008112" cy="496093"/>
              <a:chOff x="947384" y="1340833"/>
              <a:chExt cx="1008112" cy="496093"/>
            </a:xfrm>
          </p:grpSpPr>
          <p:cxnSp>
            <p:nvCxnSpPr>
              <p:cNvPr id="168" name="直接连接符 167"/>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947384" y="1541325"/>
                <a:ext cx="1008112" cy="295601"/>
              </a:xfrm>
              <a:prstGeom prst="rect">
                <a:avLst/>
              </a:prstGeom>
              <a:noFill/>
            </p:spPr>
            <p:txBody>
              <a:bodyPr wrap="square" lIns="91431" tIns="0" rIns="91431" bIns="0" rtlCol="0" anchor="t">
                <a:spAutoFit/>
              </a:bodyPr>
              <a:lstStyle/>
              <a:p>
                <a:pPr algn="ctr">
                  <a:lnSpc>
                    <a:spcPct val="150000"/>
                  </a:lnSpc>
                </a:pPr>
                <a:r>
                  <a:rPr lang="zh-CN" altLang="en-US" sz="2100" dirty="0">
                    <a:solidFill>
                      <a:schemeClr val="tx1">
                        <a:lumMod val="65000"/>
                        <a:lumOff val="35000"/>
                      </a:schemeClr>
                    </a:solidFill>
                    <a:latin typeface="+mn-lt"/>
                    <a:ea typeface="+mn-ea"/>
                    <a:cs typeface="+mn-ea"/>
                    <a:sym typeface="+mn-lt"/>
                  </a:rPr>
                  <a:t>添加标题</a:t>
                </a:r>
              </a:p>
            </p:txBody>
          </p:sp>
        </p:grpSp>
      </p:grpSp>
      <p:grpSp>
        <p:nvGrpSpPr>
          <p:cNvPr id="170" name="组合 169"/>
          <p:cNvGrpSpPr/>
          <p:nvPr/>
        </p:nvGrpSpPr>
        <p:grpSpPr>
          <a:xfrm>
            <a:off x="4736733" y="4564167"/>
            <a:ext cx="2165779" cy="1165982"/>
            <a:chOff x="873900" y="1340833"/>
            <a:chExt cx="1166203" cy="806013"/>
          </a:xfrm>
        </p:grpSpPr>
        <p:sp>
          <p:nvSpPr>
            <p:cNvPr id="171" name="TextBox 170"/>
            <p:cNvSpPr txBox="1"/>
            <p:nvPr/>
          </p:nvSpPr>
          <p:spPr>
            <a:xfrm>
              <a:off x="873900" y="1767301"/>
              <a:ext cx="1166203" cy="379545"/>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tx1">
                      <a:lumMod val="65000"/>
                      <a:lumOff val="35000"/>
                    </a:schemeClr>
                  </a:solidFill>
                  <a:latin typeface="+mn-lt"/>
                  <a:ea typeface="+mn-ea"/>
                  <a:cs typeface="+mn-ea"/>
                  <a:sym typeface="+mn-lt"/>
                </a:rPr>
                <a:t>您的内容打在这里，或者通过您的内容打在这里</a:t>
              </a:r>
            </a:p>
          </p:txBody>
        </p:sp>
        <p:grpSp>
          <p:nvGrpSpPr>
            <p:cNvPr id="172" name="组合 171"/>
            <p:cNvGrpSpPr/>
            <p:nvPr/>
          </p:nvGrpSpPr>
          <p:grpSpPr>
            <a:xfrm>
              <a:off x="947384" y="1340833"/>
              <a:ext cx="1008112" cy="496093"/>
              <a:chOff x="947384" y="1340833"/>
              <a:chExt cx="1008112" cy="496093"/>
            </a:xfrm>
          </p:grpSpPr>
          <p:cxnSp>
            <p:nvCxnSpPr>
              <p:cNvPr id="173" name="直接连接符 172"/>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947384" y="1541325"/>
                <a:ext cx="1008112" cy="295601"/>
              </a:xfrm>
              <a:prstGeom prst="rect">
                <a:avLst/>
              </a:prstGeom>
              <a:noFill/>
            </p:spPr>
            <p:txBody>
              <a:bodyPr wrap="square" lIns="91431" tIns="0" rIns="91431" bIns="0" rtlCol="0" anchor="t">
                <a:spAutoFit/>
              </a:bodyPr>
              <a:lstStyle/>
              <a:p>
                <a:pPr algn="ctr">
                  <a:lnSpc>
                    <a:spcPct val="150000"/>
                  </a:lnSpc>
                </a:pPr>
                <a:r>
                  <a:rPr lang="zh-CN" altLang="en-US" sz="2100" dirty="0">
                    <a:solidFill>
                      <a:schemeClr val="tx1">
                        <a:lumMod val="65000"/>
                        <a:lumOff val="35000"/>
                      </a:schemeClr>
                    </a:solidFill>
                    <a:latin typeface="+mn-lt"/>
                    <a:ea typeface="+mn-ea"/>
                    <a:cs typeface="+mn-ea"/>
                    <a:sym typeface="+mn-lt"/>
                  </a:rPr>
                  <a:t>添加标题</a:t>
                </a:r>
              </a:p>
            </p:txBody>
          </p:sp>
        </p:grpSp>
      </p:grpSp>
      <p:grpSp>
        <p:nvGrpSpPr>
          <p:cNvPr id="175" name="组合 174"/>
          <p:cNvGrpSpPr/>
          <p:nvPr/>
        </p:nvGrpSpPr>
        <p:grpSpPr>
          <a:xfrm>
            <a:off x="7385361" y="4638356"/>
            <a:ext cx="2165779" cy="1165982"/>
            <a:chOff x="873900" y="1340833"/>
            <a:chExt cx="1166203" cy="806013"/>
          </a:xfrm>
        </p:grpSpPr>
        <p:sp>
          <p:nvSpPr>
            <p:cNvPr id="176" name="TextBox 175"/>
            <p:cNvSpPr txBox="1"/>
            <p:nvPr/>
          </p:nvSpPr>
          <p:spPr>
            <a:xfrm>
              <a:off x="873900" y="1767301"/>
              <a:ext cx="1166203" cy="379545"/>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tx1">
                      <a:lumMod val="65000"/>
                      <a:lumOff val="35000"/>
                    </a:schemeClr>
                  </a:solidFill>
                  <a:latin typeface="+mn-lt"/>
                  <a:ea typeface="+mn-ea"/>
                  <a:cs typeface="+mn-ea"/>
                  <a:sym typeface="+mn-lt"/>
                </a:rPr>
                <a:t>您的内容打在这里，或者通过您的内容打在这里</a:t>
              </a:r>
            </a:p>
          </p:txBody>
        </p:sp>
        <p:grpSp>
          <p:nvGrpSpPr>
            <p:cNvPr id="177" name="组合 176"/>
            <p:cNvGrpSpPr/>
            <p:nvPr/>
          </p:nvGrpSpPr>
          <p:grpSpPr>
            <a:xfrm>
              <a:off x="947384" y="1340833"/>
              <a:ext cx="1008112" cy="496093"/>
              <a:chOff x="947384" y="1340833"/>
              <a:chExt cx="1008112" cy="496093"/>
            </a:xfrm>
          </p:grpSpPr>
          <p:cxnSp>
            <p:nvCxnSpPr>
              <p:cNvPr id="178" name="直接连接符 177"/>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947384" y="1541325"/>
                <a:ext cx="1008112" cy="295601"/>
              </a:xfrm>
              <a:prstGeom prst="rect">
                <a:avLst/>
              </a:prstGeom>
              <a:noFill/>
            </p:spPr>
            <p:txBody>
              <a:bodyPr wrap="square" lIns="91431" tIns="0" rIns="91431" bIns="0" rtlCol="0" anchor="t">
                <a:spAutoFit/>
              </a:bodyPr>
              <a:lstStyle/>
              <a:p>
                <a:pPr algn="ctr">
                  <a:lnSpc>
                    <a:spcPct val="150000"/>
                  </a:lnSpc>
                </a:pPr>
                <a:r>
                  <a:rPr lang="zh-CN" altLang="en-US" sz="2100" dirty="0">
                    <a:solidFill>
                      <a:schemeClr val="tx1">
                        <a:lumMod val="65000"/>
                        <a:lumOff val="35000"/>
                      </a:schemeClr>
                    </a:solidFill>
                    <a:latin typeface="+mn-lt"/>
                    <a:ea typeface="+mn-ea"/>
                    <a:cs typeface="+mn-ea"/>
                    <a:sym typeface="+mn-lt"/>
                  </a:rPr>
                  <a:t>添加标题</a:t>
                </a:r>
              </a:p>
            </p:txBody>
          </p:sp>
        </p:grpSp>
      </p:grpSp>
      <p:sp>
        <p:nvSpPr>
          <p:cNvPr id="180" name="TextBox 17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182" name="组合 181"/>
          <p:cNvGrpSpPr/>
          <p:nvPr/>
        </p:nvGrpSpPr>
        <p:grpSpPr>
          <a:xfrm>
            <a:off x="709536" y="225152"/>
            <a:ext cx="705150" cy="704208"/>
            <a:chOff x="730802" y="225152"/>
            <a:chExt cx="705150" cy="704208"/>
          </a:xfrm>
        </p:grpSpPr>
        <p:grpSp>
          <p:nvGrpSpPr>
            <p:cNvPr id="183" name="组合 182"/>
            <p:cNvGrpSpPr/>
            <p:nvPr/>
          </p:nvGrpSpPr>
          <p:grpSpPr>
            <a:xfrm>
              <a:off x="730802" y="225152"/>
              <a:ext cx="705150" cy="704208"/>
              <a:chOff x="2187816" y="1972391"/>
              <a:chExt cx="849600" cy="848465"/>
            </a:xfrm>
          </p:grpSpPr>
          <p:sp>
            <p:nvSpPr>
              <p:cNvPr id="185"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186" name="椭圆 185"/>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184" name="矩形 183"/>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1</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14:bounceEnd="55000">
                                          <p:cBhvr additive="base">
                                            <p:cTn id="11" dur="1500" fill="hold"/>
                                            <p:tgtEl>
                                              <p:spTgt spid="96"/>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103"/>
                                            </p:tgtEl>
                                            <p:attrNameLst>
                                              <p:attrName>style.visibility</p:attrName>
                                            </p:attrNameLst>
                                          </p:cBhvr>
                                          <p:to>
                                            <p:strVal val="visible"/>
                                          </p:to>
                                        </p:set>
                                        <p:anim calcmode="lin" valueType="num" p14:bounceEnd="55000">
                                          <p:cBhvr additive="base">
                                            <p:cTn id="15" dur="1500" fill="hold"/>
                                            <p:tgtEl>
                                              <p:spTgt spid="103"/>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03"/>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110"/>
                                            </p:tgtEl>
                                            <p:attrNameLst>
                                              <p:attrName>style.visibility</p:attrName>
                                            </p:attrNameLst>
                                          </p:cBhvr>
                                          <p:to>
                                            <p:strVal val="visible"/>
                                          </p:to>
                                        </p:set>
                                        <p:anim calcmode="lin" valueType="num" p14:bounceEnd="55000">
                                          <p:cBhvr additive="base">
                                            <p:cTn id="19" dur="1500" fill="hold"/>
                                            <p:tgtEl>
                                              <p:spTgt spid="110"/>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10"/>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117"/>
                                            </p:tgtEl>
                                            <p:attrNameLst>
                                              <p:attrName>style.visibility</p:attrName>
                                            </p:attrNameLst>
                                          </p:cBhvr>
                                          <p:to>
                                            <p:strVal val="visible"/>
                                          </p:to>
                                        </p:set>
                                        <p:anim calcmode="lin" valueType="num" p14:bounceEnd="55000">
                                          <p:cBhvr additive="base">
                                            <p:cTn id="23" dur="1500" fill="hold"/>
                                            <p:tgtEl>
                                              <p:spTgt spid="117"/>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124"/>
                                            </p:tgtEl>
                                            <p:attrNameLst>
                                              <p:attrName>style.visibility</p:attrName>
                                            </p:attrNameLst>
                                          </p:cBhvr>
                                          <p:to>
                                            <p:strVal val="visible"/>
                                          </p:to>
                                        </p:set>
                                        <p:anim calcmode="lin" valueType="num" p14:bounceEnd="55000">
                                          <p:cBhvr additive="base">
                                            <p:cTn id="27" dur="1500" fill="hold"/>
                                            <p:tgtEl>
                                              <p:spTgt spid="124"/>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124"/>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131"/>
                                            </p:tgtEl>
                                            <p:attrNameLst>
                                              <p:attrName>style.visibility</p:attrName>
                                            </p:attrNameLst>
                                          </p:cBhvr>
                                          <p:to>
                                            <p:strVal val="visible"/>
                                          </p:to>
                                        </p:set>
                                        <p:anim calcmode="lin" valueType="num" p14:bounceEnd="55000">
                                          <p:cBhvr additive="base">
                                            <p:cTn id="31" dur="1500" fill="hold"/>
                                            <p:tgtEl>
                                              <p:spTgt spid="131"/>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131"/>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138"/>
                                            </p:tgtEl>
                                            <p:attrNameLst>
                                              <p:attrName>style.visibility</p:attrName>
                                            </p:attrNameLst>
                                          </p:cBhvr>
                                          <p:to>
                                            <p:strVal val="visible"/>
                                          </p:to>
                                        </p:set>
                                        <p:anim calcmode="lin" valueType="num" p14:bounceEnd="55000">
                                          <p:cBhvr additive="base">
                                            <p:cTn id="35" dur="1500" fill="hold"/>
                                            <p:tgtEl>
                                              <p:spTgt spid="138"/>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138"/>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fade">
                                          <p:cBhvr>
                                            <p:cTn id="40" dur="500"/>
                                            <p:tgtEl>
                                              <p:spTgt spid="160"/>
                                            </p:tgtEl>
                                          </p:cBhvr>
                                        </p:animEffect>
                                        <p:anim calcmode="lin" valueType="num">
                                          <p:cBhvr>
                                            <p:cTn id="41" dur="500" fill="hold"/>
                                            <p:tgtEl>
                                              <p:spTgt spid="160"/>
                                            </p:tgtEl>
                                            <p:attrNameLst>
                                              <p:attrName>ppt_x</p:attrName>
                                            </p:attrNameLst>
                                          </p:cBhvr>
                                          <p:tavLst>
                                            <p:tav tm="0">
                                              <p:val>
                                                <p:strVal val="#ppt_x"/>
                                              </p:val>
                                            </p:tav>
                                            <p:tav tm="100000">
                                              <p:val>
                                                <p:strVal val="#ppt_x"/>
                                              </p:val>
                                            </p:tav>
                                          </p:tavLst>
                                        </p:anim>
                                        <p:anim calcmode="lin" valueType="num">
                                          <p:cBhvr>
                                            <p:cTn id="42" dur="500" fill="hold"/>
                                            <p:tgtEl>
                                              <p:spTgt spid="16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55"/>
                                            </p:tgtEl>
                                            <p:attrNameLst>
                                              <p:attrName>style.visibility</p:attrName>
                                            </p:attrNameLst>
                                          </p:cBhvr>
                                          <p:to>
                                            <p:strVal val="visible"/>
                                          </p:to>
                                        </p:set>
                                        <p:animEffect transition="in" filter="fade">
                                          <p:cBhvr>
                                            <p:cTn id="45" dur="500"/>
                                            <p:tgtEl>
                                              <p:spTgt spid="155"/>
                                            </p:tgtEl>
                                          </p:cBhvr>
                                        </p:animEffect>
                                        <p:anim calcmode="lin" valueType="num">
                                          <p:cBhvr>
                                            <p:cTn id="46" dur="500" fill="hold"/>
                                            <p:tgtEl>
                                              <p:spTgt spid="155"/>
                                            </p:tgtEl>
                                            <p:attrNameLst>
                                              <p:attrName>ppt_x</p:attrName>
                                            </p:attrNameLst>
                                          </p:cBhvr>
                                          <p:tavLst>
                                            <p:tav tm="0">
                                              <p:val>
                                                <p:strVal val="#ppt_x"/>
                                              </p:val>
                                            </p:tav>
                                            <p:tav tm="100000">
                                              <p:val>
                                                <p:strVal val="#ppt_x"/>
                                              </p:val>
                                            </p:tav>
                                          </p:tavLst>
                                        </p:anim>
                                        <p:anim calcmode="lin" valueType="num">
                                          <p:cBhvr>
                                            <p:cTn id="47" dur="500" fill="hold"/>
                                            <p:tgtEl>
                                              <p:spTgt spid="155"/>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150"/>
                                            </p:tgtEl>
                                            <p:attrNameLst>
                                              <p:attrName>style.visibility</p:attrName>
                                            </p:attrNameLst>
                                          </p:cBhvr>
                                          <p:to>
                                            <p:strVal val="visible"/>
                                          </p:to>
                                        </p:set>
                                        <p:animEffect transition="in" filter="fade">
                                          <p:cBhvr>
                                            <p:cTn id="50" dur="500"/>
                                            <p:tgtEl>
                                              <p:spTgt spid="150"/>
                                            </p:tgtEl>
                                          </p:cBhvr>
                                        </p:animEffect>
                                        <p:anim calcmode="lin" valueType="num">
                                          <p:cBhvr>
                                            <p:cTn id="51" dur="500" fill="hold"/>
                                            <p:tgtEl>
                                              <p:spTgt spid="150"/>
                                            </p:tgtEl>
                                            <p:attrNameLst>
                                              <p:attrName>ppt_x</p:attrName>
                                            </p:attrNameLst>
                                          </p:cBhvr>
                                          <p:tavLst>
                                            <p:tav tm="0">
                                              <p:val>
                                                <p:strVal val="#ppt_x"/>
                                              </p:val>
                                            </p:tav>
                                            <p:tav tm="100000">
                                              <p:val>
                                                <p:strVal val="#ppt_x"/>
                                              </p:val>
                                            </p:tav>
                                          </p:tavLst>
                                        </p:anim>
                                        <p:anim calcmode="lin" valueType="num">
                                          <p:cBhvr>
                                            <p:cTn id="52" dur="500" fill="hold"/>
                                            <p:tgtEl>
                                              <p:spTgt spid="150"/>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145"/>
                                            </p:tgtEl>
                                            <p:attrNameLst>
                                              <p:attrName>style.visibility</p:attrName>
                                            </p:attrNameLst>
                                          </p:cBhvr>
                                          <p:to>
                                            <p:strVal val="visible"/>
                                          </p:to>
                                        </p:set>
                                        <p:animEffect transition="in" filter="fade">
                                          <p:cBhvr>
                                            <p:cTn id="55" dur="500"/>
                                            <p:tgtEl>
                                              <p:spTgt spid="145"/>
                                            </p:tgtEl>
                                          </p:cBhvr>
                                        </p:animEffect>
                                        <p:anim calcmode="lin" valueType="num">
                                          <p:cBhvr>
                                            <p:cTn id="56" dur="500" fill="hold"/>
                                            <p:tgtEl>
                                              <p:spTgt spid="145"/>
                                            </p:tgtEl>
                                            <p:attrNameLst>
                                              <p:attrName>ppt_x</p:attrName>
                                            </p:attrNameLst>
                                          </p:cBhvr>
                                          <p:tavLst>
                                            <p:tav tm="0">
                                              <p:val>
                                                <p:strVal val="#ppt_x"/>
                                              </p:val>
                                            </p:tav>
                                            <p:tav tm="100000">
                                              <p:val>
                                                <p:strVal val="#ppt_x"/>
                                              </p:val>
                                            </p:tav>
                                          </p:tavLst>
                                        </p:anim>
                                        <p:anim calcmode="lin" valueType="num">
                                          <p:cBhvr>
                                            <p:cTn id="57" dur="500" fill="hold"/>
                                            <p:tgtEl>
                                              <p:spTgt spid="14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65"/>
                                            </p:tgtEl>
                                            <p:attrNameLst>
                                              <p:attrName>style.visibility</p:attrName>
                                            </p:attrNameLst>
                                          </p:cBhvr>
                                          <p:to>
                                            <p:strVal val="visible"/>
                                          </p:to>
                                        </p:set>
                                        <p:animEffect transition="in" filter="fade">
                                          <p:cBhvr>
                                            <p:cTn id="60" dur="500"/>
                                            <p:tgtEl>
                                              <p:spTgt spid="165"/>
                                            </p:tgtEl>
                                          </p:cBhvr>
                                        </p:animEffect>
                                        <p:anim calcmode="lin" valueType="num">
                                          <p:cBhvr>
                                            <p:cTn id="61" dur="500" fill="hold"/>
                                            <p:tgtEl>
                                              <p:spTgt spid="165"/>
                                            </p:tgtEl>
                                            <p:attrNameLst>
                                              <p:attrName>ppt_x</p:attrName>
                                            </p:attrNameLst>
                                          </p:cBhvr>
                                          <p:tavLst>
                                            <p:tav tm="0">
                                              <p:val>
                                                <p:strVal val="#ppt_x"/>
                                              </p:val>
                                            </p:tav>
                                            <p:tav tm="100000">
                                              <p:val>
                                                <p:strVal val="#ppt_x"/>
                                              </p:val>
                                            </p:tav>
                                          </p:tavLst>
                                        </p:anim>
                                        <p:anim calcmode="lin" valueType="num">
                                          <p:cBhvr>
                                            <p:cTn id="62" dur="500" fill="hold"/>
                                            <p:tgtEl>
                                              <p:spTgt spid="16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170"/>
                                            </p:tgtEl>
                                            <p:attrNameLst>
                                              <p:attrName>style.visibility</p:attrName>
                                            </p:attrNameLst>
                                          </p:cBhvr>
                                          <p:to>
                                            <p:strVal val="visible"/>
                                          </p:to>
                                        </p:set>
                                        <p:animEffect transition="in" filter="fade">
                                          <p:cBhvr>
                                            <p:cTn id="65" dur="500"/>
                                            <p:tgtEl>
                                              <p:spTgt spid="170"/>
                                            </p:tgtEl>
                                          </p:cBhvr>
                                        </p:animEffect>
                                        <p:anim calcmode="lin" valueType="num">
                                          <p:cBhvr>
                                            <p:cTn id="66" dur="500" fill="hold"/>
                                            <p:tgtEl>
                                              <p:spTgt spid="170"/>
                                            </p:tgtEl>
                                            <p:attrNameLst>
                                              <p:attrName>ppt_x</p:attrName>
                                            </p:attrNameLst>
                                          </p:cBhvr>
                                          <p:tavLst>
                                            <p:tav tm="0">
                                              <p:val>
                                                <p:strVal val="#ppt_x"/>
                                              </p:val>
                                            </p:tav>
                                            <p:tav tm="100000">
                                              <p:val>
                                                <p:strVal val="#ppt_x"/>
                                              </p:val>
                                            </p:tav>
                                          </p:tavLst>
                                        </p:anim>
                                        <p:anim calcmode="lin" valueType="num">
                                          <p:cBhvr>
                                            <p:cTn id="67" dur="500" fill="hold"/>
                                            <p:tgtEl>
                                              <p:spTgt spid="17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175"/>
                                            </p:tgtEl>
                                            <p:attrNameLst>
                                              <p:attrName>style.visibility</p:attrName>
                                            </p:attrNameLst>
                                          </p:cBhvr>
                                          <p:to>
                                            <p:strVal val="visible"/>
                                          </p:to>
                                        </p:set>
                                        <p:animEffect transition="in" filter="fade">
                                          <p:cBhvr>
                                            <p:cTn id="70" dur="500"/>
                                            <p:tgtEl>
                                              <p:spTgt spid="175"/>
                                            </p:tgtEl>
                                          </p:cBhvr>
                                        </p:animEffect>
                                        <p:anim calcmode="lin" valueType="num">
                                          <p:cBhvr>
                                            <p:cTn id="71" dur="500" fill="hold"/>
                                            <p:tgtEl>
                                              <p:spTgt spid="175"/>
                                            </p:tgtEl>
                                            <p:attrNameLst>
                                              <p:attrName>ppt_x</p:attrName>
                                            </p:attrNameLst>
                                          </p:cBhvr>
                                          <p:tavLst>
                                            <p:tav tm="0">
                                              <p:val>
                                                <p:strVal val="#ppt_x"/>
                                              </p:val>
                                            </p:tav>
                                            <p:tav tm="100000">
                                              <p:val>
                                                <p:strVal val="#ppt_x"/>
                                              </p:val>
                                            </p:tav>
                                          </p:tavLst>
                                        </p:anim>
                                        <p:anim calcmode="lin" valueType="num">
                                          <p:cBhvr>
                                            <p:cTn id="72" dur="500" fill="hold"/>
                                            <p:tgtEl>
                                              <p:spTgt spid="175"/>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fade">
                                          <p:cBhvr>
                                            <p:cTn id="76"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500" fill="hold"/>
                                            <p:tgtEl>
                                              <p:spTgt spid="96"/>
                                            </p:tgtEl>
                                            <p:attrNameLst>
                                              <p:attrName>ppt_x</p:attrName>
                                            </p:attrNameLst>
                                          </p:cBhvr>
                                          <p:tavLst>
                                            <p:tav tm="0">
                                              <p:val>
                                                <p:strVal val="1+#ppt_w/2"/>
                                              </p:val>
                                            </p:tav>
                                            <p:tav tm="100000">
                                              <p:val>
                                                <p:strVal val="#ppt_x"/>
                                              </p:val>
                                            </p:tav>
                                          </p:tavLst>
                                        </p:anim>
                                        <p:anim calcmode="lin" valueType="num">
                                          <p:cBhvr additive="base">
                                            <p:cTn id="12" dur="15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03"/>
                                            </p:tgtEl>
                                            <p:attrNameLst>
                                              <p:attrName>style.visibility</p:attrName>
                                            </p:attrNameLst>
                                          </p:cBhvr>
                                          <p:to>
                                            <p:strVal val="visible"/>
                                          </p:to>
                                        </p:set>
                                        <p:anim calcmode="lin" valueType="num">
                                          <p:cBhvr additive="base">
                                            <p:cTn id="15" dur="1500" fill="hold"/>
                                            <p:tgtEl>
                                              <p:spTgt spid="103"/>
                                            </p:tgtEl>
                                            <p:attrNameLst>
                                              <p:attrName>ppt_x</p:attrName>
                                            </p:attrNameLst>
                                          </p:cBhvr>
                                          <p:tavLst>
                                            <p:tav tm="0">
                                              <p:val>
                                                <p:strVal val="1+#ppt_w/2"/>
                                              </p:val>
                                            </p:tav>
                                            <p:tav tm="100000">
                                              <p:val>
                                                <p:strVal val="#ppt_x"/>
                                              </p:val>
                                            </p:tav>
                                          </p:tavLst>
                                        </p:anim>
                                        <p:anim calcmode="lin" valueType="num">
                                          <p:cBhvr additive="base">
                                            <p:cTn id="16" dur="1500" fill="hold"/>
                                            <p:tgtEl>
                                              <p:spTgt spid="103"/>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10"/>
                                            </p:tgtEl>
                                            <p:attrNameLst>
                                              <p:attrName>style.visibility</p:attrName>
                                            </p:attrNameLst>
                                          </p:cBhvr>
                                          <p:to>
                                            <p:strVal val="visible"/>
                                          </p:to>
                                        </p:set>
                                        <p:anim calcmode="lin" valueType="num">
                                          <p:cBhvr additive="base">
                                            <p:cTn id="19" dur="1500" fill="hold"/>
                                            <p:tgtEl>
                                              <p:spTgt spid="110"/>
                                            </p:tgtEl>
                                            <p:attrNameLst>
                                              <p:attrName>ppt_x</p:attrName>
                                            </p:attrNameLst>
                                          </p:cBhvr>
                                          <p:tavLst>
                                            <p:tav tm="0">
                                              <p:val>
                                                <p:strVal val="1+#ppt_w/2"/>
                                              </p:val>
                                            </p:tav>
                                            <p:tav tm="100000">
                                              <p:val>
                                                <p:strVal val="#ppt_x"/>
                                              </p:val>
                                            </p:tav>
                                          </p:tavLst>
                                        </p:anim>
                                        <p:anim calcmode="lin" valueType="num">
                                          <p:cBhvr additive="base">
                                            <p:cTn id="20" dur="1500" fill="hold"/>
                                            <p:tgtEl>
                                              <p:spTgt spid="110"/>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1500" fill="hold"/>
                                            <p:tgtEl>
                                              <p:spTgt spid="117"/>
                                            </p:tgtEl>
                                            <p:attrNameLst>
                                              <p:attrName>ppt_x</p:attrName>
                                            </p:attrNameLst>
                                          </p:cBhvr>
                                          <p:tavLst>
                                            <p:tav tm="0">
                                              <p:val>
                                                <p:strVal val="1+#ppt_w/2"/>
                                              </p:val>
                                            </p:tav>
                                            <p:tav tm="100000">
                                              <p:val>
                                                <p:strVal val="#ppt_x"/>
                                              </p:val>
                                            </p:tav>
                                          </p:tavLst>
                                        </p:anim>
                                        <p:anim calcmode="lin" valueType="num">
                                          <p:cBhvr additive="base">
                                            <p:cTn id="24" dur="1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124"/>
                                            </p:tgtEl>
                                            <p:attrNameLst>
                                              <p:attrName>style.visibility</p:attrName>
                                            </p:attrNameLst>
                                          </p:cBhvr>
                                          <p:to>
                                            <p:strVal val="visible"/>
                                          </p:to>
                                        </p:set>
                                        <p:anim calcmode="lin" valueType="num">
                                          <p:cBhvr additive="base">
                                            <p:cTn id="27" dur="1500" fill="hold"/>
                                            <p:tgtEl>
                                              <p:spTgt spid="124"/>
                                            </p:tgtEl>
                                            <p:attrNameLst>
                                              <p:attrName>ppt_x</p:attrName>
                                            </p:attrNameLst>
                                          </p:cBhvr>
                                          <p:tavLst>
                                            <p:tav tm="0">
                                              <p:val>
                                                <p:strVal val="1+#ppt_w/2"/>
                                              </p:val>
                                            </p:tav>
                                            <p:tav tm="100000">
                                              <p:val>
                                                <p:strVal val="#ppt_x"/>
                                              </p:val>
                                            </p:tav>
                                          </p:tavLst>
                                        </p:anim>
                                        <p:anim calcmode="lin" valueType="num">
                                          <p:cBhvr additive="base">
                                            <p:cTn id="28" dur="1500" fill="hold"/>
                                            <p:tgtEl>
                                              <p:spTgt spid="124"/>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131"/>
                                            </p:tgtEl>
                                            <p:attrNameLst>
                                              <p:attrName>style.visibility</p:attrName>
                                            </p:attrNameLst>
                                          </p:cBhvr>
                                          <p:to>
                                            <p:strVal val="visible"/>
                                          </p:to>
                                        </p:set>
                                        <p:anim calcmode="lin" valueType="num">
                                          <p:cBhvr additive="base">
                                            <p:cTn id="31" dur="1500" fill="hold"/>
                                            <p:tgtEl>
                                              <p:spTgt spid="131"/>
                                            </p:tgtEl>
                                            <p:attrNameLst>
                                              <p:attrName>ppt_x</p:attrName>
                                            </p:attrNameLst>
                                          </p:cBhvr>
                                          <p:tavLst>
                                            <p:tav tm="0">
                                              <p:val>
                                                <p:strVal val="1+#ppt_w/2"/>
                                              </p:val>
                                            </p:tav>
                                            <p:tav tm="100000">
                                              <p:val>
                                                <p:strVal val="#ppt_x"/>
                                              </p:val>
                                            </p:tav>
                                          </p:tavLst>
                                        </p:anim>
                                        <p:anim calcmode="lin" valueType="num">
                                          <p:cBhvr additive="base">
                                            <p:cTn id="32" dur="1500" fill="hold"/>
                                            <p:tgtEl>
                                              <p:spTgt spid="131"/>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138"/>
                                            </p:tgtEl>
                                            <p:attrNameLst>
                                              <p:attrName>style.visibility</p:attrName>
                                            </p:attrNameLst>
                                          </p:cBhvr>
                                          <p:to>
                                            <p:strVal val="visible"/>
                                          </p:to>
                                        </p:set>
                                        <p:anim calcmode="lin" valueType="num">
                                          <p:cBhvr additive="base">
                                            <p:cTn id="35" dur="1500" fill="hold"/>
                                            <p:tgtEl>
                                              <p:spTgt spid="138"/>
                                            </p:tgtEl>
                                            <p:attrNameLst>
                                              <p:attrName>ppt_x</p:attrName>
                                            </p:attrNameLst>
                                          </p:cBhvr>
                                          <p:tavLst>
                                            <p:tav tm="0">
                                              <p:val>
                                                <p:strVal val="1+#ppt_w/2"/>
                                              </p:val>
                                            </p:tav>
                                            <p:tav tm="100000">
                                              <p:val>
                                                <p:strVal val="#ppt_x"/>
                                              </p:val>
                                            </p:tav>
                                          </p:tavLst>
                                        </p:anim>
                                        <p:anim calcmode="lin" valueType="num">
                                          <p:cBhvr additive="base">
                                            <p:cTn id="36" dur="1500" fill="hold"/>
                                            <p:tgtEl>
                                              <p:spTgt spid="138"/>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fade">
                                          <p:cBhvr>
                                            <p:cTn id="40" dur="500"/>
                                            <p:tgtEl>
                                              <p:spTgt spid="160"/>
                                            </p:tgtEl>
                                          </p:cBhvr>
                                        </p:animEffect>
                                        <p:anim calcmode="lin" valueType="num">
                                          <p:cBhvr>
                                            <p:cTn id="41" dur="500" fill="hold"/>
                                            <p:tgtEl>
                                              <p:spTgt spid="160"/>
                                            </p:tgtEl>
                                            <p:attrNameLst>
                                              <p:attrName>ppt_x</p:attrName>
                                            </p:attrNameLst>
                                          </p:cBhvr>
                                          <p:tavLst>
                                            <p:tav tm="0">
                                              <p:val>
                                                <p:strVal val="#ppt_x"/>
                                              </p:val>
                                            </p:tav>
                                            <p:tav tm="100000">
                                              <p:val>
                                                <p:strVal val="#ppt_x"/>
                                              </p:val>
                                            </p:tav>
                                          </p:tavLst>
                                        </p:anim>
                                        <p:anim calcmode="lin" valueType="num">
                                          <p:cBhvr>
                                            <p:cTn id="42" dur="500" fill="hold"/>
                                            <p:tgtEl>
                                              <p:spTgt spid="16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55"/>
                                            </p:tgtEl>
                                            <p:attrNameLst>
                                              <p:attrName>style.visibility</p:attrName>
                                            </p:attrNameLst>
                                          </p:cBhvr>
                                          <p:to>
                                            <p:strVal val="visible"/>
                                          </p:to>
                                        </p:set>
                                        <p:animEffect transition="in" filter="fade">
                                          <p:cBhvr>
                                            <p:cTn id="45" dur="500"/>
                                            <p:tgtEl>
                                              <p:spTgt spid="155"/>
                                            </p:tgtEl>
                                          </p:cBhvr>
                                        </p:animEffect>
                                        <p:anim calcmode="lin" valueType="num">
                                          <p:cBhvr>
                                            <p:cTn id="46" dur="500" fill="hold"/>
                                            <p:tgtEl>
                                              <p:spTgt spid="155"/>
                                            </p:tgtEl>
                                            <p:attrNameLst>
                                              <p:attrName>ppt_x</p:attrName>
                                            </p:attrNameLst>
                                          </p:cBhvr>
                                          <p:tavLst>
                                            <p:tav tm="0">
                                              <p:val>
                                                <p:strVal val="#ppt_x"/>
                                              </p:val>
                                            </p:tav>
                                            <p:tav tm="100000">
                                              <p:val>
                                                <p:strVal val="#ppt_x"/>
                                              </p:val>
                                            </p:tav>
                                          </p:tavLst>
                                        </p:anim>
                                        <p:anim calcmode="lin" valueType="num">
                                          <p:cBhvr>
                                            <p:cTn id="47" dur="500" fill="hold"/>
                                            <p:tgtEl>
                                              <p:spTgt spid="155"/>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150"/>
                                            </p:tgtEl>
                                            <p:attrNameLst>
                                              <p:attrName>style.visibility</p:attrName>
                                            </p:attrNameLst>
                                          </p:cBhvr>
                                          <p:to>
                                            <p:strVal val="visible"/>
                                          </p:to>
                                        </p:set>
                                        <p:animEffect transition="in" filter="fade">
                                          <p:cBhvr>
                                            <p:cTn id="50" dur="500"/>
                                            <p:tgtEl>
                                              <p:spTgt spid="150"/>
                                            </p:tgtEl>
                                          </p:cBhvr>
                                        </p:animEffect>
                                        <p:anim calcmode="lin" valueType="num">
                                          <p:cBhvr>
                                            <p:cTn id="51" dur="500" fill="hold"/>
                                            <p:tgtEl>
                                              <p:spTgt spid="150"/>
                                            </p:tgtEl>
                                            <p:attrNameLst>
                                              <p:attrName>ppt_x</p:attrName>
                                            </p:attrNameLst>
                                          </p:cBhvr>
                                          <p:tavLst>
                                            <p:tav tm="0">
                                              <p:val>
                                                <p:strVal val="#ppt_x"/>
                                              </p:val>
                                            </p:tav>
                                            <p:tav tm="100000">
                                              <p:val>
                                                <p:strVal val="#ppt_x"/>
                                              </p:val>
                                            </p:tav>
                                          </p:tavLst>
                                        </p:anim>
                                        <p:anim calcmode="lin" valueType="num">
                                          <p:cBhvr>
                                            <p:cTn id="52" dur="500" fill="hold"/>
                                            <p:tgtEl>
                                              <p:spTgt spid="150"/>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145"/>
                                            </p:tgtEl>
                                            <p:attrNameLst>
                                              <p:attrName>style.visibility</p:attrName>
                                            </p:attrNameLst>
                                          </p:cBhvr>
                                          <p:to>
                                            <p:strVal val="visible"/>
                                          </p:to>
                                        </p:set>
                                        <p:animEffect transition="in" filter="fade">
                                          <p:cBhvr>
                                            <p:cTn id="55" dur="500"/>
                                            <p:tgtEl>
                                              <p:spTgt spid="145"/>
                                            </p:tgtEl>
                                          </p:cBhvr>
                                        </p:animEffect>
                                        <p:anim calcmode="lin" valueType="num">
                                          <p:cBhvr>
                                            <p:cTn id="56" dur="500" fill="hold"/>
                                            <p:tgtEl>
                                              <p:spTgt spid="145"/>
                                            </p:tgtEl>
                                            <p:attrNameLst>
                                              <p:attrName>ppt_x</p:attrName>
                                            </p:attrNameLst>
                                          </p:cBhvr>
                                          <p:tavLst>
                                            <p:tav tm="0">
                                              <p:val>
                                                <p:strVal val="#ppt_x"/>
                                              </p:val>
                                            </p:tav>
                                            <p:tav tm="100000">
                                              <p:val>
                                                <p:strVal val="#ppt_x"/>
                                              </p:val>
                                            </p:tav>
                                          </p:tavLst>
                                        </p:anim>
                                        <p:anim calcmode="lin" valueType="num">
                                          <p:cBhvr>
                                            <p:cTn id="57" dur="500" fill="hold"/>
                                            <p:tgtEl>
                                              <p:spTgt spid="14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65"/>
                                            </p:tgtEl>
                                            <p:attrNameLst>
                                              <p:attrName>style.visibility</p:attrName>
                                            </p:attrNameLst>
                                          </p:cBhvr>
                                          <p:to>
                                            <p:strVal val="visible"/>
                                          </p:to>
                                        </p:set>
                                        <p:animEffect transition="in" filter="fade">
                                          <p:cBhvr>
                                            <p:cTn id="60" dur="500"/>
                                            <p:tgtEl>
                                              <p:spTgt spid="165"/>
                                            </p:tgtEl>
                                          </p:cBhvr>
                                        </p:animEffect>
                                        <p:anim calcmode="lin" valueType="num">
                                          <p:cBhvr>
                                            <p:cTn id="61" dur="500" fill="hold"/>
                                            <p:tgtEl>
                                              <p:spTgt spid="165"/>
                                            </p:tgtEl>
                                            <p:attrNameLst>
                                              <p:attrName>ppt_x</p:attrName>
                                            </p:attrNameLst>
                                          </p:cBhvr>
                                          <p:tavLst>
                                            <p:tav tm="0">
                                              <p:val>
                                                <p:strVal val="#ppt_x"/>
                                              </p:val>
                                            </p:tav>
                                            <p:tav tm="100000">
                                              <p:val>
                                                <p:strVal val="#ppt_x"/>
                                              </p:val>
                                            </p:tav>
                                          </p:tavLst>
                                        </p:anim>
                                        <p:anim calcmode="lin" valueType="num">
                                          <p:cBhvr>
                                            <p:cTn id="62" dur="500" fill="hold"/>
                                            <p:tgtEl>
                                              <p:spTgt spid="16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170"/>
                                            </p:tgtEl>
                                            <p:attrNameLst>
                                              <p:attrName>style.visibility</p:attrName>
                                            </p:attrNameLst>
                                          </p:cBhvr>
                                          <p:to>
                                            <p:strVal val="visible"/>
                                          </p:to>
                                        </p:set>
                                        <p:animEffect transition="in" filter="fade">
                                          <p:cBhvr>
                                            <p:cTn id="65" dur="500"/>
                                            <p:tgtEl>
                                              <p:spTgt spid="170"/>
                                            </p:tgtEl>
                                          </p:cBhvr>
                                        </p:animEffect>
                                        <p:anim calcmode="lin" valueType="num">
                                          <p:cBhvr>
                                            <p:cTn id="66" dur="500" fill="hold"/>
                                            <p:tgtEl>
                                              <p:spTgt spid="170"/>
                                            </p:tgtEl>
                                            <p:attrNameLst>
                                              <p:attrName>ppt_x</p:attrName>
                                            </p:attrNameLst>
                                          </p:cBhvr>
                                          <p:tavLst>
                                            <p:tav tm="0">
                                              <p:val>
                                                <p:strVal val="#ppt_x"/>
                                              </p:val>
                                            </p:tav>
                                            <p:tav tm="100000">
                                              <p:val>
                                                <p:strVal val="#ppt_x"/>
                                              </p:val>
                                            </p:tav>
                                          </p:tavLst>
                                        </p:anim>
                                        <p:anim calcmode="lin" valueType="num">
                                          <p:cBhvr>
                                            <p:cTn id="67" dur="500" fill="hold"/>
                                            <p:tgtEl>
                                              <p:spTgt spid="17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175"/>
                                            </p:tgtEl>
                                            <p:attrNameLst>
                                              <p:attrName>style.visibility</p:attrName>
                                            </p:attrNameLst>
                                          </p:cBhvr>
                                          <p:to>
                                            <p:strVal val="visible"/>
                                          </p:to>
                                        </p:set>
                                        <p:animEffect transition="in" filter="fade">
                                          <p:cBhvr>
                                            <p:cTn id="70" dur="500"/>
                                            <p:tgtEl>
                                              <p:spTgt spid="175"/>
                                            </p:tgtEl>
                                          </p:cBhvr>
                                        </p:animEffect>
                                        <p:anim calcmode="lin" valueType="num">
                                          <p:cBhvr>
                                            <p:cTn id="71" dur="500" fill="hold"/>
                                            <p:tgtEl>
                                              <p:spTgt spid="175"/>
                                            </p:tgtEl>
                                            <p:attrNameLst>
                                              <p:attrName>ppt_x</p:attrName>
                                            </p:attrNameLst>
                                          </p:cBhvr>
                                          <p:tavLst>
                                            <p:tav tm="0">
                                              <p:val>
                                                <p:strVal val="#ppt_x"/>
                                              </p:val>
                                            </p:tav>
                                            <p:tav tm="100000">
                                              <p:val>
                                                <p:strVal val="#ppt_x"/>
                                              </p:val>
                                            </p:tav>
                                          </p:tavLst>
                                        </p:anim>
                                        <p:anim calcmode="lin" valueType="num">
                                          <p:cBhvr>
                                            <p:cTn id="72" dur="500" fill="hold"/>
                                            <p:tgtEl>
                                              <p:spTgt spid="175"/>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fade">
                                          <p:cBhvr>
                                            <p:cTn id="76"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8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79326" y="334083"/>
            <a:ext cx="2383986" cy="507835"/>
          </a:xfrm>
        </p:spPr>
        <p:txBody>
          <a:bodyPr/>
          <a:lstStyle/>
          <a:p>
            <a:pPr algn="l"/>
            <a:r>
              <a:rPr lang="en-US" altLang="zh-CN" dirty="0" smtClean="0">
                <a:latin typeface="+mn-lt"/>
                <a:ea typeface="+mn-ea"/>
                <a:cs typeface="+mn-ea"/>
                <a:sym typeface="+mn-lt"/>
              </a:rPr>
              <a:t>2020</a:t>
            </a:r>
            <a:r>
              <a:rPr lang="zh-CN" altLang="en-US" dirty="0" smtClean="0">
                <a:latin typeface="+mn-lt"/>
                <a:ea typeface="+mn-ea"/>
                <a:cs typeface="+mn-ea"/>
                <a:sym typeface="+mn-lt"/>
              </a:rPr>
              <a:t>工作概述</a:t>
            </a:r>
            <a:endParaRPr lang="zh-CN" altLang="en-US" dirty="0">
              <a:latin typeface="+mn-lt"/>
              <a:ea typeface="+mn-ea"/>
              <a:cs typeface="+mn-ea"/>
              <a:sym typeface="+mn-lt"/>
            </a:endParaRPr>
          </a:p>
        </p:txBody>
      </p:sp>
      <p:sp>
        <p:nvSpPr>
          <p:cNvPr id="88" name="TextBox 87"/>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sp>
        <p:nvSpPr>
          <p:cNvPr id="17" name="空心弧 16"/>
          <p:cNvSpPr/>
          <p:nvPr/>
        </p:nvSpPr>
        <p:spPr>
          <a:xfrm rot="5400000">
            <a:off x="513876" y="1876945"/>
            <a:ext cx="4191608" cy="3899111"/>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9200" fontAlgn="auto">
              <a:spcBef>
                <a:spcPts val="0"/>
              </a:spcBef>
              <a:spcAft>
                <a:spcPts val="0"/>
              </a:spcAft>
              <a:defRPr/>
            </a:pPr>
            <a:endParaRPr lang="zh-CN" altLang="en-US" sz="3300">
              <a:solidFill>
                <a:prstClr val="black"/>
              </a:solidFill>
              <a:cs typeface="+mn-ea"/>
              <a:sym typeface="+mn-lt"/>
            </a:endParaRPr>
          </a:p>
        </p:txBody>
      </p:sp>
      <p:cxnSp>
        <p:nvCxnSpPr>
          <p:cNvPr id="18" name="直接连接符 17"/>
          <p:cNvCxnSpPr/>
          <p:nvPr/>
        </p:nvCxnSpPr>
        <p:spPr bwMode="auto">
          <a:xfrm>
            <a:off x="3422124" y="1989906"/>
            <a:ext cx="192168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3488312" y="5711621"/>
            <a:ext cx="1919567"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4584132" y="3252001"/>
            <a:ext cx="1778612"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47" idx="2"/>
          </p:cNvCxnSpPr>
          <p:nvPr/>
        </p:nvCxnSpPr>
        <p:spPr bwMode="auto">
          <a:xfrm>
            <a:off x="4391512" y="4565632"/>
            <a:ext cx="192068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6614316" y="1515992"/>
            <a:ext cx="1271953" cy="430976"/>
          </a:xfrm>
          <a:prstGeom prst="rect">
            <a:avLst/>
          </a:prstGeom>
        </p:spPr>
        <p:txBody>
          <a:bodyPr wrap="none" lIns="121905" tIns="60953" rIns="121905" bIns="60953">
            <a:spAutoFit/>
          </a:bodyPr>
          <a:lstStyle/>
          <a:p>
            <a:r>
              <a:rPr lang="zh-CN" altLang="en-US" sz="2000" dirty="0">
                <a:solidFill>
                  <a:srgbClr val="C00000"/>
                </a:solidFill>
                <a:latin typeface="+mn-lt"/>
                <a:ea typeface="+mn-ea"/>
                <a:cs typeface="+mn-ea"/>
                <a:sym typeface="+mn-lt"/>
              </a:rPr>
              <a:t>标题内容</a:t>
            </a:r>
          </a:p>
        </p:txBody>
      </p:sp>
      <p:sp>
        <p:nvSpPr>
          <p:cNvPr id="23" name="矩形 47"/>
          <p:cNvSpPr>
            <a:spLocks noChangeArrowheads="1"/>
          </p:cNvSpPr>
          <p:nvPr/>
        </p:nvSpPr>
        <p:spPr bwMode="auto">
          <a:xfrm>
            <a:off x="6575198" y="1826367"/>
            <a:ext cx="4057122" cy="687866"/>
          </a:xfrm>
          <a:prstGeom prst="rect">
            <a:avLst/>
          </a:prstGeom>
          <a:noFill/>
          <a:ln>
            <a:noFill/>
          </a:ln>
        </p:spPr>
        <p:txBody>
          <a:bodyPr lIns="121905" tIns="60953" rIns="121905" bIns="6095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3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300" dirty="0">
              <a:solidFill>
                <a:prstClr val="black"/>
              </a:solidFill>
              <a:latin typeface="+mn-lt"/>
              <a:ea typeface="+mn-ea"/>
              <a:cs typeface="+mn-ea"/>
              <a:sym typeface="+mn-lt"/>
            </a:endParaRPr>
          </a:p>
        </p:txBody>
      </p:sp>
      <p:grpSp>
        <p:nvGrpSpPr>
          <p:cNvPr id="24" name="组合 23"/>
          <p:cNvGrpSpPr/>
          <p:nvPr/>
        </p:nvGrpSpPr>
        <p:grpSpPr bwMode="auto">
          <a:xfrm>
            <a:off x="800327" y="2317172"/>
            <a:ext cx="3012465" cy="3013555"/>
            <a:chOff x="1103084" y="2155824"/>
            <a:chExt cx="3176815" cy="3176815"/>
          </a:xfrm>
        </p:grpSpPr>
        <p:sp>
          <p:nvSpPr>
            <p:cNvPr id="25" name="椭圆 24"/>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a:solidFill>
                  <a:prstClr val="white"/>
                </a:solidFill>
                <a:cs typeface="+mn-ea"/>
                <a:sym typeface="+mn-lt"/>
              </a:endParaRPr>
            </a:p>
          </p:txBody>
        </p:sp>
        <p:sp>
          <p:nvSpPr>
            <p:cNvPr id="26" name="椭圆 25"/>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a:solidFill>
                  <a:prstClr val="white"/>
                </a:solidFill>
                <a:cs typeface="+mn-ea"/>
                <a:sym typeface="+mn-lt"/>
              </a:endParaRPr>
            </a:p>
          </p:txBody>
        </p:sp>
      </p:grpSp>
      <p:sp>
        <p:nvSpPr>
          <p:cNvPr id="27" name="椭圆 26"/>
          <p:cNvSpPr/>
          <p:nvPr/>
        </p:nvSpPr>
        <p:spPr>
          <a:xfrm>
            <a:off x="3119263" y="1701202"/>
            <a:ext cx="497682" cy="497862"/>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solidFill>
                  <a:prstClr val="white"/>
                </a:solidFill>
                <a:cs typeface="+mn-ea"/>
                <a:sym typeface="+mn-lt"/>
              </a:rPr>
              <a:t>1</a:t>
            </a:r>
            <a:endParaRPr lang="zh-CN" altLang="en-US" dirty="0">
              <a:solidFill>
                <a:prstClr val="white"/>
              </a:solidFill>
              <a:cs typeface="+mn-ea"/>
              <a:sym typeface="+mn-lt"/>
            </a:endParaRPr>
          </a:p>
        </p:txBody>
      </p:sp>
      <p:sp>
        <p:nvSpPr>
          <p:cNvPr id="28" name="椭圆 27"/>
          <p:cNvSpPr/>
          <p:nvPr/>
        </p:nvSpPr>
        <p:spPr>
          <a:xfrm>
            <a:off x="4175243" y="2982728"/>
            <a:ext cx="497682" cy="497862"/>
          </a:xfrm>
          <a:prstGeom prst="ellipse">
            <a:avLst/>
          </a:prstGeom>
          <a:solidFill>
            <a:srgbClr val="E9423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solidFill>
                  <a:prstClr val="white"/>
                </a:solidFill>
                <a:cs typeface="+mn-ea"/>
                <a:sym typeface="+mn-lt"/>
              </a:rPr>
              <a:t>2</a:t>
            </a:r>
            <a:endParaRPr lang="zh-CN" altLang="en-US" dirty="0">
              <a:solidFill>
                <a:prstClr val="white"/>
              </a:solidFill>
              <a:cs typeface="+mn-ea"/>
              <a:sym typeface="+mn-lt"/>
            </a:endParaRPr>
          </a:p>
        </p:txBody>
      </p:sp>
      <p:sp>
        <p:nvSpPr>
          <p:cNvPr id="29" name="椭圆 28"/>
          <p:cNvSpPr/>
          <p:nvPr/>
        </p:nvSpPr>
        <p:spPr>
          <a:xfrm>
            <a:off x="4147327" y="4292888"/>
            <a:ext cx="497682" cy="497862"/>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solidFill>
                  <a:prstClr val="white"/>
                </a:solidFill>
                <a:cs typeface="+mn-ea"/>
                <a:sym typeface="+mn-lt"/>
              </a:rPr>
              <a:t>3</a:t>
            </a:r>
            <a:endParaRPr lang="zh-CN" altLang="en-US" dirty="0">
              <a:solidFill>
                <a:prstClr val="white"/>
              </a:solidFill>
              <a:cs typeface="+mn-ea"/>
              <a:sym typeface="+mn-lt"/>
            </a:endParaRPr>
          </a:p>
        </p:txBody>
      </p:sp>
      <p:sp>
        <p:nvSpPr>
          <p:cNvPr id="30" name="椭圆 29"/>
          <p:cNvSpPr/>
          <p:nvPr/>
        </p:nvSpPr>
        <p:spPr>
          <a:xfrm>
            <a:off x="3119263" y="5426759"/>
            <a:ext cx="497682" cy="497862"/>
          </a:xfrm>
          <a:prstGeom prst="ellipse">
            <a:avLst/>
          </a:prstGeom>
          <a:solidFill>
            <a:srgbClr val="E9423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solidFill>
                  <a:prstClr val="white"/>
                </a:solidFill>
                <a:cs typeface="+mn-ea"/>
                <a:sym typeface="+mn-lt"/>
              </a:rPr>
              <a:t>4</a:t>
            </a:r>
            <a:endParaRPr lang="zh-CN" altLang="en-US" dirty="0">
              <a:solidFill>
                <a:prstClr val="white"/>
              </a:solidFill>
              <a:cs typeface="+mn-ea"/>
              <a:sym typeface="+mn-lt"/>
            </a:endParaRPr>
          </a:p>
        </p:txBody>
      </p:sp>
      <p:grpSp>
        <p:nvGrpSpPr>
          <p:cNvPr id="31" name="组合 30"/>
          <p:cNvGrpSpPr/>
          <p:nvPr/>
        </p:nvGrpSpPr>
        <p:grpSpPr>
          <a:xfrm>
            <a:off x="5318814" y="1419958"/>
            <a:ext cx="1145126" cy="1145540"/>
            <a:chOff x="3989630" y="984316"/>
            <a:chExt cx="858956" cy="858956"/>
          </a:xfrm>
        </p:grpSpPr>
        <p:grpSp>
          <p:nvGrpSpPr>
            <p:cNvPr id="32" name="组合 31"/>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7" name="椭圆 36"/>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3" name="组合 54"/>
            <p:cNvGrpSpPr>
              <a:grpSpLocks noChangeAspect="1"/>
            </p:cNvGrpSpPr>
            <p:nvPr/>
          </p:nvGrpSpPr>
          <p:grpSpPr bwMode="auto">
            <a:xfrm>
              <a:off x="4230408" y="1145668"/>
              <a:ext cx="389996" cy="469766"/>
              <a:chOff x="3452849" y="2667439"/>
              <a:chExt cx="239345" cy="288607"/>
            </a:xfrm>
          </p:grpSpPr>
          <p:sp>
            <p:nvSpPr>
              <p:cNvPr id="34"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C00000"/>
              </a:solidFill>
              <a:ln>
                <a:noFill/>
              </a:ln>
            </p:spPr>
            <p:txBody>
              <a:bodyPr lIns="121920" tIns="60960" rIns="121920" bIns="60960"/>
              <a:lstStyle/>
              <a:p>
                <a:pPr defTabSz="1219200" fontAlgn="auto">
                  <a:spcBef>
                    <a:spcPts val="0"/>
                  </a:spcBef>
                  <a:spcAft>
                    <a:spcPts val="0"/>
                  </a:spcAft>
                  <a:defRPr/>
                </a:pPr>
                <a:endParaRPr lang="zh-CN" altLang="en-US" sz="3300">
                  <a:solidFill>
                    <a:prstClr val="black"/>
                  </a:solidFill>
                  <a:latin typeface="+mn-lt"/>
                  <a:ea typeface="+mn-ea"/>
                  <a:cs typeface="+mn-ea"/>
                  <a:sym typeface="+mn-lt"/>
                </a:endParaRPr>
              </a:p>
            </p:txBody>
          </p:sp>
          <p:sp>
            <p:nvSpPr>
              <p:cNvPr id="35"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C00000"/>
              </a:solidFill>
              <a:ln>
                <a:noFill/>
              </a:ln>
            </p:spPr>
            <p:txBody>
              <a:bodyPr lIns="121920" tIns="60960" rIns="121920" bIns="60960"/>
              <a:lstStyle/>
              <a:p>
                <a:pPr defTabSz="1219200" fontAlgn="auto">
                  <a:spcBef>
                    <a:spcPts val="0"/>
                  </a:spcBef>
                  <a:spcAft>
                    <a:spcPts val="0"/>
                  </a:spcAft>
                  <a:defRPr/>
                </a:pPr>
                <a:endParaRPr lang="zh-CN" altLang="en-US" sz="3300">
                  <a:solidFill>
                    <a:prstClr val="black"/>
                  </a:solidFill>
                  <a:latin typeface="+mn-lt"/>
                  <a:ea typeface="+mn-ea"/>
                  <a:cs typeface="+mn-ea"/>
                  <a:sym typeface="+mn-lt"/>
                </a:endParaRPr>
              </a:p>
            </p:txBody>
          </p:sp>
        </p:grpSp>
      </p:grpSp>
      <p:grpSp>
        <p:nvGrpSpPr>
          <p:cNvPr id="38" name="组合 37"/>
          <p:cNvGrpSpPr/>
          <p:nvPr/>
        </p:nvGrpSpPr>
        <p:grpSpPr>
          <a:xfrm>
            <a:off x="6245469" y="2598388"/>
            <a:ext cx="1145126" cy="1145540"/>
            <a:chOff x="4684712" y="1948340"/>
            <a:chExt cx="858956" cy="858956"/>
          </a:xfrm>
        </p:grpSpPr>
        <p:grpSp>
          <p:nvGrpSpPr>
            <p:cNvPr id="39" name="组合 38"/>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0"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E94236"/>
            </a:solidFill>
            <a:ln>
              <a:noFill/>
            </a:ln>
          </p:spPr>
          <p:txBody>
            <a:bodyPr lIns="121920" tIns="60960" rIns="121920" bIns="60960"/>
            <a:lstStyle/>
            <a:p>
              <a:pPr defTabSz="1219200" fontAlgn="auto">
                <a:spcBef>
                  <a:spcPts val="0"/>
                </a:spcBef>
                <a:spcAft>
                  <a:spcPts val="0"/>
                </a:spcAft>
                <a:defRPr/>
              </a:pPr>
              <a:endParaRPr lang="zh-CN" altLang="en-US" sz="3300">
                <a:solidFill>
                  <a:prstClr val="black"/>
                </a:solidFill>
                <a:latin typeface="+mn-lt"/>
                <a:ea typeface="+mn-ea"/>
                <a:cs typeface="+mn-ea"/>
                <a:sym typeface="+mn-lt"/>
              </a:endParaRPr>
            </a:p>
          </p:txBody>
        </p:sp>
      </p:grpSp>
      <p:grpSp>
        <p:nvGrpSpPr>
          <p:cNvPr id="43" name="组合 42"/>
          <p:cNvGrpSpPr/>
          <p:nvPr/>
        </p:nvGrpSpPr>
        <p:grpSpPr>
          <a:xfrm>
            <a:off x="6287203" y="3992862"/>
            <a:ext cx="1145126" cy="1145540"/>
            <a:chOff x="4716016" y="2993953"/>
            <a:chExt cx="858956" cy="858956"/>
          </a:xfrm>
        </p:grpSpPr>
        <p:grpSp>
          <p:nvGrpSpPr>
            <p:cNvPr id="44" name="组合 43"/>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5"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C00000"/>
            </a:solidFill>
            <a:ln>
              <a:noFill/>
            </a:ln>
          </p:spPr>
          <p:txBody>
            <a:bodyPr lIns="121920" tIns="60960" rIns="121920" bIns="60960"/>
            <a:lstStyle/>
            <a:p>
              <a:pPr defTabSz="1219200" fontAlgn="auto">
                <a:spcBef>
                  <a:spcPts val="0"/>
                </a:spcBef>
                <a:spcAft>
                  <a:spcPts val="0"/>
                </a:spcAft>
                <a:defRPr/>
              </a:pPr>
              <a:endParaRPr lang="zh-CN" altLang="en-US" sz="3300">
                <a:solidFill>
                  <a:prstClr val="black"/>
                </a:solidFill>
                <a:latin typeface="+mn-lt"/>
                <a:ea typeface="+mn-ea"/>
                <a:cs typeface="+mn-ea"/>
                <a:sym typeface="+mn-lt"/>
              </a:endParaRPr>
            </a:p>
          </p:txBody>
        </p:sp>
      </p:grpSp>
      <p:grpSp>
        <p:nvGrpSpPr>
          <p:cNvPr id="48" name="组合 47"/>
          <p:cNvGrpSpPr/>
          <p:nvPr/>
        </p:nvGrpSpPr>
        <p:grpSpPr>
          <a:xfrm>
            <a:off x="5328434" y="5154041"/>
            <a:ext cx="1145126" cy="1145540"/>
            <a:chOff x="3996846" y="3864636"/>
            <a:chExt cx="858956" cy="858956"/>
          </a:xfrm>
        </p:grpSpPr>
        <p:grpSp>
          <p:nvGrpSpPr>
            <p:cNvPr id="49" name="组合 48"/>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0"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E94236"/>
            </a:solidFill>
            <a:ln>
              <a:noFill/>
            </a:ln>
          </p:spPr>
          <p:txBody>
            <a:bodyPr lIns="121920" tIns="60960" rIns="121920" bIns="60960"/>
            <a:lstStyle/>
            <a:p>
              <a:pPr defTabSz="1219200" fontAlgn="auto">
                <a:spcBef>
                  <a:spcPts val="0"/>
                </a:spcBef>
                <a:spcAft>
                  <a:spcPts val="0"/>
                </a:spcAft>
                <a:defRPr/>
              </a:pPr>
              <a:endParaRPr lang="zh-CN" altLang="en-US" sz="3300">
                <a:solidFill>
                  <a:prstClr val="black"/>
                </a:solidFill>
                <a:latin typeface="+mn-lt"/>
                <a:ea typeface="+mn-ea"/>
                <a:cs typeface="+mn-ea"/>
                <a:sym typeface="+mn-lt"/>
              </a:endParaRPr>
            </a:p>
          </p:txBody>
        </p:sp>
      </p:grpSp>
      <p:sp>
        <p:nvSpPr>
          <p:cNvPr id="53" name="矩形 52"/>
          <p:cNvSpPr/>
          <p:nvPr/>
        </p:nvSpPr>
        <p:spPr>
          <a:xfrm>
            <a:off x="7478299" y="2663370"/>
            <a:ext cx="1271953" cy="430976"/>
          </a:xfrm>
          <a:prstGeom prst="rect">
            <a:avLst/>
          </a:prstGeom>
        </p:spPr>
        <p:txBody>
          <a:bodyPr wrap="none" lIns="121905" tIns="60953" rIns="121905" bIns="60953">
            <a:spAutoFit/>
          </a:bodyPr>
          <a:lstStyle/>
          <a:p>
            <a:r>
              <a:rPr lang="zh-CN" altLang="en-US" sz="2000" dirty="0">
                <a:solidFill>
                  <a:srgbClr val="E94236"/>
                </a:solidFill>
                <a:latin typeface="+mn-lt"/>
                <a:ea typeface="+mn-ea"/>
                <a:cs typeface="+mn-ea"/>
                <a:sym typeface="+mn-lt"/>
              </a:rPr>
              <a:t>标题内容</a:t>
            </a:r>
          </a:p>
        </p:txBody>
      </p:sp>
      <p:sp>
        <p:nvSpPr>
          <p:cNvPr id="54" name="矩形 47"/>
          <p:cNvSpPr>
            <a:spLocks noChangeArrowheads="1"/>
          </p:cNvSpPr>
          <p:nvPr/>
        </p:nvSpPr>
        <p:spPr bwMode="auto">
          <a:xfrm>
            <a:off x="7439181" y="2973746"/>
            <a:ext cx="4057122" cy="687866"/>
          </a:xfrm>
          <a:prstGeom prst="rect">
            <a:avLst/>
          </a:prstGeom>
          <a:noFill/>
          <a:ln>
            <a:noFill/>
          </a:ln>
        </p:spPr>
        <p:txBody>
          <a:bodyPr lIns="121905" tIns="60953" rIns="121905" bIns="6095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3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300" dirty="0">
              <a:solidFill>
                <a:prstClr val="black"/>
              </a:solidFill>
              <a:latin typeface="+mn-lt"/>
              <a:ea typeface="+mn-ea"/>
              <a:cs typeface="+mn-ea"/>
              <a:sym typeface="+mn-lt"/>
            </a:endParaRPr>
          </a:p>
        </p:txBody>
      </p:sp>
      <p:sp>
        <p:nvSpPr>
          <p:cNvPr id="55" name="矩形 54"/>
          <p:cNvSpPr/>
          <p:nvPr/>
        </p:nvSpPr>
        <p:spPr>
          <a:xfrm>
            <a:off x="7577697" y="4038322"/>
            <a:ext cx="1271953" cy="430976"/>
          </a:xfrm>
          <a:prstGeom prst="rect">
            <a:avLst/>
          </a:prstGeom>
        </p:spPr>
        <p:txBody>
          <a:bodyPr wrap="none" lIns="121905" tIns="60953" rIns="121905" bIns="60953">
            <a:spAutoFit/>
          </a:bodyPr>
          <a:lstStyle/>
          <a:p>
            <a:r>
              <a:rPr lang="zh-CN" altLang="en-US" sz="2000" dirty="0">
                <a:solidFill>
                  <a:srgbClr val="C00000"/>
                </a:solidFill>
                <a:latin typeface="+mn-lt"/>
                <a:ea typeface="+mn-ea"/>
                <a:cs typeface="+mn-ea"/>
                <a:sym typeface="+mn-lt"/>
              </a:rPr>
              <a:t>标题内容</a:t>
            </a:r>
          </a:p>
        </p:txBody>
      </p:sp>
      <p:sp>
        <p:nvSpPr>
          <p:cNvPr id="56" name="矩形 47"/>
          <p:cNvSpPr>
            <a:spLocks noChangeArrowheads="1"/>
          </p:cNvSpPr>
          <p:nvPr/>
        </p:nvSpPr>
        <p:spPr bwMode="auto">
          <a:xfrm>
            <a:off x="7538579" y="4348698"/>
            <a:ext cx="4057122" cy="687866"/>
          </a:xfrm>
          <a:prstGeom prst="rect">
            <a:avLst/>
          </a:prstGeom>
          <a:noFill/>
          <a:ln>
            <a:noFill/>
          </a:ln>
        </p:spPr>
        <p:txBody>
          <a:bodyPr lIns="121905" tIns="60953" rIns="121905" bIns="6095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3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300" dirty="0">
              <a:solidFill>
                <a:prstClr val="black"/>
              </a:solidFill>
              <a:latin typeface="+mn-lt"/>
              <a:ea typeface="+mn-ea"/>
              <a:cs typeface="+mn-ea"/>
              <a:sym typeface="+mn-lt"/>
            </a:endParaRPr>
          </a:p>
        </p:txBody>
      </p:sp>
      <p:sp>
        <p:nvSpPr>
          <p:cNvPr id="57" name="矩形 56"/>
          <p:cNvSpPr/>
          <p:nvPr/>
        </p:nvSpPr>
        <p:spPr>
          <a:xfrm>
            <a:off x="6677821" y="5297839"/>
            <a:ext cx="1271953" cy="430976"/>
          </a:xfrm>
          <a:prstGeom prst="rect">
            <a:avLst/>
          </a:prstGeom>
        </p:spPr>
        <p:txBody>
          <a:bodyPr wrap="none" lIns="121905" tIns="60953" rIns="121905" bIns="60953">
            <a:spAutoFit/>
          </a:bodyPr>
          <a:lstStyle/>
          <a:p>
            <a:r>
              <a:rPr lang="zh-CN" altLang="en-US" sz="2000" dirty="0">
                <a:solidFill>
                  <a:srgbClr val="E94236"/>
                </a:solidFill>
                <a:latin typeface="+mn-lt"/>
                <a:ea typeface="+mn-ea"/>
                <a:cs typeface="+mn-ea"/>
                <a:sym typeface="+mn-lt"/>
              </a:rPr>
              <a:t>标题内容</a:t>
            </a:r>
          </a:p>
        </p:txBody>
      </p:sp>
      <p:sp>
        <p:nvSpPr>
          <p:cNvPr id="58" name="矩形 47"/>
          <p:cNvSpPr>
            <a:spLocks noChangeArrowheads="1"/>
          </p:cNvSpPr>
          <p:nvPr/>
        </p:nvSpPr>
        <p:spPr bwMode="auto">
          <a:xfrm>
            <a:off x="6638703" y="5608214"/>
            <a:ext cx="4057122" cy="687866"/>
          </a:xfrm>
          <a:prstGeom prst="rect">
            <a:avLst/>
          </a:prstGeom>
          <a:noFill/>
          <a:ln>
            <a:noFill/>
          </a:ln>
        </p:spPr>
        <p:txBody>
          <a:bodyPr lIns="121905" tIns="60953" rIns="121905" bIns="6095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3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300" dirty="0">
              <a:solidFill>
                <a:prstClr val="black"/>
              </a:solidFill>
              <a:latin typeface="+mn-lt"/>
              <a:ea typeface="+mn-ea"/>
              <a:cs typeface="+mn-ea"/>
              <a:sym typeface="+mn-lt"/>
            </a:endParaRPr>
          </a:p>
        </p:txBody>
      </p:sp>
      <p:grpSp>
        <p:nvGrpSpPr>
          <p:cNvPr id="59" name="组合 58"/>
          <p:cNvGrpSpPr/>
          <p:nvPr/>
        </p:nvGrpSpPr>
        <p:grpSpPr>
          <a:xfrm>
            <a:off x="709536" y="225152"/>
            <a:ext cx="705150" cy="704208"/>
            <a:chOff x="730802" y="225152"/>
            <a:chExt cx="705150" cy="704208"/>
          </a:xfrm>
        </p:grpSpPr>
        <p:grpSp>
          <p:nvGrpSpPr>
            <p:cNvPr id="60" name="组合 59"/>
            <p:cNvGrpSpPr/>
            <p:nvPr/>
          </p:nvGrpSpPr>
          <p:grpSpPr>
            <a:xfrm>
              <a:off x="730802" y="225152"/>
              <a:ext cx="705150" cy="704208"/>
              <a:chOff x="2187816" y="1972391"/>
              <a:chExt cx="849600" cy="848465"/>
            </a:xfrm>
          </p:grpSpPr>
          <p:sp>
            <p:nvSpPr>
              <p:cNvPr id="62"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63" name="椭圆 62"/>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61" name="矩形 60"/>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1</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14:presetBounceEnd="40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40000">
                                          <p:cBhvr additive="base">
                                            <p:cTn id="31"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14:presetBounceEnd="40000">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14:bounceEnd="40000">
                                          <p:cBhvr additive="base">
                                            <p:cTn id="52"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left)">
                                          <p:cBhvr>
                                            <p:cTn id="60" dur="500"/>
                                            <p:tgtEl>
                                              <p:spTgt spid="54"/>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14:presetBounceEnd="40000">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14:bounceEnd="40000">
                                          <p:cBhvr additive="base">
                                            <p:cTn id="73" dur="5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74" dur="500" fill="hold"/>
                                            <p:tgtEl>
                                              <p:spTgt spid="43"/>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left)">
                                          <p:cBhvr>
                                            <p:cTn id="78" dur="500"/>
                                            <p:tgtEl>
                                              <p:spTgt spid="5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14:presetBounceEnd="40000">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14:bounceEnd="40000">
                                          <p:cBhvr additive="base">
                                            <p:cTn id="94" dur="5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95" dur="500" fill="hold"/>
                                            <p:tgtEl>
                                              <p:spTgt spid="48"/>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wipe(left)">
                                          <p:cBhvr>
                                            <p:cTn id="99" dur="500"/>
                                            <p:tgtEl>
                                              <p:spTgt spid="57"/>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wipe(left)">
                                          <p:cBhvr>
                                            <p:cTn id="10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2" grpId="0"/>
          <p:bldP spid="23" grpId="0"/>
          <p:bldP spid="27" grpId="0" animBg="1"/>
          <p:bldP spid="28" grpId="0" animBg="1"/>
          <p:bldP spid="29" grpId="0" animBg="1"/>
          <p:bldP spid="30" grpId="0" animBg="1"/>
          <p:bldP spid="53" grpId="0"/>
          <p:bldP spid="54" grpId="0"/>
          <p:bldP spid="55" grpId="0"/>
          <p:bldP spid="56" grpId="0"/>
          <p:bldP spid="57"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left)">
                                          <p:cBhvr>
                                            <p:cTn id="60" dur="500"/>
                                            <p:tgtEl>
                                              <p:spTgt spid="54"/>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1+#ppt_w/2"/>
                                              </p:val>
                                            </p:tav>
                                            <p:tav tm="100000">
                                              <p:val>
                                                <p:strVal val="#ppt_x"/>
                                              </p:val>
                                            </p:tav>
                                          </p:tavLst>
                                        </p:anim>
                                        <p:anim calcmode="lin" valueType="num">
                                          <p:cBhvr additive="base">
                                            <p:cTn id="74" dur="500" fill="hold"/>
                                            <p:tgtEl>
                                              <p:spTgt spid="43"/>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left)">
                                          <p:cBhvr>
                                            <p:cTn id="78" dur="500"/>
                                            <p:tgtEl>
                                              <p:spTgt spid="5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additive="base">
                                            <p:cTn id="94" dur="500" fill="hold"/>
                                            <p:tgtEl>
                                              <p:spTgt spid="48"/>
                                            </p:tgtEl>
                                            <p:attrNameLst>
                                              <p:attrName>ppt_x</p:attrName>
                                            </p:attrNameLst>
                                          </p:cBhvr>
                                          <p:tavLst>
                                            <p:tav tm="0">
                                              <p:val>
                                                <p:strVal val="1+#ppt_w/2"/>
                                              </p:val>
                                            </p:tav>
                                            <p:tav tm="100000">
                                              <p:val>
                                                <p:strVal val="#ppt_x"/>
                                              </p:val>
                                            </p:tav>
                                          </p:tavLst>
                                        </p:anim>
                                        <p:anim calcmode="lin" valueType="num">
                                          <p:cBhvr additive="base">
                                            <p:cTn id="95" dur="500" fill="hold"/>
                                            <p:tgtEl>
                                              <p:spTgt spid="48"/>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wipe(left)">
                                          <p:cBhvr>
                                            <p:cTn id="99" dur="500"/>
                                            <p:tgtEl>
                                              <p:spTgt spid="57"/>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wipe(left)">
                                          <p:cBhvr>
                                            <p:cTn id="10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2" grpId="0"/>
          <p:bldP spid="23" grpId="0"/>
          <p:bldP spid="27" grpId="0" animBg="1"/>
          <p:bldP spid="28" grpId="0" animBg="1"/>
          <p:bldP spid="29" grpId="0" animBg="1"/>
          <p:bldP spid="30" grpId="0" animBg="1"/>
          <p:bldP spid="53" grpId="0"/>
          <p:bldP spid="54" grpId="0"/>
          <p:bldP spid="55" grpId="0"/>
          <p:bldP spid="56" grpId="0"/>
          <p:bldP spid="57" grpId="0"/>
          <p:bldP spid="5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75" y="1509136"/>
            <a:ext cx="3698173" cy="4621000"/>
          </a:xfrm>
          <a:prstGeom prst="rect">
            <a:avLst/>
          </a:prstGeom>
        </p:spPr>
      </p:pic>
      <p:sp>
        <p:nvSpPr>
          <p:cNvPr id="9" name="标题 8"/>
          <p:cNvSpPr>
            <a:spLocks noGrp="1"/>
          </p:cNvSpPr>
          <p:nvPr>
            <p:ph type="title"/>
          </p:nvPr>
        </p:nvSpPr>
        <p:spPr>
          <a:xfrm>
            <a:off x="1579327" y="334083"/>
            <a:ext cx="2608406" cy="507835"/>
          </a:xfrm>
        </p:spPr>
        <p:txBody>
          <a:bodyPr/>
          <a:lstStyle/>
          <a:p>
            <a:pPr algn="l"/>
            <a:r>
              <a:rPr lang="zh-CN" altLang="en-US" dirty="0" smtClean="0">
                <a:latin typeface="+mn-lt"/>
                <a:ea typeface="+mn-ea"/>
                <a:cs typeface="+mn-ea"/>
                <a:sym typeface="+mn-lt"/>
              </a:rPr>
              <a:t>我们的工作团队</a:t>
            </a:r>
            <a:endParaRPr lang="zh-CN" altLang="en-US" dirty="0">
              <a:latin typeface="+mn-lt"/>
              <a:ea typeface="+mn-ea"/>
              <a:cs typeface="+mn-ea"/>
              <a:sym typeface="+mn-lt"/>
            </a:endParaRPr>
          </a:p>
        </p:txBody>
      </p:sp>
      <p:sp>
        <p:nvSpPr>
          <p:cNvPr id="55" name="TextBox 54"/>
          <p:cNvSpPr txBox="1"/>
          <p:nvPr/>
        </p:nvSpPr>
        <p:spPr>
          <a:xfrm>
            <a:off x="4777498" y="3141696"/>
            <a:ext cx="6789604" cy="3116238"/>
          </a:xfrm>
          <a:prstGeom prst="rect">
            <a:avLst/>
          </a:prstGeom>
          <a:noFill/>
        </p:spPr>
        <p:txBody>
          <a:bodyPr wrap="square" lIns="0" tIns="0" rIns="0" bIns="0" rtlCol="0">
            <a:spAutoFit/>
          </a:bodyPr>
          <a:lstStyle/>
          <a:p>
            <a:pPr algn="just">
              <a:lnSpc>
                <a:spcPct val="150000"/>
              </a:lnSpc>
            </a:pPr>
            <a:r>
              <a:rPr lang="zh-CN" altLang="en-US" sz="1500" dirty="0">
                <a:solidFill>
                  <a:schemeClr val="tx1">
                    <a:lumMod val="75000"/>
                    <a:lumOff val="25000"/>
                  </a:schemeClr>
                </a:solidFill>
                <a:latin typeface="+mn-lt"/>
                <a:ea typeface="+mn-ea"/>
                <a:cs typeface="+mn-ea"/>
                <a:sym typeface="+mn-lt"/>
              </a:rPr>
              <a:t>       团队是指拥有共同目标，并且具有不同能力的一小群人有意识的协调行为或力的系统，这群人就如同人的五官一样，共同协作维持一个人的生存，缺一不可。</a:t>
            </a:r>
            <a:endParaRPr lang="en-US" altLang="zh-CN" sz="1500" dirty="0">
              <a:solidFill>
                <a:schemeClr val="tx1">
                  <a:lumMod val="75000"/>
                  <a:lumOff val="25000"/>
                </a:schemeClr>
              </a:solidFill>
              <a:latin typeface="+mn-lt"/>
              <a:ea typeface="+mn-ea"/>
              <a:cs typeface="+mn-ea"/>
              <a:sym typeface="+mn-lt"/>
            </a:endParaRPr>
          </a:p>
          <a:p>
            <a:pPr algn="just">
              <a:lnSpc>
                <a:spcPct val="150000"/>
              </a:lnSpc>
            </a:pPr>
            <a:r>
              <a:rPr lang="zh-CN" altLang="en-US" sz="1500" b="1" dirty="0">
                <a:solidFill>
                  <a:schemeClr val="tx1">
                    <a:lumMod val="75000"/>
                    <a:lumOff val="25000"/>
                  </a:schemeClr>
                </a:solidFill>
                <a:latin typeface="+mn-lt"/>
                <a:ea typeface="+mn-ea"/>
                <a:cs typeface="+mn-ea"/>
                <a:sym typeface="+mn-lt"/>
              </a:rPr>
              <a:t>       我们是一支专业的团队。</a:t>
            </a:r>
            <a:r>
              <a:rPr lang="zh-CN" altLang="en-US" sz="1500" dirty="0">
                <a:solidFill>
                  <a:schemeClr val="tx1">
                    <a:lumMod val="75000"/>
                    <a:lumOff val="25000"/>
                  </a:schemeClr>
                </a:solidFill>
                <a:latin typeface="+mn-lt"/>
                <a:ea typeface="+mn-ea"/>
                <a:cs typeface="+mn-ea"/>
                <a:sym typeface="+mn-lt"/>
              </a:rPr>
              <a:t>我们的成员拥有多年的信息安全专业技术背景，来自国内知名安全公司的一线骨干。</a:t>
            </a:r>
            <a:endParaRPr lang="en-US" altLang="zh-CN" sz="1500" dirty="0">
              <a:solidFill>
                <a:schemeClr val="tx1">
                  <a:lumMod val="75000"/>
                  <a:lumOff val="25000"/>
                </a:schemeClr>
              </a:solidFill>
              <a:latin typeface="+mn-lt"/>
              <a:ea typeface="+mn-ea"/>
              <a:cs typeface="+mn-ea"/>
              <a:sym typeface="+mn-lt"/>
            </a:endParaRPr>
          </a:p>
          <a:p>
            <a:pPr algn="just">
              <a:lnSpc>
                <a:spcPct val="150000"/>
              </a:lnSpc>
            </a:pPr>
            <a:r>
              <a:rPr lang="zh-CN" altLang="en-US" sz="1500" dirty="0">
                <a:solidFill>
                  <a:schemeClr val="tx1">
                    <a:lumMod val="75000"/>
                    <a:lumOff val="25000"/>
                  </a:schemeClr>
                </a:solidFill>
                <a:latin typeface="+mn-lt"/>
                <a:ea typeface="+mn-ea"/>
                <a:cs typeface="+mn-ea"/>
                <a:sym typeface="+mn-lt"/>
              </a:rPr>
              <a:t>       </a:t>
            </a:r>
            <a:r>
              <a:rPr lang="zh-CN" altLang="en-US" sz="1500" b="1" dirty="0">
                <a:solidFill>
                  <a:schemeClr val="tx1">
                    <a:lumMod val="75000"/>
                    <a:lumOff val="25000"/>
                  </a:schemeClr>
                </a:solidFill>
                <a:latin typeface="+mn-lt"/>
                <a:ea typeface="+mn-ea"/>
                <a:cs typeface="+mn-ea"/>
                <a:sym typeface="+mn-lt"/>
              </a:rPr>
              <a:t>我们是一支年轻的团队</a:t>
            </a:r>
            <a:r>
              <a:rPr lang="zh-CN" altLang="en-US" sz="1500" dirty="0">
                <a:solidFill>
                  <a:schemeClr val="tx1">
                    <a:lumMod val="75000"/>
                    <a:lumOff val="25000"/>
                  </a:schemeClr>
                </a:solidFill>
                <a:latin typeface="+mn-lt"/>
                <a:ea typeface="+mn-ea"/>
                <a:cs typeface="+mn-ea"/>
                <a:sym typeface="+mn-lt"/>
              </a:rPr>
              <a:t>。我们的平均年龄仅有</a:t>
            </a:r>
            <a:r>
              <a:rPr lang="en-US" altLang="zh-CN" sz="1500" dirty="0">
                <a:solidFill>
                  <a:schemeClr val="tx1">
                    <a:lumMod val="75000"/>
                    <a:lumOff val="25000"/>
                  </a:schemeClr>
                </a:solidFill>
                <a:latin typeface="+mn-lt"/>
                <a:ea typeface="+mn-ea"/>
                <a:cs typeface="+mn-ea"/>
                <a:sym typeface="+mn-lt"/>
              </a:rPr>
              <a:t>26</a:t>
            </a:r>
            <a:r>
              <a:rPr lang="zh-CN" altLang="en-US" sz="1500" dirty="0">
                <a:solidFill>
                  <a:schemeClr val="tx1">
                    <a:lumMod val="75000"/>
                    <a:lumOff val="25000"/>
                  </a:schemeClr>
                </a:solidFill>
                <a:latin typeface="+mn-lt"/>
                <a:ea typeface="+mn-ea"/>
                <a:cs typeface="+mn-ea"/>
                <a:sym typeface="+mn-lt"/>
              </a:rPr>
              <a:t>岁，充满了朝气和创新精神。</a:t>
            </a:r>
            <a:endParaRPr lang="en-US" altLang="zh-CN" sz="1500" dirty="0">
              <a:solidFill>
                <a:schemeClr val="tx1">
                  <a:lumMod val="75000"/>
                  <a:lumOff val="25000"/>
                </a:schemeClr>
              </a:solidFill>
              <a:latin typeface="+mn-lt"/>
              <a:ea typeface="+mn-ea"/>
              <a:cs typeface="+mn-ea"/>
              <a:sym typeface="+mn-lt"/>
            </a:endParaRPr>
          </a:p>
          <a:p>
            <a:pPr algn="just">
              <a:lnSpc>
                <a:spcPct val="150000"/>
              </a:lnSpc>
            </a:pPr>
            <a:r>
              <a:rPr lang="zh-CN" altLang="en-US" sz="1500" dirty="0">
                <a:solidFill>
                  <a:schemeClr val="tx1">
                    <a:lumMod val="75000"/>
                    <a:lumOff val="25000"/>
                  </a:schemeClr>
                </a:solidFill>
                <a:latin typeface="+mn-lt"/>
                <a:ea typeface="+mn-ea"/>
                <a:cs typeface="+mn-ea"/>
                <a:sym typeface="+mn-lt"/>
              </a:rPr>
              <a:t>       </a:t>
            </a:r>
            <a:r>
              <a:rPr lang="zh-CN" altLang="en-US" sz="1500" b="1" dirty="0">
                <a:solidFill>
                  <a:schemeClr val="tx1">
                    <a:lumMod val="75000"/>
                    <a:lumOff val="25000"/>
                  </a:schemeClr>
                </a:solidFill>
                <a:latin typeface="+mn-lt"/>
                <a:ea typeface="+mn-ea"/>
                <a:cs typeface="+mn-ea"/>
                <a:sym typeface="+mn-lt"/>
              </a:rPr>
              <a:t>我们是一支专注的团队</a:t>
            </a:r>
            <a:r>
              <a:rPr lang="zh-CN" altLang="en-US" sz="1500" dirty="0">
                <a:solidFill>
                  <a:schemeClr val="tx1">
                    <a:lumMod val="75000"/>
                    <a:lumOff val="25000"/>
                  </a:schemeClr>
                </a:solidFill>
                <a:latin typeface="+mn-lt"/>
                <a:ea typeface="+mn-ea"/>
                <a:cs typeface="+mn-ea"/>
                <a:sym typeface="+mn-lt"/>
              </a:rPr>
              <a:t>。我们坚信，安全的品牌源自客户的信任。只有专注，才能做好安全。</a:t>
            </a:r>
            <a:endParaRPr lang="en-US" altLang="zh-CN" sz="1500" dirty="0">
              <a:solidFill>
                <a:schemeClr val="tx1">
                  <a:lumMod val="75000"/>
                  <a:lumOff val="25000"/>
                </a:schemeClr>
              </a:solidFill>
              <a:latin typeface="+mn-lt"/>
              <a:ea typeface="+mn-ea"/>
              <a:cs typeface="+mn-ea"/>
              <a:sym typeface="+mn-lt"/>
            </a:endParaRPr>
          </a:p>
          <a:p>
            <a:pPr algn="just">
              <a:lnSpc>
                <a:spcPct val="150000"/>
              </a:lnSpc>
            </a:pPr>
            <a:r>
              <a:rPr lang="zh-CN" altLang="en-US" sz="1500" dirty="0">
                <a:solidFill>
                  <a:schemeClr val="tx1">
                    <a:lumMod val="75000"/>
                    <a:lumOff val="25000"/>
                  </a:schemeClr>
                </a:solidFill>
                <a:latin typeface="+mn-lt"/>
                <a:ea typeface="+mn-ea"/>
                <a:cs typeface="+mn-ea"/>
                <a:sym typeface="+mn-lt"/>
              </a:rPr>
              <a:t>       </a:t>
            </a:r>
            <a:r>
              <a:rPr lang="zh-CN" altLang="en-US" sz="1500" b="1" dirty="0">
                <a:solidFill>
                  <a:schemeClr val="tx1">
                    <a:lumMod val="75000"/>
                    <a:lumOff val="25000"/>
                  </a:schemeClr>
                </a:solidFill>
                <a:latin typeface="+mn-lt"/>
                <a:ea typeface="+mn-ea"/>
                <a:cs typeface="+mn-ea"/>
                <a:sym typeface="+mn-lt"/>
              </a:rPr>
              <a:t>我们是一支有梦想的团队</a:t>
            </a:r>
            <a:r>
              <a:rPr lang="zh-CN" altLang="en-US" sz="1500" dirty="0">
                <a:solidFill>
                  <a:schemeClr val="tx1">
                    <a:lumMod val="75000"/>
                    <a:lumOff val="25000"/>
                  </a:schemeClr>
                </a:solidFill>
                <a:latin typeface="+mn-lt"/>
                <a:ea typeface="+mn-ea"/>
                <a:cs typeface="+mn-ea"/>
                <a:sym typeface="+mn-lt"/>
              </a:rPr>
              <a:t>。我们来自五湖四海，因为一个共同的梦想：做一家真正优秀的信息安全企业，为客户提供最可靠的互联网安全防护。</a:t>
            </a:r>
          </a:p>
        </p:txBody>
      </p:sp>
      <p:sp>
        <p:nvSpPr>
          <p:cNvPr id="57" name="斜纹 56"/>
          <p:cNvSpPr/>
          <p:nvPr/>
        </p:nvSpPr>
        <p:spPr>
          <a:xfrm>
            <a:off x="682061" y="1467853"/>
            <a:ext cx="479635" cy="479808"/>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solidFill>
                <a:schemeClr val="tx1"/>
              </a:solidFill>
              <a:cs typeface="+mn-ea"/>
              <a:sym typeface="+mn-lt"/>
            </a:endParaRPr>
          </a:p>
        </p:txBody>
      </p:sp>
      <p:sp>
        <p:nvSpPr>
          <p:cNvPr id="58" name="斜纹 57"/>
          <p:cNvSpPr/>
          <p:nvPr/>
        </p:nvSpPr>
        <p:spPr>
          <a:xfrm rot="10800000">
            <a:off x="4006164" y="5685927"/>
            <a:ext cx="479635" cy="479808"/>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solidFill>
                <a:schemeClr val="tx1"/>
              </a:solidFill>
              <a:cs typeface="+mn-ea"/>
              <a:sym typeface="+mn-lt"/>
            </a:endParaRPr>
          </a:p>
        </p:txBody>
      </p:sp>
      <p:grpSp>
        <p:nvGrpSpPr>
          <p:cNvPr id="59" name="组合 58"/>
          <p:cNvGrpSpPr/>
          <p:nvPr/>
        </p:nvGrpSpPr>
        <p:grpSpPr>
          <a:xfrm>
            <a:off x="5135225" y="1553488"/>
            <a:ext cx="1563588" cy="1203905"/>
            <a:chOff x="5027106" y="2345385"/>
            <a:chExt cx="1172844" cy="902720"/>
          </a:xfrm>
        </p:grpSpPr>
        <p:grpSp>
          <p:nvGrpSpPr>
            <p:cNvPr id="60" name="组合 5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6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63"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61"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900" b="1" dirty="0">
                  <a:solidFill>
                    <a:srgbClr val="C00000"/>
                  </a:solidFill>
                  <a:latin typeface="+mn-lt"/>
                  <a:ea typeface="+mn-ea"/>
                  <a:cs typeface="+mn-ea"/>
                  <a:sym typeface="+mn-lt"/>
                </a:rPr>
                <a:t>专业</a:t>
              </a:r>
            </a:p>
          </p:txBody>
        </p:sp>
      </p:grpSp>
      <p:grpSp>
        <p:nvGrpSpPr>
          <p:cNvPr id="64" name="组合 63"/>
          <p:cNvGrpSpPr/>
          <p:nvPr/>
        </p:nvGrpSpPr>
        <p:grpSpPr>
          <a:xfrm>
            <a:off x="6725369" y="1530549"/>
            <a:ext cx="1563588" cy="1203905"/>
            <a:chOff x="5027106" y="2345385"/>
            <a:chExt cx="1172844" cy="902720"/>
          </a:xfrm>
        </p:grpSpPr>
        <p:grpSp>
          <p:nvGrpSpPr>
            <p:cNvPr id="65" name="组合 6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6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6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66"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900" b="1" dirty="0">
                  <a:solidFill>
                    <a:srgbClr val="C00000"/>
                  </a:solidFill>
                  <a:latin typeface="+mn-lt"/>
                  <a:ea typeface="+mn-ea"/>
                  <a:cs typeface="+mn-ea"/>
                  <a:sym typeface="+mn-lt"/>
                </a:rPr>
                <a:t>年轻</a:t>
              </a:r>
            </a:p>
          </p:txBody>
        </p:sp>
      </p:grpSp>
      <p:grpSp>
        <p:nvGrpSpPr>
          <p:cNvPr id="69" name="组合 68"/>
          <p:cNvGrpSpPr/>
          <p:nvPr/>
        </p:nvGrpSpPr>
        <p:grpSpPr>
          <a:xfrm>
            <a:off x="8280938" y="1570686"/>
            <a:ext cx="1563588" cy="1203905"/>
            <a:chOff x="5027106" y="2345385"/>
            <a:chExt cx="1172844" cy="902720"/>
          </a:xfrm>
        </p:grpSpPr>
        <p:grpSp>
          <p:nvGrpSpPr>
            <p:cNvPr id="70" name="组合 6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7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73"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71" name="TextBox 33"/>
            <p:cNvSpPr>
              <a:spLocks noChangeArrowheads="1"/>
            </p:cNvSpPr>
            <p:nvPr/>
          </p:nvSpPr>
          <p:spPr bwMode="auto">
            <a:xfrm>
              <a:off x="5046808" y="2656266"/>
              <a:ext cx="842495" cy="20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smtClean="0">
                  <a:solidFill>
                    <a:srgbClr val="C00000"/>
                  </a:solidFill>
                  <a:latin typeface="+mn-lt"/>
                  <a:ea typeface="+mn-ea"/>
                  <a:cs typeface="+mn-ea"/>
                  <a:sym typeface="+mn-lt"/>
                </a:rPr>
                <a:t>有梦想</a:t>
              </a:r>
              <a:endParaRPr lang="zh-CN" altLang="en-US" b="1" dirty="0">
                <a:solidFill>
                  <a:srgbClr val="C00000"/>
                </a:solidFill>
                <a:latin typeface="+mn-lt"/>
                <a:ea typeface="+mn-ea"/>
                <a:cs typeface="+mn-ea"/>
                <a:sym typeface="+mn-lt"/>
              </a:endParaRPr>
            </a:p>
          </p:txBody>
        </p:sp>
      </p:grpSp>
      <p:grpSp>
        <p:nvGrpSpPr>
          <p:cNvPr id="74" name="组合 73"/>
          <p:cNvGrpSpPr/>
          <p:nvPr/>
        </p:nvGrpSpPr>
        <p:grpSpPr>
          <a:xfrm>
            <a:off x="9845933" y="1586107"/>
            <a:ext cx="1563588" cy="1203905"/>
            <a:chOff x="5027106" y="2345385"/>
            <a:chExt cx="1172844" cy="902720"/>
          </a:xfrm>
        </p:grpSpPr>
        <p:grpSp>
          <p:nvGrpSpPr>
            <p:cNvPr id="75" name="组合 7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7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7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76" name="TextBox 33"/>
            <p:cNvSpPr>
              <a:spLocks noChangeArrowheads="1"/>
            </p:cNvSpPr>
            <p:nvPr/>
          </p:nvSpPr>
          <p:spPr bwMode="auto">
            <a:xfrm>
              <a:off x="5125264" y="2525067"/>
              <a:ext cx="678823" cy="41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smtClean="0">
                  <a:solidFill>
                    <a:srgbClr val="C00000"/>
                  </a:solidFill>
                  <a:latin typeface="+mn-lt"/>
                  <a:ea typeface="+mn-ea"/>
                  <a:cs typeface="+mn-ea"/>
                  <a:sym typeface="+mn-lt"/>
                </a:rPr>
                <a:t>行动力强</a:t>
              </a:r>
              <a:endParaRPr lang="zh-CN" altLang="en-US" b="1" dirty="0">
                <a:solidFill>
                  <a:srgbClr val="C00000"/>
                </a:solidFill>
                <a:latin typeface="+mn-lt"/>
                <a:ea typeface="+mn-ea"/>
                <a:cs typeface="+mn-ea"/>
                <a:sym typeface="+mn-lt"/>
              </a:endParaRPr>
            </a:p>
          </p:txBody>
        </p:sp>
      </p:grpSp>
      <p:sp>
        <p:nvSpPr>
          <p:cNvPr id="79" name="TextBox 78"/>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grpSp>
        <p:nvGrpSpPr>
          <p:cNvPr id="28" name="组合 27"/>
          <p:cNvGrpSpPr/>
          <p:nvPr/>
        </p:nvGrpSpPr>
        <p:grpSpPr>
          <a:xfrm>
            <a:off x="709536" y="225152"/>
            <a:ext cx="705150" cy="704208"/>
            <a:chOff x="730802" y="225152"/>
            <a:chExt cx="705150" cy="704208"/>
          </a:xfrm>
        </p:grpSpPr>
        <p:grpSp>
          <p:nvGrpSpPr>
            <p:cNvPr id="29" name="组合 28"/>
            <p:cNvGrpSpPr/>
            <p:nvPr/>
          </p:nvGrpSpPr>
          <p:grpSpPr>
            <a:xfrm>
              <a:off x="730802" y="225152"/>
              <a:ext cx="705150" cy="704208"/>
              <a:chOff x="2187816" y="1972391"/>
              <a:chExt cx="849600" cy="848465"/>
            </a:xfrm>
          </p:grpSpPr>
          <p:sp>
            <p:nvSpPr>
              <p:cNvPr id="31"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32" name="椭圆 31"/>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30" name="矩形 29"/>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1</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down)">
                                          <p:cBhvr>
                                            <p:cTn id="11" dur="500"/>
                                            <p:tgtEl>
                                              <p:spTgt spid="5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childTnLst>
                              </p:cTn>
                            </p:par>
                            <p:par>
                              <p:cTn id="16" fill="hold">
                                <p:stCondLst>
                                  <p:cond delay="1500"/>
                                </p:stCondLst>
                                <p:childTnLst>
                                  <p:par>
                                    <p:cTn id="17" presetID="2" presetClass="entr" presetSubtype="2" accel="58000" fill="hold" nodeType="afterEffect" p14:presetBounceEnd="58000">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14:bounceEnd="58000">
                                          <p:cBhvr additive="base">
                                            <p:cTn id="19" dur="1300" fill="hold"/>
                                            <p:tgtEl>
                                              <p:spTgt spid="59"/>
                                            </p:tgtEl>
                                            <p:attrNameLst>
                                              <p:attrName>ppt_x</p:attrName>
                                            </p:attrNameLst>
                                          </p:cBhvr>
                                          <p:tavLst>
                                            <p:tav tm="0">
                                              <p:val>
                                                <p:strVal val="1+#ppt_w/2"/>
                                              </p:val>
                                            </p:tav>
                                            <p:tav tm="100000">
                                              <p:val>
                                                <p:strVal val="#ppt_x"/>
                                              </p:val>
                                            </p:tav>
                                          </p:tavLst>
                                        </p:anim>
                                        <p:anim calcmode="lin" valueType="num" p14:bounceEnd="58000">
                                          <p:cBhvr additive="base">
                                            <p:cTn id="20" dur="13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8000">
                                      <p:stCondLst>
                                        <p:cond delay="200"/>
                                      </p:stCondLst>
                                      <p:childTnLst>
                                        <p:set>
                                          <p:cBhvr>
                                            <p:cTn id="22" dur="1" fill="hold">
                                              <p:stCondLst>
                                                <p:cond delay="0"/>
                                              </p:stCondLst>
                                            </p:cTn>
                                            <p:tgtEl>
                                              <p:spTgt spid="64"/>
                                            </p:tgtEl>
                                            <p:attrNameLst>
                                              <p:attrName>style.visibility</p:attrName>
                                            </p:attrNameLst>
                                          </p:cBhvr>
                                          <p:to>
                                            <p:strVal val="visible"/>
                                          </p:to>
                                        </p:set>
                                        <p:anim calcmode="lin" valueType="num" p14:bounceEnd="58000">
                                          <p:cBhvr additive="base">
                                            <p:cTn id="23" dur="1300" fill="hold"/>
                                            <p:tgtEl>
                                              <p:spTgt spid="64"/>
                                            </p:tgtEl>
                                            <p:attrNameLst>
                                              <p:attrName>ppt_x</p:attrName>
                                            </p:attrNameLst>
                                          </p:cBhvr>
                                          <p:tavLst>
                                            <p:tav tm="0">
                                              <p:val>
                                                <p:strVal val="1+#ppt_w/2"/>
                                              </p:val>
                                            </p:tav>
                                            <p:tav tm="100000">
                                              <p:val>
                                                <p:strVal val="#ppt_x"/>
                                              </p:val>
                                            </p:tav>
                                          </p:tavLst>
                                        </p:anim>
                                        <p:anim calcmode="lin" valueType="num" p14:bounceEnd="58000">
                                          <p:cBhvr additive="base">
                                            <p:cTn id="24" dur="1300" fill="hold"/>
                                            <p:tgtEl>
                                              <p:spTgt spid="64"/>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8000">
                                      <p:stCondLst>
                                        <p:cond delay="500"/>
                                      </p:stCondLst>
                                      <p:childTnLst>
                                        <p:set>
                                          <p:cBhvr>
                                            <p:cTn id="26" dur="1" fill="hold">
                                              <p:stCondLst>
                                                <p:cond delay="0"/>
                                              </p:stCondLst>
                                            </p:cTn>
                                            <p:tgtEl>
                                              <p:spTgt spid="69"/>
                                            </p:tgtEl>
                                            <p:attrNameLst>
                                              <p:attrName>style.visibility</p:attrName>
                                            </p:attrNameLst>
                                          </p:cBhvr>
                                          <p:to>
                                            <p:strVal val="visible"/>
                                          </p:to>
                                        </p:set>
                                        <p:anim calcmode="lin" valueType="num" p14:bounceEnd="58000">
                                          <p:cBhvr additive="base">
                                            <p:cTn id="27" dur="1300" fill="hold"/>
                                            <p:tgtEl>
                                              <p:spTgt spid="69"/>
                                            </p:tgtEl>
                                            <p:attrNameLst>
                                              <p:attrName>ppt_x</p:attrName>
                                            </p:attrNameLst>
                                          </p:cBhvr>
                                          <p:tavLst>
                                            <p:tav tm="0">
                                              <p:val>
                                                <p:strVal val="1+#ppt_w/2"/>
                                              </p:val>
                                            </p:tav>
                                            <p:tav tm="100000">
                                              <p:val>
                                                <p:strVal val="#ppt_x"/>
                                              </p:val>
                                            </p:tav>
                                          </p:tavLst>
                                        </p:anim>
                                        <p:anim calcmode="lin" valueType="num" p14:bounceEnd="58000">
                                          <p:cBhvr additive="base">
                                            <p:cTn id="28" dur="1300" fill="hold"/>
                                            <p:tgtEl>
                                              <p:spTgt spid="69"/>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8000">
                                      <p:stCondLst>
                                        <p:cond delay="800"/>
                                      </p:stCondLst>
                                      <p:childTnLst>
                                        <p:set>
                                          <p:cBhvr>
                                            <p:cTn id="30" dur="1" fill="hold">
                                              <p:stCondLst>
                                                <p:cond delay="0"/>
                                              </p:stCondLst>
                                            </p:cTn>
                                            <p:tgtEl>
                                              <p:spTgt spid="74"/>
                                            </p:tgtEl>
                                            <p:attrNameLst>
                                              <p:attrName>style.visibility</p:attrName>
                                            </p:attrNameLst>
                                          </p:cBhvr>
                                          <p:to>
                                            <p:strVal val="visible"/>
                                          </p:to>
                                        </p:set>
                                        <p:anim calcmode="lin" valueType="num" p14:bounceEnd="58000">
                                          <p:cBhvr additive="base">
                                            <p:cTn id="31" dur="1300" fill="hold"/>
                                            <p:tgtEl>
                                              <p:spTgt spid="74"/>
                                            </p:tgtEl>
                                            <p:attrNameLst>
                                              <p:attrName>ppt_x</p:attrName>
                                            </p:attrNameLst>
                                          </p:cBhvr>
                                          <p:tavLst>
                                            <p:tav tm="0">
                                              <p:val>
                                                <p:strVal val="1+#ppt_w/2"/>
                                              </p:val>
                                            </p:tav>
                                            <p:tav tm="100000">
                                              <p:val>
                                                <p:strVal val="#ppt_x"/>
                                              </p:val>
                                            </p:tav>
                                          </p:tavLst>
                                        </p:anim>
                                        <p:anim calcmode="lin" valueType="num" p14:bounceEnd="58000">
                                          <p:cBhvr additive="base">
                                            <p:cTn id="32" dur="1300" fill="hold"/>
                                            <p:tgtEl>
                                              <p:spTgt spid="7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500"/>
                                            <p:tgtEl>
                                              <p:spTgt spid="55"/>
                                            </p:tgtEl>
                                          </p:cBhvr>
                                        </p:animEffect>
                                        <p:anim calcmode="lin" valueType="num">
                                          <p:cBhvr>
                                            <p:cTn id="37" dur="1500" fill="hold"/>
                                            <p:tgtEl>
                                              <p:spTgt spid="55"/>
                                            </p:tgtEl>
                                            <p:attrNameLst>
                                              <p:attrName>ppt_x</p:attrName>
                                            </p:attrNameLst>
                                          </p:cBhvr>
                                          <p:tavLst>
                                            <p:tav tm="0">
                                              <p:val>
                                                <p:strVal val="#ppt_x"/>
                                              </p:val>
                                            </p:tav>
                                            <p:tav tm="100000">
                                              <p:val>
                                                <p:strVal val="#ppt_x"/>
                                              </p:val>
                                            </p:tav>
                                          </p:tavLst>
                                        </p:anim>
                                        <p:anim calcmode="lin" valueType="num">
                                          <p:cBhvr>
                                            <p:cTn id="38" dur="1500" fill="hold"/>
                                            <p:tgtEl>
                                              <p:spTgt spid="55"/>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animBg="1"/>
          <p:bldP spid="58" grpId="0" animBg="1"/>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down)">
                                          <p:cBhvr>
                                            <p:cTn id="11" dur="500"/>
                                            <p:tgtEl>
                                              <p:spTgt spid="5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childTnLst>
                              </p:cTn>
                            </p:par>
                            <p:par>
                              <p:cTn id="16" fill="hold">
                                <p:stCondLst>
                                  <p:cond delay="1500"/>
                                </p:stCondLst>
                                <p:childTnLst>
                                  <p:par>
                                    <p:cTn id="17" presetID="2" presetClass="entr" presetSubtype="2" accel="5800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1300" fill="hold"/>
                                            <p:tgtEl>
                                              <p:spTgt spid="59"/>
                                            </p:tgtEl>
                                            <p:attrNameLst>
                                              <p:attrName>ppt_x</p:attrName>
                                            </p:attrNameLst>
                                          </p:cBhvr>
                                          <p:tavLst>
                                            <p:tav tm="0">
                                              <p:val>
                                                <p:strVal val="1+#ppt_w/2"/>
                                              </p:val>
                                            </p:tav>
                                            <p:tav tm="100000">
                                              <p:val>
                                                <p:strVal val="#ppt_x"/>
                                              </p:val>
                                            </p:tav>
                                          </p:tavLst>
                                        </p:anim>
                                        <p:anim calcmode="lin" valueType="num">
                                          <p:cBhvr additive="base">
                                            <p:cTn id="20" dur="13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2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300" fill="hold"/>
                                            <p:tgtEl>
                                              <p:spTgt spid="64"/>
                                            </p:tgtEl>
                                            <p:attrNameLst>
                                              <p:attrName>ppt_x</p:attrName>
                                            </p:attrNameLst>
                                          </p:cBhvr>
                                          <p:tavLst>
                                            <p:tav tm="0">
                                              <p:val>
                                                <p:strVal val="1+#ppt_w/2"/>
                                              </p:val>
                                            </p:tav>
                                            <p:tav tm="100000">
                                              <p:val>
                                                <p:strVal val="#ppt_x"/>
                                              </p:val>
                                            </p:tav>
                                          </p:tavLst>
                                        </p:anim>
                                        <p:anim calcmode="lin" valueType="num">
                                          <p:cBhvr additive="base">
                                            <p:cTn id="24" dur="1300" fill="hold"/>
                                            <p:tgtEl>
                                              <p:spTgt spid="64"/>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50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1300" fill="hold"/>
                                            <p:tgtEl>
                                              <p:spTgt spid="69"/>
                                            </p:tgtEl>
                                            <p:attrNameLst>
                                              <p:attrName>ppt_x</p:attrName>
                                            </p:attrNameLst>
                                          </p:cBhvr>
                                          <p:tavLst>
                                            <p:tav tm="0">
                                              <p:val>
                                                <p:strVal val="1+#ppt_w/2"/>
                                              </p:val>
                                            </p:tav>
                                            <p:tav tm="100000">
                                              <p:val>
                                                <p:strVal val="#ppt_x"/>
                                              </p:val>
                                            </p:tav>
                                          </p:tavLst>
                                        </p:anim>
                                        <p:anim calcmode="lin" valueType="num">
                                          <p:cBhvr additive="base">
                                            <p:cTn id="28" dur="1300" fill="hold"/>
                                            <p:tgtEl>
                                              <p:spTgt spid="69"/>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1300" fill="hold"/>
                                            <p:tgtEl>
                                              <p:spTgt spid="74"/>
                                            </p:tgtEl>
                                            <p:attrNameLst>
                                              <p:attrName>ppt_x</p:attrName>
                                            </p:attrNameLst>
                                          </p:cBhvr>
                                          <p:tavLst>
                                            <p:tav tm="0">
                                              <p:val>
                                                <p:strVal val="1+#ppt_w/2"/>
                                              </p:val>
                                            </p:tav>
                                            <p:tav tm="100000">
                                              <p:val>
                                                <p:strVal val="#ppt_x"/>
                                              </p:val>
                                            </p:tav>
                                          </p:tavLst>
                                        </p:anim>
                                        <p:anim calcmode="lin" valueType="num">
                                          <p:cBhvr additive="base">
                                            <p:cTn id="32" dur="1300" fill="hold"/>
                                            <p:tgtEl>
                                              <p:spTgt spid="7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500"/>
                                            <p:tgtEl>
                                              <p:spTgt spid="55"/>
                                            </p:tgtEl>
                                          </p:cBhvr>
                                        </p:animEffect>
                                        <p:anim calcmode="lin" valueType="num">
                                          <p:cBhvr>
                                            <p:cTn id="37" dur="1500" fill="hold"/>
                                            <p:tgtEl>
                                              <p:spTgt spid="55"/>
                                            </p:tgtEl>
                                            <p:attrNameLst>
                                              <p:attrName>ppt_x</p:attrName>
                                            </p:attrNameLst>
                                          </p:cBhvr>
                                          <p:tavLst>
                                            <p:tav tm="0">
                                              <p:val>
                                                <p:strVal val="#ppt_x"/>
                                              </p:val>
                                            </p:tav>
                                            <p:tav tm="100000">
                                              <p:val>
                                                <p:strVal val="#ppt_x"/>
                                              </p:val>
                                            </p:tav>
                                          </p:tavLst>
                                        </p:anim>
                                        <p:anim calcmode="lin" valueType="num">
                                          <p:cBhvr>
                                            <p:cTn id="38" dur="1500" fill="hold"/>
                                            <p:tgtEl>
                                              <p:spTgt spid="55"/>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animBg="1"/>
          <p:bldP spid="58" grpId="0" animBg="1"/>
          <p:bldP spid="7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79327" y="334083"/>
            <a:ext cx="2608406" cy="507835"/>
          </a:xfrm>
        </p:spPr>
        <p:txBody>
          <a:bodyPr/>
          <a:lstStyle/>
          <a:p>
            <a:pPr algn="l"/>
            <a:r>
              <a:rPr lang="zh-CN" altLang="en-US" dirty="0" smtClean="0">
                <a:latin typeface="+mn-lt"/>
                <a:ea typeface="+mn-ea"/>
                <a:cs typeface="+mn-ea"/>
                <a:sym typeface="+mn-lt"/>
              </a:rPr>
              <a:t>我们的核心成员</a:t>
            </a:r>
            <a:endParaRPr lang="zh-CN" altLang="en-US" dirty="0">
              <a:latin typeface="+mn-lt"/>
              <a:ea typeface="+mn-ea"/>
              <a:cs typeface="+mn-ea"/>
              <a:sym typeface="+mn-lt"/>
            </a:endParaRPr>
          </a:p>
        </p:txBody>
      </p:sp>
      <p:sp>
        <p:nvSpPr>
          <p:cNvPr id="79" name="TextBox 78"/>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latin typeface="+mn-lt"/>
                <a:ea typeface="+mn-ea"/>
                <a:cs typeface="+mn-ea"/>
                <a:sym typeface="+mn-lt"/>
              </a:rPr>
              <a:t>延迟符</a:t>
            </a:r>
            <a:endParaRPr lang="zh-CN" altLang="en-US" dirty="0">
              <a:latin typeface="+mn-lt"/>
              <a:ea typeface="+mn-ea"/>
              <a:cs typeface="+mn-ea"/>
              <a:sym typeface="+mn-lt"/>
            </a:endParaRPr>
          </a:p>
        </p:txBody>
      </p:sp>
      <p:sp>
        <p:nvSpPr>
          <p:cNvPr id="55" name="TextBox 175"/>
          <p:cNvSpPr txBox="1"/>
          <p:nvPr/>
        </p:nvSpPr>
        <p:spPr>
          <a:xfrm>
            <a:off x="1115903" y="5129336"/>
            <a:ext cx="1919963" cy="820738"/>
          </a:xfrm>
          <a:prstGeom prst="rect">
            <a:avLst/>
          </a:prstGeom>
          <a:noFill/>
        </p:spPr>
        <p:txBody>
          <a:bodyPr wrap="square" lIns="0" tIns="0" rIns="0" bIns="0" rtlCol="0">
            <a:spAutoFit/>
          </a:bodyPr>
          <a:lstStyle/>
          <a:p>
            <a:pPr algn="just">
              <a:lnSpc>
                <a:spcPts val="1600"/>
              </a:lnSpc>
            </a:pPr>
            <a:r>
              <a:rPr lang="zh-CN" altLang="en-US" sz="1500" dirty="0">
                <a:solidFill>
                  <a:schemeClr val="tx1">
                    <a:lumMod val="75000"/>
                    <a:lumOff val="25000"/>
                  </a:schemeClr>
                </a:solidFill>
                <a:latin typeface="+mn-lt"/>
                <a:ea typeface="+mn-ea"/>
                <a:cs typeface="+mn-ea"/>
                <a:sym typeface="+mn-lt"/>
              </a:rPr>
              <a:t>点击输入简要文字介绍，文字内容需概括精炼，不用多余的文字修饰，言简意赅的说明分</a:t>
            </a:r>
            <a:r>
              <a:rPr lang="zh-CN" altLang="en-US" sz="1500" dirty="0" smtClean="0">
                <a:solidFill>
                  <a:schemeClr val="tx1">
                    <a:lumMod val="75000"/>
                    <a:lumOff val="25000"/>
                  </a:schemeClr>
                </a:solidFill>
                <a:latin typeface="+mn-lt"/>
                <a:ea typeface="+mn-ea"/>
                <a:cs typeface="+mn-ea"/>
                <a:sym typeface="+mn-lt"/>
              </a:rPr>
              <a:t>项内</a:t>
            </a:r>
            <a:endParaRPr lang="en-US" altLang="zh-CN" sz="1500" dirty="0">
              <a:solidFill>
                <a:schemeClr val="tx1">
                  <a:lumMod val="75000"/>
                  <a:lumOff val="25000"/>
                </a:schemeClr>
              </a:solidFill>
              <a:latin typeface="+mn-lt"/>
              <a:ea typeface="+mn-ea"/>
              <a:cs typeface="+mn-ea"/>
              <a:sym typeface="+mn-lt"/>
            </a:endParaRPr>
          </a:p>
        </p:txBody>
      </p:sp>
      <p:sp>
        <p:nvSpPr>
          <p:cNvPr id="57" name="TextBox 176"/>
          <p:cNvSpPr txBox="1"/>
          <p:nvPr/>
        </p:nvSpPr>
        <p:spPr>
          <a:xfrm>
            <a:off x="3805542" y="5129336"/>
            <a:ext cx="1919963" cy="820738"/>
          </a:xfrm>
          <a:prstGeom prst="rect">
            <a:avLst/>
          </a:prstGeom>
          <a:noFill/>
        </p:spPr>
        <p:txBody>
          <a:bodyPr wrap="square" lIns="0" tIns="0" rIns="0" bIns="0" rtlCol="0">
            <a:spAutoFit/>
          </a:bodyPr>
          <a:lstStyle/>
          <a:p>
            <a:pPr algn="just">
              <a:lnSpc>
                <a:spcPts val="1600"/>
              </a:lnSpc>
            </a:pPr>
            <a:r>
              <a:rPr lang="zh-CN" altLang="en-US" sz="1500" dirty="0">
                <a:solidFill>
                  <a:schemeClr val="tx1">
                    <a:lumMod val="75000"/>
                    <a:lumOff val="25000"/>
                  </a:schemeClr>
                </a:solidFill>
                <a:latin typeface="+mn-lt"/>
                <a:ea typeface="+mn-ea"/>
                <a:cs typeface="+mn-ea"/>
                <a:sym typeface="+mn-lt"/>
              </a:rPr>
              <a:t>点击输入简要文字介绍，文字内容需概括精炼，不用多余的文字修饰，言简意赅的说明分项内</a:t>
            </a:r>
            <a:endParaRPr lang="en-US" altLang="zh-CN" sz="1500" dirty="0">
              <a:solidFill>
                <a:schemeClr val="tx1">
                  <a:lumMod val="75000"/>
                  <a:lumOff val="25000"/>
                </a:schemeClr>
              </a:solidFill>
              <a:latin typeface="+mn-lt"/>
              <a:ea typeface="+mn-ea"/>
              <a:cs typeface="+mn-ea"/>
              <a:sym typeface="+mn-lt"/>
            </a:endParaRPr>
          </a:p>
        </p:txBody>
      </p:sp>
      <p:sp>
        <p:nvSpPr>
          <p:cNvPr id="58" name="TextBox 177"/>
          <p:cNvSpPr txBox="1"/>
          <p:nvPr/>
        </p:nvSpPr>
        <p:spPr>
          <a:xfrm>
            <a:off x="6495181" y="5129336"/>
            <a:ext cx="1919963" cy="820738"/>
          </a:xfrm>
          <a:prstGeom prst="rect">
            <a:avLst/>
          </a:prstGeom>
          <a:noFill/>
        </p:spPr>
        <p:txBody>
          <a:bodyPr wrap="square" lIns="0" tIns="0" rIns="0" bIns="0" rtlCol="0">
            <a:spAutoFit/>
          </a:bodyPr>
          <a:lstStyle/>
          <a:p>
            <a:pPr algn="just">
              <a:lnSpc>
                <a:spcPts val="1600"/>
              </a:lnSpc>
            </a:pPr>
            <a:r>
              <a:rPr lang="zh-CN" altLang="en-US" sz="1500" dirty="0">
                <a:solidFill>
                  <a:schemeClr val="tx1">
                    <a:lumMod val="75000"/>
                    <a:lumOff val="25000"/>
                  </a:schemeClr>
                </a:solidFill>
                <a:latin typeface="+mn-lt"/>
                <a:ea typeface="+mn-ea"/>
                <a:cs typeface="+mn-ea"/>
                <a:sym typeface="+mn-lt"/>
              </a:rPr>
              <a:t>点击输入简要文字介绍，文字内容需概括精炼，不用多余的文字修饰，言简意赅的说明分项内</a:t>
            </a:r>
            <a:endParaRPr lang="en-US" altLang="zh-CN" sz="1500" dirty="0">
              <a:solidFill>
                <a:schemeClr val="tx1">
                  <a:lumMod val="75000"/>
                  <a:lumOff val="25000"/>
                </a:schemeClr>
              </a:solidFill>
              <a:latin typeface="+mn-lt"/>
              <a:ea typeface="+mn-ea"/>
              <a:cs typeface="+mn-ea"/>
              <a:sym typeface="+mn-lt"/>
            </a:endParaRPr>
          </a:p>
        </p:txBody>
      </p:sp>
      <p:sp>
        <p:nvSpPr>
          <p:cNvPr id="59" name="TextBox 178"/>
          <p:cNvSpPr txBox="1"/>
          <p:nvPr/>
        </p:nvSpPr>
        <p:spPr>
          <a:xfrm>
            <a:off x="9071150" y="5129336"/>
            <a:ext cx="1919963" cy="820738"/>
          </a:xfrm>
          <a:prstGeom prst="rect">
            <a:avLst/>
          </a:prstGeom>
          <a:noFill/>
        </p:spPr>
        <p:txBody>
          <a:bodyPr wrap="square" lIns="0" tIns="0" rIns="0" bIns="0" rtlCol="0">
            <a:spAutoFit/>
          </a:bodyPr>
          <a:lstStyle/>
          <a:p>
            <a:pPr algn="just">
              <a:lnSpc>
                <a:spcPts val="1600"/>
              </a:lnSpc>
            </a:pPr>
            <a:r>
              <a:rPr lang="zh-CN" altLang="en-US" sz="1500" dirty="0">
                <a:solidFill>
                  <a:schemeClr val="tx1">
                    <a:lumMod val="75000"/>
                    <a:lumOff val="25000"/>
                  </a:schemeClr>
                </a:solidFill>
                <a:latin typeface="+mn-lt"/>
                <a:ea typeface="+mn-ea"/>
                <a:cs typeface="+mn-ea"/>
                <a:sym typeface="+mn-lt"/>
              </a:rPr>
              <a:t>点击输入简要文字介绍，文字内容需概括精炼，不用多余的文字修饰，言简意赅的说明分项内</a:t>
            </a:r>
            <a:endParaRPr lang="en-US" altLang="zh-CN" sz="1500" dirty="0">
              <a:solidFill>
                <a:schemeClr val="tx1">
                  <a:lumMod val="75000"/>
                  <a:lumOff val="25000"/>
                </a:schemeClr>
              </a:solidFill>
              <a:latin typeface="+mn-lt"/>
              <a:ea typeface="+mn-ea"/>
              <a:cs typeface="+mn-ea"/>
              <a:sym typeface="+mn-lt"/>
            </a:endParaRPr>
          </a:p>
        </p:txBody>
      </p:sp>
      <p:sp>
        <p:nvSpPr>
          <p:cNvPr id="60" name="矩形 59"/>
          <p:cNvSpPr>
            <a:spLocks noChangeArrowheads="1"/>
          </p:cNvSpPr>
          <p:nvPr/>
        </p:nvSpPr>
        <p:spPr bwMode="auto">
          <a:xfrm>
            <a:off x="1374353" y="3945460"/>
            <a:ext cx="1367718" cy="4104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00" b="1" cap="all" dirty="0">
                <a:solidFill>
                  <a:schemeClr val="tx1">
                    <a:lumMod val="75000"/>
                    <a:lumOff val="25000"/>
                  </a:schemeClr>
                </a:solidFill>
                <a:latin typeface="+mn-lt"/>
                <a:ea typeface="+mn-ea"/>
                <a:cs typeface="+mn-ea"/>
                <a:sym typeface="+mn-lt"/>
              </a:rPr>
              <a:t>李姓名</a:t>
            </a:r>
            <a:endParaRPr lang="en-US" altLang="zh-CN" sz="2100" b="1" cap="all" dirty="0">
              <a:solidFill>
                <a:schemeClr val="tx1">
                  <a:lumMod val="75000"/>
                  <a:lumOff val="25000"/>
                </a:schemeClr>
              </a:solidFill>
              <a:latin typeface="+mn-lt"/>
              <a:ea typeface="+mn-ea"/>
              <a:cs typeface="+mn-ea"/>
              <a:sym typeface="+mn-lt"/>
            </a:endParaRPr>
          </a:p>
        </p:txBody>
      </p:sp>
      <p:sp>
        <p:nvSpPr>
          <p:cNvPr id="61" name="矩形 60"/>
          <p:cNvSpPr>
            <a:spLocks noChangeArrowheads="1"/>
          </p:cNvSpPr>
          <p:nvPr/>
        </p:nvSpPr>
        <p:spPr bwMode="auto">
          <a:xfrm>
            <a:off x="4063992" y="3945460"/>
            <a:ext cx="1367718" cy="4104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00" b="1" cap="all" dirty="0">
                <a:solidFill>
                  <a:schemeClr val="tx1">
                    <a:lumMod val="75000"/>
                    <a:lumOff val="25000"/>
                  </a:schemeClr>
                </a:solidFill>
                <a:latin typeface="+mn-lt"/>
                <a:ea typeface="+mn-ea"/>
                <a:cs typeface="+mn-ea"/>
                <a:sym typeface="+mn-lt"/>
              </a:rPr>
              <a:t>张姓名</a:t>
            </a:r>
            <a:endParaRPr lang="en-US" altLang="zh-CN" sz="2100" b="1" cap="all" dirty="0">
              <a:solidFill>
                <a:schemeClr val="tx1">
                  <a:lumMod val="75000"/>
                  <a:lumOff val="25000"/>
                </a:schemeClr>
              </a:solidFill>
              <a:latin typeface="+mn-lt"/>
              <a:ea typeface="+mn-ea"/>
              <a:cs typeface="+mn-ea"/>
              <a:sym typeface="+mn-lt"/>
            </a:endParaRPr>
          </a:p>
        </p:txBody>
      </p:sp>
      <p:sp>
        <p:nvSpPr>
          <p:cNvPr id="62" name="矩形 61"/>
          <p:cNvSpPr>
            <a:spLocks noChangeArrowheads="1"/>
          </p:cNvSpPr>
          <p:nvPr/>
        </p:nvSpPr>
        <p:spPr bwMode="auto">
          <a:xfrm>
            <a:off x="6753631" y="3945460"/>
            <a:ext cx="1367718" cy="4104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00" b="1" cap="all" dirty="0">
                <a:solidFill>
                  <a:schemeClr val="tx1">
                    <a:lumMod val="75000"/>
                    <a:lumOff val="25000"/>
                  </a:schemeClr>
                </a:solidFill>
                <a:latin typeface="+mn-lt"/>
                <a:ea typeface="+mn-ea"/>
                <a:cs typeface="+mn-ea"/>
                <a:sym typeface="+mn-lt"/>
              </a:rPr>
              <a:t>王姓名</a:t>
            </a:r>
            <a:endParaRPr lang="en-US" altLang="zh-CN" sz="2100" b="1" cap="all" dirty="0">
              <a:solidFill>
                <a:schemeClr val="tx1">
                  <a:lumMod val="75000"/>
                  <a:lumOff val="25000"/>
                </a:schemeClr>
              </a:solidFill>
              <a:latin typeface="+mn-lt"/>
              <a:ea typeface="+mn-ea"/>
              <a:cs typeface="+mn-ea"/>
              <a:sym typeface="+mn-lt"/>
            </a:endParaRPr>
          </a:p>
        </p:txBody>
      </p:sp>
      <p:sp>
        <p:nvSpPr>
          <p:cNvPr id="63" name="矩形 62"/>
          <p:cNvSpPr>
            <a:spLocks noChangeArrowheads="1"/>
          </p:cNvSpPr>
          <p:nvPr/>
        </p:nvSpPr>
        <p:spPr bwMode="auto">
          <a:xfrm>
            <a:off x="9329600" y="3945460"/>
            <a:ext cx="1367718" cy="4104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00" b="1" cap="all" dirty="0">
                <a:solidFill>
                  <a:schemeClr val="tx1">
                    <a:lumMod val="75000"/>
                    <a:lumOff val="25000"/>
                  </a:schemeClr>
                </a:solidFill>
                <a:latin typeface="+mn-lt"/>
                <a:ea typeface="+mn-ea"/>
                <a:cs typeface="+mn-ea"/>
                <a:sym typeface="+mn-lt"/>
              </a:rPr>
              <a:t>李姓名</a:t>
            </a:r>
            <a:endParaRPr lang="en-US" altLang="zh-CN" sz="2100" b="1" cap="all" dirty="0">
              <a:solidFill>
                <a:schemeClr val="tx1">
                  <a:lumMod val="75000"/>
                  <a:lumOff val="25000"/>
                </a:schemeClr>
              </a:solidFill>
              <a:latin typeface="+mn-lt"/>
              <a:ea typeface="+mn-ea"/>
              <a:cs typeface="+mn-ea"/>
              <a:sym typeface="+mn-lt"/>
            </a:endParaRPr>
          </a:p>
        </p:txBody>
      </p:sp>
      <p:grpSp>
        <p:nvGrpSpPr>
          <p:cNvPr id="64" name="组合 63"/>
          <p:cNvGrpSpPr/>
          <p:nvPr/>
        </p:nvGrpSpPr>
        <p:grpSpPr>
          <a:xfrm>
            <a:off x="1136206" y="4361072"/>
            <a:ext cx="1983058" cy="484830"/>
            <a:chOff x="852265" y="3147814"/>
            <a:chExt cx="1487487" cy="363538"/>
          </a:xfrm>
        </p:grpSpPr>
        <p:sp>
          <p:nvSpPr>
            <p:cNvPr id="65"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rgbClr val="C00000"/>
            </a:solidFill>
            <a:ln w="38100">
              <a:solidFill>
                <a:schemeClr val="bg1"/>
              </a:solid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mn-lt"/>
                <a:ea typeface="+mn-ea"/>
                <a:cs typeface="+mn-ea"/>
                <a:sym typeface="+mn-lt"/>
              </a:endParaRPr>
            </a:p>
          </p:txBody>
        </p:sp>
        <p:sp>
          <p:nvSpPr>
            <p:cNvPr id="66" name="TextBox 194"/>
            <p:cNvSpPr txBox="1"/>
            <p:nvPr/>
          </p:nvSpPr>
          <p:spPr>
            <a:xfrm>
              <a:off x="1112992" y="3163608"/>
              <a:ext cx="946536" cy="311551"/>
            </a:xfrm>
            <a:prstGeom prst="rect">
              <a:avLst/>
            </a:prstGeom>
            <a:noFill/>
          </p:spPr>
          <p:txBody>
            <a:bodyPr wrap="none" rtlCol="0">
              <a:spAutoFit/>
            </a:bodyPr>
            <a:lstStyle/>
            <a:p>
              <a:r>
                <a:rPr lang="zh-CN" altLang="en-US" sz="2100" b="1" dirty="0">
                  <a:solidFill>
                    <a:schemeClr val="bg1"/>
                  </a:solidFill>
                  <a:latin typeface="+mn-lt"/>
                  <a:ea typeface="+mn-ea"/>
                  <a:cs typeface="+mn-ea"/>
                  <a:sym typeface="+mn-lt"/>
                </a:rPr>
                <a:t>职位名称</a:t>
              </a:r>
            </a:p>
          </p:txBody>
        </p:sp>
      </p:grpSp>
      <p:grpSp>
        <p:nvGrpSpPr>
          <p:cNvPr id="67" name="组合 66"/>
          <p:cNvGrpSpPr/>
          <p:nvPr/>
        </p:nvGrpSpPr>
        <p:grpSpPr>
          <a:xfrm>
            <a:off x="3756322" y="4361072"/>
            <a:ext cx="1983058" cy="484830"/>
            <a:chOff x="852265" y="3147814"/>
            <a:chExt cx="1487487" cy="363538"/>
          </a:xfrm>
        </p:grpSpPr>
        <p:sp>
          <p:nvSpPr>
            <p:cNvPr id="68"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rgbClr val="E94236"/>
            </a:solidFill>
            <a:ln w="38100">
              <a:solidFill>
                <a:schemeClr val="bg1"/>
              </a:solid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mn-lt"/>
                <a:ea typeface="+mn-ea"/>
                <a:cs typeface="+mn-ea"/>
                <a:sym typeface="+mn-lt"/>
              </a:endParaRPr>
            </a:p>
          </p:txBody>
        </p:sp>
        <p:sp>
          <p:nvSpPr>
            <p:cNvPr id="69" name="TextBox 198"/>
            <p:cNvSpPr txBox="1"/>
            <p:nvPr/>
          </p:nvSpPr>
          <p:spPr>
            <a:xfrm>
              <a:off x="1112992" y="3163608"/>
              <a:ext cx="946536" cy="311551"/>
            </a:xfrm>
            <a:prstGeom prst="rect">
              <a:avLst/>
            </a:prstGeom>
            <a:noFill/>
          </p:spPr>
          <p:txBody>
            <a:bodyPr wrap="none" rtlCol="0">
              <a:spAutoFit/>
            </a:bodyPr>
            <a:lstStyle/>
            <a:p>
              <a:r>
                <a:rPr lang="zh-CN" altLang="en-US" sz="2100" b="1" dirty="0">
                  <a:solidFill>
                    <a:schemeClr val="bg1"/>
                  </a:solidFill>
                  <a:latin typeface="+mn-lt"/>
                  <a:ea typeface="+mn-ea"/>
                  <a:cs typeface="+mn-ea"/>
                  <a:sym typeface="+mn-lt"/>
                </a:rPr>
                <a:t>职位名称</a:t>
              </a:r>
            </a:p>
          </p:txBody>
        </p:sp>
      </p:grpSp>
      <p:grpSp>
        <p:nvGrpSpPr>
          <p:cNvPr id="70" name="组合 69"/>
          <p:cNvGrpSpPr/>
          <p:nvPr/>
        </p:nvGrpSpPr>
        <p:grpSpPr>
          <a:xfrm>
            <a:off x="6420135" y="4361072"/>
            <a:ext cx="1983058" cy="484830"/>
            <a:chOff x="852265" y="3147814"/>
            <a:chExt cx="1487487" cy="363538"/>
          </a:xfrm>
        </p:grpSpPr>
        <p:sp>
          <p:nvSpPr>
            <p:cNvPr id="71"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rgbClr val="C00000"/>
            </a:solidFill>
            <a:ln w="38100">
              <a:solidFill>
                <a:schemeClr val="bg1"/>
              </a:solid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mn-lt"/>
                <a:ea typeface="+mn-ea"/>
                <a:cs typeface="+mn-ea"/>
                <a:sym typeface="+mn-lt"/>
              </a:endParaRPr>
            </a:p>
          </p:txBody>
        </p:sp>
        <p:sp>
          <p:nvSpPr>
            <p:cNvPr id="72" name="TextBox 202"/>
            <p:cNvSpPr txBox="1"/>
            <p:nvPr/>
          </p:nvSpPr>
          <p:spPr>
            <a:xfrm>
              <a:off x="1112992" y="3163608"/>
              <a:ext cx="946536" cy="311551"/>
            </a:xfrm>
            <a:prstGeom prst="rect">
              <a:avLst/>
            </a:prstGeom>
            <a:noFill/>
          </p:spPr>
          <p:txBody>
            <a:bodyPr wrap="none" rtlCol="0">
              <a:spAutoFit/>
            </a:bodyPr>
            <a:lstStyle/>
            <a:p>
              <a:r>
                <a:rPr lang="zh-CN" altLang="en-US" sz="2100" b="1" dirty="0">
                  <a:solidFill>
                    <a:schemeClr val="bg1"/>
                  </a:solidFill>
                  <a:latin typeface="+mn-lt"/>
                  <a:ea typeface="+mn-ea"/>
                  <a:cs typeface="+mn-ea"/>
                  <a:sym typeface="+mn-lt"/>
                </a:rPr>
                <a:t>职位名称</a:t>
              </a:r>
            </a:p>
          </p:txBody>
        </p:sp>
      </p:grpSp>
      <p:grpSp>
        <p:nvGrpSpPr>
          <p:cNvPr id="73" name="组合 72"/>
          <p:cNvGrpSpPr/>
          <p:nvPr/>
        </p:nvGrpSpPr>
        <p:grpSpPr>
          <a:xfrm>
            <a:off x="9071150" y="4361072"/>
            <a:ext cx="1983058" cy="484830"/>
            <a:chOff x="852265" y="3147814"/>
            <a:chExt cx="1487487" cy="363538"/>
          </a:xfrm>
        </p:grpSpPr>
        <p:sp>
          <p:nvSpPr>
            <p:cNvPr id="74"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rgbClr val="E94236"/>
            </a:solidFill>
            <a:ln w="38100">
              <a:solidFill>
                <a:schemeClr val="bg1"/>
              </a:solid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mn-lt"/>
                <a:ea typeface="+mn-ea"/>
                <a:cs typeface="+mn-ea"/>
                <a:sym typeface="+mn-lt"/>
              </a:endParaRPr>
            </a:p>
          </p:txBody>
        </p:sp>
        <p:sp>
          <p:nvSpPr>
            <p:cNvPr id="75" name="TextBox 206"/>
            <p:cNvSpPr txBox="1"/>
            <p:nvPr/>
          </p:nvSpPr>
          <p:spPr>
            <a:xfrm>
              <a:off x="1112992" y="3169322"/>
              <a:ext cx="946536" cy="311551"/>
            </a:xfrm>
            <a:prstGeom prst="rect">
              <a:avLst/>
            </a:prstGeom>
            <a:noFill/>
          </p:spPr>
          <p:txBody>
            <a:bodyPr wrap="none" rtlCol="0">
              <a:spAutoFit/>
            </a:bodyPr>
            <a:lstStyle/>
            <a:p>
              <a:r>
                <a:rPr lang="zh-CN" altLang="en-US" sz="2100" b="1" dirty="0">
                  <a:solidFill>
                    <a:schemeClr val="bg1"/>
                  </a:solidFill>
                  <a:latin typeface="+mn-lt"/>
                  <a:ea typeface="+mn-ea"/>
                  <a:cs typeface="+mn-ea"/>
                  <a:sym typeface="+mn-lt"/>
                </a:rPr>
                <a:t>职位名称</a:t>
              </a:r>
            </a:p>
          </p:txBody>
        </p:sp>
      </p:grpSp>
      <p:grpSp>
        <p:nvGrpSpPr>
          <p:cNvPr id="76" name="组合 75"/>
          <p:cNvGrpSpPr/>
          <p:nvPr/>
        </p:nvGrpSpPr>
        <p:grpSpPr>
          <a:xfrm>
            <a:off x="1054646" y="1677798"/>
            <a:ext cx="2130895" cy="2130894"/>
            <a:chOff x="3835497" y="-1058101"/>
            <a:chExt cx="2130895" cy="2130894"/>
          </a:xfrm>
        </p:grpSpPr>
        <p:grpSp>
          <p:nvGrpSpPr>
            <p:cNvPr id="77" name="组合 76"/>
            <p:cNvGrpSpPr/>
            <p:nvPr/>
          </p:nvGrpSpPr>
          <p:grpSpPr>
            <a:xfrm>
              <a:off x="3835497" y="-1058101"/>
              <a:ext cx="2130895" cy="2130894"/>
              <a:chOff x="1187624" y="1119988"/>
              <a:chExt cx="3298690" cy="3298688"/>
            </a:xfrm>
          </p:grpSpPr>
          <p:pic>
            <p:nvPicPr>
              <p:cNvPr id="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10564" y="1453248"/>
                <a:ext cx="2652807" cy="26321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组合 80"/>
              <p:cNvGrpSpPr/>
              <p:nvPr/>
            </p:nvGrpSpPr>
            <p:grpSpPr>
              <a:xfrm>
                <a:off x="1187624" y="1119988"/>
                <a:ext cx="3298690" cy="3298688"/>
                <a:chOff x="2555776" y="915567"/>
                <a:chExt cx="1944217" cy="1944216"/>
              </a:xfrm>
              <a:effectLst>
                <a:outerShdw blurRad="63500" dist="50800" dir="8100000" algn="tr" rotWithShape="0">
                  <a:prstClr val="black">
                    <a:alpha val="35000"/>
                  </a:prstClr>
                </a:outerShdw>
              </a:effectLst>
            </p:grpSpPr>
            <p:sp>
              <p:nvSpPr>
                <p:cNvPr id="82" name="同心圆 81"/>
                <p:cNvSpPr/>
                <p:nvPr/>
              </p:nvSpPr>
              <p:spPr>
                <a:xfrm>
                  <a:off x="2555776" y="915567"/>
                  <a:ext cx="1944217"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3" name="同心圆 82"/>
                <p:cNvSpPr/>
                <p:nvPr/>
              </p:nvSpPr>
              <p:spPr>
                <a:xfrm>
                  <a:off x="2617288" y="977080"/>
                  <a:ext cx="1821194" cy="182119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sp>
          <p:nvSpPr>
            <p:cNvPr id="78" name="Oval 13"/>
            <p:cNvSpPr>
              <a:spLocks noChangeArrowheads="1"/>
            </p:cNvSpPr>
            <p:nvPr/>
          </p:nvSpPr>
          <p:spPr bwMode="auto">
            <a:xfrm>
              <a:off x="4044110" y="-852289"/>
              <a:ext cx="1695270" cy="170457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91414" tIns="45707" rIns="91414" bIns="45707" numCol="1" anchor="t" anchorCtr="0" compatLnSpc="1"/>
            <a:lstStyle/>
            <a:p>
              <a:endParaRPr lang="zh-CN" altLang="en-US" dirty="0">
                <a:latin typeface="+mn-lt"/>
                <a:ea typeface="+mn-ea"/>
                <a:cs typeface="+mn-ea"/>
                <a:sym typeface="+mn-lt"/>
              </a:endParaRPr>
            </a:p>
          </p:txBody>
        </p:sp>
      </p:grpSp>
      <p:grpSp>
        <p:nvGrpSpPr>
          <p:cNvPr id="84" name="组合 83"/>
          <p:cNvGrpSpPr/>
          <p:nvPr/>
        </p:nvGrpSpPr>
        <p:grpSpPr>
          <a:xfrm>
            <a:off x="3669533" y="1677798"/>
            <a:ext cx="2130895" cy="2130894"/>
            <a:chOff x="3771628" y="-4249738"/>
            <a:chExt cx="2130895" cy="2130894"/>
          </a:xfrm>
        </p:grpSpPr>
        <p:grpSp>
          <p:nvGrpSpPr>
            <p:cNvPr id="85" name="组合 84"/>
            <p:cNvGrpSpPr/>
            <p:nvPr/>
          </p:nvGrpSpPr>
          <p:grpSpPr>
            <a:xfrm>
              <a:off x="3771628" y="-4249738"/>
              <a:ext cx="2130895" cy="2130894"/>
              <a:chOff x="1187624" y="1119988"/>
              <a:chExt cx="3298690" cy="3298688"/>
            </a:xfrm>
          </p:grpSpPr>
          <p:pic>
            <p:nvPicPr>
              <p:cNvPr id="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10564" y="1453248"/>
                <a:ext cx="2652807" cy="26321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 name="组合 87"/>
              <p:cNvGrpSpPr/>
              <p:nvPr/>
            </p:nvGrpSpPr>
            <p:grpSpPr>
              <a:xfrm>
                <a:off x="1187624" y="1119988"/>
                <a:ext cx="3298690" cy="3298688"/>
                <a:chOff x="2555776" y="915567"/>
                <a:chExt cx="1944217" cy="1944216"/>
              </a:xfrm>
              <a:effectLst>
                <a:outerShdw blurRad="63500" dist="50800" dir="8100000" algn="tr" rotWithShape="0">
                  <a:prstClr val="black">
                    <a:alpha val="35000"/>
                  </a:prstClr>
                </a:outerShdw>
              </a:effectLst>
            </p:grpSpPr>
            <p:sp>
              <p:nvSpPr>
                <p:cNvPr id="89" name="同心圆 88"/>
                <p:cNvSpPr/>
                <p:nvPr/>
              </p:nvSpPr>
              <p:spPr>
                <a:xfrm>
                  <a:off x="2555776" y="915567"/>
                  <a:ext cx="1944217"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0" name="同心圆 89"/>
                <p:cNvSpPr/>
                <p:nvPr/>
              </p:nvSpPr>
              <p:spPr>
                <a:xfrm>
                  <a:off x="2617288" y="977080"/>
                  <a:ext cx="1821194" cy="182119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sp>
          <p:nvSpPr>
            <p:cNvPr id="86" name="Oval 13"/>
            <p:cNvSpPr>
              <a:spLocks noChangeArrowheads="1"/>
            </p:cNvSpPr>
            <p:nvPr/>
          </p:nvSpPr>
          <p:spPr bwMode="auto">
            <a:xfrm>
              <a:off x="3975167" y="-4048381"/>
              <a:ext cx="1718739" cy="1728176"/>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91414" tIns="45707" rIns="91414" bIns="45707" numCol="1" anchor="t" anchorCtr="0" compatLnSpc="1"/>
            <a:lstStyle/>
            <a:p>
              <a:endParaRPr lang="zh-CN" altLang="en-US" dirty="0">
                <a:latin typeface="+mn-lt"/>
                <a:ea typeface="+mn-ea"/>
                <a:cs typeface="+mn-ea"/>
                <a:sym typeface="+mn-lt"/>
              </a:endParaRPr>
            </a:p>
          </p:txBody>
        </p:sp>
      </p:grpSp>
      <p:grpSp>
        <p:nvGrpSpPr>
          <p:cNvPr id="91" name="组合 90"/>
          <p:cNvGrpSpPr/>
          <p:nvPr/>
        </p:nvGrpSpPr>
        <p:grpSpPr>
          <a:xfrm>
            <a:off x="6284420" y="1677798"/>
            <a:ext cx="2130895" cy="2130894"/>
            <a:chOff x="6272298" y="-4164757"/>
            <a:chExt cx="2130895" cy="2130894"/>
          </a:xfrm>
        </p:grpSpPr>
        <p:grpSp>
          <p:nvGrpSpPr>
            <p:cNvPr id="92" name="组合 91"/>
            <p:cNvGrpSpPr/>
            <p:nvPr/>
          </p:nvGrpSpPr>
          <p:grpSpPr>
            <a:xfrm>
              <a:off x="6272298" y="-4164757"/>
              <a:ext cx="2130895" cy="2130894"/>
              <a:chOff x="1187624" y="1119988"/>
              <a:chExt cx="3298690" cy="3298688"/>
            </a:xfrm>
          </p:grpSpPr>
          <p:pic>
            <p:nvPicPr>
              <p:cNvPr id="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10564" y="1453248"/>
                <a:ext cx="2652807" cy="26321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 name="组合 94"/>
              <p:cNvGrpSpPr/>
              <p:nvPr/>
            </p:nvGrpSpPr>
            <p:grpSpPr>
              <a:xfrm>
                <a:off x="1187624" y="1119988"/>
                <a:ext cx="3298690" cy="3298688"/>
                <a:chOff x="2555776" y="915567"/>
                <a:chExt cx="1944217" cy="1944216"/>
              </a:xfrm>
              <a:effectLst>
                <a:outerShdw blurRad="63500" dist="50800" dir="8100000" algn="tr" rotWithShape="0">
                  <a:prstClr val="black">
                    <a:alpha val="35000"/>
                  </a:prstClr>
                </a:outerShdw>
              </a:effectLst>
            </p:grpSpPr>
            <p:sp>
              <p:nvSpPr>
                <p:cNvPr id="96" name="同心圆 95"/>
                <p:cNvSpPr/>
                <p:nvPr/>
              </p:nvSpPr>
              <p:spPr>
                <a:xfrm>
                  <a:off x="2555776" y="915567"/>
                  <a:ext cx="1944217"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7" name="同心圆 96"/>
                <p:cNvSpPr/>
                <p:nvPr/>
              </p:nvSpPr>
              <p:spPr>
                <a:xfrm>
                  <a:off x="2617288" y="977080"/>
                  <a:ext cx="1821194" cy="182119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sp>
          <p:nvSpPr>
            <p:cNvPr id="93" name="Oval 13"/>
            <p:cNvSpPr>
              <a:spLocks noChangeArrowheads="1"/>
            </p:cNvSpPr>
            <p:nvPr/>
          </p:nvSpPr>
          <p:spPr bwMode="auto">
            <a:xfrm>
              <a:off x="6489245" y="-3981859"/>
              <a:ext cx="1718739" cy="1728176"/>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91414" tIns="45707" rIns="91414" bIns="45707" numCol="1" anchor="t" anchorCtr="0" compatLnSpc="1"/>
            <a:lstStyle/>
            <a:p>
              <a:endParaRPr lang="zh-CN" altLang="en-US" dirty="0">
                <a:latin typeface="+mn-lt"/>
                <a:ea typeface="+mn-ea"/>
                <a:cs typeface="+mn-ea"/>
                <a:sym typeface="+mn-lt"/>
              </a:endParaRPr>
            </a:p>
          </p:txBody>
        </p:sp>
      </p:grpSp>
      <p:grpSp>
        <p:nvGrpSpPr>
          <p:cNvPr id="98" name="组合 97"/>
          <p:cNvGrpSpPr/>
          <p:nvPr/>
        </p:nvGrpSpPr>
        <p:grpSpPr>
          <a:xfrm>
            <a:off x="8899306" y="1677798"/>
            <a:ext cx="2130895" cy="2130894"/>
            <a:chOff x="8831888" y="-4097338"/>
            <a:chExt cx="2130895" cy="2130894"/>
          </a:xfrm>
        </p:grpSpPr>
        <p:grpSp>
          <p:nvGrpSpPr>
            <p:cNvPr id="99" name="组合 98"/>
            <p:cNvGrpSpPr/>
            <p:nvPr/>
          </p:nvGrpSpPr>
          <p:grpSpPr>
            <a:xfrm>
              <a:off x="8831888" y="-4097338"/>
              <a:ext cx="2130895" cy="2130894"/>
              <a:chOff x="1187624" y="1119988"/>
              <a:chExt cx="3298690" cy="3298688"/>
            </a:xfrm>
          </p:grpSpPr>
          <p:pic>
            <p:nvPicPr>
              <p:cNvPr id="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10564" y="1453248"/>
                <a:ext cx="2652807" cy="26321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 name="组合 101"/>
              <p:cNvGrpSpPr/>
              <p:nvPr/>
            </p:nvGrpSpPr>
            <p:grpSpPr>
              <a:xfrm>
                <a:off x="1187624" y="1119988"/>
                <a:ext cx="3298690" cy="3298688"/>
                <a:chOff x="2555776" y="915567"/>
                <a:chExt cx="1944217" cy="1944216"/>
              </a:xfrm>
              <a:effectLst>
                <a:outerShdw blurRad="63500" dist="50800" dir="8100000" algn="tr" rotWithShape="0">
                  <a:prstClr val="black">
                    <a:alpha val="35000"/>
                  </a:prstClr>
                </a:outerShdw>
              </a:effectLst>
            </p:grpSpPr>
            <p:sp>
              <p:nvSpPr>
                <p:cNvPr id="103" name="同心圆 102"/>
                <p:cNvSpPr/>
                <p:nvPr/>
              </p:nvSpPr>
              <p:spPr>
                <a:xfrm>
                  <a:off x="2555776" y="915567"/>
                  <a:ext cx="1944217"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4" name="同心圆 103"/>
                <p:cNvSpPr/>
                <p:nvPr/>
              </p:nvSpPr>
              <p:spPr>
                <a:xfrm>
                  <a:off x="2617288" y="977080"/>
                  <a:ext cx="1821194" cy="182119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sp>
          <p:nvSpPr>
            <p:cNvPr id="100" name="Oval 13"/>
            <p:cNvSpPr>
              <a:spLocks noChangeArrowheads="1"/>
            </p:cNvSpPr>
            <p:nvPr/>
          </p:nvSpPr>
          <p:spPr bwMode="auto">
            <a:xfrm>
              <a:off x="9035428" y="-3907857"/>
              <a:ext cx="1718739" cy="172817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91414" tIns="45707" rIns="91414" bIns="45707" numCol="1" anchor="t" anchorCtr="0" compatLnSpc="1"/>
            <a:lstStyle/>
            <a:p>
              <a:endParaRPr lang="zh-CN" altLang="en-US" dirty="0">
                <a:latin typeface="+mn-lt"/>
                <a:ea typeface="+mn-ea"/>
                <a:cs typeface="+mn-ea"/>
                <a:sym typeface="+mn-lt"/>
              </a:endParaRPr>
            </a:p>
          </p:txBody>
        </p:sp>
      </p:grpSp>
      <p:grpSp>
        <p:nvGrpSpPr>
          <p:cNvPr id="105" name="组合 104"/>
          <p:cNvGrpSpPr/>
          <p:nvPr/>
        </p:nvGrpSpPr>
        <p:grpSpPr>
          <a:xfrm>
            <a:off x="709536" y="225152"/>
            <a:ext cx="705150" cy="704208"/>
            <a:chOff x="730802" y="225152"/>
            <a:chExt cx="705150" cy="704208"/>
          </a:xfrm>
        </p:grpSpPr>
        <p:grpSp>
          <p:nvGrpSpPr>
            <p:cNvPr id="106" name="组合 105"/>
            <p:cNvGrpSpPr/>
            <p:nvPr/>
          </p:nvGrpSpPr>
          <p:grpSpPr>
            <a:xfrm>
              <a:off x="730802" y="225152"/>
              <a:ext cx="705150" cy="704208"/>
              <a:chOff x="2187816" y="1972391"/>
              <a:chExt cx="849600" cy="848465"/>
            </a:xfrm>
          </p:grpSpPr>
          <p:sp>
            <p:nvSpPr>
              <p:cNvPr id="108"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109" name="椭圆 108"/>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107" name="矩形 106"/>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1</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Scale>
                                      <p:cBhvr>
                                        <p:cTn id="11" dur="1000" decel="50000" fill="hold">
                                          <p:stCondLst>
                                            <p:cond delay="0"/>
                                          </p:stCondLst>
                                        </p:cTn>
                                        <p:tgtEl>
                                          <p:spTgt spid="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6"/>
                                        </p:tgtEl>
                                        <p:attrNameLst>
                                          <p:attrName>ppt_x</p:attrName>
                                          <p:attrName>ppt_y</p:attrName>
                                        </p:attrNameLst>
                                      </p:cBhvr>
                                    </p:animMotion>
                                    <p:animEffect transition="in" filter="fade">
                                      <p:cBhvr>
                                        <p:cTn id="13" dur="1000"/>
                                        <p:tgtEl>
                                          <p:spTgt spid="76"/>
                                        </p:tgtEl>
                                      </p:cBhvr>
                                    </p:animEffect>
                                  </p:childTnLst>
                                </p:cTn>
                              </p:par>
                              <p:par>
                                <p:cTn id="14" presetID="52" presetClass="entr" presetSubtype="0" fill="hold" nodeType="withEffect">
                                  <p:stCondLst>
                                    <p:cond delay="200"/>
                                  </p:stCondLst>
                                  <p:childTnLst>
                                    <p:set>
                                      <p:cBhvr>
                                        <p:cTn id="15" dur="1" fill="hold">
                                          <p:stCondLst>
                                            <p:cond delay="0"/>
                                          </p:stCondLst>
                                        </p:cTn>
                                        <p:tgtEl>
                                          <p:spTgt spid="84"/>
                                        </p:tgtEl>
                                        <p:attrNameLst>
                                          <p:attrName>style.visibility</p:attrName>
                                        </p:attrNameLst>
                                      </p:cBhvr>
                                      <p:to>
                                        <p:strVal val="visible"/>
                                      </p:to>
                                    </p:set>
                                    <p:animScale>
                                      <p:cBhvr>
                                        <p:cTn id="16" dur="1000" decel="50000" fill="hold">
                                          <p:stCondLst>
                                            <p:cond delay="0"/>
                                          </p:stCondLst>
                                        </p:cTn>
                                        <p:tgtEl>
                                          <p:spTgt spid="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84"/>
                                        </p:tgtEl>
                                        <p:attrNameLst>
                                          <p:attrName>ppt_x</p:attrName>
                                          <p:attrName>ppt_y</p:attrName>
                                        </p:attrNameLst>
                                      </p:cBhvr>
                                    </p:animMotion>
                                    <p:animEffect transition="in" filter="fade">
                                      <p:cBhvr>
                                        <p:cTn id="18" dur="1000"/>
                                        <p:tgtEl>
                                          <p:spTgt spid="84"/>
                                        </p:tgtEl>
                                      </p:cBhvr>
                                    </p:animEffect>
                                  </p:childTnLst>
                                </p:cTn>
                              </p:par>
                              <p:par>
                                <p:cTn id="19" presetID="52" presetClass="entr" presetSubtype="0" fill="hold" nodeType="withEffect">
                                  <p:stCondLst>
                                    <p:cond delay="400"/>
                                  </p:stCondLst>
                                  <p:childTnLst>
                                    <p:set>
                                      <p:cBhvr>
                                        <p:cTn id="20" dur="1" fill="hold">
                                          <p:stCondLst>
                                            <p:cond delay="0"/>
                                          </p:stCondLst>
                                        </p:cTn>
                                        <p:tgtEl>
                                          <p:spTgt spid="91"/>
                                        </p:tgtEl>
                                        <p:attrNameLst>
                                          <p:attrName>style.visibility</p:attrName>
                                        </p:attrNameLst>
                                      </p:cBhvr>
                                      <p:to>
                                        <p:strVal val="visible"/>
                                      </p:to>
                                    </p:set>
                                    <p:animScale>
                                      <p:cBhvr>
                                        <p:cTn id="21" dur="1000" decel="50000" fill="hold">
                                          <p:stCondLst>
                                            <p:cond delay="0"/>
                                          </p:stCondLst>
                                        </p:cTn>
                                        <p:tgtEl>
                                          <p:spTgt spid="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1"/>
                                        </p:tgtEl>
                                        <p:attrNameLst>
                                          <p:attrName>ppt_x</p:attrName>
                                          <p:attrName>ppt_y</p:attrName>
                                        </p:attrNameLst>
                                      </p:cBhvr>
                                    </p:animMotion>
                                    <p:animEffect transition="in" filter="fade">
                                      <p:cBhvr>
                                        <p:cTn id="23" dur="1000"/>
                                        <p:tgtEl>
                                          <p:spTgt spid="91"/>
                                        </p:tgtEl>
                                      </p:cBhvr>
                                    </p:animEffect>
                                  </p:childTnLst>
                                </p:cTn>
                              </p:par>
                              <p:par>
                                <p:cTn id="24" presetID="52" presetClass="entr" presetSubtype="0" fill="hold" nodeType="withEffect">
                                  <p:stCondLst>
                                    <p:cond delay="400"/>
                                  </p:stCondLst>
                                  <p:childTnLst>
                                    <p:set>
                                      <p:cBhvr>
                                        <p:cTn id="25" dur="1" fill="hold">
                                          <p:stCondLst>
                                            <p:cond delay="0"/>
                                          </p:stCondLst>
                                        </p:cTn>
                                        <p:tgtEl>
                                          <p:spTgt spid="98"/>
                                        </p:tgtEl>
                                        <p:attrNameLst>
                                          <p:attrName>style.visibility</p:attrName>
                                        </p:attrNameLst>
                                      </p:cBhvr>
                                      <p:to>
                                        <p:strVal val="visible"/>
                                      </p:to>
                                    </p:set>
                                    <p:animScale>
                                      <p:cBhvr>
                                        <p:cTn id="26" dur="10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8"/>
                                        </p:tgtEl>
                                        <p:attrNameLst>
                                          <p:attrName>ppt_x</p:attrName>
                                          <p:attrName>ppt_y</p:attrName>
                                        </p:attrNameLst>
                                      </p:cBhvr>
                                    </p:animMotion>
                                    <p:animEffect transition="in" filter="fade">
                                      <p:cBhvr>
                                        <p:cTn id="28" dur="1000"/>
                                        <p:tgtEl>
                                          <p:spTgt spid="98"/>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par>
                                <p:cTn id="36" presetID="10" presetClass="entr" presetSubtype="0" fill="hold" nodeType="with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par>
                                <p:cTn id="39" presetID="10"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p:tgtEl>
                                          <p:spTgt spid="60"/>
                                        </p:tgtEl>
                                        <p:attrNameLst>
                                          <p:attrName>ppt_y</p:attrName>
                                        </p:attrNameLst>
                                      </p:cBhvr>
                                      <p:tavLst>
                                        <p:tav tm="0">
                                          <p:val>
                                            <p:strVal val="#ppt_y+#ppt_h*1.125000"/>
                                          </p:val>
                                        </p:tav>
                                        <p:tav tm="100000">
                                          <p:val>
                                            <p:strVal val="#ppt_y"/>
                                          </p:val>
                                        </p:tav>
                                      </p:tavLst>
                                    </p:anim>
                                    <p:animEffect transition="in" filter="wipe(up)">
                                      <p:cBhvr>
                                        <p:cTn id="45" dur="500"/>
                                        <p:tgtEl>
                                          <p:spTgt spid="60"/>
                                        </p:tgtEl>
                                      </p:cBhvr>
                                    </p:animEffect>
                                  </p:childTnLst>
                                </p:cTn>
                              </p:par>
                              <p:par>
                                <p:cTn id="46" presetID="12" presetClass="entr" presetSubtype="4" fill="hold" grpId="0" nodeType="withEffect">
                                  <p:stCondLst>
                                    <p:cond delay="100"/>
                                  </p:stCondLst>
                                  <p:childTnLst>
                                    <p:set>
                                      <p:cBhvr>
                                        <p:cTn id="47" dur="1" fill="hold">
                                          <p:stCondLst>
                                            <p:cond delay="0"/>
                                          </p:stCondLst>
                                        </p:cTn>
                                        <p:tgtEl>
                                          <p:spTgt spid="61"/>
                                        </p:tgtEl>
                                        <p:attrNameLst>
                                          <p:attrName>style.visibility</p:attrName>
                                        </p:attrNameLst>
                                      </p:cBhvr>
                                      <p:to>
                                        <p:strVal val="visible"/>
                                      </p:to>
                                    </p:set>
                                    <p:anim calcmode="lin" valueType="num">
                                      <p:cBhvr additive="base">
                                        <p:cTn id="48" dur="500"/>
                                        <p:tgtEl>
                                          <p:spTgt spid="61"/>
                                        </p:tgtEl>
                                        <p:attrNameLst>
                                          <p:attrName>ppt_y</p:attrName>
                                        </p:attrNameLst>
                                      </p:cBhvr>
                                      <p:tavLst>
                                        <p:tav tm="0">
                                          <p:val>
                                            <p:strVal val="#ppt_y+#ppt_h*1.125000"/>
                                          </p:val>
                                        </p:tav>
                                        <p:tav tm="100000">
                                          <p:val>
                                            <p:strVal val="#ppt_y"/>
                                          </p:val>
                                        </p:tav>
                                      </p:tavLst>
                                    </p:anim>
                                    <p:animEffect transition="in" filter="wipe(up)">
                                      <p:cBhvr>
                                        <p:cTn id="49" dur="500"/>
                                        <p:tgtEl>
                                          <p:spTgt spid="61"/>
                                        </p:tgtEl>
                                      </p:cBhvr>
                                    </p:animEffect>
                                  </p:childTnLst>
                                </p:cTn>
                              </p:par>
                              <p:par>
                                <p:cTn id="50" presetID="12" presetClass="entr" presetSubtype="4" fill="hold" grpId="0" nodeType="withEffect">
                                  <p:stCondLst>
                                    <p:cond delay="200"/>
                                  </p:stCondLst>
                                  <p:childTnLst>
                                    <p:set>
                                      <p:cBhvr>
                                        <p:cTn id="51" dur="1" fill="hold">
                                          <p:stCondLst>
                                            <p:cond delay="0"/>
                                          </p:stCondLst>
                                        </p:cTn>
                                        <p:tgtEl>
                                          <p:spTgt spid="62"/>
                                        </p:tgtEl>
                                        <p:attrNameLst>
                                          <p:attrName>style.visibility</p:attrName>
                                        </p:attrNameLst>
                                      </p:cBhvr>
                                      <p:to>
                                        <p:strVal val="visible"/>
                                      </p:to>
                                    </p:set>
                                    <p:anim calcmode="lin" valueType="num">
                                      <p:cBhvr additive="base">
                                        <p:cTn id="52" dur="500"/>
                                        <p:tgtEl>
                                          <p:spTgt spid="62"/>
                                        </p:tgtEl>
                                        <p:attrNameLst>
                                          <p:attrName>ppt_y</p:attrName>
                                        </p:attrNameLst>
                                      </p:cBhvr>
                                      <p:tavLst>
                                        <p:tav tm="0">
                                          <p:val>
                                            <p:strVal val="#ppt_y+#ppt_h*1.125000"/>
                                          </p:val>
                                        </p:tav>
                                        <p:tav tm="100000">
                                          <p:val>
                                            <p:strVal val="#ppt_y"/>
                                          </p:val>
                                        </p:tav>
                                      </p:tavLst>
                                    </p:anim>
                                    <p:animEffect transition="in" filter="wipe(up)">
                                      <p:cBhvr>
                                        <p:cTn id="53" dur="500"/>
                                        <p:tgtEl>
                                          <p:spTgt spid="62"/>
                                        </p:tgtEl>
                                      </p:cBhvr>
                                    </p:animEffect>
                                  </p:childTnLst>
                                </p:cTn>
                              </p:par>
                              <p:par>
                                <p:cTn id="54" presetID="12" presetClass="entr" presetSubtype="4" fill="hold" grpId="0" nodeType="withEffect">
                                  <p:stCondLst>
                                    <p:cond delay="30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p:tgtEl>
                                          <p:spTgt spid="63"/>
                                        </p:tgtEl>
                                        <p:attrNameLst>
                                          <p:attrName>ppt_y</p:attrName>
                                        </p:attrNameLst>
                                      </p:cBhvr>
                                      <p:tavLst>
                                        <p:tav tm="0">
                                          <p:val>
                                            <p:strVal val="#ppt_y+#ppt_h*1.125000"/>
                                          </p:val>
                                        </p:tav>
                                        <p:tav tm="100000">
                                          <p:val>
                                            <p:strVal val="#ppt_y"/>
                                          </p:val>
                                        </p:tav>
                                      </p:tavLst>
                                    </p:anim>
                                    <p:animEffect transition="in" filter="wipe(up)">
                                      <p:cBhvr>
                                        <p:cTn id="57" dur="500"/>
                                        <p:tgtEl>
                                          <p:spTgt spid="63"/>
                                        </p:tgtEl>
                                      </p:cBhvr>
                                    </p:animEffect>
                                  </p:childTnLst>
                                </p:cTn>
                              </p:par>
                              <p:par>
                                <p:cTn id="58" presetID="12" presetClass="entr" presetSubtype="1" fill="hold" grpId="0" nodeType="withEffect">
                                  <p:stCondLst>
                                    <p:cond delay="100"/>
                                  </p:stCondLst>
                                  <p:childTnLst>
                                    <p:set>
                                      <p:cBhvr>
                                        <p:cTn id="59" dur="1" fill="hold">
                                          <p:stCondLst>
                                            <p:cond delay="0"/>
                                          </p:stCondLst>
                                        </p:cTn>
                                        <p:tgtEl>
                                          <p:spTgt spid="55"/>
                                        </p:tgtEl>
                                        <p:attrNameLst>
                                          <p:attrName>style.visibility</p:attrName>
                                        </p:attrNameLst>
                                      </p:cBhvr>
                                      <p:to>
                                        <p:strVal val="visible"/>
                                      </p:to>
                                    </p:set>
                                    <p:anim calcmode="lin" valueType="num">
                                      <p:cBhvr additive="base">
                                        <p:cTn id="60" dur="500"/>
                                        <p:tgtEl>
                                          <p:spTgt spid="55"/>
                                        </p:tgtEl>
                                        <p:attrNameLst>
                                          <p:attrName>ppt_y</p:attrName>
                                        </p:attrNameLst>
                                      </p:cBhvr>
                                      <p:tavLst>
                                        <p:tav tm="0">
                                          <p:val>
                                            <p:strVal val="#ppt_y-#ppt_h*1.125000"/>
                                          </p:val>
                                        </p:tav>
                                        <p:tav tm="100000">
                                          <p:val>
                                            <p:strVal val="#ppt_y"/>
                                          </p:val>
                                        </p:tav>
                                      </p:tavLst>
                                    </p:anim>
                                    <p:animEffect transition="in" filter="wipe(down)">
                                      <p:cBhvr>
                                        <p:cTn id="61" dur="500"/>
                                        <p:tgtEl>
                                          <p:spTgt spid="55"/>
                                        </p:tgtEl>
                                      </p:cBhvr>
                                    </p:animEffect>
                                  </p:childTnLst>
                                </p:cTn>
                              </p:par>
                              <p:par>
                                <p:cTn id="62" presetID="12" presetClass="entr" presetSubtype="1" fill="hold" grpId="0" nodeType="withEffect">
                                  <p:stCondLst>
                                    <p:cond delay="300"/>
                                  </p:stCondLst>
                                  <p:childTnLst>
                                    <p:set>
                                      <p:cBhvr>
                                        <p:cTn id="63" dur="1" fill="hold">
                                          <p:stCondLst>
                                            <p:cond delay="0"/>
                                          </p:stCondLst>
                                        </p:cTn>
                                        <p:tgtEl>
                                          <p:spTgt spid="57"/>
                                        </p:tgtEl>
                                        <p:attrNameLst>
                                          <p:attrName>style.visibility</p:attrName>
                                        </p:attrNameLst>
                                      </p:cBhvr>
                                      <p:to>
                                        <p:strVal val="visible"/>
                                      </p:to>
                                    </p:set>
                                    <p:anim calcmode="lin" valueType="num">
                                      <p:cBhvr additive="base">
                                        <p:cTn id="64" dur="500"/>
                                        <p:tgtEl>
                                          <p:spTgt spid="57"/>
                                        </p:tgtEl>
                                        <p:attrNameLst>
                                          <p:attrName>ppt_y</p:attrName>
                                        </p:attrNameLst>
                                      </p:cBhvr>
                                      <p:tavLst>
                                        <p:tav tm="0">
                                          <p:val>
                                            <p:strVal val="#ppt_y-#ppt_h*1.125000"/>
                                          </p:val>
                                        </p:tav>
                                        <p:tav tm="100000">
                                          <p:val>
                                            <p:strVal val="#ppt_y"/>
                                          </p:val>
                                        </p:tav>
                                      </p:tavLst>
                                    </p:anim>
                                    <p:animEffect transition="in" filter="wipe(down)">
                                      <p:cBhvr>
                                        <p:cTn id="65" dur="500"/>
                                        <p:tgtEl>
                                          <p:spTgt spid="57"/>
                                        </p:tgtEl>
                                      </p:cBhvr>
                                    </p:animEffect>
                                  </p:childTnLst>
                                </p:cTn>
                              </p:par>
                              <p:par>
                                <p:cTn id="66" presetID="12" presetClass="entr" presetSubtype="1" fill="hold" grpId="0" nodeType="withEffect">
                                  <p:stCondLst>
                                    <p:cond delay="500"/>
                                  </p:stCondLst>
                                  <p:childTnLst>
                                    <p:set>
                                      <p:cBhvr>
                                        <p:cTn id="67" dur="1" fill="hold">
                                          <p:stCondLst>
                                            <p:cond delay="0"/>
                                          </p:stCondLst>
                                        </p:cTn>
                                        <p:tgtEl>
                                          <p:spTgt spid="58"/>
                                        </p:tgtEl>
                                        <p:attrNameLst>
                                          <p:attrName>style.visibility</p:attrName>
                                        </p:attrNameLst>
                                      </p:cBhvr>
                                      <p:to>
                                        <p:strVal val="visible"/>
                                      </p:to>
                                    </p:set>
                                    <p:anim calcmode="lin" valueType="num">
                                      <p:cBhvr additive="base">
                                        <p:cTn id="68" dur="500"/>
                                        <p:tgtEl>
                                          <p:spTgt spid="58"/>
                                        </p:tgtEl>
                                        <p:attrNameLst>
                                          <p:attrName>ppt_y</p:attrName>
                                        </p:attrNameLst>
                                      </p:cBhvr>
                                      <p:tavLst>
                                        <p:tav tm="0">
                                          <p:val>
                                            <p:strVal val="#ppt_y-#ppt_h*1.125000"/>
                                          </p:val>
                                        </p:tav>
                                        <p:tav tm="100000">
                                          <p:val>
                                            <p:strVal val="#ppt_y"/>
                                          </p:val>
                                        </p:tav>
                                      </p:tavLst>
                                    </p:anim>
                                    <p:animEffect transition="in" filter="wipe(down)">
                                      <p:cBhvr>
                                        <p:cTn id="69" dur="500"/>
                                        <p:tgtEl>
                                          <p:spTgt spid="58"/>
                                        </p:tgtEl>
                                      </p:cBhvr>
                                    </p:animEffect>
                                  </p:childTnLst>
                                </p:cTn>
                              </p:par>
                              <p:par>
                                <p:cTn id="70" presetID="12" presetClass="entr" presetSubtype="1" fill="hold" grpId="0" nodeType="withEffect">
                                  <p:stCondLst>
                                    <p:cond delay="700"/>
                                  </p:stCondLst>
                                  <p:childTnLst>
                                    <p:set>
                                      <p:cBhvr>
                                        <p:cTn id="71" dur="1" fill="hold">
                                          <p:stCondLst>
                                            <p:cond delay="0"/>
                                          </p:stCondLst>
                                        </p:cTn>
                                        <p:tgtEl>
                                          <p:spTgt spid="59"/>
                                        </p:tgtEl>
                                        <p:attrNameLst>
                                          <p:attrName>style.visibility</p:attrName>
                                        </p:attrNameLst>
                                      </p:cBhvr>
                                      <p:to>
                                        <p:strVal val="visible"/>
                                      </p:to>
                                    </p:set>
                                    <p:anim calcmode="lin" valueType="num">
                                      <p:cBhvr additive="base">
                                        <p:cTn id="72" dur="500"/>
                                        <p:tgtEl>
                                          <p:spTgt spid="59"/>
                                        </p:tgtEl>
                                        <p:attrNameLst>
                                          <p:attrName>ppt_y</p:attrName>
                                        </p:attrNameLst>
                                      </p:cBhvr>
                                      <p:tavLst>
                                        <p:tav tm="0">
                                          <p:val>
                                            <p:strVal val="#ppt_y-#ppt_h*1.125000"/>
                                          </p:val>
                                        </p:tav>
                                        <p:tav tm="100000">
                                          <p:val>
                                            <p:strVal val="#ppt_y"/>
                                          </p:val>
                                        </p:tav>
                                      </p:tavLst>
                                    </p:anim>
                                    <p:animEffect transition="in" filter="wipe(down)">
                                      <p:cBhvr>
                                        <p:cTn id="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55" grpId="0"/>
      <p:bldP spid="57" grpId="0"/>
      <p:bldP spid="58" grpId="0"/>
      <p:bldP spid="59" grpId="0"/>
      <p:bldP spid="60" grpId="0"/>
      <p:bldP spid="61" grpId="0"/>
      <p:bldP spid="62"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79326" y="334083"/>
            <a:ext cx="2262158" cy="507835"/>
          </a:xfrm>
        </p:spPr>
        <p:txBody>
          <a:bodyPr/>
          <a:lstStyle/>
          <a:p>
            <a:pPr algn="l"/>
            <a:r>
              <a:rPr lang="zh-CN" altLang="en-US" dirty="0" smtClean="0">
                <a:latin typeface="+mn-lt"/>
                <a:ea typeface="+mn-ea"/>
                <a:cs typeface="+mn-ea"/>
                <a:sym typeface="+mn-lt"/>
              </a:rPr>
              <a:t>工作进度情况</a:t>
            </a:r>
            <a:endParaRPr lang="zh-CN" altLang="en-US" dirty="0">
              <a:latin typeface="+mn-lt"/>
              <a:ea typeface="+mn-ea"/>
              <a:cs typeface="+mn-ea"/>
              <a:sym typeface="+mn-lt"/>
            </a:endParaRPr>
          </a:p>
        </p:txBody>
      </p:sp>
      <p:sp>
        <p:nvSpPr>
          <p:cNvPr id="48" name="圆角矩形 47"/>
          <p:cNvSpPr/>
          <p:nvPr/>
        </p:nvSpPr>
        <p:spPr>
          <a:xfrm>
            <a:off x="1342192" y="5152947"/>
            <a:ext cx="9506029" cy="1155109"/>
          </a:xfrm>
          <a:prstGeom prst="roundRect">
            <a:avLst>
              <a:gd name="adj" fmla="val 50000"/>
            </a:avLst>
          </a:prstGeom>
          <a:solidFill>
            <a:schemeClr val="bg1">
              <a:lumMod val="95000"/>
            </a:schemeClr>
          </a:solidFill>
          <a:ln w="50800">
            <a:noFill/>
          </a:ln>
          <a:effectLst>
            <a:outerShdw blurRad="127000" dist="50800" dir="2700000" algn="tl" rotWithShape="0">
              <a:schemeClr val="tx1">
                <a:alpha val="2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400">
              <a:solidFill>
                <a:srgbClr val="FFFFFF"/>
              </a:solidFill>
              <a:cs typeface="+mn-ea"/>
              <a:sym typeface="+mn-lt"/>
            </a:endParaRPr>
          </a:p>
        </p:txBody>
      </p:sp>
      <p:grpSp>
        <p:nvGrpSpPr>
          <p:cNvPr id="49" name="组合 48"/>
          <p:cNvGrpSpPr/>
          <p:nvPr/>
        </p:nvGrpSpPr>
        <p:grpSpPr>
          <a:xfrm>
            <a:off x="1353252" y="5150218"/>
            <a:ext cx="1160144" cy="1160563"/>
            <a:chOff x="4240335" y="3008435"/>
            <a:chExt cx="3711332" cy="3711332"/>
          </a:xfrm>
        </p:grpSpPr>
        <p:sp>
          <p:nvSpPr>
            <p:cNvPr id="50" name="椭圆 49"/>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1" name="组合 50"/>
            <p:cNvGrpSpPr/>
            <p:nvPr/>
          </p:nvGrpSpPr>
          <p:grpSpPr>
            <a:xfrm>
              <a:off x="4710170" y="3478272"/>
              <a:ext cx="2771663" cy="2771663"/>
              <a:chOff x="2193192" y="1899418"/>
              <a:chExt cx="2421376" cy="2421376"/>
            </a:xfrm>
            <a:effectLst/>
          </p:grpSpPr>
          <p:sp>
            <p:nvSpPr>
              <p:cNvPr id="52" name="椭圆 51"/>
              <p:cNvSpPr/>
              <p:nvPr/>
            </p:nvSpPr>
            <p:spPr>
              <a:xfrm>
                <a:off x="2193192" y="1899418"/>
                <a:ext cx="2421376" cy="2421376"/>
              </a:xfrm>
              <a:prstGeom prst="ellipse">
                <a:avLst/>
              </a:prstGeom>
              <a:solidFill>
                <a:srgbClr val="E94236"/>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sp>
            <p:nvSpPr>
              <p:cNvPr id="53" name="椭圆 52"/>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grpSp>
      <p:sp>
        <p:nvSpPr>
          <p:cNvPr id="54" name="文本框 9"/>
          <p:cNvSpPr txBox="1"/>
          <p:nvPr/>
        </p:nvSpPr>
        <p:spPr bwMode="auto">
          <a:xfrm>
            <a:off x="2513396" y="5407260"/>
            <a:ext cx="8169256" cy="584771"/>
          </a:xfrm>
          <a:prstGeom prst="rect">
            <a:avLst/>
          </a:prstGeom>
          <a:noFill/>
        </p:spPr>
        <p:txBody>
          <a:bodyPr wrap="square" lIns="121917" tIns="60958" rIns="121917" bIns="60958">
            <a:spAutoFit/>
          </a:bodyPr>
          <a:lstStyle/>
          <a:p>
            <a:pPr>
              <a:lnSpc>
                <a:spcPct val="125000"/>
              </a:lnSpc>
            </a:pPr>
            <a:r>
              <a:rPr lang="zh-CN" altLang="en-US" sz="1200" dirty="0">
                <a:solidFill>
                  <a:srgbClr val="000000"/>
                </a:solidFill>
                <a:latin typeface="+mn-lt"/>
                <a:ea typeface="+mn-ea"/>
                <a:cs typeface="+mn-ea"/>
                <a:sym typeface="+mn-lt"/>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1200" dirty="0">
              <a:solidFill>
                <a:srgbClr val="000000"/>
              </a:solidFill>
              <a:latin typeface="+mn-lt"/>
              <a:ea typeface="+mn-ea"/>
              <a:cs typeface="+mn-ea"/>
              <a:sym typeface="+mn-lt"/>
            </a:endParaRPr>
          </a:p>
        </p:txBody>
      </p:sp>
      <p:grpSp>
        <p:nvGrpSpPr>
          <p:cNvPr id="55" name="组合 54"/>
          <p:cNvGrpSpPr/>
          <p:nvPr/>
        </p:nvGrpSpPr>
        <p:grpSpPr>
          <a:xfrm>
            <a:off x="1791460" y="5532630"/>
            <a:ext cx="286547" cy="386392"/>
            <a:chOff x="3722033" y="3714538"/>
            <a:chExt cx="500321" cy="674410"/>
          </a:xfrm>
          <a:solidFill>
            <a:srgbClr val="C00000"/>
          </a:solidFill>
        </p:grpSpPr>
        <p:sp>
          <p:nvSpPr>
            <p:cNvPr id="56"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latin typeface="+mn-lt"/>
                <a:ea typeface="+mn-ea"/>
                <a:cs typeface="+mn-ea"/>
                <a:sym typeface="+mn-lt"/>
              </a:endParaRPr>
            </a:p>
          </p:txBody>
        </p:sp>
        <p:sp>
          <p:nvSpPr>
            <p:cNvPr id="57"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latin typeface="+mn-lt"/>
                <a:ea typeface="+mn-ea"/>
                <a:cs typeface="+mn-ea"/>
                <a:sym typeface="+mn-lt"/>
              </a:endParaRPr>
            </a:p>
          </p:txBody>
        </p:sp>
        <p:sp>
          <p:nvSpPr>
            <p:cNvPr id="58"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latin typeface="+mn-lt"/>
                <a:ea typeface="+mn-ea"/>
                <a:cs typeface="+mn-ea"/>
                <a:sym typeface="+mn-lt"/>
              </a:endParaRPr>
            </a:p>
          </p:txBody>
        </p:sp>
      </p:grpSp>
      <p:graphicFrame>
        <p:nvGraphicFramePr>
          <p:cNvPr id="59" name="图表 58"/>
          <p:cNvGraphicFramePr/>
          <p:nvPr/>
        </p:nvGraphicFramePr>
        <p:xfrm>
          <a:off x="2071392" y="1562486"/>
          <a:ext cx="8047631" cy="3418202"/>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组合 14"/>
          <p:cNvGrpSpPr/>
          <p:nvPr/>
        </p:nvGrpSpPr>
        <p:grpSpPr>
          <a:xfrm>
            <a:off x="709536" y="225152"/>
            <a:ext cx="705150" cy="704208"/>
            <a:chOff x="730802" y="225152"/>
            <a:chExt cx="705150" cy="704208"/>
          </a:xfrm>
        </p:grpSpPr>
        <p:grpSp>
          <p:nvGrpSpPr>
            <p:cNvPr id="16" name="组合 15"/>
            <p:cNvGrpSpPr/>
            <p:nvPr/>
          </p:nvGrpSpPr>
          <p:grpSpPr>
            <a:xfrm>
              <a:off x="730802" y="225152"/>
              <a:ext cx="705150" cy="704208"/>
              <a:chOff x="2187816" y="1972391"/>
              <a:chExt cx="849600" cy="848465"/>
            </a:xfrm>
          </p:grpSpPr>
          <p:sp>
            <p:nvSpPr>
              <p:cNvPr id="18" name="圆角矩形 2"/>
              <p:cNvSpPr/>
              <p:nvPr/>
            </p:nvSpPr>
            <p:spPr>
              <a:xfrm>
                <a:off x="2187816" y="1972391"/>
                <a:ext cx="849600" cy="84846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cs typeface="+mn-ea"/>
                  <a:sym typeface="+mn-lt"/>
                </a:endParaRPr>
              </a:p>
            </p:txBody>
          </p:sp>
          <p:sp>
            <p:nvSpPr>
              <p:cNvPr id="19" name="椭圆 18"/>
              <p:cNvSpPr/>
              <p:nvPr/>
            </p:nvSpPr>
            <p:spPr>
              <a:xfrm>
                <a:off x="2253741" y="2037748"/>
                <a:ext cx="717750" cy="7177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ffectLst>
                    <a:outerShdw blurRad="38100" dist="38100" dir="2700000" algn="tl">
                      <a:srgbClr val="000000">
                        <a:alpha val="43137"/>
                      </a:srgbClr>
                    </a:outerShdw>
                  </a:effectLst>
                  <a:cs typeface="+mn-ea"/>
                  <a:sym typeface="+mn-lt"/>
                </a:endParaRPr>
              </a:p>
            </p:txBody>
          </p:sp>
        </p:grpSp>
        <p:sp>
          <p:nvSpPr>
            <p:cNvPr id="17" name="矩形 16"/>
            <p:cNvSpPr/>
            <p:nvPr/>
          </p:nvSpPr>
          <p:spPr>
            <a:xfrm>
              <a:off x="892458" y="358230"/>
              <a:ext cx="381836" cy="477054"/>
            </a:xfrm>
            <a:prstGeom prst="rect">
              <a:avLst/>
            </a:prstGeom>
          </p:spPr>
          <p:txBody>
            <a:bodyPr wrap="none">
              <a:spAutoFit/>
            </a:bodyPr>
            <a:lstStyle/>
            <a:p>
              <a:pPr algn="ctr"/>
              <a:r>
                <a:rPr lang="en-US" altLang="zh-CN" sz="2500" b="1" dirty="0" smtClean="0">
                  <a:solidFill>
                    <a:prstClr val="white"/>
                  </a:solidFill>
                  <a:effectLst>
                    <a:outerShdw blurRad="38100" dist="38100" dir="2700000" algn="tl">
                      <a:srgbClr val="000000">
                        <a:alpha val="43137"/>
                      </a:srgbClr>
                    </a:outerShdw>
                  </a:effectLst>
                  <a:latin typeface="+mn-lt"/>
                  <a:ea typeface="+mn-ea"/>
                  <a:cs typeface="+mn-ea"/>
                  <a:sym typeface="+mn-lt"/>
                </a:rPr>
                <a:t>1</a:t>
              </a:r>
              <a:endParaRPr lang="en-US" altLang="zh-CN" sz="2500" b="1" dirty="0">
                <a:solidFill>
                  <a:prstClr val="white"/>
                </a:solidFill>
                <a:effectLst>
                  <a:outerShdw blurRad="38100" dist="38100" dir="2700000" algn="tl">
                    <a:srgbClr val="000000">
                      <a:alpha val="43137"/>
                    </a:srgbClr>
                  </a:outerShdw>
                </a:effectLst>
                <a:latin typeface="+mn-lt"/>
                <a:ea typeface="+mn-ea"/>
                <a:cs typeface="+mn-ea"/>
                <a:sym typeface="+mn-lt"/>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
                                            <p:graphicEl>
                                              <a:chart seriesIdx="-3" categoryIdx="-3" bldStep="gridLegend"/>
                                            </p:graphicEl>
                                          </p:spTgt>
                                        </p:tgtEl>
                                        <p:attrNameLst>
                                          <p:attrName>style.visibility</p:attrName>
                                        </p:attrNameLst>
                                      </p:cBhvr>
                                      <p:to>
                                        <p:strVal val="visible"/>
                                      </p:to>
                                    </p:set>
                                    <p:animEffect transition="in" filter="wipe(up)">
                                      <p:cBhvr>
                                        <p:cTn id="7" dur="500"/>
                                        <p:tgtEl>
                                          <p:spTgt spid="59">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
                                            <p:graphicEl>
                                              <a:chart seriesIdx="0" categoryIdx="0" bldStep="ptInSeries"/>
                                            </p:graphicEl>
                                          </p:spTgt>
                                        </p:tgtEl>
                                        <p:attrNameLst>
                                          <p:attrName>style.visibility</p:attrName>
                                        </p:attrNameLst>
                                      </p:cBhvr>
                                      <p:to>
                                        <p:strVal val="visible"/>
                                      </p:to>
                                    </p:set>
                                    <p:animEffect transition="in" filter="wipe(left)">
                                      <p:cBhvr>
                                        <p:cTn id="11" dur="500"/>
                                        <p:tgtEl>
                                          <p:spTgt spid="59">
                                            <p:graphicEl>
                                              <a:chart seriesIdx="0" categoryIdx="0" bldStep="ptIn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9">
                                            <p:graphicEl>
                                              <a:chart seriesIdx="0" categoryIdx="1" bldStep="ptInSeries"/>
                                            </p:graphicEl>
                                          </p:spTgt>
                                        </p:tgtEl>
                                        <p:attrNameLst>
                                          <p:attrName>style.visibility</p:attrName>
                                        </p:attrNameLst>
                                      </p:cBhvr>
                                      <p:to>
                                        <p:strVal val="visible"/>
                                      </p:to>
                                    </p:set>
                                    <p:animEffect transition="in" filter="wipe(left)">
                                      <p:cBhvr>
                                        <p:cTn id="15" dur="500"/>
                                        <p:tgtEl>
                                          <p:spTgt spid="59">
                                            <p:graphicEl>
                                              <a:chart seriesIdx="0" categoryIdx="1" bldStep="ptIn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9">
                                            <p:graphicEl>
                                              <a:chart seriesIdx="0" categoryIdx="2" bldStep="ptInSeries"/>
                                            </p:graphicEl>
                                          </p:spTgt>
                                        </p:tgtEl>
                                        <p:attrNameLst>
                                          <p:attrName>style.visibility</p:attrName>
                                        </p:attrNameLst>
                                      </p:cBhvr>
                                      <p:to>
                                        <p:strVal val="visible"/>
                                      </p:to>
                                    </p:set>
                                    <p:animEffect transition="in" filter="wipe(left)">
                                      <p:cBhvr>
                                        <p:cTn id="19" dur="500"/>
                                        <p:tgtEl>
                                          <p:spTgt spid="59">
                                            <p:graphicEl>
                                              <a:chart seriesIdx="0" categoryIdx="2" bldStep="ptIn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9">
                                            <p:graphicEl>
                                              <a:chart seriesIdx="0" categoryIdx="3" bldStep="ptInSeries"/>
                                            </p:graphicEl>
                                          </p:spTgt>
                                        </p:tgtEl>
                                        <p:attrNameLst>
                                          <p:attrName>style.visibility</p:attrName>
                                        </p:attrNameLst>
                                      </p:cBhvr>
                                      <p:to>
                                        <p:strVal val="visible"/>
                                      </p:to>
                                    </p:set>
                                    <p:animEffect transition="in" filter="wipe(left)">
                                      <p:cBhvr>
                                        <p:cTn id="23" dur="500"/>
                                        <p:tgtEl>
                                          <p:spTgt spid="59">
                                            <p:graphicEl>
                                              <a:chart seriesIdx="0" categoryIdx="3" bldStep="ptIn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9">
                                            <p:graphicEl>
                                              <a:chart seriesIdx="0" categoryIdx="4" bldStep="ptInSeries"/>
                                            </p:graphicEl>
                                          </p:spTgt>
                                        </p:tgtEl>
                                        <p:attrNameLst>
                                          <p:attrName>style.visibility</p:attrName>
                                        </p:attrNameLst>
                                      </p:cBhvr>
                                      <p:to>
                                        <p:strVal val="visible"/>
                                      </p:to>
                                    </p:set>
                                    <p:animEffect transition="in" filter="wipe(left)">
                                      <p:cBhvr>
                                        <p:cTn id="27" dur="500"/>
                                        <p:tgtEl>
                                          <p:spTgt spid="59">
                                            <p:graphicEl>
                                              <a:chart seriesIdx="0" categoryIdx="4" bldStep="ptIn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9">
                                            <p:graphicEl>
                                              <a:chart seriesIdx="1" categoryIdx="0" bldStep="ptInSeries"/>
                                            </p:graphicEl>
                                          </p:spTgt>
                                        </p:tgtEl>
                                        <p:attrNameLst>
                                          <p:attrName>style.visibility</p:attrName>
                                        </p:attrNameLst>
                                      </p:cBhvr>
                                      <p:to>
                                        <p:strVal val="visible"/>
                                      </p:to>
                                    </p:set>
                                    <p:animEffect transition="in" filter="wipe(left)">
                                      <p:cBhvr>
                                        <p:cTn id="31" dur="500"/>
                                        <p:tgtEl>
                                          <p:spTgt spid="59">
                                            <p:graphicEl>
                                              <a:chart seriesIdx="1" categoryIdx="0" bldStep="ptInSeries"/>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9">
                                            <p:graphicEl>
                                              <a:chart seriesIdx="1" categoryIdx="1" bldStep="ptInSeries"/>
                                            </p:graphicEl>
                                          </p:spTgt>
                                        </p:tgtEl>
                                        <p:attrNameLst>
                                          <p:attrName>style.visibility</p:attrName>
                                        </p:attrNameLst>
                                      </p:cBhvr>
                                      <p:to>
                                        <p:strVal val="visible"/>
                                      </p:to>
                                    </p:set>
                                    <p:animEffect transition="in" filter="wipe(left)">
                                      <p:cBhvr>
                                        <p:cTn id="35" dur="500"/>
                                        <p:tgtEl>
                                          <p:spTgt spid="59">
                                            <p:graphicEl>
                                              <a:chart seriesIdx="1" categoryIdx="1" bldStep="ptInSeries"/>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9">
                                            <p:graphicEl>
                                              <a:chart seriesIdx="1" categoryIdx="2" bldStep="ptInSeries"/>
                                            </p:graphicEl>
                                          </p:spTgt>
                                        </p:tgtEl>
                                        <p:attrNameLst>
                                          <p:attrName>style.visibility</p:attrName>
                                        </p:attrNameLst>
                                      </p:cBhvr>
                                      <p:to>
                                        <p:strVal val="visible"/>
                                      </p:to>
                                    </p:set>
                                    <p:animEffect transition="in" filter="wipe(left)">
                                      <p:cBhvr>
                                        <p:cTn id="39" dur="500"/>
                                        <p:tgtEl>
                                          <p:spTgt spid="59">
                                            <p:graphicEl>
                                              <a:chart seriesIdx="1" categoryIdx="2" bldStep="ptInSeries"/>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9">
                                            <p:graphicEl>
                                              <a:chart seriesIdx="1" categoryIdx="3" bldStep="ptInSeries"/>
                                            </p:graphicEl>
                                          </p:spTgt>
                                        </p:tgtEl>
                                        <p:attrNameLst>
                                          <p:attrName>style.visibility</p:attrName>
                                        </p:attrNameLst>
                                      </p:cBhvr>
                                      <p:to>
                                        <p:strVal val="visible"/>
                                      </p:to>
                                    </p:set>
                                    <p:animEffect transition="in" filter="wipe(left)">
                                      <p:cBhvr>
                                        <p:cTn id="43" dur="500"/>
                                        <p:tgtEl>
                                          <p:spTgt spid="59">
                                            <p:graphicEl>
                                              <a:chart seriesIdx="1" categoryIdx="3" bldStep="ptInSeries"/>
                                            </p:graphic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9">
                                            <p:graphicEl>
                                              <a:chart seriesIdx="1" categoryIdx="4" bldStep="ptInSeries"/>
                                            </p:graphicEl>
                                          </p:spTgt>
                                        </p:tgtEl>
                                        <p:attrNameLst>
                                          <p:attrName>style.visibility</p:attrName>
                                        </p:attrNameLst>
                                      </p:cBhvr>
                                      <p:to>
                                        <p:strVal val="visible"/>
                                      </p:to>
                                    </p:set>
                                    <p:animEffect transition="in" filter="wipe(left)">
                                      <p:cBhvr>
                                        <p:cTn id="47" dur="500"/>
                                        <p:tgtEl>
                                          <p:spTgt spid="59">
                                            <p:graphicEl>
                                              <a:chart seriesIdx="1" categoryIdx="4" bldStep="ptInSeries"/>
                                            </p:graphicEl>
                                          </p:spTgt>
                                        </p:tgtEl>
                                      </p:cBhvr>
                                    </p:animEffect>
                                  </p:childTnLst>
                                </p:cTn>
                              </p:par>
                            </p:childTnLst>
                          </p:cTn>
                        </p:par>
                        <p:par>
                          <p:cTn id="48" fill="hold">
                            <p:stCondLst>
                              <p:cond delay="5500"/>
                            </p:stCondLst>
                            <p:childTnLst>
                              <p:par>
                                <p:cTn id="49" presetID="37"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anim calcmode="lin" valueType="num">
                                      <p:cBhvr>
                                        <p:cTn id="52" dur="1000" fill="hold"/>
                                        <p:tgtEl>
                                          <p:spTgt spid="48"/>
                                        </p:tgtEl>
                                        <p:attrNameLst>
                                          <p:attrName>ppt_x</p:attrName>
                                        </p:attrNameLst>
                                      </p:cBhvr>
                                      <p:tavLst>
                                        <p:tav tm="0">
                                          <p:val>
                                            <p:strVal val="#ppt_x"/>
                                          </p:val>
                                        </p:tav>
                                        <p:tav tm="100000">
                                          <p:val>
                                            <p:strVal val="#ppt_x"/>
                                          </p:val>
                                        </p:tav>
                                      </p:tavLst>
                                    </p:anim>
                                    <p:anim calcmode="lin" valueType="num">
                                      <p:cBhvr>
                                        <p:cTn id="53" dur="900" decel="100000" fill="hold"/>
                                        <p:tgtEl>
                                          <p:spTgt spid="4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55" fill="hold">
                            <p:stCondLst>
                              <p:cond delay="6500"/>
                            </p:stCondLst>
                            <p:childTnLst>
                              <p:par>
                                <p:cTn id="56" presetID="21" presetClass="entr" presetSubtype="1" fill="hold"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heel(1)">
                                      <p:cBhvr>
                                        <p:cTn id="58" dur="500"/>
                                        <p:tgtEl>
                                          <p:spTgt spid="49"/>
                                        </p:tgtEl>
                                      </p:cBhvr>
                                    </p:animEffect>
                                  </p:childTnLst>
                                </p:cTn>
                              </p:par>
                            </p:childTnLst>
                          </p:cTn>
                        </p:par>
                        <p:par>
                          <p:cTn id="59" fill="hold">
                            <p:stCondLst>
                              <p:cond delay="7000"/>
                            </p:stCondLst>
                            <p:childTnLst>
                              <p:par>
                                <p:cTn id="60" presetID="45" presetClass="entr" presetSubtype="0"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anim calcmode="lin" valueType="num">
                                      <p:cBhvr>
                                        <p:cTn id="63" dur="500" fill="hold"/>
                                        <p:tgtEl>
                                          <p:spTgt spid="55"/>
                                        </p:tgtEl>
                                        <p:attrNameLst>
                                          <p:attrName>ppt_w</p:attrName>
                                        </p:attrNameLst>
                                      </p:cBhvr>
                                      <p:tavLst>
                                        <p:tav tm="0" fmla="#ppt_w*sin(2.5*pi*$)">
                                          <p:val>
                                            <p:fltVal val="0"/>
                                          </p:val>
                                        </p:tav>
                                        <p:tav tm="100000">
                                          <p:val>
                                            <p:fltVal val="1"/>
                                          </p:val>
                                        </p:tav>
                                      </p:tavLst>
                                    </p:anim>
                                    <p:anim calcmode="lin" valueType="num">
                                      <p:cBhvr>
                                        <p:cTn id="64" dur="500" fill="hold"/>
                                        <p:tgtEl>
                                          <p:spTgt spid="55"/>
                                        </p:tgtEl>
                                        <p:attrNameLst>
                                          <p:attrName>ppt_h</p:attrName>
                                        </p:attrNameLst>
                                      </p:cBhvr>
                                      <p:tavLst>
                                        <p:tav tm="0">
                                          <p:val>
                                            <p:strVal val="#ppt_h"/>
                                          </p:val>
                                        </p:tav>
                                        <p:tav tm="100000">
                                          <p:val>
                                            <p:strVal val="#ppt_h"/>
                                          </p:val>
                                        </p:tav>
                                      </p:tavLst>
                                    </p:anim>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left)">
                                      <p:cBhvr>
                                        <p:cTn id="6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4" grpId="0"/>
      <p:bldGraphic spid="59" grpId="0" uiExpand="1">
        <p:bldSub>
          <a:bldChart bld="seriesEl"/>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ULTRA_SCORM_COURSE_ID" val="19D12169-10B6-4984-8CE8-8968B0B22BA0"/>
  <p:tag name="ISPRING_SCORM_RATE_SLIDES" val="1"/>
  <p:tag name="ISPRING_SCORM_RATE_QUIZZES" val="0"/>
  <p:tag name="ISPRING_SCORM_PASSING_SCORE" val="100.0000000000"/>
  <p:tag name="ISPRINGONLINEFOLDERID" val="0"/>
  <p:tag name="ISPRINGONLINEFOLDERPATH" val="Content List"/>
  <p:tag name="ISPRINGCLOUDFOLDERID" val="0"/>
  <p:tag name="ISPRINGCLOUDFOLDERPATH" val="Content List"/>
  <p:tag name="ISPRING_SCORM_ENDPOINT" val="&lt;endpoint&gt;&lt;enable&gt;0&lt;/enable&gt;&lt;lrs&gt;http://&lt;/lrs&gt;&lt;auth&gt;0&lt;/auth&gt;&lt;login&gt;&lt;/login&gt;&lt;password&gt;&lt;/password&gt;&lt;key&gt;&lt;/key&gt;&lt;name&gt;&lt;/name&gt;&lt;email&gt;&lt;/email&gt;&lt;/endpoint&gt;&#10;"/>
  <p:tag name="ISPRING_PRESENTATION_TITLE" val="尼"/>
  <p:tag name="ISPRING_RESOURCE_PATHS_HASH_PRESENTER" val="a2afbd3eec48e32172abb7553603898f43ee2eb"/>
</p:tagLst>
</file>

<file path=ppt/theme/theme1.xml><?xml version="1.0" encoding="utf-8"?>
<a:theme xmlns:a="http://schemas.openxmlformats.org/drawingml/2006/main" name=" www.2ppt.com">
  <a:themeElements>
    <a:clrScheme name="自定义 22">
      <a:dk1>
        <a:sysClr val="windowText" lastClr="000000"/>
      </a:dk1>
      <a:lt1>
        <a:sysClr val="window" lastClr="FFFFFF"/>
      </a:lt1>
      <a:dk2>
        <a:srgbClr val="7F7F7F"/>
      </a:dk2>
      <a:lt2>
        <a:srgbClr val="7F7F7F"/>
      </a:lt2>
      <a:accent1>
        <a:srgbClr val="0070C0"/>
      </a:accent1>
      <a:accent2>
        <a:srgbClr val="00B0F0"/>
      </a:accent2>
      <a:accent3>
        <a:srgbClr val="0070C0"/>
      </a:accent3>
      <a:accent4>
        <a:srgbClr val="00B0F0"/>
      </a:accent4>
      <a:accent5>
        <a:srgbClr val="0070C0"/>
      </a:accent5>
      <a:accent6>
        <a:srgbClr val="00B0F0"/>
      </a:accent6>
      <a:hlink>
        <a:srgbClr val="FFFFFF"/>
      </a:hlink>
      <a:folHlink>
        <a:srgbClr val="FFFFFF"/>
      </a:folHlink>
    </a:clrScheme>
    <a:fontScheme name="25og2jj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3419</Words>
  <Application>Microsoft Office PowerPoint</Application>
  <PresentationFormat>自定义</PresentationFormat>
  <Paragraphs>525</Paragraphs>
  <Slides>39</Slides>
  <Notes>39</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39</vt:i4>
      </vt:variant>
    </vt:vector>
  </HeadingPairs>
  <TitlesOfParts>
    <vt:vector size="46" baseType="lpstr">
      <vt:lpstr>方正正黑简体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2020工作回顾</vt:lpstr>
      <vt:lpstr>2020工作概述</vt:lpstr>
      <vt:lpstr>我们的工作团队</vt:lpstr>
      <vt:lpstr>我们的核心成员</vt:lpstr>
      <vt:lpstr>工作进度情况</vt:lpstr>
      <vt:lpstr>与去年相比</vt:lpstr>
      <vt:lpstr>PowerPoint 演示文稿</vt:lpstr>
      <vt:lpstr>工作完成概述</vt:lpstr>
      <vt:lpstr>重点任务完成</vt:lpstr>
      <vt:lpstr>工作完成阶段</vt:lpstr>
      <vt:lpstr>工作完成比例</vt:lpstr>
      <vt:lpstr>月计划完成</vt:lpstr>
      <vt:lpstr>完成项目展示</vt:lpstr>
      <vt:lpstr>完成项目展示</vt:lpstr>
      <vt:lpstr>工作完成月度</vt:lpstr>
      <vt:lpstr>PowerPoint 演示文稿</vt:lpstr>
      <vt:lpstr>重点项目分析</vt:lpstr>
      <vt:lpstr>工作执行过程</vt:lpstr>
      <vt:lpstr>工作存在问题</vt:lpstr>
      <vt:lpstr>工作解决方法</vt:lpstr>
      <vt:lpstr>项目成果展示</vt:lpstr>
      <vt:lpstr>年度收益增长</vt:lpstr>
      <vt:lpstr>PowerPoint 演示文稿</vt:lpstr>
      <vt:lpstr>工作努力方向</vt:lpstr>
      <vt:lpstr>工作效率提高</vt:lpstr>
      <vt:lpstr>团队努力方向</vt:lpstr>
      <vt:lpstr>扩展市场策略</vt:lpstr>
      <vt:lpstr>五年发展规划</vt:lpstr>
      <vt:lpstr>PowerPoint 演示文稿</vt:lpstr>
      <vt:lpstr>营业额提升方法</vt:lpstr>
      <vt:lpstr>管理提升方针</vt:lpstr>
      <vt:lpstr>团队扩大计划</vt:lpstr>
      <vt:lpstr>利益最大化</vt:lpstr>
      <vt:lpstr>2021努力方向</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2022-03-17T03:46:27Z</dcterms:created>
  <dcterms:modified xsi:type="dcterms:W3CDTF">2023-01-10T07:23:32Z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0D05E6691742487B9623A72B0F2718DA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