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1" r:id="rId17"/>
    <p:sldId id="270" r:id="rId18"/>
    <p:sldId id="273" r:id="rId19"/>
    <p:sldId id="272" r:id="rId20"/>
    <p:sldId id="274" r:id="rId21"/>
    <p:sldId id="276" r:id="rId22"/>
    <p:sldId id="275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E25"/>
    <a:srgbClr val="FFEABF"/>
    <a:srgbClr val="F5A452"/>
    <a:srgbClr val="FFC480"/>
    <a:srgbClr val="9C1A1E"/>
    <a:srgbClr val="A41D23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0" autoAdjust="0"/>
    <p:restoredTop sz="94027" autoAdjust="0"/>
  </p:normalViewPr>
  <p:slideViewPr>
    <p:cSldViewPr showGuides="1">
      <p:cViewPr>
        <p:scale>
          <a:sx n="66" d="100"/>
          <a:sy n="66" d="100"/>
        </p:scale>
        <p:origin x="-2442" y="-9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03AB-BD83-43AB-8960-9E759721BE3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D78B-E532-4F0B-9837-34A949F85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03AB-BD83-43AB-8960-9E759721BE3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D78B-E532-4F0B-9837-34A949F85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03AB-BD83-43AB-8960-9E759721BE3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D78B-E532-4F0B-9837-34A949F85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03AB-BD83-43AB-8960-9E759721BE3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D78B-E532-4F0B-9837-34A949F85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03AB-BD83-43AB-8960-9E759721BE3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D78B-E532-4F0B-9837-34A949F85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03AB-BD83-43AB-8960-9E759721BE3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D78B-E532-4F0B-9837-34A949F85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03AB-BD83-43AB-8960-9E759721BE3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D78B-E532-4F0B-9837-34A949F85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03AB-BD83-43AB-8960-9E759721BE3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D78B-E532-4F0B-9837-34A949F85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03AB-BD83-43AB-8960-9E759721BE3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D78B-E532-4F0B-9837-34A949F851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616280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03AB-BD83-43AB-8960-9E759721BE3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D78B-E532-4F0B-9837-34A949F85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03AB-BD83-43AB-8960-9E759721BE3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D78B-E532-4F0B-9837-34A949F85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03AB-BD83-43AB-8960-9E759721BE3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D78B-E532-4F0B-9837-34A949F85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403AB-BD83-43AB-8960-9E759721BE3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9D78B-E532-4F0B-9837-34A949F85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2.png"/><Relationship Id="rId7" Type="http://schemas.openxmlformats.org/officeDocument/2006/relationships/image" Target="../media/image1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emf"/><Relationship Id="rId5" Type="http://schemas.openxmlformats.org/officeDocument/2006/relationships/image" Target="../media/image24.emf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2708920"/>
            <a:ext cx="4079776" cy="3767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631504" y="1196752"/>
            <a:ext cx="1800200" cy="7920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44" y="4739622"/>
            <a:ext cx="4162711" cy="10801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996832" y="1444071"/>
            <a:ext cx="6198336" cy="3148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1" y="0"/>
            <a:ext cx="1532621" cy="13352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5360" y="260648"/>
            <a:ext cx="4896544" cy="842377"/>
            <a:chOff x="479376" y="548680"/>
            <a:chExt cx="4896544" cy="842377"/>
          </a:xfrm>
        </p:grpSpPr>
        <p:sp>
          <p:nvSpPr>
            <p:cNvPr id="6" name="文本框 5"/>
            <p:cNvSpPr txBox="1"/>
            <p:nvPr/>
          </p:nvSpPr>
          <p:spPr>
            <a:xfrm>
              <a:off x="479376" y="548680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项目开工计划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9376" y="1114058"/>
              <a:ext cx="48965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06879" y="5238620"/>
            <a:ext cx="3411894" cy="16193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048674" y="1484784"/>
            <a:ext cx="5729020" cy="57290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015880" y="1702600"/>
            <a:ext cx="6048672" cy="1041723"/>
            <a:chOff x="1058779" y="1716097"/>
            <a:chExt cx="6048672" cy="1041723"/>
          </a:xfrm>
        </p:grpSpPr>
        <p:sp>
          <p:nvSpPr>
            <p:cNvPr id="12" name="文本框 11"/>
            <p:cNvSpPr txBox="1"/>
            <p:nvPr/>
          </p:nvSpPr>
          <p:spPr>
            <a:xfrm>
              <a:off x="1058779" y="1716097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82625" y="2203822"/>
              <a:ext cx="60248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单击此处添加标题内容，内容要与标题相符。单击此处添加标题内容，内容要与标题相符。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15880" y="3196853"/>
            <a:ext cx="6048672" cy="1041723"/>
            <a:chOff x="1058779" y="1716097"/>
            <a:chExt cx="6048672" cy="1041723"/>
          </a:xfrm>
        </p:grpSpPr>
        <p:sp>
          <p:nvSpPr>
            <p:cNvPr id="16" name="文本框 15"/>
            <p:cNvSpPr txBox="1"/>
            <p:nvPr/>
          </p:nvSpPr>
          <p:spPr>
            <a:xfrm>
              <a:off x="1058779" y="1716097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82625" y="2203822"/>
              <a:ext cx="60248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单击此处添加标题内容，内容要与标题相符。单击此处添加标题内容，内容要与标题相符。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15880" y="4691106"/>
            <a:ext cx="6048672" cy="1041723"/>
            <a:chOff x="1058779" y="1716097"/>
            <a:chExt cx="6048672" cy="1041723"/>
          </a:xfrm>
        </p:grpSpPr>
        <p:sp>
          <p:nvSpPr>
            <p:cNvPr id="19" name="文本框 18"/>
            <p:cNvSpPr txBox="1"/>
            <p:nvPr/>
          </p:nvSpPr>
          <p:spPr>
            <a:xfrm>
              <a:off x="1058779" y="1716097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82625" y="2203822"/>
              <a:ext cx="60248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单击此处添加标题内容，内容要与标题相符。单击此处添加标题内容，内容要与标题相符。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1" y="0"/>
            <a:ext cx="1532621" cy="13352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5360" y="260648"/>
            <a:ext cx="4896544" cy="842377"/>
            <a:chOff x="479376" y="548680"/>
            <a:chExt cx="4896544" cy="842377"/>
          </a:xfrm>
        </p:grpSpPr>
        <p:sp>
          <p:nvSpPr>
            <p:cNvPr id="6" name="文本框 5"/>
            <p:cNvSpPr txBox="1"/>
            <p:nvPr/>
          </p:nvSpPr>
          <p:spPr>
            <a:xfrm>
              <a:off x="479376" y="548680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项目开工计划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9376" y="1114058"/>
              <a:ext cx="48965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06879" y="5238620"/>
            <a:ext cx="3411894" cy="16193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3728857"/>
            <a:ext cx="12192000" cy="302853"/>
          </a:xfrm>
          <a:prstGeom prst="rect">
            <a:avLst/>
          </a:prstGeom>
          <a:solidFill>
            <a:srgbClr val="FFEABF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60741" y="2152155"/>
            <a:ext cx="1168400" cy="1887665"/>
            <a:chOff x="1160741" y="1818332"/>
            <a:chExt cx="1168400" cy="1887665"/>
          </a:xfrm>
          <a:gradFill>
            <a:gsLst>
              <a:gs pos="0">
                <a:srgbClr val="F6D271"/>
              </a:gs>
              <a:gs pos="100000">
                <a:srgbClr val="FF3B3B"/>
              </a:gs>
            </a:gsLst>
            <a:lin ang="36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2" name="组合 11"/>
            <p:cNvGrpSpPr/>
            <p:nvPr/>
          </p:nvGrpSpPr>
          <p:grpSpPr>
            <a:xfrm>
              <a:off x="1160741" y="1818332"/>
              <a:ext cx="1168400" cy="1887665"/>
              <a:chOff x="1568760" y="1818332"/>
              <a:chExt cx="1168400" cy="1887665"/>
            </a:xfrm>
            <a:grpFill/>
          </p:grpSpPr>
          <p:sp>
            <p:nvSpPr>
              <p:cNvPr id="16" name="矩形 15"/>
              <p:cNvSpPr/>
              <p:nvPr/>
            </p:nvSpPr>
            <p:spPr>
              <a:xfrm>
                <a:off x="1568760" y="3428998"/>
                <a:ext cx="1168400" cy="27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A91E2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矩形: 圆角 16"/>
              <p:cNvSpPr/>
              <p:nvPr/>
            </p:nvSpPr>
            <p:spPr>
              <a:xfrm>
                <a:off x="1701800" y="1818332"/>
                <a:ext cx="901700" cy="1887665"/>
              </a:xfrm>
              <a:prstGeom prst="roundRect">
                <a:avLst>
                  <a:gd name="adj" fmla="val 110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A91E2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851430" y="1984982"/>
                <a:ext cx="609711" cy="609711"/>
              </a:xfrm>
              <a:prstGeom prst="ellipse">
                <a:avLst/>
              </a:prstGeom>
              <a:solidFill>
                <a:srgbClr val="A91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A91E2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331275" y="1962390"/>
              <a:ext cx="801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558742" y="2824163"/>
              <a:ext cx="372396" cy="360938"/>
            </a:xfrm>
            <a:prstGeom prst="rect">
              <a:avLst/>
            </a:prstGeom>
            <a:grpFill/>
          </p:spPr>
        </p:pic>
      </p:grpSp>
      <p:grpSp>
        <p:nvGrpSpPr>
          <p:cNvPr id="19" name="组合 18"/>
          <p:cNvGrpSpPr/>
          <p:nvPr/>
        </p:nvGrpSpPr>
        <p:grpSpPr>
          <a:xfrm>
            <a:off x="3336270" y="3728857"/>
            <a:ext cx="1168400" cy="1887665"/>
            <a:chOff x="3336270" y="3428998"/>
            <a:chExt cx="1168400" cy="1887665"/>
          </a:xfrm>
          <a:gradFill>
            <a:gsLst>
              <a:gs pos="0">
                <a:srgbClr val="F6D271"/>
              </a:gs>
              <a:gs pos="100000">
                <a:srgbClr val="FF3B3B"/>
              </a:gs>
            </a:gsLst>
            <a:lin ang="36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3336270" y="3428998"/>
              <a:ext cx="1168400" cy="1887665"/>
              <a:chOff x="4197453" y="3428998"/>
              <a:chExt cx="1168400" cy="1887665"/>
            </a:xfrm>
            <a:grpFill/>
          </p:grpSpPr>
          <p:sp>
            <p:nvSpPr>
              <p:cNvPr id="23" name="矩形 22"/>
              <p:cNvSpPr/>
              <p:nvPr/>
            </p:nvSpPr>
            <p:spPr>
              <a:xfrm>
                <a:off x="4197453" y="3428998"/>
                <a:ext cx="1168400" cy="27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A91E2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>
                <a:off x="4330803" y="3428998"/>
                <a:ext cx="901700" cy="1887665"/>
              </a:xfrm>
              <a:prstGeom prst="roundRect">
                <a:avLst>
                  <a:gd name="adj" fmla="val 110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A91E2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476797" y="4499930"/>
                <a:ext cx="609711" cy="609711"/>
              </a:xfrm>
              <a:prstGeom prst="ellipse">
                <a:avLst/>
              </a:prstGeom>
              <a:solidFill>
                <a:srgbClr val="A91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A91E2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3519908" y="4493027"/>
              <a:ext cx="801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39985" y="3912778"/>
              <a:ext cx="405755" cy="436967"/>
            </a:xfrm>
            <a:prstGeom prst="rect">
              <a:avLst/>
            </a:prstGeom>
            <a:grpFill/>
          </p:spPr>
        </p:pic>
      </p:grpSp>
      <p:grpSp>
        <p:nvGrpSpPr>
          <p:cNvPr id="26" name="组合 25"/>
          <p:cNvGrpSpPr/>
          <p:nvPr/>
        </p:nvGrpSpPr>
        <p:grpSpPr>
          <a:xfrm>
            <a:off x="5511799" y="2152155"/>
            <a:ext cx="1168400" cy="1887665"/>
            <a:chOff x="5511799" y="1818332"/>
            <a:chExt cx="1168400" cy="1887665"/>
          </a:xfrm>
          <a:gradFill>
            <a:gsLst>
              <a:gs pos="0">
                <a:srgbClr val="F6D271"/>
              </a:gs>
              <a:gs pos="100000">
                <a:srgbClr val="FF3B3B"/>
              </a:gs>
            </a:gsLst>
            <a:lin ang="36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7" name="组合 26"/>
            <p:cNvGrpSpPr/>
            <p:nvPr/>
          </p:nvGrpSpPr>
          <p:grpSpPr>
            <a:xfrm>
              <a:off x="5511799" y="1818332"/>
              <a:ext cx="1168400" cy="1887665"/>
              <a:chOff x="6826146" y="1818332"/>
              <a:chExt cx="1168400" cy="1887665"/>
            </a:xfrm>
            <a:grpFill/>
          </p:grpSpPr>
          <p:sp>
            <p:nvSpPr>
              <p:cNvPr id="30" name="矩形 29"/>
              <p:cNvSpPr/>
              <p:nvPr/>
            </p:nvSpPr>
            <p:spPr>
              <a:xfrm>
                <a:off x="6826146" y="3428998"/>
                <a:ext cx="1168400" cy="27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A91E2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矩形: 圆角 30"/>
              <p:cNvSpPr/>
              <p:nvPr/>
            </p:nvSpPr>
            <p:spPr>
              <a:xfrm>
                <a:off x="6959496" y="1818332"/>
                <a:ext cx="901700" cy="1887665"/>
              </a:xfrm>
              <a:prstGeom prst="roundRect">
                <a:avLst>
                  <a:gd name="adj" fmla="val 110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A91E2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7105490" y="1984982"/>
                <a:ext cx="609711" cy="609711"/>
              </a:xfrm>
              <a:prstGeom prst="ellipse">
                <a:avLst/>
              </a:prstGeom>
              <a:solidFill>
                <a:srgbClr val="A91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A91E2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5692085" y="1984982"/>
              <a:ext cx="801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5905143" y="2824163"/>
              <a:ext cx="381714" cy="425243"/>
            </a:xfrm>
            <a:prstGeom prst="rect">
              <a:avLst/>
            </a:prstGeom>
            <a:grpFill/>
          </p:spPr>
        </p:pic>
      </p:grpSp>
      <p:grpSp>
        <p:nvGrpSpPr>
          <p:cNvPr id="33" name="组合 32"/>
          <p:cNvGrpSpPr/>
          <p:nvPr/>
        </p:nvGrpSpPr>
        <p:grpSpPr>
          <a:xfrm>
            <a:off x="7688951" y="3728857"/>
            <a:ext cx="1168400" cy="1887667"/>
            <a:chOff x="7687328" y="3428998"/>
            <a:chExt cx="1168400" cy="1887667"/>
          </a:xfrm>
          <a:gradFill>
            <a:gsLst>
              <a:gs pos="0">
                <a:srgbClr val="F6D271"/>
              </a:gs>
              <a:gs pos="100000">
                <a:srgbClr val="FF3B3B"/>
              </a:gs>
            </a:gsLst>
            <a:lin ang="36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4" name="组合 33"/>
            <p:cNvGrpSpPr/>
            <p:nvPr/>
          </p:nvGrpSpPr>
          <p:grpSpPr>
            <a:xfrm>
              <a:off x="7687328" y="3428998"/>
              <a:ext cx="1168400" cy="1887667"/>
              <a:chOff x="9454840" y="3428998"/>
              <a:chExt cx="1168400" cy="1887667"/>
            </a:xfrm>
            <a:grpFill/>
          </p:grpSpPr>
          <p:sp>
            <p:nvSpPr>
              <p:cNvPr id="37" name="矩形 36"/>
              <p:cNvSpPr/>
              <p:nvPr/>
            </p:nvSpPr>
            <p:spPr>
              <a:xfrm>
                <a:off x="9454840" y="3428998"/>
                <a:ext cx="1168400" cy="27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A91E2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矩形: 圆角 37"/>
              <p:cNvSpPr/>
              <p:nvPr/>
            </p:nvSpPr>
            <p:spPr>
              <a:xfrm>
                <a:off x="9588500" y="3429000"/>
                <a:ext cx="901700" cy="1887665"/>
              </a:xfrm>
              <a:prstGeom prst="roundRect">
                <a:avLst>
                  <a:gd name="adj" fmla="val 110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A91E2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9734184" y="4499929"/>
                <a:ext cx="609711" cy="609711"/>
              </a:xfrm>
              <a:prstGeom prst="ellipse">
                <a:avLst/>
              </a:prstGeom>
              <a:solidFill>
                <a:srgbClr val="A91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A91E2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7858139" y="4493027"/>
              <a:ext cx="801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8050628" y="3912778"/>
              <a:ext cx="442421" cy="422311"/>
            </a:xfrm>
            <a:prstGeom prst="rect">
              <a:avLst/>
            </a:prstGeom>
            <a:grpFill/>
          </p:spPr>
        </p:pic>
      </p:grpSp>
      <p:grpSp>
        <p:nvGrpSpPr>
          <p:cNvPr id="40" name="组合 39"/>
          <p:cNvGrpSpPr/>
          <p:nvPr/>
        </p:nvGrpSpPr>
        <p:grpSpPr>
          <a:xfrm>
            <a:off x="9862859" y="2152155"/>
            <a:ext cx="1168400" cy="1887665"/>
            <a:chOff x="9862859" y="1818332"/>
            <a:chExt cx="1168400" cy="1887665"/>
          </a:xfrm>
          <a:gradFill>
            <a:gsLst>
              <a:gs pos="0">
                <a:srgbClr val="F6D271"/>
              </a:gs>
              <a:gs pos="100000">
                <a:srgbClr val="FF3B3B"/>
              </a:gs>
            </a:gsLst>
            <a:lin ang="36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1" name="组合 40"/>
            <p:cNvGrpSpPr/>
            <p:nvPr/>
          </p:nvGrpSpPr>
          <p:grpSpPr>
            <a:xfrm>
              <a:off x="9862859" y="1818332"/>
              <a:ext cx="1168400" cy="1887665"/>
              <a:chOff x="6826146" y="1818332"/>
              <a:chExt cx="1168400" cy="1887665"/>
            </a:xfrm>
            <a:grpFill/>
          </p:grpSpPr>
          <p:sp>
            <p:nvSpPr>
              <p:cNvPr id="44" name="矩形 43"/>
              <p:cNvSpPr/>
              <p:nvPr/>
            </p:nvSpPr>
            <p:spPr>
              <a:xfrm>
                <a:off x="6826146" y="3428998"/>
                <a:ext cx="1168400" cy="27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A91E2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矩形: 圆角 44"/>
              <p:cNvSpPr/>
              <p:nvPr/>
            </p:nvSpPr>
            <p:spPr>
              <a:xfrm>
                <a:off x="6959496" y="1818332"/>
                <a:ext cx="901700" cy="1887665"/>
              </a:xfrm>
              <a:prstGeom prst="roundRect">
                <a:avLst>
                  <a:gd name="adj" fmla="val 110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A91E2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7105490" y="1984982"/>
                <a:ext cx="609711" cy="609711"/>
              </a:xfrm>
              <a:prstGeom prst="ellipse">
                <a:avLst/>
              </a:prstGeom>
              <a:solidFill>
                <a:srgbClr val="A91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A91E2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10041256" y="1984982"/>
              <a:ext cx="801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10317084" y="2864073"/>
              <a:ext cx="259947" cy="385333"/>
            </a:xfrm>
            <a:prstGeom prst="rect">
              <a:avLst/>
            </a:prstGeom>
            <a:grpFill/>
          </p:spPr>
        </p:pic>
      </p:grpSp>
      <p:grpSp>
        <p:nvGrpSpPr>
          <p:cNvPr id="47" name="组合 46"/>
          <p:cNvGrpSpPr/>
          <p:nvPr/>
        </p:nvGrpSpPr>
        <p:grpSpPr>
          <a:xfrm>
            <a:off x="780882" y="4308708"/>
            <a:ext cx="2371489" cy="1200329"/>
            <a:chOff x="1284233" y="4377092"/>
            <a:chExt cx="2371489" cy="1200329"/>
          </a:xfrm>
        </p:grpSpPr>
        <p:sp>
          <p:nvSpPr>
            <p:cNvPr id="48" name="文本框 47"/>
            <p:cNvSpPr txBox="1"/>
            <p:nvPr/>
          </p:nvSpPr>
          <p:spPr>
            <a:xfrm>
              <a:off x="1710207" y="4377092"/>
              <a:ext cx="1519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284233" y="4838757"/>
              <a:ext cx="23714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单击此处添加标题内容，标题要与内容相符，需要注意字体大小及文本匹配程度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695498" y="2363688"/>
            <a:ext cx="2371489" cy="1200329"/>
            <a:chOff x="1284233" y="4377092"/>
            <a:chExt cx="2371489" cy="1200329"/>
          </a:xfrm>
        </p:grpSpPr>
        <p:sp>
          <p:nvSpPr>
            <p:cNvPr id="51" name="文本框 50"/>
            <p:cNvSpPr txBox="1"/>
            <p:nvPr/>
          </p:nvSpPr>
          <p:spPr>
            <a:xfrm>
              <a:off x="1710207" y="4377092"/>
              <a:ext cx="1519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284233" y="4838757"/>
              <a:ext cx="23714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单击此处添加标题内容，标题要与内容相符，需要注意字体大小及文本匹配程度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988671" y="4308708"/>
            <a:ext cx="2371489" cy="1200329"/>
            <a:chOff x="1284233" y="4377092"/>
            <a:chExt cx="2371489" cy="1200329"/>
          </a:xfrm>
        </p:grpSpPr>
        <p:sp>
          <p:nvSpPr>
            <p:cNvPr id="54" name="文本框 53"/>
            <p:cNvSpPr txBox="1"/>
            <p:nvPr/>
          </p:nvSpPr>
          <p:spPr>
            <a:xfrm>
              <a:off x="1710207" y="4377092"/>
              <a:ext cx="1519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284233" y="4838757"/>
              <a:ext cx="23714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单击此处添加标题内容，标题要与内容相符，需要注意字体大小及文本匹配程度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100135" y="2363688"/>
            <a:ext cx="2371489" cy="1200329"/>
            <a:chOff x="1284233" y="4377092"/>
            <a:chExt cx="2371489" cy="1200329"/>
          </a:xfrm>
        </p:grpSpPr>
        <p:sp>
          <p:nvSpPr>
            <p:cNvPr id="57" name="文本框 56"/>
            <p:cNvSpPr txBox="1"/>
            <p:nvPr/>
          </p:nvSpPr>
          <p:spPr>
            <a:xfrm>
              <a:off x="1710207" y="4377092"/>
              <a:ext cx="1519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284233" y="4838757"/>
              <a:ext cx="23714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单击此处添加标题内容，标题要与内容相符，需要注意字体大小及文本匹配程度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055995" y="4308708"/>
            <a:ext cx="2371489" cy="1200329"/>
            <a:chOff x="1284233" y="4377092"/>
            <a:chExt cx="2371489" cy="1200329"/>
          </a:xfrm>
        </p:grpSpPr>
        <p:sp>
          <p:nvSpPr>
            <p:cNvPr id="60" name="文本框 59"/>
            <p:cNvSpPr txBox="1"/>
            <p:nvPr/>
          </p:nvSpPr>
          <p:spPr>
            <a:xfrm>
              <a:off x="1710207" y="4377092"/>
              <a:ext cx="1519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284233" y="4838757"/>
              <a:ext cx="23714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单击此处添加标题内容，标题要与内容相符，需要注意字体大小及文本匹配程度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1" y="0"/>
            <a:ext cx="1532621" cy="13352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5360" y="260648"/>
            <a:ext cx="4896544" cy="842377"/>
            <a:chOff x="479376" y="548680"/>
            <a:chExt cx="4896544" cy="842377"/>
          </a:xfrm>
        </p:grpSpPr>
        <p:sp>
          <p:nvSpPr>
            <p:cNvPr id="6" name="文本框 5"/>
            <p:cNvSpPr txBox="1"/>
            <p:nvPr/>
          </p:nvSpPr>
          <p:spPr>
            <a:xfrm>
              <a:off x="479376" y="548680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项目开工计划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9376" y="1114058"/>
              <a:ext cx="48965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06879" y="5238620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48630" y="1800899"/>
            <a:ext cx="3144251" cy="1517270"/>
            <a:chOff x="962526" y="1828800"/>
            <a:chExt cx="3144251" cy="1517270"/>
          </a:xfrm>
        </p:grpSpPr>
        <p:sp>
          <p:nvSpPr>
            <p:cNvPr id="11" name="矩形 10"/>
            <p:cNvSpPr/>
            <p:nvPr/>
          </p:nvSpPr>
          <p:spPr>
            <a:xfrm>
              <a:off x="962526" y="2284241"/>
              <a:ext cx="3144251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请您单击此处添加合适文字加以说明，可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根据自己的需要适当地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调整文字大小或者颜色等属性。</a:t>
              </a: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962526" y="1828800"/>
              <a:ext cx="1475873" cy="40105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6D271"/>
                </a:gs>
                <a:gs pos="100000">
                  <a:srgbClr val="FF3B3B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8630" y="3950541"/>
            <a:ext cx="3112167" cy="1517270"/>
            <a:chOff x="962526" y="1828800"/>
            <a:chExt cx="3112167" cy="1517270"/>
          </a:xfrm>
        </p:grpSpPr>
        <p:sp>
          <p:nvSpPr>
            <p:cNvPr id="15" name="矩形 14"/>
            <p:cNvSpPr/>
            <p:nvPr/>
          </p:nvSpPr>
          <p:spPr>
            <a:xfrm>
              <a:off x="962526" y="2284241"/>
              <a:ext cx="311216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请您单击此处添加合适文字加以说明，可根据自己的需要适当地调整文字大小或者颜色等属性。</a:t>
              </a: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962526" y="1828800"/>
              <a:ext cx="1475873" cy="40105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6D271"/>
                </a:gs>
                <a:gs pos="100000">
                  <a:srgbClr val="FF3B3B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06703" y="1800899"/>
            <a:ext cx="3031958" cy="1517270"/>
            <a:chOff x="962526" y="1828800"/>
            <a:chExt cx="3031958" cy="1517270"/>
          </a:xfrm>
        </p:grpSpPr>
        <p:sp>
          <p:nvSpPr>
            <p:cNvPr id="18" name="矩形 17"/>
            <p:cNvSpPr/>
            <p:nvPr/>
          </p:nvSpPr>
          <p:spPr>
            <a:xfrm>
              <a:off x="962526" y="2284241"/>
              <a:ext cx="303195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请您单击此处添加合适文字加以说明，可根据自己的需要适当地调整文字大小或者颜色等属性。</a:t>
              </a: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962526" y="1828800"/>
              <a:ext cx="1475873" cy="40105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6D271"/>
                </a:gs>
                <a:gs pos="100000">
                  <a:srgbClr val="FF3B3B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06703" y="3950541"/>
            <a:ext cx="3096127" cy="1517270"/>
            <a:chOff x="962526" y="1828800"/>
            <a:chExt cx="3096127" cy="1517270"/>
          </a:xfrm>
        </p:grpSpPr>
        <p:sp>
          <p:nvSpPr>
            <p:cNvPr id="21" name="矩形 20"/>
            <p:cNvSpPr/>
            <p:nvPr/>
          </p:nvSpPr>
          <p:spPr>
            <a:xfrm>
              <a:off x="962526" y="2284241"/>
              <a:ext cx="309612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请您单击此处添加合适文字加以说明，可根据自己的需要适当地调整文字大小或者颜色等属性。</a:t>
              </a: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962526" y="1828800"/>
              <a:ext cx="1475873" cy="40105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6D271"/>
                </a:gs>
                <a:gs pos="100000">
                  <a:srgbClr val="FF3B3B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12114" y="756084"/>
            <a:ext cx="5345832" cy="5345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1" y="0"/>
            <a:ext cx="1532621" cy="13352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5360" y="260648"/>
            <a:ext cx="4896544" cy="842377"/>
            <a:chOff x="479376" y="548680"/>
            <a:chExt cx="4896544" cy="842377"/>
          </a:xfrm>
        </p:grpSpPr>
        <p:sp>
          <p:nvSpPr>
            <p:cNvPr id="6" name="文本框 5"/>
            <p:cNvSpPr txBox="1"/>
            <p:nvPr/>
          </p:nvSpPr>
          <p:spPr>
            <a:xfrm>
              <a:off x="479376" y="548680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项目开工计划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9376" y="1114058"/>
              <a:ext cx="48965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06879" y="5238620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65268" y="1649225"/>
            <a:ext cx="2932447" cy="2932447"/>
            <a:chOff x="1185440" y="1709167"/>
            <a:chExt cx="2932447" cy="293244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185440" y="1709167"/>
              <a:ext cx="2932447" cy="293244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858991" y="2575225"/>
              <a:ext cx="158534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7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29777" y="1637159"/>
            <a:ext cx="2932447" cy="2932447"/>
            <a:chOff x="4817578" y="1709167"/>
            <a:chExt cx="2932447" cy="293244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817578" y="1709167"/>
              <a:ext cx="2932447" cy="293244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5491129" y="2575225"/>
              <a:ext cx="158534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7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394286" y="1637159"/>
            <a:ext cx="2932447" cy="2932447"/>
            <a:chOff x="8394286" y="1709167"/>
            <a:chExt cx="2932447" cy="2932447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394286" y="1709167"/>
              <a:ext cx="2932447" cy="2932447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067837" y="2575225"/>
              <a:ext cx="158534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7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55440" y="4721828"/>
            <a:ext cx="2524476" cy="1177245"/>
            <a:chOff x="1077513" y="4324178"/>
            <a:chExt cx="2524476" cy="1177245"/>
          </a:xfrm>
        </p:grpSpPr>
        <p:sp>
          <p:nvSpPr>
            <p:cNvPr id="21" name="文本框 20"/>
            <p:cNvSpPr txBox="1"/>
            <p:nvPr/>
          </p:nvSpPr>
          <p:spPr>
            <a:xfrm>
              <a:off x="1358676" y="4324178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712015" y="4685815"/>
              <a:ext cx="13532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spc="4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77513" y="4947425"/>
              <a:ext cx="25244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58051" y="4721828"/>
            <a:ext cx="2524476" cy="1177245"/>
            <a:chOff x="1077513" y="4324178"/>
            <a:chExt cx="2524476" cy="1177245"/>
          </a:xfrm>
        </p:grpSpPr>
        <p:sp>
          <p:nvSpPr>
            <p:cNvPr id="25" name="文本框 24"/>
            <p:cNvSpPr txBox="1"/>
            <p:nvPr/>
          </p:nvSpPr>
          <p:spPr>
            <a:xfrm>
              <a:off x="1358676" y="4324178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712015" y="4685815"/>
              <a:ext cx="13532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spc="4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77513" y="4947425"/>
              <a:ext cx="25244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660662" y="4721828"/>
            <a:ext cx="2524476" cy="1177245"/>
            <a:chOff x="1077513" y="4324178"/>
            <a:chExt cx="2524476" cy="1177245"/>
          </a:xfrm>
        </p:grpSpPr>
        <p:sp>
          <p:nvSpPr>
            <p:cNvPr id="29" name="文本框 28"/>
            <p:cNvSpPr txBox="1"/>
            <p:nvPr/>
          </p:nvSpPr>
          <p:spPr>
            <a:xfrm>
              <a:off x="1358676" y="4324178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712015" y="4685815"/>
              <a:ext cx="13532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spc="4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77513" y="4947425"/>
              <a:ext cx="25244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1" y="0"/>
            <a:ext cx="1532621" cy="13352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5360" y="260648"/>
            <a:ext cx="4896544" cy="842377"/>
            <a:chOff x="479376" y="548680"/>
            <a:chExt cx="4896544" cy="842377"/>
          </a:xfrm>
        </p:grpSpPr>
        <p:sp>
          <p:nvSpPr>
            <p:cNvPr id="6" name="文本框 5"/>
            <p:cNvSpPr txBox="1"/>
            <p:nvPr/>
          </p:nvSpPr>
          <p:spPr>
            <a:xfrm>
              <a:off x="479376" y="548680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项目开工计划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9376" y="1114058"/>
              <a:ext cx="48965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06879" y="5238620"/>
            <a:ext cx="3411894" cy="16193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07568" y="1148334"/>
            <a:ext cx="6984776" cy="361946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146862" y="4676790"/>
            <a:ext cx="9898275" cy="1120132"/>
            <a:chOff x="1146863" y="1558976"/>
            <a:chExt cx="9898275" cy="1120132"/>
          </a:xfrm>
        </p:grpSpPr>
        <p:sp>
          <p:nvSpPr>
            <p:cNvPr id="12" name="文本框 11"/>
            <p:cNvSpPr txBox="1"/>
            <p:nvPr/>
          </p:nvSpPr>
          <p:spPr>
            <a:xfrm>
              <a:off x="1146863" y="1978532"/>
              <a:ext cx="98982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单击此处添加标题内容，内容要与标题相符。单击此处添加标题内容，内容要与标题相符，单击此处添加标题内容，内容要与标题相符。单击此处添加标题内容，内容要与标题相符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81941" y="1558976"/>
              <a:ext cx="14281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65119" y="2148389"/>
            <a:ext cx="6861761" cy="2561221"/>
            <a:chOff x="2665120" y="2060848"/>
            <a:chExt cx="6861761" cy="2561221"/>
          </a:xfrm>
        </p:grpSpPr>
        <p:sp>
          <p:nvSpPr>
            <p:cNvPr id="3" name="文本框 2"/>
            <p:cNvSpPr txBox="1"/>
            <p:nvPr/>
          </p:nvSpPr>
          <p:spPr>
            <a:xfrm>
              <a:off x="3305690" y="2060848"/>
              <a:ext cx="55806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gradFill>
                    <a:gsLst>
                      <a:gs pos="0">
                        <a:srgbClr val="F6D271"/>
                      </a:gs>
                      <a:gs pos="100000">
                        <a:srgbClr val="FF3B3B"/>
                      </a:gs>
                    </a:gsLst>
                    <a:lin ang="36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03</a:t>
              </a:r>
              <a:endParaRPr lang="zh-CN" altLang="en-US" sz="8800" dirty="0">
                <a:gradFill>
                  <a:gsLst>
                    <a:gs pos="0">
                      <a:srgbClr val="F6D271"/>
                    </a:gs>
                    <a:gs pos="100000">
                      <a:srgbClr val="FF3B3B"/>
                    </a:gs>
                  </a:gsLst>
                  <a:lin ang="36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179295" y="3510735"/>
              <a:ext cx="58334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di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8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全年目标规划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665120" y="4345070"/>
              <a:ext cx="686176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59683" y="3594939"/>
            <a:ext cx="3475779" cy="3209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1" y="0"/>
            <a:ext cx="1532621" cy="13352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5360" y="260648"/>
            <a:ext cx="4896544" cy="842377"/>
            <a:chOff x="479376" y="548680"/>
            <a:chExt cx="4896544" cy="842377"/>
          </a:xfrm>
        </p:grpSpPr>
        <p:sp>
          <p:nvSpPr>
            <p:cNvPr id="6" name="文本框 5"/>
            <p:cNvSpPr txBox="1"/>
            <p:nvPr/>
          </p:nvSpPr>
          <p:spPr>
            <a:xfrm>
              <a:off x="479376" y="548680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全年目标规划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9376" y="1114058"/>
              <a:ext cx="48965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06879" y="5238620"/>
            <a:ext cx="3411894" cy="16193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375451" y="1335254"/>
            <a:ext cx="3441098" cy="475883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821134" y="1813534"/>
            <a:ext cx="3585784" cy="1200542"/>
            <a:chOff x="1058779" y="1716097"/>
            <a:chExt cx="3585784" cy="1200542"/>
          </a:xfrm>
        </p:grpSpPr>
        <p:grpSp>
          <p:nvGrpSpPr>
            <p:cNvPr id="12" name="组合 11"/>
            <p:cNvGrpSpPr/>
            <p:nvPr/>
          </p:nvGrpSpPr>
          <p:grpSpPr>
            <a:xfrm>
              <a:off x="2682413" y="1716097"/>
              <a:ext cx="1962150" cy="623247"/>
              <a:chOff x="2697144" y="2319961"/>
              <a:chExt cx="1962150" cy="623247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697144" y="2319961"/>
                <a:ext cx="1962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4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306038" y="2681598"/>
                <a:ext cx="135325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11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058779" y="2362641"/>
              <a:ext cx="35857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11424" y="4344245"/>
            <a:ext cx="3585784" cy="1200542"/>
            <a:chOff x="1058779" y="1716097"/>
            <a:chExt cx="3585784" cy="1200542"/>
          </a:xfrm>
        </p:grpSpPr>
        <p:grpSp>
          <p:nvGrpSpPr>
            <p:cNvPr id="18" name="组合 17"/>
            <p:cNvGrpSpPr/>
            <p:nvPr/>
          </p:nvGrpSpPr>
          <p:grpSpPr>
            <a:xfrm>
              <a:off x="2682413" y="1716097"/>
              <a:ext cx="1962150" cy="623247"/>
              <a:chOff x="2697144" y="2319961"/>
              <a:chExt cx="1962150" cy="623247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2697144" y="2319961"/>
                <a:ext cx="1962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4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306038" y="2681598"/>
                <a:ext cx="135325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11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058779" y="2362641"/>
              <a:ext cx="35857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792413" y="1818094"/>
            <a:ext cx="3585784" cy="1200542"/>
            <a:chOff x="1058779" y="1716097"/>
            <a:chExt cx="3585784" cy="1200542"/>
          </a:xfrm>
        </p:grpSpPr>
        <p:grpSp>
          <p:nvGrpSpPr>
            <p:cNvPr id="23" name="组合 22"/>
            <p:cNvGrpSpPr/>
            <p:nvPr/>
          </p:nvGrpSpPr>
          <p:grpSpPr>
            <a:xfrm>
              <a:off x="1058779" y="1716097"/>
              <a:ext cx="1962150" cy="623247"/>
              <a:chOff x="1073510" y="2319961"/>
              <a:chExt cx="1962150" cy="623247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073510" y="2319961"/>
                <a:ext cx="1962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073510" y="2681598"/>
                <a:ext cx="135325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1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058779" y="2362641"/>
              <a:ext cx="35857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88573" y="4344245"/>
            <a:ext cx="3585784" cy="1200542"/>
            <a:chOff x="1058779" y="1716097"/>
            <a:chExt cx="3585784" cy="1200542"/>
          </a:xfrm>
        </p:grpSpPr>
        <p:grpSp>
          <p:nvGrpSpPr>
            <p:cNvPr id="28" name="组合 27"/>
            <p:cNvGrpSpPr/>
            <p:nvPr/>
          </p:nvGrpSpPr>
          <p:grpSpPr>
            <a:xfrm>
              <a:off x="1058779" y="1716097"/>
              <a:ext cx="1962150" cy="623247"/>
              <a:chOff x="1073510" y="2319961"/>
              <a:chExt cx="1962150" cy="623247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1073510" y="2319961"/>
                <a:ext cx="1962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073510" y="2681598"/>
                <a:ext cx="135325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1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058779" y="2362641"/>
              <a:ext cx="35857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1" y="0"/>
            <a:ext cx="1532621" cy="13352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5360" y="260648"/>
            <a:ext cx="4896544" cy="842377"/>
            <a:chOff x="479376" y="548680"/>
            <a:chExt cx="4896544" cy="842377"/>
          </a:xfrm>
        </p:grpSpPr>
        <p:sp>
          <p:nvSpPr>
            <p:cNvPr id="6" name="文本框 5"/>
            <p:cNvSpPr txBox="1"/>
            <p:nvPr/>
          </p:nvSpPr>
          <p:spPr>
            <a:xfrm>
              <a:off x="479376" y="548680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全年目标规划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9376" y="1114058"/>
              <a:ext cx="48965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06879" y="5238620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49084" y="1290665"/>
            <a:ext cx="3088800" cy="4730623"/>
            <a:chOff x="1259632" y="1306285"/>
            <a:chExt cx="3088800" cy="4730623"/>
          </a:xfrm>
        </p:grpSpPr>
        <p:sp>
          <p:nvSpPr>
            <p:cNvPr id="11" name="任意多边形: 形状 10"/>
            <p:cNvSpPr/>
            <p:nvPr/>
          </p:nvSpPr>
          <p:spPr>
            <a:xfrm>
              <a:off x="1259632" y="1306285"/>
              <a:ext cx="3088800" cy="4730623"/>
            </a:xfrm>
            <a:custGeom>
              <a:avLst/>
              <a:gdLst>
                <a:gd name="connsiteX0" fmla="*/ 1544400 w 3088800"/>
                <a:gd name="connsiteY0" fmla="*/ 0 h 4730623"/>
                <a:gd name="connsiteX1" fmla="*/ 3088617 w 3088800"/>
                <a:gd name="connsiteY1" fmla="*/ 1544217 h 4730623"/>
                <a:gd name="connsiteX2" fmla="*/ 3088617 w 3088800"/>
                <a:gd name="connsiteY2" fmla="*/ 1970479 h 4730623"/>
                <a:gd name="connsiteX3" fmla="*/ 3088800 w 3088800"/>
                <a:gd name="connsiteY3" fmla="*/ 1972294 h 4730623"/>
                <a:gd name="connsiteX4" fmla="*/ 3088800 w 3088800"/>
                <a:gd name="connsiteY4" fmla="*/ 4484498 h 4730623"/>
                <a:gd name="connsiteX5" fmla="*/ 2842675 w 3088800"/>
                <a:gd name="connsiteY5" fmla="*/ 4730623 h 4730623"/>
                <a:gd name="connsiteX6" fmla="*/ 246125 w 3088800"/>
                <a:gd name="connsiteY6" fmla="*/ 4730623 h 4730623"/>
                <a:gd name="connsiteX7" fmla="*/ 0 w 3088800"/>
                <a:gd name="connsiteY7" fmla="*/ 4484498 h 4730623"/>
                <a:gd name="connsiteX8" fmla="*/ 0 w 3088800"/>
                <a:gd name="connsiteY8" fmla="*/ 1972294 h 4730623"/>
                <a:gd name="connsiteX9" fmla="*/ 183 w 3088800"/>
                <a:gd name="connsiteY9" fmla="*/ 1970479 h 4730623"/>
                <a:gd name="connsiteX10" fmla="*/ 183 w 3088800"/>
                <a:gd name="connsiteY10" fmla="*/ 1544217 h 4730623"/>
                <a:gd name="connsiteX11" fmla="*/ 1544400 w 3088800"/>
                <a:gd name="connsiteY11" fmla="*/ 0 h 473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8800" h="4730623">
                  <a:moveTo>
                    <a:pt x="1544400" y="0"/>
                  </a:moveTo>
                  <a:cubicBezTo>
                    <a:pt x="2397247" y="0"/>
                    <a:pt x="3088617" y="691370"/>
                    <a:pt x="3088617" y="1544217"/>
                  </a:cubicBezTo>
                  <a:lnTo>
                    <a:pt x="3088617" y="1970479"/>
                  </a:lnTo>
                  <a:lnTo>
                    <a:pt x="3088800" y="1972294"/>
                  </a:lnTo>
                  <a:lnTo>
                    <a:pt x="3088800" y="4484498"/>
                  </a:lnTo>
                  <a:cubicBezTo>
                    <a:pt x="3088800" y="4620429"/>
                    <a:pt x="2978606" y="4730623"/>
                    <a:pt x="2842675" y="4730623"/>
                  </a:cubicBezTo>
                  <a:lnTo>
                    <a:pt x="246125" y="4730623"/>
                  </a:lnTo>
                  <a:cubicBezTo>
                    <a:pt x="110194" y="4730623"/>
                    <a:pt x="0" y="4620429"/>
                    <a:pt x="0" y="4484498"/>
                  </a:cubicBezTo>
                  <a:lnTo>
                    <a:pt x="0" y="1972294"/>
                  </a:lnTo>
                  <a:lnTo>
                    <a:pt x="183" y="1970479"/>
                  </a:lnTo>
                  <a:lnTo>
                    <a:pt x="183" y="1544217"/>
                  </a:lnTo>
                  <a:cubicBezTo>
                    <a:pt x="183" y="691370"/>
                    <a:pt x="691553" y="0"/>
                    <a:pt x="1544400" y="0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1469754" y="1364069"/>
              <a:ext cx="2579053" cy="2579053"/>
            </a:xfrm>
            <a:prstGeom prst="ellipse">
              <a:avLst/>
            </a:prstGeom>
            <a:effectLst/>
          </p:spPr>
        </p:pic>
        <p:sp>
          <p:nvSpPr>
            <p:cNvPr id="14" name="矩形 13"/>
            <p:cNvSpPr/>
            <p:nvPr/>
          </p:nvSpPr>
          <p:spPr>
            <a:xfrm>
              <a:off x="1469755" y="4336115"/>
              <a:ext cx="26685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请您单击此处输入您的文本内容加以解释说明，可根据自己的需要适当地更改文字的颜色或大小等属性。</a:t>
              </a: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2068126" y="3789464"/>
              <a:ext cx="1471812" cy="4468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6D271"/>
                </a:gs>
                <a:gs pos="100000">
                  <a:srgbClr val="FF3B3B"/>
                </a:gs>
              </a:gsLst>
              <a:lin ang="3600000" scaled="0"/>
            </a:gra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53337" y="1290665"/>
            <a:ext cx="3088800" cy="4730623"/>
            <a:chOff x="1259632" y="1306285"/>
            <a:chExt cx="3088800" cy="4730623"/>
          </a:xfrm>
        </p:grpSpPr>
        <p:sp>
          <p:nvSpPr>
            <p:cNvPr id="17" name="任意多边形: 形状 16"/>
            <p:cNvSpPr/>
            <p:nvPr/>
          </p:nvSpPr>
          <p:spPr>
            <a:xfrm>
              <a:off x="1259632" y="1306285"/>
              <a:ext cx="3088800" cy="4730623"/>
            </a:xfrm>
            <a:custGeom>
              <a:avLst/>
              <a:gdLst>
                <a:gd name="connsiteX0" fmla="*/ 1544400 w 3088800"/>
                <a:gd name="connsiteY0" fmla="*/ 0 h 4730623"/>
                <a:gd name="connsiteX1" fmla="*/ 3088617 w 3088800"/>
                <a:gd name="connsiteY1" fmla="*/ 1544217 h 4730623"/>
                <a:gd name="connsiteX2" fmla="*/ 3088617 w 3088800"/>
                <a:gd name="connsiteY2" fmla="*/ 1970479 h 4730623"/>
                <a:gd name="connsiteX3" fmla="*/ 3088800 w 3088800"/>
                <a:gd name="connsiteY3" fmla="*/ 1972294 h 4730623"/>
                <a:gd name="connsiteX4" fmla="*/ 3088800 w 3088800"/>
                <a:gd name="connsiteY4" fmla="*/ 4484498 h 4730623"/>
                <a:gd name="connsiteX5" fmla="*/ 2842675 w 3088800"/>
                <a:gd name="connsiteY5" fmla="*/ 4730623 h 4730623"/>
                <a:gd name="connsiteX6" fmla="*/ 246125 w 3088800"/>
                <a:gd name="connsiteY6" fmla="*/ 4730623 h 4730623"/>
                <a:gd name="connsiteX7" fmla="*/ 0 w 3088800"/>
                <a:gd name="connsiteY7" fmla="*/ 4484498 h 4730623"/>
                <a:gd name="connsiteX8" fmla="*/ 0 w 3088800"/>
                <a:gd name="connsiteY8" fmla="*/ 1972294 h 4730623"/>
                <a:gd name="connsiteX9" fmla="*/ 183 w 3088800"/>
                <a:gd name="connsiteY9" fmla="*/ 1970479 h 4730623"/>
                <a:gd name="connsiteX10" fmla="*/ 183 w 3088800"/>
                <a:gd name="connsiteY10" fmla="*/ 1544217 h 4730623"/>
                <a:gd name="connsiteX11" fmla="*/ 1544400 w 3088800"/>
                <a:gd name="connsiteY11" fmla="*/ 0 h 473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8800" h="4730623">
                  <a:moveTo>
                    <a:pt x="1544400" y="0"/>
                  </a:moveTo>
                  <a:cubicBezTo>
                    <a:pt x="2397247" y="0"/>
                    <a:pt x="3088617" y="691370"/>
                    <a:pt x="3088617" y="1544217"/>
                  </a:cubicBezTo>
                  <a:lnTo>
                    <a:pt x="3088617" y="1970479"/>
                  </a:lnTo>
                  <a:lnTo>
                    <a:pt x="3088800" y="1972294"/>
                  </a:lnTo>
                  <a:lnTo>
                    <a:pt x="3088800" y="4484498"/>
                  </a:lnTo>
                  <a:cubicBezTo>
                    <a:pt x="3088800" y="4620429"/>
                    <a:pt x="2978606" y="4730623"/>
                    <a:pt x="2842675" y="4730623"/>
                  </a:cubicBezTo>
                  <a:lnTo>
                    <a:pt x="246125" y="4730623"/>
                  </a:lnTo>
                  <a:cubicBezTo>
                    <a:pt x="110194" y="4730623"/>
                    <a:pt x="0" y="4620429"/>
                    <a:pt x="0" y="4484498"/>
                  </a:cubicBezTo>
                  <a:lnTo>
                    <a:pt x="0" y="1972294"/>
                  </a:lnTo>
                  <a:lnTo>
                    <a:pt x="183" y="1970479"/>
                  </a:lnTo>
                  <a:lnTo>
                    <a:pt x="183" y="1544217"/>
                  </a:lnTo>
                  <a:cubicBezTo>
                    <a:pt x="183" y="691370"/>
                    <a:pt x="691553" y="0"/>
                    <a:pt x="1544400" y="0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683108" y="1392389"/>
              <a:ext cx="2238375" cy="2238375"/>
            </a:xfrm>
            <a:prstGeom prst="ellipse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矩形 18"/>
            <p:cNvSpPr/>
            <p:nvPr/>
          </p:nvSpPr>
          <p:spPr>
            <a:xfrm>
              <a:off x="1469755" y="4336115"/>
              <a:ext cx="26685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请您单击此处输入您的文本内容加以解释说明，可根据自己的需要适当地更改文字的颜色或大小等属性。</a:t>
              </a: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2068126" y="3789464"/>
              <a:ext cx="1471812" cy="4468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6D271"/>
                </a:gs>
                <a:gs pos="100000">
                  <a:srgbClr val="FF3B3B"/>
                </a:gs>
              </a:gsLst>
              <a:lin ang="3600000" scaled="0"/>
            </a:gra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57590" y="1290665"/>
            <a:ext cx="3088800" cy="4730623"/>
            <a:chOff x="1259632" y="1306285"/>
            <a:chExt cx="3088800" cy="4730623"/>
          </a:xfrm>
        </p:grpSpPr>
        <p:sp>
          <p:nvSpPr>
            <p:cNvPr id="22" name="任意多边形: 形状 21"/>
            <p:cNvSpPr/>
            <p:nvPr/>
          </p:nvSpPr>
          <p:spPr>
            <a:xfrm>
              <a:off x="1259632" y="1306285"/>
              <a:ext cx="3088800" cy="4730623"/>
            </a:xfrm>
            <a:custGeom>
              <a:avLst/>
              <a:gdLst>
                <a:gd name="connsiteX0" fmla="*/ 1544400 w 3088800"/>
                <a:gd name="connsiteY0" fmla="*/ 0 h 4730623"/>
                <a:gd name="connsiteX1" fmla="*/ 3088617 w 3088800"/>
                <a:gd name="connsiteY1" fmla="*/ 1544217 h 4730623"/>
                <a:gd name="connsiteX2" fmla="*/ 3088617 w 3088800"/>
                <a:gd name="connsiteY2" fmla="*/ 1970479 h 4730623"/>
                <a:gd name="connsiteX3" fmla="*/ 3088800 w 3088800"/>
                <a:gd name="connsiteY3" fmla="*/ 1972294 h 4730623"/>
                <a:gd name="connsiteX4" fmla="*/ 3088800 w 3088800"/>
                <a:gd name="connsiteY4" fmla="*/ 4484498 h 4730623"/>
                <a:gd name="connsiteX5" fmla="*/ 2842675 w 3088800"/>
                <a:gd name="connsiteY5" fmla="*/ 4730623 h 4730623"/>
                <a:gd name="connsiteX6" fmla="*/ 246125 w 3088800"/>
                <a:gd name="connsiteY6" fmla="*/ 4730623 h 4730623"/>
                <a:gd name="connsiteX7" fmla="*/ 0 w 3088800"/>
                <a:gd name="connsiteY7" fmla="*/ 4484498 h 4730623"/>
                <a:gd name="connsiteX8" fmla="*/ 0 w 3088800"/>
                <a:gd name="connsiteY8" fmla="*/ 1972294 h 4730623"/>
                <a:gd name="connsiteX9" fmla="*/ 183 w 3088800"/>
                <a:gd name="connsiteY9" fmla="*/ 1970479 h 4730623"/>
                <a:gd name="connsiteX10" fmla="*/ 183 w 3088800"/>
                <a:gd name="connsiteY10" fmla="*/ 1544217 h 4730623"/>
                <a:gd name="connsiteX11" fmla="*/ 1544400 w 3088800"/>
                <a:gd name="connsiteY11" fmla="*/ 0 h 473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8800" h="4730623">
                  <a:moveTo>
                    <a:pt x="1544400" y="0"/>
                  </a:moveTo>
                  <a:cubicBezTo>
                    <a:pt x="2397247" y="0"/>
                    <a:pt x="3088617" y="691370"/>
                    <a:pt x="3088617" y="1544217"/>
                  </a:cubicBezTo>
                  <a:lnTo>
                    <a:pt x="3088617" y="1970479"/>
                  </a:lnTo>
                  <a:lnTo>
                    <a:pt x="3088800" y="1972294"/>
                  </a:lnTo>
                  <a:lnTo>
                    <a:pt x="3088800" y="4484498"/>
                  </a:lnTo>
                  <a:cubicBezTo>
                    <a:pt x="3088800" y="4620429"/>
                    <a:pt x="2978606" y="4730623"/>
                    <a:pt x="2842675" y="4730623"/>
                  </a:cubicBezTo>
                  <a:lnTo>
                    <a:pt x="246125" y="4730623"/>
                  </a:lnTo>
                  <a:cubicBezTo>
                    <a:pt x="110194" y="4730623"/>
                    <a:pt x="0" y="4620429"/>
                    <a:pt x="0" y="4484498"/>
                  </a:cubicBezTo>
                  <a:lnTo>
                    <a:pt x="0" y="1972294"/>
                  </a:lnTo>
                  <a:lnTo>
                    <a:pt x="183" y="1970479"/>
                  </a:lnTo>
                  <a:lnTo>
                    <a:pt x="183" y="1544217"/>
                  </a:lnTo>
                  <a:cubicBezTo>
                    <a:pt x="183" y="691370"/>
                    <a:pt x="691553" y="0"/>
                    <a:pt x="1544400" y="0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1793902" y="1562879"/>
              <a:ext cx="2020260" cy="2020260"/>
            </a:xfrm>
            <a:prstGeom prst="ellipse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1469755" y="4336115"/>
              <a:ext cx="26685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请您单击此处输入您的文本内容加以解释说明，可根据自己的需要适当地更改文字的颜色或大小等属性。</a:t>
              </a: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2068126" y="3789464"/>
              <a:ext cx="1471812" cy="4468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6D271"/>
                </a:gs>
                <a:gs pos="100000">
                  <a:srgbClr val="FF3B3B"/>
                </a:gs>
              </a:gsLst>
              <a:lin ang="3600000" scaled="0"/>
            </a:gra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1" y="0"/>
            <a:ext cx="1532621" cy="13352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5360" y="260648"/>
            <a:ext cx="4896544" cy="842377"/>
            <a:chOff x="479376" y="548680"/>
            <a:chExt cx="4896544" cy="842377"/>
          </a:xfrm>
        </p:grpSpPr>
        <p:sp>
          <p:nvSpPr>
            <p:cNvPr id="6" name="文本框 5"/>
            <p:cNvSpPr txBox="1"/>
            <p:nvPr/>
          </p:nvSpPr>
          <p:spPr>
            <a:xfrm>
              <a:off x="479376" y="548680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全年目标规划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9376" y="1114058"/>
              <a:ext cx="48965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06879" y="5238620"/>
            <a:ext cx="3411894" cy="1619380"/>
          </a:xfrm>
          <a:prstGeom prst="rect">
            <a:avLst/>
          </a:prstGeom>
        </p:spPr>
      </p:pic>
      <p:sp>
        <p:nvSpPr>
          <p:cNvPr id="10" name="任意多边形: 形状 9"/>
          <p:cNvSpPr/>
          <p:nvPr/>
        </p:nvSpPr>
        <p:spPr>
          <a:xfrm>
            <a:off x="-283029" y="1256387"/>
            <a:ext cx="12758057" cy="3630785"/>
          </a:xfrm>
          <a:custGeom>
            <a:avLst/>
            <a:gdLst>
              <a:gd name="connsiteX0" fmla="*/ 0 w 12758057"/>
              <a:gd name="connsiteY0" fmla="*/ 3425372 h 3630785"/>
              <a:gd name="connsiteX1" fmla="*/ 2002971 w 12758057"/>
              <a:gd name="connsiteY1" fmla="*/ 1814286 h 3630785"/>
              <a:gd name="connsiteX2" fmla="*/ 4934857 w 12758057"/>
              <a:gd name="connsiteY2" fmla="*/ 3628572 h 3630785"/>
              <a:gd name="connsiteX3" fmla="*/ 7068457 w 12758057"/>
              <a:gd name="connsiteY3" fmla="*/ 1364343 h 3630785"/>
              <a:gd name="connsiteX4" fmla="*/ 9753600 w 12758057"/>
              <a:gd name="connsiteY4" fmla="*/ 3236686 h 3630785"/>
              <a:gd name="connsiteX5" fmla="*/ 12758057 w 12758057"/>
              <a:gd name="connsiteY5" fmla="*/ 0 h 363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58057" h="3630785">
                <a:moveTo>
                  <a:pt x="0" y="3425372"/>
                </a:moveTo>
                <a:cubicBezTo>
                  <a:pt x="590247" y="2602895"/>
                  <a:pt x="1180495" y="1780419"/>
                  <a:pt x="2002971" y="1814286"/>
                </a:cubicBezTo>
                <a:cubicBezTo>
                  <a:pt x="2825447" y="1848153"/>
                  <a:pt x="4090609" y="3703562"/>
                  <a:pt x="4934857" y="3628572"/>
                </a:cubicBezTo>
                <a:cubicBezTo>
                  <a:pt x="5779105" y="3553582"/>
                  <a:pt x="6265333" y="1429657"/>
                  <a:pt x="7068457" y="1364343"/>
                </a:cubicBezTo>
                <a:cubicBezTo>
                  <a:pt x="7871581" y="1299029"/>
                  <a:pt x="8805333" y="3464077"/>
                  <a:pt x="9753600" y="3236686"/>
                </a:cubicBezTo>
                <a:cubicBezTo>
                  <a:pt x="10701867" y="3009295"/>
                  <a:pt x="11729962" y="1504647"/>
                  <a:pt x="12758057" y="0"/>
                </a:cubicBezTo>
              </a:path>
            </a:pathLst>
          </a:custGeom>
          <a:noFill/>
          <a:ln w="22225">
            <a:solidFill>
              <a:srgbClr val="FFEA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465943" y="2766980"/>
            <a:ext cx="595086" cy="990040"/>
            <a:chOff x="1465943" y="3124200"/>
            <a:chExt cx="595086" cy="990040"/>
          </a:xfrm>
          <a:gradFill>
            <a:gsLst>
              <a:gs pos="0">
                <a:srgbClr val="F6D271"/>
              </a:gs>
              <a:gs pos="100000">
                <a:srgbClr val="FF3B3B"/>
              </a:gs>
            </a:gsLst>
            <a:lin ang="3600000" scaled="0"/>
          </a:gradFill>
        </p:grpSpPr>
        <p:sp>
          <p:nvSpPr>
            <p:cNvPr id="12" name="椭圆 11"/>
            <p:cNvSpPr/>
            <p:nvPr/>
          </p:nvSpPr>
          <p:spPr>
            <a:xfrm>
              <a:off x="1465943" y="3124200"/>
              <a:ext cx="595086" cy="5950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494745" y="3160133"/>
              <a:ext cx="5374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44307" y="4496111"/>
            <a:ext cx="595086" cy="990040"/>
            <a:chOff x="4344307" y="4853331"/>
            <a:chExt cx="595086" cy="990040"/>
          </a:xfrm>
          <a:gradFill>
            <a:gsLst>
              <a:gs pos="0">
                <a:srgbClr val="F6D271"/>
              </a:gs>
              <a:gs pos="100000">
                <a:srgbClr val="FF3B3B"/>
              </a:gs>
            </a:gsLst>
            <a:lin ang="3600000" scaled="0"/>
          </a:gradFill>
        </p:grpSpPr>
        <p:sp>
          <p:nvSpPr>
            <p:cNvPr id="16" name="椭圆 15"/>
            <p:cNvSpPr/>
            <p:nvPr/>
          </p:nvSpPr>
          <p:spPr>
            <a:xfrm>
              <a:off x="4344307" y="4853331"/>
              <a:ext cx="595086" cy="5950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44307" y="4889264"/>
              <a:ext cx="5950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74278" y="2317538"/>
            <a:ext cx="595086" cy="990040"/>
            <a:chOff x="6474278" y="2674758"/>
            <a:chExt cx="595086" cy="990040"/>
          </a:xfrm>
          <a:gradFill>
            <a:gsLst>
              <a:gs pos="0">
                <a:srgbClr val="F6D271"/>
              </a:gs>
              <a:gs pos="100000">
                <a:srgbClr val="FF3B3B"/>
              </a:gs>
            </a:gsLst>
            <a:lin ang="3600000" scaled="0"/>
          </a:gradFill>
        </p:grpSpPr>
        <p:sp>
          <p:nvSpPr>
            <p:cNvPr id="19" name="椭圆 18"/>
            <p:cNvSpPr/>
            <p:nvPr/>
          </p:nvSpPr>
          <p:spPr>
            <a:xfrm>
              <a:off x="6474278" y="2674758"/>
              <a:ext cx="595086" cy="5950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474278" y="2710691"/>
              <a:ext cx="5950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130392" y="4171883"/>
            <a:ext cx="624115" cy="990040"/>
            <a:chOff x="9130392" y="4529103"/>
            <a:chExt cx="624115" cy="990040"/>
          </a:xfrm>
          <a:gradFill>
            <a:gsLst>
              <a:gs pos="0">
                <a:srgbClr val="F6D271"/>
              </a:gs>
              <a:gs pos="100000">
                <a:srgbClr val="FF3B3B"/>
              </a:gs>
            </a:gsLst>
            <a:lin ang="3600000" scaled="0"/>
          </a:gradFill>
        </p:grpSpPr>
        <p:sp>
          <p:nvSpPr>
            <p:cNvPr id="22" name="椭圆 21"/>
            <p:cNvSpPr/>
            <p:nvPr/>
          </p:nvSpPr>
          <p:spPr>
            <a:xfrm>
              <a:off x="9130392" y="4529103"/>
              <a:ext cx="595086" cy="5950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159421" y="4565036"/>
              <a:ext cx="5950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465943" y="1867832"/>
            <a:ext cx="2534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单击此处添加标题内容，标题要与内容相符，并且注意。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465944" y="1416872"/>
            <a:ext cx="157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344307" y="5606491"/>
            <a:ext cx="2534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单击此处添加标题内容，标题要与内容相符，并且注意。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344308" y="5155531"/>
            <a:ext cx="157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474278" y="1503696"/>
            <a:ext cx="2534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单击此处添加标题内容，标题要与内容相符，并且注意。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474279" y="1052736"/>
            <a:ext cx="157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861878" y="5260061"/>
            <a:ext cx="2534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单击此处添加标题内容，标题要与内容相符，并且注意。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861879" y="4809101"/>
            <a:ext cx="157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1" y="0"/>
            <a:ext cx="1532621" cy="13352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5360" y="260648"/>
            <a:ext cx="4896544" cy="842377"/>
            <a:chOff x="479376" y="548680"/>
            <a:chExt cx="4896544" cy="842377"/>
          </a:xfrm>
        </p:grpSpPr>
        <p:sp>
          <p:nvSpPr>
            <p:cNvPr id="6" name="文本框 5"/>
            <p:cNvSpPr txBox="1"/>
            <p:nvPr/>
          </p:nvSpPr>
          <p:spPr>
            <a:xfrm>
              <a:off x="479376" y="548680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全年目标规划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9376" y="1114058"/>
              <a:ext cx="48965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06879" y="5238620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648326" y="2151313"/>
            <a:ext cx="1745103" cy="1734217"/>
            <a:chOff x="1648326" y="2151313"/>
            <a:chExt cx="1745103" cy="1734217"/>
          </a:xfrm>
        </p:grpSpPr>
        <p:grpSp>
          <p:nvGrpSpPr>
            <p:cNvPr id="11" name="组合 10"/>
            <p:cNvGrpSpPr/>
            <p:nvPr/>
          </p:nvGrpSpPr>
          <p:grpSpPr>
            <a:xfrm>
              <a:off x="1648326" y="2151313"/>
              <a:ext cx="1734217" cy="1734217"/>
              <a:chOff x="1648326" y="2392613"/>
              <a:chExt cx="1734217" cy="1734217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648326" y="2392613"/>
                <a:ext cx="1734217" cy="173421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876590" y="2620877"/>
                <a:ext cx="1277687" cy="1277687"/>
              </a:xfrm>
              <a:prstGeom prst="ellipse">
                <a:avLst/>
              </a:prstGeom>
              <a:gradFill>
                <a:gsLst>
                  <a:gs pos="0">
                    <a:srgbClr val="F6D271"/>
                  </a:gs>
                  <a:gs pos="100000">
                    <a:srgbClr val="FF3B3B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2159213" y="2927685"/>
                <a:ext cx="739464" cy="705852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2" name="组合 11"/>
            <p:cNvGrpSpPr/>
            <p:nvPr/>
          </p:nvGrpSpPr>
          <p:grpSpPr>
            <a:xfrm>
              <a:off x="2802879" y="3294978"/>
              <a:ext cx="590550" cy="590550"/>
              <a:chOff x="2802879" y="3536278"/>
              <a:chExt cx="590550" cy="59055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802879" y="3536278"/>
                <a:ext cx="590550" cy="5905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2885002" y="3618401"/>
                <a:ext cx="426304" cy="426304"/>
              </a:xfrm>
              <a:prstGeom prst="ellipse">
                <a:avLst/>
              </a:prstGeom>
              <a:solidFill>
                <a:srgbClr val="A91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828397" y="3643364"/>
                <a:ext cx="5395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01</a:t>
                </a:r>
                <a:endPara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228891" y="2151313"/>
            <a:ext cx="1741573" cy="1734217"/>
            <a:chOff x="5228891" y="2151313"/>
            <a:chExt cx="1741573" cy="1734217"/>
          </a:xfrm>
        </p:grpSpPr>
        <p:grpSp>
          <p:nvGrpSpPr>
            <p:cNvPr id="21" name="组合 20"/>
            <p:cNvGrpSpPr/>
            <p:nvPr/>
          </p:nvGrpSpPr>
          <p:grpSpPr>
            <a:xfrm>
              <a:off x="5228891" y="2151313"/>
              <a:ext cx="1734217" cy="1734217"/>
              <a:chOff x="5228891" y="2392613"/>
              <a:chExt cx="1734217" cy="1734217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228891" y="2392613"/>
                <a:ext cx="1734217" cy="173421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5457155" y="2620877"/>
                <a:ext cx="1277687" cy="1277687"/>
              </a:xfrm>
              <a:prstGeom prst="ellipse">
                <a:avLst/>
              </a:prstGeom>
              <a:gradFill>
                <a:gsLst>
                  <a:gs pos="0">
                    <a:srgbClr val="F6D271"/>
                  </a:gs>
                  <a:gs pos="100000">
                    <a:srgbClr val="FF3B3B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5856111" y="2922337"/>
                <a:ext cx="479778" cy="7112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22" name="组合 21"/>
            <p:cNvGrpSpPr/>
            <p:nvPr/>
          </p:nvGrpSpPr>
          <p:grpSpPr>
            <a:xfrm>
              <a:off x="6379914" y="3294978"/>
              <a:ext cx="590550" cy="590550"/>
              <a:chOff x="2802879" y="3536278"/>
              <a:chExt cx="590550" cy="59055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802879" y="3536278"/>
                <a:ext cx="590550" cy="5905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2885002" y="3618401"/>
                <a:ext cx="426304" cy="426304"/>
              </a:xfrm>
              <a:prstGeom prst="ellipse">
                <a:avLst/>
              </a:prstGeom>
              <a:solidFill>
                <a:srgbClr val="A91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828397" y="3643364"/>
                <a:ext cx="5395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02</a:t>
                </a:r>
                <a:endPara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809457" y="2151313"/>
            <a:ext cx="1738042" cy="1734217"/>
            <a:chOff x="8809457" y="2151313"/>
            <a:chExt cx="1738042" cy="1734217"/>
          </a:xfrm>
        </p:grpSpPr>
        <p:grpSp>
          <p:nvGrpSpPr>
            <p:cNvPr id="30" name="组合 29"/>
            <p:cNvGrpSpPr/>
            <p:nvPr/>
          </p:nvGrpSpPr>
          <p:grpSpPr>
            <a:xfrm>
              <a:off x="8809457" y="2151313"/>
              <a:ext cx="1734217" cy="1734217"/>
              <a:chOff x="8809457" y="2392613"/>
              <a:chExt cx="1734217" cy="1734217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8809457" y="2392613"/>
                <a:ext cx="1734217" cy="173421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9037722" y="2620878"/>
                <a:ext cx="1277687" cy="1277687"/>
              </a:xfrm>
              <a:prstGeom prst="ellipse">
                <a:avLst/>
              </a:prstGeom>
              <a:gradFill>
                <a:gsLst>
                  <a:gs pos="0">
                    <a:srgbClr val="F6D271"/>
                  </a:gs>
                  <a:gs pos="100000">
                    <a:srgbClr val="FF3B3B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9357365" y="2904121"/>
                <a:ext cx="638400" cy="7112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31" name="组合 30"/>
            <p:cNvGrpSpPr/>
            <p:nvPr/>
          </p:nvGrpSpPr>
          <p:grpSpPr>
            <a:xfrm>
              <a:off x="9956949" y="3294978"/>
              <a:ext cx="590550" cy="590550"/>
              <a:chOff x="2802879" y="3536278"/>
              <a:chExt cx="590550" cy="59055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2802879" y="3536278"/>
                <a:ext cx="590550" cy="5905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885002" y="3618401"/>
                <a:ext cx="426304" cy="426304"/>
              </a:xfrm>
              <a:prstGeom prst="ellipse">
                <a:avLst/>
              </a:prstGeom>
              <a:solidFill>
                <a:srgbClr val="A91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828397" y="3643364"/>
                <a:ext cx="5395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03</a:t>
                </a:r>
                <a:endPara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1329688" y="4227088"/>
            <a:ext cx="2371489" cy="1323439"/>
            <a:chOff x="1284233" y="4377092"/>
            <a:chExt cx="2371489" cy="1323439"/>
          </a:xfrm>
        </p:grpSpPr>
        <p:sp>
          <p:nvSpPr>
            <p:cNvPr id="39" name="文本框 38"/>
            <p:cNvSpPr txBox="1"/>
            <p:nvPr/>
          </p:nvSpPr>
          <p:spPr>
            <a:xfrm>
              <a:off x="1710207" y="4377092"/>
              <a:ext cx="1519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284233" y="4838757"/>
              <a:ext cx="237148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单击此处添加标题内容，标题要与内容相符，需要注意字体大小及文本匹配程度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910255" y="4227088"/>
            <a:ext cx="2371489" cy="1323439"/>
            <a:chOff x="1284233" y="4377092"/>
            <a:chExt cx="2371489" cy="1323439"/>
          </a:xfrm>
        </p:grpSpPr>
        <p:sp>
          <p:nvSpPr>
            <p:cNvPr id="42" name="文本框 41"/>
            <p:cNvSpPr txBox="1"/>
            <p:nvPr/>
          </p:nvSpPr>
          <p:spPr>
            <a:xfrm>
              <a:off x="1710207" y="4377092"/>
              <a:ext cx="1519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284233" y="4838757"/>
              <a:ext cx="237148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单击此处添加标题内容，标题要与内容相符，需要注意字体大小及文本匹配程度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490825" y="4227088"/>
            <a:ext cx="2371489" cy="1323439"/>
            <a:chOff x="1284233" y="4377092"/>
            <a:chExt cx="2371489" cy="1323439"/>
          </a:xfrm>
        </p:grpSpPr>
        <p:sp>
          <p:nvSpPr>
            <p:cNvPr id="45" name="文本框 44"/>
            <p:cNvSpPr txBox="1"/>
            <p:nvPr/>
          </p:nvSpPr>
          <p:spPr>
            <a:xfrm>
              <a:off x="1710207" y="4377092"/>
              <a:ext cx="1519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284233" y="4838757"/>
              <a:ext cx="237148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单击此处添加标题内容，标题要与内容相符，需要注意字体大小及文本匹配程度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935760" y="1340768"/>
            <a:ext cx="3845936" cy="1015663"/>
            <a:chOff x="4894338" y="695345"/>
            <a:chExt cx="3845936" cy="1015663"/>
          </a:xfrm>
        </p:grpSpPr>
        <p:grpSp>
          <p:nvGrpSpPr>
            <p:cNvPr id="5" name="组合 4"/>
            <p:cNvGrpSpPr/>
            <p:nvPr/>
          </p:nvGrpSpPr>
          <p:grpSpPr>
            <a:xfrm>
              <a:off x="4894338" y="695345"/>
              <a:ext cx="2218659" cy="1015663"/>
              <a:chOff x="1115477" y="570217"/>
              <a:chExt cx="2218659" cy="1015663"/>
            </a:xfrm>
          </p:grpSpPr>
          <p:sp>
            <p:nvSpPr>
              <p:cNvPr id="7" name="矩形 6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    <p:cNvSpPr/>
              <p:nvPr/>
            </p:nvSpPr>
            <p:spPr>
              <a:xfrm>
                <a:off x="1115477" y="570217"/>
                <a:ext cx="1292662" cy="1015663"/>
              </a:xfrm>
              <a:prstGeom prst="rect">
                <a:avLst/>
              </a:prstGeom>
              <a:noFill/>
            </p:spPr>
            <p:txBody>
              <a:bodyPr vert="eaVert" wrap="none">
                <a:spAutoFit/>
              </a:bodyPr>
              <a:lstStyle/>
              <a:p>
                <a:pPr algn="ctr" defTabSz="342900">
                  <a:defRPr/>
                </a:pPr>
                <a:r>
                  <a:rPr lang="zh-CN" altLang="en-US" sz="7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目</a:t>
                </a:r>
                <a:endParaRPr lang="en-US" altLang="zh-CN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" name="矩形 7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    <p:cNvSpPr/>
              <p:nvPr/>
            </p:nvSpPr>
            <p:spPr>
              <a:xfrm>
                <a:off x="2041474" y="570217"/>
                <a:ext cx="1292662" cy="1015663"/>
              </a:xfrm>
              <a:prstGeom prst="rect">
                <a:avLst/>
              </a:prstGeom>
              <a:noFill/>
            </p:spPr>
            <p:txBody>
              <a:bodyPr vert="eaVert" wrap="none">
                <a:spAutoFit/>
              </a:bodyPr>
              <a:lstStyle/>
              <a:p>
                <a:pPr algn="ctr" defTabSz="342900">
                  <a:defRPr/>
                </a:pPr>
                <a:r>
                  <a:rPr lang="zh-CN" altLang="en-US" sz="7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录</a:t>
                </a:r>
                <a:endParaRPr lang="en-US" altLang="zh-CN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7023220" y="1203177"/>
              <a:ext cx="17170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CONTENT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847528" y="2979000"/>
            <a:ext cx="4176464" cy="900000"/>
            <a:chOff x="2104801" y="2441514"/>
            <a:chExt cx="4176464" cy="900000"/>
          </a:xfrm>
        </p:grpSpPr>
        <p:sp>
          <p:nvSpPr>
            <p:cNvPr id="10" name="椭圆 9"/>
            <p:cNvSpPr/>
            <p:nvPr/>
          </p:nvSpPr>
          <p:spPr>
            <a:xfrm>
              <a:off x="2104801" y="2441514"/>
              <a:ext cx="900000" cy="900000"/>
            </a:xfrm>
            <a:prstGeom prst="ellipse">
              <a:avLst/>
            </a:prstGeom>
            <a:gradFill>
              <a:gsLst>
                <a:gs pos="0">
                  <a:srgbClr val="F6D271"/>
                </a:gs>
                <a:gs pos="94000">
                  <a:srgbClr val="D20000"/>
                </a:gs>
              </a:gsLst>
              <a:lin ang="3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163921" y="2473486"/>
              <a:ext cx="3117344" cy="749419"/>
              <a:chOff x="3163921" y="2353210"/>
              <a:chExt cx="3117344" cy="749419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3163921" y="2353210"/>
                <a:ext cx="2542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虎年工作重点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163921" y="2825630"/>
                <a:ext cx="311734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PLEASE INSERT YOUR TITLE HERE.</a:t>
                </a:r>
              </a:p>
            </p:txBody>
          </p:sp>
        </p:grp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412321" y="4360092"/>
            <a:ext cx="2857419" cy="263881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847528" y="4293096"/>
            <a:ext cx="4176464" cy="900000"/>
            <a:chOff x="2104801" y="2441514"/>
            <a:chExt cx="4176464" cy="900000"/>
          </a:xfrm>
        </p:grpSpPr>
        <p:sp>
          <p:nvSpPr>
            <p:cNvPr id="31" name="椭圆 30"/>
            <p:cNvSpPr/>
            <p:nvPr/>
          </p:nvSpPr>
          <p:spPr>
            <a:xfrm>
              <a:off x="2104801" y="2441514"/>
              <a:ext cx="900000" cy="900000"/>
            </a:xfrm>
            <a:prstGeom prst="ellipse">
              <a:avLst/>
            </a:prstGeom>
            <a:gradFill>
              <a:gsLst>
                <a:gs pos="0">
                  <a:srgbClr val="F6D271"/>
                </a:gs>
                <a:gs pos="94000">
                  <a:srgbClr val="D20000"/>
                </a:gs>
              </a:gsLst>
              <a:lin ang="3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163921" y="2473486"/>
              <a:ext cx="3117344" cy="749419"/>
              <a:chOff x="3163921" y="2353210"/>
              <a:chExt cx="3117344" cy="749419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3163921" y="2353210"/>
                <a:ext cx="2542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dist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800" b="1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</a:defRPr>
                </a:lvl1pPr>
              </a:lstStyle>
              <a:p>
                <a:r>
                  <a:rPr lang="zh-CN" altLang="en-US" dirty="0">
                    <a:sym typeface="+mn-lt"/>
                  </a:rPr>
                  <a:t>全年目标规划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163921" y="2825630"/>
                <a:ext cx="311734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PLEASE INSERT YOUR TITLE HERE.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528048" y="2979000"/>
            <a:ext cx="4176464" cy="900000"/>
            <a:chOff x="2104801" y="2441514"/>
            <a:chExt cx="4176464" cy="900000"/>
          </a:xfrm>
        </p:grpSpPr>
        <p:sp>
          <p:nvSpPr>
            <p:cNvPr id="36" name="椭圆 35"/>
            <p:cNvSpPr/>
            <p:nvPr/>
          </p:nvSpPr>
          <p:spPr>
            <a:xfrm>
              <a:off x="2104801" y="2441514"/>
              <a:ext cx="900000" cy="900000"/>
            </a:xfrm>
            <a:prstGeom prst="ellipse">
              <a:avLst/>
            </a:prstGeom>
            <a:gradFill>
              <a:gsLst>
                <a:gs pos="0">
                  <a:srgbClr val="F6D271"/>
                </a:gs>
                <a:gs pos="94000">
                  <a:srgbClr val="D20000"/>
                </a:gs>
              </a:gsLst>
              <a:lin ang="3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3163921" y="2473486"/>
              <a:ext cx="3117344" cy="749419"/>
              <a:chOff x="3163921" y="2353210"/>
              <a:chExt cx="3117344" cy="749419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3163921" y="2353210"/>
                <a:ext cx="2542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dist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800" b="1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</a:defRPr>
                </a:lvl1pPr>
              </a:lstStyle>
              <a:p>
                <a:r>
                  <a:rPr lang="zh-CN" altLang="en-US" dirty="0">
                    <a:sym typeface="+mn-lt"/>
                  </a:rPr>
                  <a:t>项目开工计划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3163921" y="2825630"/>
                <a:ext cx="311734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PLEASE INSERT YOUR TITLE HERE.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528048" y="4293096"/>
            <a:ext cx="4176464" cy="900000"/>
            <a:chOff x="2104801" y="2441514"/>
            <a:chExt cx="4176464" cy="900000"/>
          </a:xfrm>
        </p:grpSpPr>
        <p:sp>
          <p:nvSpPr>
            <p:cNvPr id="41" name="椭圆 40"/>
            <p:cNvSpPr/>
            <p:nvPr/>
          </p:nvSpPr>
          <p:spPr>
            <a:xfrm>
              <a:off x="2104801" y="2441514"/>
              <a:ext cx="900000" cy="900000"/>
            </a:xfrm>
            <a:prstGeom prst="ellipse">
              <a:avLst/>
            </a:prstGeom>
            <a:gradFill>
              <a:gsLst>
                <a:gs pos="0">
                  <a:srgbClr val="F6D271"/>
                </a:gs>
                <a:gs pos="94000">
                  <a:srgbClr val="D20000"/>
                </a:gs>
              </a:gsLst>
              <a:lin ang="3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3163921" y="2473486"/>
              <a:ext cx="3117344" cy="749419"/>
              <a:chOff x="3163921" y="2353210"/>
              <a:chExt cx="3117344" cy="749419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3163921" y="2353210"/>
                <a:ext cx="2542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dist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800" b="1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</a:defRPr>
                </a:lvl1pPr>
              </a:lstStyle>
              <a:p>
                <a:r>
                  <a:rPr lang="zh-CN" altLang="en-US" dirty="0">
                    <a:sym typeface="+mn-lt"/>
                  </a:rPr>
                  <a:t>未来发展预期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163921" y="2825630"/>
                <a:ext cx="311734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PLEASE INSERT YOUR TITLE HERE.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65119" y="2148389"/>
            <a:ext cx="6861761" cy="2561221"/>
            <a:chOff x="2665120" y="2060848"/>
            <a:chExt cx="6861761" cy="2561221"/>
          </a:xfrm>
        </p:grpSpPr>
        <p:sp>
          <p:nvSpPr>
            <p:cNvPr id="3" name="文本框 2"/>
            <p:cNvSpPr txBox="1"/>
            <p:nvPr/>
          </p:nvSpPr>
          <p:spPr>
            <a:xfrm>
              <a:off x="3305690" y="2060848"/>
              <a:ext cx="55806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gradFill>
                    <a:gsLst>
                      <a:gs pos="0">
                        <a:srgbClr val="F6D271"/>
                      </a:gs>
                      <a:gs pos="100000">
                        <a:srgbClr val="FF3B3B"/>
                      </a:gs>
                    </a:gsLst>
                    <a:lin ang="36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04</a:t>
              </a:r>
              <a:endParaRPr lang="zh-CN" altLang="en-US" sz="8800" dirty="0">
                <a:gradFill>
                  <a:gsLst>
                    <a:gs pos="0">
                      <a:srgbClr val="F6D271"/>
                    </a:gs>
                    <a:gs pos="100000">
                      <a:srgbClr val="FF3B3B"/>
                    </a:gs>
                  </a:gsLst>
                  <a:lin ang="36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179295" y="3510735"/>
              <a:ext cx="58334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未来发展预期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665120" y="4345070"/>
              <a:ext cx="686176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59683" y="3594939"/>
            <a:ext cx="3475779" cy="3209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1" y="0"/>
            <a:ext cx="1532621" cy="13352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5360" y="260648"/>
            <a:ext cx="4896544" cy="842377"/>
            <a:chOff x="479376" y="548680"/>
            <a:chExt cx="4896544" cy="842377"/>
          </a:xfrm>
        </p:grpSpPr>
        <p:sp>
          <p:nvSpPr>
            <p:cNvPr id="6" name="文本框 5"/>
            <p:cNvSpPr txBox="1"/>
            <p:nvPr/>
          </p:nvSpPr>
          <p:spPr>
            <a:xfrm>
              <a:off x="479376" y="548680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未来发展预期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9376" y="1114058"/>
              <a:ext cx="48965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06879" y="5238620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759220" y="1183688"/>
            <a:ext cx="4095318" cy="4919615"/>
            <a:chOff x="6816080" y="908720"/>
            <a:chExt cx="4095318" cy="491961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6080" y="908720"/>
              <a:ext cx="4095318" cy="491961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8790879" y="2132856"/>
              <a:ext cx="341171" cy="369332"/>
            </a:xfrm>
            <a:prstGeom prst="rect">
              <a:avLst/>
            </a:prstGeom>
            <a:solidFill>
              <a:srgbClr val="A91E25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7F4AE"/>
                  </a:solidFill>
                  <a:cs typeface="+mn-ea"/>
                  <a:sym typeface="+mn-lt"/>
                </a:rPr>
                <a:t>虎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17667" y="1471088"/>
            <a:ext cx="5236554" cy="1200542"/>
            <a:chOff x="1058779" y="1716097"/>
            <a:chExt cx="5236554" cy="1200542"/>
          </a:xfrm>
        </p:grpSpPr>
        <p:grpSp>
          <p:nvGrpSpPr>
            <p:cNvPr id="15" name="组合 14"/>
            <p:cNvGrpSpPr/>
            <p:nvPr/>
          </p:nvGrpSpPr>
          <p:grpSpPr>
            <a:xfrm>
              <a:off x="1058779" y="1716097"/>
              <a:ext cx="1962150" cy="623247"/>
              <a:chOff x="1073510" y="2319961"/>
              <a:chExt cx="1962150" cy="623247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073510" y="2319961"/>
                <a:ext cx="1962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073510" y="2681598"/>
                <a:ext cx="135325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1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058779" y="2362641"/>
              <a:ext cx="52365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单击此处添加标题内容，内容要与标题相符。单击此处添加标题内容，内容要与标题相符。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17667" y="2996952"/>
            <a:ext cx="5236554" cy="1200542"/>
            <a:chOff x="1058779" y="3153399"/>
            <a:chExt cx="5236554" cy="1200542"/>
          </a:xfrm>
        </p:grpSpPr>
        <p:grpSp>
          <p:nvGrpSpPr>
            <p:cNvPr id="20" name="组合 19"/>
            <p:cNvGrpSpPr/>
            <p:nvPr/>
          </p:nvGrpSpPr>
          <p:grpSpPr>
            <a:xfrm>
              <a:off x="1058779" y="3153399"/>
              <a:ext cx="1962150" cy="623247"/>
              <a:chOff x="1073510" y="2319961"/>
              <a:chExt cx="1962150" cy="623247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1073510" y="2319961"/>
                <a:ext cx="1962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073510" y="2681598"/>
                <a:ext cx="135325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1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58779" y="3799943"/>
              <a:ext cx="52365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单击此处添加标题内容，内容要与标题相符。单击此处添加标题内容，内容要与标题相符。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17667" y="4522816"/>
            <a:ext cx="5236554" cy="1200542"/>
            <a:chOff x="1196976" y="4767825"/>
            <a:chExt cx="5236554" cy="1200542"/>
          </a:xfrm>
        </p:grpSpPr>
        <p:grpSp>
          <p:nvGrpSpPr>
            <p:cNvPr id="25" name="组合 24"/>
            <p:cNvGrpSpPr/>
            <p:nvPr/>
          </p:nvGrpSpPr>
          <p:grpSpPr>
            <a:xfrm>
              <a:off x="1196976" y="4767825"/>
              <a:ext cx="1962150" cy="623247"/>
              <a:chOff x="1073510" y="2319961"/>
              <a:chExt cx="1962150" cy="623247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073510" y="2319961"/>
                <a:ext cx="1962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073510" y="2681598"/>
                <a:ext cx="135325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1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1196976" y="5414369"/>
              <a:ext cx="52365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单击此处添加标题内容，内容要与标题相符。单击此处添加标题内容，内容要与标题相符。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1" y="0"/>
            <a:ext cx="1532621" cy="13352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5360" y="260648"/>
            <a:ext cx="4896544" cy="842377"/>
            <a:chOff x="479376" y="548680"/>
            <a:chExt cx="4896544" cy="842377"/>
          </a:xfrm>
        </p:grpSpPr>
        <p:sp>
          <p:nvSpPr>
            <p:cNvPr id="6" name="文本框 5"/>
            <p:cNvSpPr txBox="1"/>
            <p:nvPr/>
          </p:nvSpPr>
          <p:spPr>
            <a:xfrm>
              <a:off x="479376" y="548680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未来发展预期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9376" y="1114058"/>
              <a:ext cx="48965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06879" y="5238620"/>
            <a:ext cx="3411894" cy="16193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11424" y="1792621"/>
            <a:ext cx="1637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11424" y="2223509"/>
            <a:ext cx="45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单击此处添加标题内容，内容要与标题一致，并主要字体大小。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924124" y="3363180"/>
            <a:ext cx="977900" cy="845403"/>
            <a:chOff x="673100" y="3170924"/>
            <a:chExt cx="977900" cy="845403"/>
          </a:xfrm>
          <a:gradFill>
            <a:gsLst>
              <a:gs pos="0">
                <a:srgbClr val="F6D271"/>
              </a:gs>
              <a:gs pos="100000">
                <a:srgbClr val="FF3B3B"/>
              </a:gs>
            </a:gsLst>
            <a:lin ang="3600000" scaled="0"/>
          </a:gradFill>
        </p:grpSpPr>
        <p:sp>
          <p:nvSpPr>
            <p:cNvPr id="14" name="矩形: 圆角 13"/>
            <p:cNvSpPr/>
            <p:nvPr/>
          </p:nvSpPr>
          <p:spPr>
            <a:xfrm>
              <a:off x="730250" y="3170924"/>
              <a:ext cx="838200" cy="838200"/>
            </a:xfrm>
            <a:prstGeom prst="roundRect">
              <a:avLst>
                <a:gd name="adj" fmla="val 81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73100" y="3185330"/>
              <a:ext cx="977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24124" y="4924870"/>
            <a:ext cx="977900" cy="838200"/>
            <a:chOff x="673100" y="4784674"/>
            <a:chExt cx="977900" cy="838200"/>
          </a:xfrm>
          <a:gradFill>
            <a:gsLst>
              <a:gs pos="0">
                <a:srgbClr val="F6D271"/>
              </a:gs>
              <a:gs pos="100000">
                <a:srgbClr val="FF3B3B"/>
              </a:gs>
            </a:gsLst>
            <a:lin ang="3600000" scaled="0"/>
          </a:gradFill>
        </p:grpSpPr>
        <p:sp>
          <p:nvSpPr>
            <p:cNvPr id="17" name="矩形: 圆角 16"/>
            <p:cNvSpPr/>
            <p:nvPr/>
          </p:nvSpPr>
          <p:spPr>
            <a:xfrm>
              <a:off x="742950" y="4784674"/>
              <a:ext cx="838200" cy="838200"/>
            </a:xfrm>
            <a:prstGeom prst="roundRect">
              <a:avLst>
                <a:gd name="adj" fmla="val 81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73100" y="4791877"/>
              <a:ext cx="977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959174" y="3311120"/>
            <a:ext cx="4585950" cy="942320"/>
            <a:chOff x="1708150" y="3170924"/>
            <a:chExt cx="4585950" cy="942320"/>
          </a:xfrm>
        </p:grpSpPr>
        <p:sp>
          <p:nvSpPr>
            <p:cNvPr id="20" name="文本框 19"/>
            <p:cNvSpPr txBox="1"/>
            <p:nvPr/>
          </p:nvSpPr>
          <p:spPr>
            <a:xfrm>
              <a:off x="1708150" y="3170924"/>
              <a:ext cx="1637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08150" y="3590024"/>
              <a:ext cx="4585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单击此处添加标题内容，内容要与标题一致，并主要字体大小。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59174" y="4872810"/>
            <a:ext cx="4585950" cy="942320"/>
            <a:chOff x="1708150" y="3170924"/>
            <a:chExt cx="4585950" cy="942320"/>
          </a:xfrm>
        </p:grpSpPr>
        <p:sp>
          <p:nvSpPr>
            <p:cNvPr id="23" name="文本框 22"/>
            <p:cNvSpPr txBox="1"/>
            <p:nvPr/>
          </p:nvSpPr>
          <p:spPr>
            <a:xfrm>
              <a:off x="1708150" y="3170924"/>
              <a:ext cx="1637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08150" y="3590024"/>
              <a:ext cx="4585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单击此处添加标题内容，内容要与标题一致，并主要字体大小。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7196676" y="3048496"/>
            <a:ext cx="863600" cy="2766634"/>
          </a:xfrm>
          <a:prstGeom prst="rect">
            <a:avLst/>
          </a:prstGeom>
          <a:gradFill>
            <a:gsLst>
              <a:gs pos="0">
                <a:srgbClr val="F6D271"/>
              </a:gs>
              <a:gs pos="100000">
                <a:srgbClr val="FF3B3B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288876" y="2476996"/>
            <a:ext cx="863600" cy="3338134"/>
          </a:xfrm>
          <a:prstGeom prst="rect">
            <a:avLst/>
          </a:prstGeom>
          <a:gradFill>
            <a:gsLst>
              <a:gs pos="0">
                <a:srgbClr val="F6D271"/>
              </a:gs>
              <a:gs pos="100000">
                <a:srgbClr val="FF3B3B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381076" y="3355057"/>
            <a:ext cx="863600" cy="2460073"/>
          </a:xfrm>
          <a:prstGeom prst="rect">
            <a:avLst/>
          </a:prstGeom>
          <a:gradFill>
            <a:gsLst>
              <a:gs pos="0">
                <a:srgbClr val="F6D271"/>
              </a:gs>
              <a:gs pos="100000">
                <a:srgbClr val="FF3B3B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473276" y="2062474"/>
            <a:ext cx="863600" cy="3752656"/>
          </a:xfrm>
          <a:prstGeom prst="rect">
            <a:avLst/>
          </a:prstGeom>
          <a:gradFill>
            <a:gsLst>
              <a:gs pos="0">
                <a:srgbClr val="F6D271"/>
              </a:gs>
              <a:gs pos="100000">
                <a:srgbClr val="FF3B3B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298276" y="5815130"/>
            <a:ext cx="66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Q1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390476" y="5815130"/>
            <a:ext cx="66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Q2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487820" y="5815130"/>
            <a:ext cx="66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Q3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574876" y="5815130"/>
            <a:ext cx="66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Q4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218277" y="2679164"/>
            <a:ext cx="82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58%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10477" y="2115787"/>
            <a:ext cx="82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60%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402677" y="2957518"/>
            <a:ext cx="82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51%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494877" y="1693142"/>
            <a:ext cx="82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73%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1" y="0"/>
            <a:ext cx="1532621" cy="13352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5360" y="260648"/>
            <a:ext cx="4896544" cy="842377"/>
            <a:chOff x="479376" y="548680"/>
            <a:chExt cx="4896544" cy="842377"/>
          </a:xfrm>
        </p:grpSpPr>
        <p:sp>
          <p:nvSpPr>
            <p:cNvPr id="6" name="文本框 5"/>
            <p:cNvSpPr txBox="1"/>
            <p:nvPr/>
          </p:nvSpPr>
          <p:spPr>
            <a:xfrm>
              <a:off x="479376" y="548680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未来发展预期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9376" y="1114058"/>
              <a:ext cx="48965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06879" y="5238620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348243" y="2740236"/>
            <a:ext cx="9495514" cy="1377528"/>
            <a:chOff x="1484907" y="2743972"/>
            <a:chExt cx="9495514" cy="1377528"/>
          </a:xfrm>
        </p:grpSpPr>
        <p:sp>
          <p:nvSpPr>
            <p:cNvPr id="11" name="椭圆 10"/>
            <p:cNvSpPr/>
            <p:nvPr/>
          </p:nvSpPr>
          <p:spPr bwMode="auto">
            <a:xfrm>
              <a:off x="1484907" y="3069925"/>
              <a:ext cx="223768" cy="2221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>
                <a:ln w="19050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3876043" y="3059226"/>
              <a:ext cx="223768" cy="223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>
                <a:ln w="19050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6114900" y="3897730"/>
              <a:ext cx="223768" cy="223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>
                <a:ln w="19050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 5"/>
            <p:cNvSpPr/>
            <p:nvPr/>
          </p:nvSpPr>
          <p:spPr bwMode="auto">
            <a:xfrm>
              <a:off x="1555088" y="2767712"/>
              <a:ext cx="9338820" cy="1215156"/>
            </a:xfrm>
            <a:custGeom>
              <a:avLst/>
              <a:gdLst>
                <a:gd name="connsiteX0" fmla="*/ 0 w 9156700"/>
                <a:gd name="connsiteY0" fmla="*/ 0 h 1762131"/>
                <a:gd name="connsiteX1" fmla="*/ 2552700 w 9156700"/>
                <a:gd name="connsiteY1" fmla="*/ 254000 h 1762131"/>
                <a:gd name="connsiteX2" fmla="*/ 3911600 w 9156700"/>
                <a:gd name="connsiteY2" fmla="*/ 266700 h 1762131"/>
                <a:gd name="connsiteX3" fmla="*/ 4127500 w 9156700"/>
                <a:gd name="connsiteY3" fmla="*/ 1168400 h 1762131"/>
                <a:gd name="connsiteX4" fmla="*/ 5016500 w 9156700"/>
                <a:gd name="connsiteY4" fmla="*/ 1752600 h 1762131"/>
                <a:gd name="connsiteX5" fmla="*/ 6235700 w 9156700"/>
                <a:gd name="connsiteY5" fmla="*/ 1460500 h 1762131"/>
                <a:gd name="connsiteX6" fmla="*/ 6870700 w 9156700"/>
                <a:gd name="connsiteY6" fmla="*/ 571500 h 1762131"/>
                <a:gd name="connsiteX7" fmla="*/ 9156700 w 9156700"/>
                <a:gd name="connsiteY7" fmla="*/ 622300 h 1762131"/>
                <a:gd name="connsiteX0-1" fmla="*/ 0 w 9156700"/>
                <a:gd name="connsiteY0-2" fmla="*/ 371015 h 2133146"/>
                <a:gd name="connsiteX1-3" fmla="*/ 1943100 w 9156700"/>
                <a:gd name="connsiteY1-4" fmla="*/ 2715 h 2133146"/>
                <a:gd name="connsiteX2-5" fmla="*/ 3911600 w 9156700"/>
                <a:gd name="connsiteY2-6" fmla="*/ 637715 h 2133146"/>
                <a:gd name="connsiteX3-7" fmla="*/ 4127500 w 9156700"/>
                <a:gd name="connsiteY3-8" fmla="*/ 1539415 h 2133146"/>
                <a:gd name="connsiteX4-9" fmla="*/ 5016500 w 9156700"/>
                <a:gd name="connsiteY4-10" fmla="*/ 2123615 h 2133146"/>
                <a:gd name="connsiteX5-11" fmla="*/ 6235700 w 9156700"/>
                <a:gd name="connsiteY5-12" fmla="*/ 1831515 h 2133146"/>
                <a:gd name="connsiteX6-13" fmla="*/ 6870700 w 9156700"/>
                <a:gd name="connsiteY6-14" fmla="*/ 942515 h 2133146"/>
                <a:gd name="connsiteX7-15" fmla="*/ 9156700 w 9156700"/>
                <a:gd name="connsiteY7-16" fmla="*/ 993315 h 2133146"/>
                <a:gd name="connsiteX0-17" fmla="*/ 0 w 9156700"/>
                <a:gd name="connsiteY0-18" fmla="*/ 368840 h 2130971"/>
                <a:gd name="connsiteX1-19" fmla="*/ 1943100 w 9156700"/>
                <a:gd name="connsiteY1-20" fmla="*/ 540 h 2130971"/>
                <a:gd name="connsiteX2-21" fmla="*/ 3683000 w 9156700"/>
                <a:gd name="connsiteY2-22" fmla="*/ 483140 h 2130971"/>
                <a:gd name="connsiteX3-23" fmla="*/ 4127500 w 9156700"/>
                <a:gd name="connsiteY3-24" fmla="*/ 1537240 h 2130971"/>
                <a:gd name="connsiteX4-25" fmla="*/ 5016500 w 9156700"/>
                <a:gd name="connsiteY4-26" fmla="*/ 2121440 h 2130971"/>
                <a:gd name="connsiteX5-27" fmla="*/ 6235700 w 9156700"/>
                <a:gd name="connsiteY5-28" fmla="*/ 1829340 h 2130971"/>
                <a:gd name="connsiteX6-29" fmla="*/ 6870700 w 9156700"/>
                <a:gd name="connsiteY6-30" fmla="*/ 940340 h 2130971"/>
                <a:gd name="connsiteX7-31" fmla="*/ 9156700 w 9156700"/>
                <a:gd name="connsiteY7-32" fmla="*/ 991140 h 2130971"/>
                <a:gd name="connsiteX0-33" fmla="*/ 0 w 9156700"/>
                <a:gd name="connsiteY0-34" fmla="*/ 368840 h 2198206"/>
                <a:gd name="connsiteX1-35" fmla="*/ 1943100 w 9156700"/>
                <a:gd name="connsiteY1-36" fmla="*/ 540 h 2198206"/>
                <a:gd name="connsiteX2-37" fmla="*/ 3683000 w 9156700"/>
                <a:gd name="connsiteY2-38" fmla="*/ 483140 h 2198206"/>
                <a:gd name="connsiteX3-39" fmla="*/ 5016500 w 9156700"/>
                <a:gd name="connsiteY3-40" fmla="*/ 2121440 h 2198206"/>
                <a:gd name="connsiteX4-41" fmla="*/ 6235700 w 9156700"/>
                <a:gd name="connsiteY4-42" fmla="*/ 1829340 h 2198206"/>
                <a:gd name="connsiteX5-43" fmla="*/ 6870700 w 9156700"/>
                <a:gd name="connsiteY5-44" fmla="*/ 940340 h 2198206"/>
                <a:gd name="connsiteX6-45" fmla="*/ 9156700 w 9156700"/>
                <a:gd name="connsiteY6-46" fmla="*/ 991140 h 2198206"/>
                <a:gd name="connsiteX0-47" fmla="*/ 0 w 9156700"/>
                <a:gd name="connsiteY0-48" fmla="*/ 368840 h 2101285"/>
                <a:gd name="connsiteX1-49" fmla="*/ 1943100 w 9156700"/>
                <a:gd name="connsiteY1-50" fmla="*/ 540 h 2101285"/>
                <a:gd name="connsiteX2-51" fmla="*/ 3683000 w 9156700"/>
                <a:gd name="connsiteY2-52" fmla="*/ 483140 h 2101285"/>
                <a:gd name="connsiteX3-53" fmla="*/ 4521200 w 9156700"/>
                <a:gd name="connsiteY3-54" fmla="*/ 2007140 h 2101285"/>
                <a:gd name="connsiteX4-55" fmla="*/ 6235700 w 9156700"/>
                <a:gd name="connsiteY4-56" fmla="*/ 1829340 h 2101285"/>
                <a:gd name="connsiteX5-57" fmla="*/ 6870700 w 9156700"/>
                <a:gd name="connsiteY5-58" fmla="*/ 940340 h 2101285"/>
                <a:gd name="connsiteX6-59" fmla="*/ 9156700 w 9156700"/>
                <a:gd name="connsiteY6-60" fmla="*/ 991140 h 2101285"/>
                <a:gd name="connsiteX0-61" fmla="*/ 0 w 9156700"/>
                <a:gd name="connsiteY0-62" fmla="*/ 368840 h 2101685"/>
                <a:gd name="connsiteX1-63" fmla="*/ 1943100 w 9156700"/>
                <a:gd name="connsiteY1-64" fmla="*/ 540 h 2101685"/>
                <a:gd name="connsiteX2-65" fmla="*/ 3683000 w 9156700"/>
                <a:gd name="connsiteY2-66" fmla="*/ 483140 h 2101685"/>
                <a:gd name="connsiteX3-67" fmla="*/ 4521200 w 9156700"/>
                <a:gd name="connsiteY3-68" fmla="*/ 2007140 h 2101685"/>
                <a:gd name="connsiteX4-69" fmla="*/ 6235700 w 9156700"/>
                <a:gd name="connsiteY4-70" fmla="*/ 1829340 h 2101685"/>
                <a:gd name="connsiteX5-71" fmla="*/ 7302500 w 9156700"/>
                <a:gd name="connsiteY5-72" fmla="*/ 927640 h 2101685"/>
                <a:gd name="connsiteX6-73" fmla="*/ 9156700 w 9156700"/>
                <a:gd name="connsiteY6-74" fmla="*/ 991140 h 2101685"/>
                <a:gd name="connsiteX0-75" fmla="*/ 0 w 9156700"/>
                <a:gd name="connsiteY0-76" fmla="*/ 368840 h 2011113"/>
                <a:gd name="connsiteX1-77" fmla="*/ 1943100 w 9156700"/>
                <a:gd name="connsiteY1-78" fmla="*/ 540 h 2011113"/>
                <a:gd name="connsiteX2-79" fmla="*/ 3683000 w 9156700"/>
                <a:gd name="connsiteY2-80" fmla="*/ 483140 h 2011113"/>
                <a:gd name="connsiteX3-81" fmla="*/ 4521200 w 9156700"/>
                <a:gd name="connsiteY3-82" fmla="*/ 2007140 h 2011113"/>
                <a:gd name="connsiteX4-83" fmla="*/ 7302500 w 9156700"/>
                <a:gd name="connsiteY4-84" fmla="*/ 927640 h 2011113"/>
                <a:gd name="connsiteX5-85" fmla="*/ 9156700 w 9156700"/>
                <a:gd name="connsiteY5-86" fmla="*/ 991140 h 2011113"/>
                <a:gd name="connsiteX0-87" fmla="*/ 0 w 9156700"/>
                <a:gd name="connsiteY0-88" fmla="*/ 368840 h 1985796"/>
                <a:gd name="connsiteX1-89" fmla="*/ 1943100 w 9156700"/>
                <a:gd name="connsiteY1-90" fmla="*/ 540 h 1985796"/>
                <a:gd name="connsiteX2-91" fmla="*/ 3683000 w 9156700"/>
                <a:gd name="connsiteY2-92" fmla="*/ 483140 h 1985796"/>
                <a:gd name="connsiteX3-93" fmla="*/ 5397500 w 9156700"/>
                <a:gd name="connsiteY3-94" fmla="*/ 1981740 h 1985796"/>
                <a:gd name="connsiteX4-95" fmla="*/ 7302500 w 9156700"/>
                <a:gd name="connsiteY4-96" fmla="*/ 927640 h 1985796"/>
                <a:gd name="connsiteX5-97" fmla="*/ 9156700 w 9156700"/>
                <a:gd name="connsiteY5-98" fmla="*/ 991140 h 1985796"/>
                <a:gd name="connsiteX0-99" fmla="*/ 0 w 9156700"/>
                <a:gd name="connsiteY0-100" fmla="*/ 368840 h 2009128"/>
                <a:gd name="connsiteX1-101" fmla="*/ 1943100 w 9156700"/>
                <a:gd name="connsiteY1-102" fmla="*/ 540 h 2009128"/>
                <a:gd name="connsiteX2-103" fmla="*/ 3683000 w 9156700"/>
                <a:gd name="connsiteY2-104" fmla="*/ 483140 h 2009128"/>
                <a:gd name="connsiteX3-105" fmla="*/ 5397500 w 9156700"/>
                <a:gd name="connsiteY3-106" fmla="*/ 1981740 h 2009128"/>
                <a:gd name="connsiteX4-107" fmla="*/ 7302500 w 9156700"/>
                <a:gd name="connsiteY4-108" fmla="*/ 927640 h 2009128"/>
                <a:gd name="connsiteX5-109" fmla="*/ 9156700 w 9156700"/>
                <a:gd name="connsiteY5-110" fmla="*/ 991140 h 2009128"/>
                <a:gd name="connsiteX0-111" fmla="*/ 0 w 9156700"/>
                <a:gd name="connsiteY0-112" fmla="*/ 318101 h 1958389"/>
                <a:gd name="connsiteX1-113" fmla="*/ 1828800 w 9156700"/>
                <a:gd name="connsiteY1-114" fmla="*/ 601 h 1958389"/>
                <a:gd name="connsiteX2-115" fmla="*/ 3683000 w 9156700"/>
                <a:gd name="connsiteY2-116" fmla="*/ 432401 h 1958389"/>
                <a:gd name="connsiteX3-117" fmla="*/ 5397500 w 9156700"/>
                <a:gd name="connsiteY3-118" fmla="*/ 1931001 h 1958389"/>
                <a:gd name="connsiteX4-119" fmla="*/ 7302500 w 9156700"/>
                <a:gd name="connsiteY4-120" fmla="*/ 876901 h 1958389"/>
                <a:gd name="connsiteX5-121" fmla="*/ 9156700 w 9156700"/>
                <a:gd name="connsiteY5-122" fmla="*/ 940401 h 1958389"/>
                <a:gd name="connsiteX0-123" fmla="*/ 0 w 9156700"/>
                <a:gd name="connsiteY0-124" fmla="*/ 319421 h 1959709"/>
                <a:gd name="connsiteX1-125" fmla="*/ 1828800 w 9156700"/>
                <a:gd name="connsiteY1-126" fmla="*/ 1921 h 1959709"/>
                <a:gd name="connsiteX2-127" fmla="*/ 3683000 w 9156700"/>
                <a:gd name="connsiteY2-128" fmla="*/ 433721 h 1959709"/>
                <a:gd name="connsiteX3-129" fmla="*/ 5397500 w 9156700"/>
                <a:gd name="connsiteY3-130" fmla="*/ 1932321 h 1959709"/>
                <a:gd name="connsiteX4-131" fmla="*/ 7302500 w 9156700"/>
                <a:gd name="connsiteY4-132" fmla="*/ 878221 h 1959709"/>
                <a:gd name="connsiteX5-133" fmla="*/ 9156700 w 9156700"/>
                <a:gd name="connsiteY5-134" fmla="*/ 941721 h 1959709"/>
                <a:gd name="connsiteX0-135" fmla="*/ 0 w 9156700"/>
                <a:gd name="connsiteY0-136" fmla="*/ 411220 h 2051508"/>
                <a:gd name="connsiteX1-137" fmla="*/ 1828800 w 9156700"/>
                <a:gd name="connsiteY1-138" fmla="*/ 93720 h 2051508"/>
                <a:gd name="connsiteX2-139" fmla="*/ 5397500 w 9156700"/>
                <a:gd name="connsiteY2-140" fmla="*/ 2024120 h 2051508"/>
                <a:gd name="connsiteX3-141" fmla="*/ 7302500 w 9156700"/>
                <a:gd name="connsiteY3-142" fmla="*/ 970020 h 2051508"/>
                <a:gd name="connsiteX4-143" fmla="*/ 9156700 w 9156700"/>
                <a:gd name="connsiteY4-144" fmla="*/ 1033520 h 2051508"/>
                <a:gd name="connsiteX0-145" fmla="*/ 0 w 9156700"/>
                <a:gd name="connsiteY0-146" fmla="*/ 328025 h 1952209"/>
                <a:gd name="connsiteX1-147" fmla="*/ 2679700 w 9156700"/>
                <a:gd name="connsiteY1-148" fmla="*/ 112125 h 1952209"/>
                <a:gd name="connsiteX2-149" fmla="*/ 5397500 w 9156700"/>
                <a:gd name="connsiteY2-150" fmla="*/ 1940925 h 1952209"/>
                <a:gd name="connsiteX3-151" fmla="*/ 7302500 w 9156700"/>
                <a:gd name="connsiteY3-152" fmla="*/ 886825 h 1952209"/>
                <a:gd name="connsiteX4-153" fmla="*/ 9156700 w 9156700"/>
                <a:gd name="connsiteY4-154" fmla="*/ 950325 h 1952209"/>
                <a:gd name="connsiteX0-155" fmla="*/ 0 w 9156700"/>
                <a:gd name="connsiteY0-156" fmla="*/ 318707 h 1817083"/>
                <a:gd name="connsiteX1-157" fmla="*/ 2679700 w 9156700"/>
                <a:gd name="connsiteY1-158" fmla="*/ 102807 h 1817083"/>
                <a:gd name="connsiteX2-159" fmla="*/ 5130800 w 9156700"/>
                <a:gd name="connsiteY2-160" fmla="*/ 1804607 h 1817083"/>
                <a:gd name="connsiteX3-161" fmla="*/ 7302500 w 9156700"/>
                <a:gd name="connsiteY3-162" fmla="*/ 877507 h 1817083"/>
                <a:gd name="connsiteX4-163" fmla="*/ 9156700 w 9156700"/>
                <a:gd name="connsiteY4-164" fmla="*/ 941007 h 1817083"/>
                <a:gd name="connsiteX0-165" fmla="*/ 0 w 9156700"/>
                <a:gd name="connsiteY0-166" fmla="*/ 318707 h 1826916"/>
                <a:gd name="connsiteX1-167" fmla="*/ 2679700 w 9156700"/>
                <a:gd name="connsiteY1-168" fmla="*/ 102807 h 1826916"/>
                <a:gd name="connsiteX2-169" fmla="*/ 5130800 w 9156700"/>
                <a:gd name="connsiteY2-170" fmla="*/ 1804607 h 1826916"/>
                <a:gd name="connsiteX3-171" fmla="*/ 7302500 w 9156700"/>
                <a:gd name="connsiteY3-172" fmla="*/ 877507 h 1826916"/>
                <a:gd name="connsiteX4-173" fmla="*/ 9156700 w 9156700"/>
                <a:gd name="connsiteY4-174" fmla="*/ 941007 h 1826916"/>
                <a:gd name="connsiteX0-175" fmla="*/ 0 w 9156700"/>
                <a:gd name="connsiteY0-176" fmla="*/ 318707 h 1820481"/>
                <a:gd name="connsiteX1-177" fmla="*/ 2679700 w 9156700"/>
                <a:gd name="connsiteY1-178" fmla="*/ 102807 h 1820481"/>
                <a:gd name="connsiteX2-179" fmla="*/ 5130800 w 9156700"/>
                <a:gd name="connsiteY2-180" fmla="*/ 1804607 h 1820481"/>
                <a:gd name="connsiteX3-181" fmla="*/ 9156700 w 9156700"/>
                <a:gd name="connsiteY3-182" fmla="*/ 941007 h 1820481"/>
                <a:gd name="connsiteX0-183" fmla="*/ 0 w 9156700"/>
                <a:gd name="connsiteY0-184" fmla="*/ 318707 h 1811796"/>
                <a:gd name="connsiteX1-185" fmla="*/ 2679700 w 9156700"/>
                <a:gd name="connsiteY1-186" fmla="*/ 102807 h 1811796"/>
                <a:gd name="connsiteX2-187" fmla="*/ 5130800 w 9156700"/>
                <a:gd name="connsiteY2-188" fmla="*/ 1804607 h 1811796"/>
                <a:gd name="connsiteX3-189" fmla="*/ 9156700 w 9156700"/>
                <a:gd name="connsiteY3-190" fmla="*/ 941007 h 1811796"/>
                <a:gd name="connsiteX0-191" fmla="*/ 0 w 9156700"/>
                <a:gd name="connsiteY0-192" fmla="*/ 318707 h 1812642"/>
                <a:gd name="connsiteX1-193" fmla="*/ 2679700 w 9156700"/>
                <a:gd name="connsiteY1-194" fmla="*/ 102807 h 1812642"/>
                <a:gd name="connsiteX2-195" fmla="*/ 5130800 w 9156700"/>
                <a:gd name="connsiteY2-196" fmla="*/ 1804607 h 1812642"/>
                <a:gd name="connsiteX3-197" fmla="*/ 9156700 w 9156700"/>
                <a:gd name="connsiteY3-198" fmla="*/ 941007 h 1812642"/>
                <a:gd name="connsiteX0-199" fmla="*/ 0 w 9156700"/>
                <a:gd name="connsiteY0-200" fmla="*/ 296401 h 1487164"/>
                <a:gd name="connsiteX1-201" fmla="*/ 2679700 w 9156700"/>
                <a:gd name="connsiteY1-202" fmla="*/ 80501 h 1487164"/>
                <a:gd name="connsiteX2-203" fmla="*/ 4902200 w 9156700"/>
                <a:gd name="connsiteY2-204" fmla="*/ 1477501 h 1487164"/>
                <a:gd name="connsiteX3-205" fmla="*/ 9156700 w 9156700"/>
                <a:gd name="connsiteY3-206" fmla="*/ 918701 h 1487164"/>
                <a:gd name="connsiteX0-207" fmla="*/ 0 w 9156700"/>
                <a:gd name="connsiteY0-208" fmla="*/ 296401 h 1484147"/>
                <a:gd name="connsiteX1-209" fmla="*/ 2679700 w 9156700"/>
                <a:gd name="connsiteY1-210" fmla="*/ 80501 h 1484147"/>
                <a:gd name="connsiteX2-211" fmla="*/ 4902200 w 9156700"/>
                <a:gd name="connsiteY2-212" fmla="*/ 1477501 h 1484147"/>
                <a:gd name="connsiteX3-213" fmla="*/ 9156700 w 9156700"/>
                <a:gd name="connsiteY3-214" fmla="*/ 918701 h 1484147"/>
                <a:gd name="connsiteX0-215" fmla="*/ 0 w 9156700"/>
                <a:gd name="connsiteY0-216" fmla="*/ 448547 h 1445793"/>
                <a:gd name="connsiteX1-217" fmla="*/ 2679700 w 9156700"/>
                <a:gd name="connsiteY1-218" fmla="*/ 42147 h 1445793"/>
                <a:gd name="connsiteX2-219" fmla="*/ 4902200 w 9156700"/>
                <a:gd name="connsiteY2-220" fmla="*/ 1439147 h 1445793"/>
                <a:gd name="connsiteX3-221" fmla="*/ 9156700 w 9156700"/>
                <a:gd name="connsiteY3-222" fmla="*/ 880347 h 1445793"/>
                <a:gd name="connsiteX0-223" fmla="*/ 0 w 9156700"/>
                <a:gd name="connsiteY0-224" fmla="*/ 535046 h 1532292"/>
                <a:gd name="connsiteX1-225" fmla="*/ 2679700 w 9156700"/>
                <a:gd name="connsiteY1-226" fmla="*/ 128646 h 1532292"/>
                <a:gd name="connsiteX2-227" fmla="*/ 4902200 w 9156700"/>
                <a:gd name="connsiteY2-228" fmla="*/ 1525646 h 1532292"/>
                <a:gd name="connsiteX3-229" fmla="*/ 9156700 w 9156700"/>
                <a:gd name="connsiteY3-230" fmla="*/ 966846 h 1532292"/>
                <a:gd name="connsiteX0-231" fmla="*/ 0 w 9156700"/>
                <a:gd name="connsiteY0-232" fmla="*/ 551427 h 1552239"/>
                <a:gd name="connsiteX1-233" fmla="*/ 2463800 w 9156700"/>
                <a:gd name="connsiteY1-234" fmla="*/ 119627 h 1552239"/>
                <a:gd name="connsiteX2-235" fmla="*/ 4902200 w 9156700"/>
                <a:gd name="connsiteY2-236" fmla="*/ 1542027 h 1552239"/>
                <a:gd name="connsiteX3-237" fmla="*/ 9156700 w 9156700"/>
                <a:gd name="connsiteY3-238" fmla="*/ 983227 h 1552239"/>
                <a:gd name="connsiteX0-239" fmla="*/ 0 w 9156700"/>
                <a:gd name="connsiteY0-240" fmla="*/ 584641 h 1585453"/>
                <a:gd name="connsiteX1-241" fmla="*/ 2463800 w 9156700"/>
                <a:gd name="connsiteY1-242" fmla="*/ 152841 h 1585453"/>
                <a:gd name="connsiteX2-243" fmla="*/ 4902200 w 9156700"/>
                <a:gd name="connsiteY2-244" fmla="*/ 1575241 h 1585453"/>
                <a:gd name="connsiteX3-245" fmla="*/ 9156700 w 9156700"/>
                <a:gd name="connsiteY3-246" fmla="*/ 1016441 h 1585453"/>
                <a:gd name="connsiteX0-247" fmla="*/ 0 w 9156700"/>
                <a:gd name="connsiteY0-248" fmla="*/ 547753 h 1498121"/>
                <a:gd name="connsiteX1-249" fmla="*/ 2463800 w 9156700"/>
                <a:gd name="connsiteY1-250" fmla="*/ 115953 h 1498121"/>
                <a:gd name="connsiteX2-251" fmla="*/ 4572000 w 9156700"/>
                <a:gd name="connsiteY2-252" fmla="*/ 1487553 h 1498121"/>
                <a:gd name="connsiteX3-253" fmla="*/ 9156700 w 9156700"/>
                <a:gd name="connsiteY3-254" fmla="*/ 979553 h 1498121"/>
                <a:gd name="connsiteX0-255" fmla="*/ 0 w 9944100"/>
                <a:gd name="connsiteY0-256" fmla="*/ 547753 h 1488873"/>
                <a:gd name="connsiteX1-257" fmla="*/ 2463800 w 9944100"/>
                <a:gd name="connsiteY1-258" fmla="*/ 115953 h 1488873"/>
                <a:gd name="connsiteX2-259" fmla="*/ 4572000 w 9944100"/>
                <a:gd name="connsiteY2-260" fmla="*/ 1487553 h 1488873"/>
                <a:gd name="connsiteX3-261" fmla="*/ 9944100 w 9944100"/>
                <a:gd name="connsiteY3-262" fmla="*/ 458853 h 1488873"/>
                <a:gd name="connsiteX0-263" fmla="*/ 0 w 9944100"/>
                <a:gd name="connsiteY0-264" fmla="*/ 619305 h 1561292"/>
                <a:gd name="connsiteX1-265" fmla="*/ 2489200 w 9944100"/>
                <a:gd name="connsiteY1-266" fmla="*/ 85905 h 1561292"/>
                <a:gd name="connsiteX2-267" fmla="*/ 4572000 w 9944100"/>
                <a:gd name="connsiteY2-268" fmla="*/ 1559105 h 1561292"/>
                <a:gd name="connsiteX3-269" fmla="*/ 9944100 w 9944100"/>
                <a:gd name="connsiteY3-270" fmla="*/ 530405 h 1561292"/>
                <a:gd name="connsiteX0-271" fmla="*/ 0 w 9944100"/>
                <a:gd name="connsiteY0-272" fmla="*/ 653160 h 1595147"/>
                <a:gd name="connsiteX1-273" fmla="*/ 2489200 w 9944100"/>
                <a:gd name="connsiteY1-274" fmla="*/ 119760 h 1595147"/>
                <a:gd name="connsiteX2-275" fmla="*/ 4572000 w 9944100"/>
                <a:gd name="connsiteY2-276" fmla="*/ 1592960 h 1595147"/>
                <a:gd name="connsiteX3-277" fmla="*/ 9944100 w 9944100"/>
                <a:gd name="connsiteY3-278" fmla="*/ 564260 h 1595147"/>
                <a:gd name="connsiteX0-279" fmla="*/ 0 w 10058400"/>
                <a:gd name="connsiteY0-280" fmla="*/ 619306 h 1561293"/>
                <a:gd name="connsiteX1-281" fmla="*/ 2603500 w 10058400"/>
                <a:gd name="connsiteY1-282" fmla="*/ 85906 h 1561293"/>
                <a:gd name="connsiteX2-283" fmla="*/ 4686300 w 10058400"/>
                <a:gd name="connsiteY2-284" fmla="*/ 1559106 h 1561293"/>
                <a:gd name="connsiteX3-285" fmla="*/ 10058400 w 10058400"/>
                <a:gd name="connsiteY3-286" fmla="*/ 530406 h 1561293"/>
                <a:gd name="connsiteX0-287" fmla="*/ 0 w 10058400"/>
                <a:gd name="connsiteY0-288" fmla="*/ 547471 h 1489458"/>
                <a:gd name="connsiteX1-289" fmla="*/ 2603500 w 10058400"/>
                <a:gd name="connsiteY1-290" fmla="*/ 14071 h 1489458"/>
                <a:gd name="connsiteX2-291" fmla="*/ 4686300 w 10058400"/>
                <a:gd name="connsiteY2-292" fmla="*/ 1487271 h 1489458"/>
                <a:gd name="connsiteX3-293" fmla="*/ 10058400 w 10058400"/>
                <a:gd name="connsiteY3-294" fmla="*/ 458571 h 1489458"/>
                <a:gd name="connsiteX0-295" fmla="*/ 0 w 10058400"/>
                <a:gd name="connsiteY0-296" fmla="*/ 269160 h 1209229"/>
                <a:gd name="connsiteX1-297" fmla="*/ 2641600 w 10058400"/>
                <a:gd name="connsiteY1-298" fmla="*/ 281860 h 1209229"/>
                <a:gd name="connsiteX2-299" fmla="*/ 4686300 w 10058400"/>
                <a:gd name="connsiteY2-300" fmla="*/ 1208960 h 1209229"/>
                <a:gd name="connsiteX3-301" fmla="*/ 10058400 w 10058400"/>
                <a:gd name="connsiteY3-302" fmla="*/ 180260 h 1209229"/>
                <a:gd name="connsiteX0-303" fmla="*/ 0 w 10058400"/>
                <a:gd name="connsiteY0-304" fmla="*/ 269160 h 1209229"/>
                <a:gd name="connsiteX1-305" fmla="*/ 2641600 w 10058400"/>
                <a:gd name="connsiteY1-306" fmla="*/ 281860 h 1209229"/>
                <a:gd name="connsiteX2-307" fmla="*/ 4686300 w 10058400"/>
                <a:gd name="connsiteY2-308" fmla="*/ 1208960 h 1209229"/>
                <a:gd name="connsiteX3-309" fmla="*/ 10058400 w 10058400"/>
                <a:gd name="connsiteY3-310" fmla="*/ 180260 h 1209229"/>
                <a:gd name="connsiteX0-311" fmla="*/ 0 w 10058400"/>
                <a:gd name="connsiteY0-312" fmla="*/ 268150 h 1220915"/>
                <a:gd name="connsiteX1-313" fmla="*/ 2641600 w 10058400"/>
                <a:gd name="connsiteY1-314" fmla="*/ 280850 h 1220915"/>
                <a:gd name="connsiteX2-315" fmla="*/ 5207000 w 10058400"/>
                <a:gd name="connsiteY2-316" fmla="*/ 1220650 h 1220915"/>
                <a:gd name="connsiteX3-317" fmla="*/ 10058400 w 10058400"/>
                <a:gd name="connsiteY3-318" fmla="*/ 179250 h 1220915"/>
                <a:gd name="connsiteX0-319" fmla="*/ 0 w 10058400"/>
                <a:gd name="connsiteY0-320" fmla="*/ 266290 h 1218820"/>
                <a:gd name="connsiteX1-321" fmla="*/ 2641600 w 10058400"/>
                <a:gd name="connsiteY1-322" fmla="*/ 278990 h 1218820"/>
                <a:gd name="connsiteX2-323" fmla="*/ 5207000 w 10058400"/>
                <a:gd name="connsiteY2-324" fmla="*/ 1218790 h 1218820"/>
                <a:gd name="connsiteX3-325" fmla="*/ 10058400 w 10058400"/>
                <a:gd name="connsiteY3-326" fmla="*/ 177390 h 1218820"/>
                <a:gd name="connsiteX0-327" fmla="*/ 0 w 10058400"/>
                <a:gd name="connsiteY0-328" fmla="*/ 266290 h 1218820"/>
                <a:gd name="connsiteX1-329" fmla="*/ 2641600 w 10058400"/>
                <a:gd name="connsiteY1-330" fmla="*/ 278990 h 1218820"/>
                <a:gd name="connsiteX2-331" fmla="*/ 5346700 w 10058400"/>
                <a:gd name="connsiteY2-332" fmla="*/ 1218790 h 1218820"/>
                <a:gd name="connsiteX3-333" fmla="*/ 10058400 w 10058400"/>
                <a:gd name="connsiteY3-334" fmla="*/ 177390 h 1218820"/>
                <a:gd name="connsiteX0-335" fmla="*/ 0 w 9585889"/>
                <a:gd name="connsiteY0-336" fmla="*/ 388369 h 1218820"/>
                <a:gd name="connsiteX1-337" fmla="*/ 2169089 w 9585889"/>
                <a:gd name="connsiteY1-338" fmla="*/ 278990 h 1218820"/>
                <a:gd name="connsiteX2-339" fmla="*/ 4874189 w 9585889"/>
                <a:gd name="connsiteY2-340" fmla="*/ 1218790 h 1218820"/>
                <a:gd name="connsiteX3-341" fmla="*/ 9585889 w 9585889"/>
                <a:gd name="connsiteY3-342" fmla="*/ 177390 h 1218820"/>
                <a:gd name="connsiteX0-343" fmla="*/ 0 w 9585889"/>
                <a:gd name="connsiteY0-344" fmla="*/ 388369 h 1218820"/>
                <a:gd name="connsiteX1-345" fmla="*/ 2169089 w 9585889"/>
                <a:gd name="connsiteY1-346" fmla="*/ 278990 h 1218820"/>
                <a:gd name="connsiteX2-347" fmla="*/ 4874189 w 9585889"/>
                <a:gd name="connsiteY2-348" fmla="*/ 1218790 h 1218820"/>
                <a:gd name="connsiteX3-349" fmla="*/ 9585889 w 9585889"/>
                <a:gd name="connsiteY3-350" fmla="*/ 177390 h 1218820"/>
                <a:gd name="connsiteX0-351" fmla="*/ 0 w 9547783"/>
                <a:gd name="connsiteY0-352" fmla="*/ 426518 h 1218820"/>
                <a:gd name="connsiteX1-353" fmla="*/ 2130983 w 9547783"/>
                <a:gd name="connsiteY1-354" fmla="*/ 278990 h 1218820"/>
                <a:gd name="connsiteX2-355" fmla="*/ 4836083 w 9547783"/>
                <a:gd name="connsiteY2-356" fmla="*/ 1218790 h 1218820"/>
                <a:gd name="connsiteX3-357" fmla="*/ 9547783 w 9547783"/>
                <a:gd name="connsiteY3-358" fmla="*/ 177390 h 1218820"/>
                <a:gd name="connsiteX0-359" fmla="*/ 0 w 9340229"/>
                <a:gd name="connsiteY0-360" fmla="*/ 492577 h 1284877"/>
                <a:gd name="connsiteX1-361" fmla="*/ 2130983 w 9340229"/>
                <a:gd name="connsiteY1-362" fmla="*/ 345049 h 1284877"/>
                <a:gd name="connsiteX2-363" fmla="*/ 4836083 w 9340229"/>
                <a:gd name="connsiteY2-364" fmla="*/ 1284849 h 1284877"/>
                <a:gd name="connsiteX3-365" fmla="*/ 9340229 w 9340229"/>
                <a:gd name="connsiteY3-366" fmla="*/ 172019 h 1284877"/>
                <a:gd name="connsiteX0-367" fmla="*/ 0 w 9340229"/>
                <a:gd name="connsiteY0-368" fmla="*/ 424433 h 1216737"/>
                <a:gd name="connsiteX1-369" fmla="*/ 2130983 w 9340229"/>
                <a:gd name="connsiteY1-370" fmla="*/ 276905 h 1216737"/>
                <a:gd name="connsiteX2-371" fmla="*/ 4836083 w 9340229"/>
                <a:gd name="connsiteY2-372" fmla="*/ 1216705 h 1216737"/>
                <a:gd name="connsiteX3-373" fmla="*/ 9340229 w 9340229"/>
                <a:gd name="connsiteY3-374" fmla="*/ 103875 h 12167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340229" h="1216737">
                  <a:moveTo>
                    <a:pt x="0" y="424433"/>
                  </a:moveTo>
                  <a:cubicBezTo>
                    <a:pt x="1084964" y="734670"/>
                    <a:pt x="1324969" y="144860"/>
                    <a:pt x="2130983" y="276905"/>
                  </a:cubicBezTo>
                  <a:cubicBezTo>
                    <a:pt x="2936997" y="408950"/>
                    <a:pt x="3396750" y="1208238"/>
                    <a:pt x="4836083" y="1216705"/>
                  </a:cubicBezTo>
                  <a:cubicBezTo>
                    <a:pt x="6275416" y="1225172"/>
                    <a:pt x="7125591" y="-422815"/>
                    <a:pt x="9340229" y="103875"/>
                  </a:cubicBezTo>
                </a:path>
              </a:pathLst>
            </a:custGeom>
            <a:noFill/>
            <a:ln w="254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10756653" y="2743972"/>
              <a:ext cx="223768" cy="2221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>
                <a:ln w="19050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8566976" y="2951309"/>
              <a:ext cx="223768" cy="2221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>
                <a:ln w="19050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21818" y="1165831"/>
            <a:ext cx="3834071" cy="2675319"/>
            <a:chOff x="4321818" y="1169567"/>
            <a:chExt cx="3834071" cy="2675319"/>
          </a:xfrm>
        </p:grpSpPr>
        <p:sp>
          <p:nvSpPr>
            <p:cNvPr id="19" name="椭圆 18"/>
            <p:cNvSpPr/>
            <p:nvPr/>
          </p:nvSpPr>
          <p:spPr>
            <a:xfrm>
              <a:off x="5406863" y="2154753"/>
              <a:ext cx="1637289" cy="1637289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>
                <a:ln w="19050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321818" y="1169567"/>
              <a:ext cx="3834071" cy="2675319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1696768" y="3700504"/>
            <a:ext cx="1973540" cy="1408077"/>
            <a:chOff x="1077513" y="4324178"/>
            <a:chExt cx="1973540" cy="1408077"/>
          </a:xfrm>
        </p:grpSpPr>
        <p:sp>
          <p:nvSpPr>
            <p:cNvPr id="22" name="文本框 21"/>
            <p:cNvSpPr txBox="1"/>
            <p:nvPr/>
          </p:nvSpPr>
          <p:spPr>
            <a:xfrm>
              <a:off x="1088903" y="4324178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348297" y="4685815"/>
              <a:ext cx="13532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spc="4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77513" y="4947425"/>
              <a:ext cx="196215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109230" y="4334183"/>
            <a:ext cx="1973540" cy="1408077"/>
            <a:chOff x="1077513" y="4324178"/>
            <a:chExt cx="1973540" cy="1408077"/>
          </a:xfrm>
        </p:grpSpPr>
        <p:sp>
          <p:nvSpPr>
            <p:cNvPr id="26" name="文本框 25"/>
            <p:cNvSpPr txBox="1"/>
            <p:nvPr/>
          </p:nvSpPr>
          <p:spPr>
            <a:xfrm>
              <a:off x="1088903" y="4324178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348297" y="4685815"/>
              <a:ext cx="13532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spc="4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77513" y="4947425"/>
              <a:ext cx="196215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385790" y="3700504"/>
            <a:ext cx="1973540" cy="1408077"/>
            <a:chOff x="1077513" y="4324178"/>
            <a:chExt cx="1973540" cy="1408077"/>
          </a:xfrm>
        </p:grpSpPr>
        <p:sp>
          <p:nvSpPr>
            <p:cNvPr id="30" name="文本框 29"/>
            <p:cNvSpPr txBox="1"/>
            <p:nvPr/>
          </p:nvSpPr>
          <p:spPr>
            <a:xfrm>
              <a:off x="1088903" y="4324178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348297" y="4685815"/>
              <a:ext cx="13532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spc="4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77513" y="4947425"/>
              <a:ext cx="196215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1" y="0"/>
            <a:ext cx="1532621" cy="13352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5360" y="260648"/>
            <a:ext cx="4896544" cy="842377"/>
            <a:chOff x="479376" y="548680"/>
            <a:chExt cx="4896544" cy="842377"/>
          </a:xfrm>
        </p:grpSpPr>
        <p:sp>
          <p:nvSpPr>
            <p:cNvPr id="6" name="文本框 5"/>
            <p:cNvSpPr txBox="1"/>
            <p:nvPr/>
          </p:nvSpPr>
          <p:spPr>
            <a:xfrm>
              <a:off x="479376" y="548680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未来发展预期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9376" y="1114058"/>
              <a:ext cx="48965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06879" y="5238620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200302" y="1956831"/>
            <a:ext cx="4315817" cy="1637377"/>
            <a:chOff x="1301902" y="2101874"/>
            <a:chExt cx="4315817" cy="1637377"/>
          </a:xfrm>
        </p:grpSpPr>
        <p:sp>
          <p:nvSpPr>
            <p:cNvPr id="11" name="圆角矩形 6"/>
            <p:cNvSpPr/>
            <p:nvPr/>
          </p:nvSpPr>
          <p:spPr>
            <a:xfrm>
              <a:off x="1301902" y="2101874"/>
              <a:ext cx="4315817" cy="1637377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gradFill>
              <a:gsLst>
                <a:gs pos="0">
                  <a:srgbClr val="F6D271"/>
                </a:gs>
                <a:gs pos="100000">
                  <a:srgbClr val="FF3B3B"/>
                </a:gs>
              </a:gsLst>
              <a:lin ang="3600000" scaled="0"/>
            </a:gra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lIns="91281" tIns="45641" rIns="91281" bIns="45641" rtlCol="0" anchor="ctr"/>
            <a:lstStyle/>
            <a:p>
              <a:pPr algn="ctr" defTabSz="12382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4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4"/>
            <p:cNvSpPr txBox="1"/>
            <p:nvPr/>
          </p:nvSpPr>
          <p:spPr>
            <a:xfrm>
              <a:off x="1538514" y="2920561"/>
              <a:ext cx="711201" cy="592439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defTabSz="12382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5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2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537246" y="2463612"/>
              <a:ext cx="1808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537246" y="2888730"/>
              <a:ext cx="2492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72681" y="1956831"/>
            <a:ext cx="4315817" cy="1637377"/>
            <a:chOff x="6574281" y="2101874"/>
            <a:chExt cx="4315817" cy="1637377"/>
          </a:xfrm>
        </p:grpSpPr>
        <p:sp>
          <p:nvSpPr>
            <p:cNvPr id="17" name="圆角矩形 6"/>
            <p:cNvSpPr/>
            <p:nvPr/>
          </p:nvSpPr>
          <p:spPr>
            <a:xfrm>
              <a:off x="6574281" y="2101874"/>
              <a:ext cx="4315817" cy="1637377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gradFill>
              <a:gsLst>
                <a:gs pos="0">
                  <a:srgbClr val="F6D271"/>
                </a:gs>
                <a:gs pos="100000">
                  <a:srgbClr val="FF3B3B"/>
                </a:gs>
              </a:gsLst>
              <a:lin ang="3600000" scaled="0"/>
            </a:gradFill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91281" tIns="45641" rIns="91281" bIns="45641" rtlCol="0" anchor="ctr"/>
            <a:lstStyle/>
            <a:p>
              <a:pPr algn="ctr" defTabSz="12382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4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84574" y="2920561"/>
              <a:ext cx="711201" cy="592439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defTabSz="12382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5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2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996900" y="2463612"/>
              <a:ext cx="1808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996899" y="2888730"/>
              <a:ext cx="2492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200302" y="4167507"/>
            <a:ext cx="4315817" cy="1637377"/>
            <a:chOff x="1301902" y="4312550"/>
            <a:chExt cx="4315817" cy="1637377"/>
          </a:xfrm>
        </p:grpSpPr>
        <p:sp>
          <p:nvSpPr>
            <p:cNvPr id="22" name="圆角矩形 6"/>
            <p:cNvSpPr/>
            <p:nvPr/>
          </p:nvSpPr>
          <p:spPr>
            <a:xfrm>
              <a:off x="1301902" y="4312550"/>
              <a:ext cx="4315817" cy="1637377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gradFill>
              <a:gsLst>
                <a:gs pos="0">
                  <a:srgbClr val="F6D271"/>
                </a:gs>
                <a:gs pos="100000">
                  <a:srgbClr val="FF3B3B"/>
                </a:gs>
              </a:gsLst>
              <a:lin ang="3600000" scaled="0"/>
            </a:gradFill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91281" tIns="45641" rIns="91281" bIns="45641" rtlCol="0" anchor="ctr"/>
            <a:lstStyle/>
            <a:p>
              <a:pPr algn="ctr" defTabSz="12382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4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38514" y="5125539"/>
              <a:ext cx="711201" cy="592439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defTabSz="12382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5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2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537246" y="4707528"/>
              <a:ext cx="1808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537246" y="5132646"/>
              <a:ext cx="2492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472681" y="4167507"/>
            <a:ext cx="4315817" cy="1637377"/>
            <a:chOff x="6574281" y="4312550"/>
            <a:chExt cx="4315817" cy="1637377"/>
          </a:xfrm>
        </p:grpSpPr>
        <p:sp>
          <p:nvSpPr>
            <p:cNvPr id="27" name="圆角矩形 6"/>
            <p:cNvSpPr/>
            <p:nvPr/>
          </p:nvSpPr>
          <p:spPr>
            <a:xfrm>
              <a:off x="6574281" y="4312550"/>
              <a:ext cx="4315817" cy="1637377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gradFill>
              <a:gsLst>
                <a:gs pos="0">
                  <a:srgbClr val="F6D271"/>
                </a:gs>
                <a:gs pos="100000">
                  <a:srgbClr val="FF3B3B"/>
                </a:gs>
              </a:gsLst>
              <a:lin ang="3600000" scaled="0"/>
            </a:gra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lIns="91281" tIns="45641" rIns="91281" bIns="45641" rtlCol="0" anchor="ctr"/>
            <a:lstStyle/>
            <a:p>
              <a:pPr algn="ctr" defTabSz="12382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4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3"/>
            <p:cNvSpPr txBox="1"/>
            <p:nvPr/>
          </p:nvSpPr>
          <p:spPr>
            <a:xfrm>
              <a:off x="6861813" y="5125539"/>
              <a:ext cx="711201" cy="592439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defTabSz="12382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5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2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996899" y="4707528"/>
              <a:ext cx="1808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996899" y="5132646"/>
              <a:ext cx="2492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2708920"/>
            <a:ext cx="4079776" cy="3767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631504" y="1196752"/>
            <a:ext cx="1800200" cy="7920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69" y="4149080"/>
            <a:ext cx="5477261" cy="142121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63652" y="2004947"/>
            <a:ext cx="62646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rgbClr val="FFEA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谢谢观看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65119" y="2148389"/>
            <a:ext cx="6861761" cy="2561221"/>
            <a:chOff x="2665120" y="2060848"/>
            <a:chExt cx="6861761" cy="2561221"/>
          </a:xfrm>
        </p:grpSpPr>
        <p:sp>
          <p:nvSpPr>
            <p:cNvPr id="3" name="文本框 2"/>
            <p:cNvSpPr txBox="1"/>
            <p:nvPr/>
          </p:nvSpPr>
          <p:spPr>
            <a:xfrm>
              <a:off x="3305690" y="2060848"/>
              <a:ext cx="55806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gradFill>
                    <a:gsLst>
                      <a:gs pos="0">
                        <a:srgbClr val="F6D271"/>
                      </a:gs>
                      <a:gs pos="100000">
                        <a:srgbClr val="FF3B3B"/>
                      </a:gs>
                    </a:gsLst>
                    <a:lin ang="36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01</a:t>
              </a:r>
              <a:endParaRPr lang="zh-CN" altLang="en-US" sz="8800" dirty="0">
                <a:gradFill>
                  <a:gsLst>
                    <a:gs pos="0">
                      <a:srgbClr val="F6D271"/>
                    </a:gs>
                    <a:gs pos="100000">
                      <a:srgbClr val="FF3B3B"/>
                    </a:gs>
                  </a:gsLst>
                  <a:lin ang="36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179295" y="3510735"/>
              <a:ext cx="58334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di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8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虎年工作重点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665120" y="4345070"/>
              <a:ext cx="686176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59683" y="3594939"/>
            <a:ext cx="3475779" cy="3209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1" y="0"/>
            <a:ext cx="1532621" cy="13352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5360" y="260648"/>
            <a:ext cx="4896544" cy="842377"/>
            <a:chOff x="479376" y="548680"/>
            <a:chExt cx="4896544" cy="842377"/>
          </a:xfrm>
        </p:grpSpPr>
        <p:sp>
          <p:nvSpPr>
            <p:cNvPr id="6" name="文本框 5"/>
            <p:cNvSpPr txBox="1"/>
            <p:nvPr/>
          </p:nvSpPr>
          <p:spPr>
            <a:xfrm>
              <a:off x="479376" y="548680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虎年工作重点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9376" y="1114058"/>
              <a:ext cx="48965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63188" y="1755576"/>
            <a:ext cx="2496778" cy="1246495"/>
            <a:chOff x="1113485" y="2111069"/>
            <a:chExt cx="2496778" cy="1246495"/>
          </a:xfrm>
        </p:grpSpPr>
        <p:sp>
          <p:nvSpPr>
            <p:cNvPr id="15" name="文本框 14"/>
            <p:cNvSpPr txBox="1"/>
            <p:nvPr/>
          </p:nvSpPr>
          <p:spPr>
            <a:xfrm>
              <a:off x="1498047" y="2111069"/>
              <a:ext cx="1727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113485" y="2572734"/>
              <a:ext cx="2496778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单击此处添加标题内容，标题要与内容相符，并且要注意内容。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735614" y="1813334"/>
            <a:ext cx="2496778" cy="1246495"/>
            <a:chOff x="1113485" y="2111069"/>
            <a:chExt cx="2496778" cy="1246495"/>
          </a:xfrm>
        </p:grpSpPr>
        <p:sp>
          <p:nvSpPr>
            <p:cNvPr id="18" name="文本框 17"/>
            <p:cNvSpPr txBox="1"/>
            <p:nvPr/>
          </p:nvSpPr>
          <p:spPr>
            <a:xfrm>
              <a:off x="1498047" y="2111069"/>
              <a:ext cx="1727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113485" y="2572734"/>
              <a:ext cx="2496778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单击此处添加标题内容，标题要与内容相符，并且要注意内容。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49940" y="4513696"/>
            <a:ext cx="2496778" cy="1246495"/>
            <a:chOff x="1113485" y="2111069"/>
            <a:chExt cx="2496778" cy="1246495"/>
          </a:xfrm>
        </p:grpSpPr>
        <p:sp>
          <p:nvSpPr>
            <p:cNvPr id="21" name="文本框 20"/>
            <p:cNvSpPr txBox="1"/>
            <p:nvPr/>
          </p:nvSpPr>
          <p:spPr>
            <a:xfrm>
              <a:off x="1498047" y="2111069"/>
              <a:ext cx="1727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113485" y="2572734"/>
              <a:ext cx="2496778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单击此处添加标题内容，标题要与内容相符，并且要注意内容。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735614" y="4571454"/>
            <a:ext cx="2496778" cy="1246495"/>
            <a:chOff x="1113485" y="2111069"/>
            <a:chExt cx="2496778" cy="1246495"/>
          </a:xfrm>
        </p:grpSpPr>
        <p:sp>
          <p:nvSpPr>
            <p:cNvPr id="24" name="文本框 23"/>
            <p:cNvSpPr txBox="1"/>
            <p:nvPr/>
          </p:nvSpPr>
          <p:spPr>
            <a:xfrm>
              <a:off x="1498047" y="2111069"/>
              <a:ext cx="1727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113485" y="2572734"/>
              <a:ext cx="2496778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单击此处添加标题内容，标题要与内容相符，并且要注意内容。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36938" y="-260648"/>
            <a:ext cx="457157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806879" y="5238620"/>
            <a:ext cx="3411894" cy="1619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1" y="0"/>
            <a:ext cx="1532621" cy="13352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5360" y="260648"/>
            <a:ext cx="4896544" cy="842377"/>
            <a:chOff x="479376" y="548680"/>
            <a:chExt cx="4896544" cy="842377"/>
          </a:xfrm>
        </p:grpSpPr>
        <p:sp>
          <p:nvSpPr>
            <p:cNvPr id="6" name="文本框 5"/>
            <p:cNvSpPr txBox="1"/>
            <p:nvPr/>
          </p:nvSpPr>
          <p:spPr>
            <a:xfrm>
              <a:off x="479376" y="548680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虎年工作重点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9376" y="1114058"/>
              <a:ext cx="48965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06879" y="5238620"/>
            <a:ext cx="3411894" cy="16193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706792" y="942958"/>
            <a:ext cx="5530720" cy="55307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782615" y="1780757"/>
            <a:ext cx="2668555" cy="3497683"/>
            <a:chOff x="3633324" y="1752762"/>
            <a:chExt cx="2668555" cy="3497683"/>
          </a:xfrm>
        </p:grpSpPr>
        <p:grpSp>
          <p:nvGrpSpPr>
            <p:cNvPr id="12" name="Group 47"/>
            <p:cNvGrpSpPr/>
            <p:nvPr/>
          </p:nvGrpSpPr>
          <p:grpSpPr>
            <a:xfrm>
              <a:off x="4316451" y="1752762"/>
              <a:ext cx="1302300" cy="1302300"/>
              <a:chOff x="7049948" y="3876028"/>
              <a:chExt cx="1867436" cy="1867436"/>
            </a:xfrm>
          </p:grpSpPr>
          <p:sp>
            <p:nvSpPr>
              <p:cNvPr id="17" name="Partial Circle 48"/>
              <p:cNvSpPr/>
              <p:nvPr/>
            </p:nvSpPr>
            <p:spPr>
              <a:xfrm>
                <a:off x="7049948" y="3876028"/>
                <a:ext cx="1867436" cy="1867436"/>
              </a:xfrm>
              <a:prstGeom prst="pie">
                <a:avLst>
                  <a:gd name="adj1" fmla="val 16198735"/>
                  <a:gd name="adj2" fmla="val 113535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Oval 49"/>
              <p:cNvSpPr/>
              <p:nvPr/>
            </p:nvSpPr>
            <p:spPr>
              <a:xfrm>
                <a:off x="7309670" y="4134595"/>
                <a:ext cx="1347991" cy="1347991"/>
              </a:xfrm>
              <a:prstGeom prst="ellipse">
                <a:avLst/>
              </a:prstGeom>
              <a:solidFill>
                <a:srgbClr val="F5A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77%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633324" y="3318799"/>
              <a:ext cx="2668555" cy="1931646"/>
              <a:chOff x="4748938" y="3514741"/>
              <a:chExt cx="2668555" cy="1931646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4748938" y="4061392"/>
                <a:ext cx="266855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请您单击此处输入您的文本内容加以解释说明，可根据自己的需要适当地更改文字的颜色或大小等属性。</a:t>
                </a:r>
              </a:p>
            </p:txBody>
          </p:sp>
          <p:sp>
            <p:nvSpPr>
              <p:cNvPr id="16" name="矩形: 圆角 15"/>
              <p:cNvSpPr/>
              <p:nvPr/>
            </p:nvSpPr>
            <p:spPr>
              <a:xfrm>
                <a:off x="5347309" y="3514741"/>
                <a:ext cx="1471812" cy="446819"/>
              </a:xfrm>
              <a:prstGeom prst="roundRect">
                <a:avLst>
                  <a:gd name="adj" fmla="val 50000"/>
                </a:avLst>
              </a:prstGeom>
              <a:solidFill>
                <a:srgbClr val="F5A452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548930" y="1780757"/>
            <a:ext cx="2668555" cy="3497683"/>
            <a:chOff x="6523573" y="1752762"/>
            <a:chExt cx="2668555" cy="3497683"/>
          </a:xfrm>
        </p:grpSpPr>
        <p:grpSp>
          <p:nvGrpSpPr>
            <p:cNvPr id="20" name="Group 50"/>
            <p:cNvGrpSpPr/>
            <p:nvPr/>
          </p:nvGrpSpPr>
          <p:grpSpPr>
            <a:xfrm>
              <a:off x="7206700" y="1752762"/>
              <a:ext cx="1302300" cy="1302300"/>
              <a:chOff x="7049948" y="3876028"/>
              <a:chExt cx="1867436" cy="186743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4" name="Partial Circle 51"/>
              <p:cNvSpPr/>
              <p:nvPr/>
            </p:nvSpPr>
            <p:spPr>
              <a:xfrm>
                <a:off x="7049948" y="3876028"/>
                <a:ext cx="1867436" cy="1867436"/>
              </a:xfrm>
              <a:prstGeom prst="pie">
                <a:avLst>
                  <a:gd name="adj1" fmla="val 16198735"/>
                  <a:gd name="adj2" fmla="val 56646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Oval 52"/>
              <p:cNvSpPr/>
              <p:nvPr/>
            </p:nvSpPr>
            <p:spPr>
              <a:xfrm>
                <a:off x="7309670" y="4134595"/>
                <a:ext cx="1347991" cy="1347991"/>
              </a:xfrm>
              <a:prstGeom prst="ellipse">
                <a:avLst/>
              </a:prstGeom>
              <a:solidFill>
                <a:srgbClr val="F5A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54%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523573" y="3318799"/>
              <a:ext cx="2668555" cy="1931646"/>
              <a:chOff x="4748938" y="3514741"/>
              <a:chExt cx="2668555" cy="1931646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4748938" y="4061392"/>
                <a:ext cx="266855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请您单击此处输入您的文本内容加以解释说明，可根据自己的需要适当地更改文字的颜色或大小等属性。</a:t>
                </a:r>
              </a:p>
            </p:txBody>
          </p:sp>
          <p:sp>
            <p:nvSpPr>
              <p:cNvPr id="23" name="矩形: 圆角 22"/>
              <p:cNvSpPr/>
              <p:nvPr/>
            </p:nvSpPr>
            <p:spPr>
              <a:xfrm>
                <a:off x="5347309" y="3514741"/>
                <a:ext cx="1471812" cy="446819"/>
              </a:xfrm>
              <a:prstGeom prst="roundRect">
                <a:avLst>
                  <a:gd name="adj" fmla="val 50000"/>
                </a:avLst>
              </a:prstGeom>
              <a:solidFill>
                <a:srgbClr val="F5A452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9315246" y="1780757"/>
            <a:ext cx="2668555" cy="3497683"/>
            <a:chOff x="9165955" y="1752762"/>
            <a:chExt cx="2668555" cy="3497683"/>
          </a:xfrm>
        </p:grpSpPr>
        <p:grpSp>
          <p:nvGrpSpPr>
            <p:cNvPr id="27" name="Group 53"/>
            <p:cNvGrpSpPr/>
            <p:nvPr/>
          </p:nvGrpSpPr>
          <p:grpSpPr>
            <a:xfrm>
              <a:off x="9849082" y="1752762"/>
              <a:ext cx="1302300" cy="1302300"/>
              <a:chOff x="7049948" y="3876028"/>
              <a:chExt cx="1867436" cy="1867436"/>
            </a:xfrm>
          </p:grpSpPr>
          <p:sp>
            <p:nvSpPr>
              <p:cNvPr id="31" name="Partial Circle 54"/>
              <p:cNvSpPr/>
              <p:nvPr/>
            </p:nvSpPr>
            <p:spPr>
              <a:xfrm>
                <a:off x="7049948" y="3876028"/>
                <a:ext cx="1867436" cy="1867436"/>
              </a:xfrm>
              <a:prstGeom prst="pie">
                <a:avLst>
                  <a:gd name="adj1" fmla="val 16198735"/>
                  <a:gd name="adj2" fmla="val 13303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Oval 55"/>
              <p:cNvSpPr/>
              <p:nvPr/>
            </p:nvSpPr>
            <p:spPr>
              <a:xfrm>
                <a:off x="7309670" y="4134595"/>
                <a:ext cx="1347991" cy="1347991"/>
              </a:xfrm>
              <a:prstGeom prst="ellipse">
                <a:avLst/>
              </a:prstGeom>
              <a:solidFill>
                <a:srgbClr val="F5A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90%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9165955" y="3318799"/>
              <a:ext cx="2668555" cy="1931646"/>
              <a:chOff x="4748938" y="3514741"/>
              <a:chExt cx="2668555" cy="1931646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748938" y="4061392"/>
                <a:ext cx="266855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请您单击此处输入您的文本内容加以解释说明，可根据自己的需要适当地更改文字的颜色或大小等属性。</a:t>
                </a:r>
              </a:p>
            </p:txBody>
          </p:sp>
          <p:sp>
            <p:nvSpPr>
              <p:cNvPr id="30" name="矩形: 圆角 29"/>
              <p:cNvSpPr/>
              <p:nvPr/>
            </p:nvSpPr>
            <p:spPr>
              <a:xfrm>
                <a:off x="5347309" y="3514741"/>
                <a:ext cx="1471812" cy="446819"/>
              </a:xfrm>
              <a:prstGeom prst="roundRect">
                <a:avLst>
                  <a:gd name="adj" fmla="val 50000"/>
                </a:avLst>
              </a:prstGeom>
              <a:solidFill>
                <a:srgbClr val="F5A452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1" y="0"/>
            <a:ext cx="1532621" cy="13352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5360" y="260648"/>
            <a:ext cx="4896544" cy="842377"/>
            <a:chOff x="479376" y="548680"/>
            <a:chExt cx="4896544" cy="842377"/>
          </a:xfrm>
        </p:grpSpPr>
        <p:sp>
          <p:nvSpPr>
            <p:cNvPr id="6" name="文本框 5"/>
            <p:cNvSpPr txBox="1"/>
            <p:nvPr/>
          </p:nvSpPr>
          <p:spPr>
            <a:xfrm>
              <a:off x="479376" y="548680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虎年工作重点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9376" y="1114058"/>
              <a:ext cx="48965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06879" y="5238620"/>
            <a:ext cx="3411894" cy="16193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63144">
            <a:off x="6609024" y="1122493"/>
            <a:ext cx="4907612" cy="490761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29147" y="1588770"/>
            <a:ext cx="5236554" cy="1200542"/>
            <a:chOff x="1058779" y="1716097"/>
            <a:chExt cx="5236554" cy="1200542"/>
          </a:xfrm>
        </p:grpSpPr>
        <p:grpSp>
          <p:nvGrpSpPr>
            <p:cNvPr id="12" name="组合 11"/>
            <p:cNvGrpSpPr/>
            <p:nvPr/>
          </p:nvGrpSpPr>
          <p:grpSpPr>
            <a:xfrm>
              <a:off x="1058779" y="1716097"/>
              <a:ext cx="1962150" cy="623247"/>
              <a:chOff x="1073510" y="2319961"/>
              <a:chExt cx="1962150" cy="623247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1073510" y="2319961"/>
                <a:ext cx="1962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073510" y="2681598"/>
                <a:ext cx="135325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1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058779" y="2362641"/>
              <a:ext cx="52365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单击此处添加标题内容，内容要与标题相符。单击此处添加标题内容，内容要与标题相符。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29147" y="3114634"/>
            <a:ext cx="5236554" cy="1200542"/>
            <a:chOff x="1058779" y="3153399"/>
            <a:chExt cx="5236554" cy="1200542"/>
          </a:xfrm>
        </p:grpSpPr>
        <p:grpSp>
          <p:nvGrpSpPr>
            <p:cNvPr id="18" name="组合 17"/>
            <p:cNvGrpSpPr/>
            <p:nvPr/>
          </p:nvGrpSpPr>
          <p:grpSpPr>
            <a:xfrm>
              <a:off x="1058779" y="3153399"/>
              <a:ext cx="1962150" cy="623247"/>
              <a:chOff x="1073510" y="2319961"/>
              <a:chExt cx="1962150" cy="623247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073510" y="2319961"/>
                <a:ext cx="1962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073510" y="2681598"/>
                <a:ext cx="135325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1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058779" y="3799943"/>
              <a:ext cx="52365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单击此处添加标题内容，内容要与标题相符。单击此处添加标题内容，内容要与标题相符。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29147" y="4640498"/>
            <a:ext cx="5236554" cy="1200542"/>
            <a:chOff x="1196976" y="4767825"/>
            <a:chExt cx="5236554" cy="1200542"/>
          </a:xfrm>
        </p:grpSpPr>
        <p:grpSp>
          <p:nvGrpSpPr>
            <p:cNvPr id="23" name="组合 22"/>
            <p:cNvGrpSpPr/>
            <p:nvPr/>
          </p:nvGrpSpPr>
          <p:grpSpPr>
            <a:xfrm>
              <a:off x="1196976" y="4767825"/>
              <a:ext cx="1962150" cy="623247"/>
              <a:chOff x="1073510" y="2319961"/>
              <a:chExt cx="1962150" cy="623247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073510" y="2319961"/>
                <a:ext cx="1962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073510" y="2681598"/>
                <a:ext cx="135325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1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196976" y="5414369"/>
              <a:ext cx="52365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单击此处添加标题内容，内容要与标题相符。单击此处添加标题内容，内容要与标题相符。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1" y="0"/>
            <a:ext cx="1532621" cy="13352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5360" y="260648"/>
            <a:ext cx="4896544" cy="842377"/>
            <a:chOff x="479376" y="548680"/>
            <a:chExt cx="4896544" cy="842377"/>
          </a:xfrm>
        </p:grpSpPr>
        <p:sp>
          <p:nvSpPr>
            <p:cNvPr id="6" name="文本框 5"/>
            <p:cNvSpPr txBox="1"/>
            <p:nvPr/>
          </p:nvSpPr>
          <p:spPr>
            <a:xfrm>
              <a:off x="479376" y="548680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虎年工作重点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9376" y="1114058"/>
              <a:ext cx="48965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06879" y="5238620"/>
            <a:ext cx="3411894" cy="16193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61931" y="1196752"/>
            <a:ext cx="7494105" cy="52292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190797" y="1844824"/>
            <a:ext cx="1862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6190797" y="2420888"/>
            <a:ext cx="2185214" cy="10837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zh-CN" altLang="en-US" sz="1400" spc="100" dirty="0">
                <a:solidFill>
                  <a:schemeClr val="bg1"/>
                </a:solidFill>
                <a:cs typeface="+mn-ea"/>
                <a:sym typeface="+mn-lt"/>
              </a:rPr>
              <a:t>桃之夭夭，灼灼其华。之子于归，宜其室家。</a:t>
            </a:r>
          </a:p>
          <a:p>
            <a:pPr algn="just">
              <a:lnSpc>
                <a:spcPts val="2600"/>
              </a:lnSpc>
            </a:pPr>
            <a:r>
              <a:rPr lang="zh-CN" altLang="en-US" sz="1400" spc="100" dirty="0">
                <a:solidFill>
                  <a:schemeClr val="bg1"/>
                </a:solidFill>
                <a:cs typeface="+mn-ea"/>
                <a:sym typeface="+mn-lt"/>
              </a:rPr>
              <a:t>桃之夭夭，有蕡其实。</a:t>
            </a:r>
            <a:endParaRPr lang="en-US" altLang="zh-CN" sz="14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90797" y="3753858"/>
            <a:ext cx="1862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6190797" y="4329922"/>
            <a:ext cx="2185214" cy="10837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zh-CN" altLang="en-US" sz="1400" spc="100" dirty="0">
                <a:solidFill>
                  <a:schemeClr val="bg1"/>
                </a:solidFill>
                <a:cs typeface="+mn-ea"/>
                <a:sym typeface="+mn-lt"/>
              </a:rPr>
              <a:t>桃之夭夭，灼灼其华。之子于归，宜其室家。</a:t>
            </a:r>
          </a:p>
          <a:p>
            <a:pPr algn="just">
              <a:lnSpc>
                <a:spcPts val="2600"/>
              </a:lnSpc>
            </a:pPr>
            <a:r>
              <a:rPr lang="zh-CN" altLang="en-US" sz="1400" spc="100" dirty="0">
                <a:solidFill>
                  <a:schemeClr val="bg1"/>
                </a:solidFill>
                <a:cs typeface="+mn-ea"/>
                <a:sym typeface="+mn-lt"/>
              </a:rPr>
              <a:t>桃之夭夭，有蕡其实。</a:t>
            </a:r>
            <a:endParaRPr lang="en-US" altLang="zh-CN" sz="14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836298" y="1844833"/>
            <a:ext cx="1862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8836298" y="2420897"/>
            <a:ext cx="2185214" cy="10837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zh-CN" altLang="en-US" sz="1400" spc="100" dirty="0">
                <a:solidFill>
                  <a:schemeClr val="bg1"/>
                </a:solidFill>
                <a:cs typeface="+mn-ea"/>
                <a:sym typeface="+mn-lt"/>
              </a:rPr>
              <a:t>桃之夭夭，灼灼其华。之子于归，宜其室家。</a:t>
            </a:r>
          </a:p>
          <a:p>
            <a:pPr algn="just">
              <a:lnSpc>
                <a:spcPts val="2600"/>
              </a:lnSpc>
            </a:pPr>
            <a:r>
              <a:rPr lang="zh-CN" altLang="en-US" sz="1400" spc="100" dirty="0">
                <a:solidFill>
                  <a:schemeClr val="bg1"/>
                </a:solidFill>
                <a:cs typeface="+mn-ea"/>
                <a:sym typeface="+mn-lt"/>
              </a:rPr>
              <a:t>桃之夭夭，有蕡其实。</a:t>
            </a:r>
            <a:endParaRPr lang="en-US" altLang="zh-CN" sz="14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836298" y="3753867"/>
            <a:ext cx="1862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8836298" y="4329931"/>
            <a:ext cx="2185214" cy="10837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zh-CN" altLang="en-US" sz="1400" spc="100" dirty="0">
                <a:solidFill>
                  <a:schemeClr val="bg1"/>
                </a:solidFill>
                <a:cs typeface="+mn-ea"/>
                <a:sym typeface="+mn-lt"/>
              </a:rPr>
              <a:t>桃之夭夭，灼灼其华。之子于归，宜其室家。</a:t>
            </a:r>
          </a:p>
          <a:p>
            <a:pPr algn="just">
              <a:lnSpc>
                <a:spcPts val="2600"/>
              </a:lnSpc>
            </a:pPr>
            <a:r>
              <a:rPr lang="zh-CN" altLang="en-US" sz="1400" spc="100" dirty="0">
                <a:solidFill>
                  <a:schemeClr val="bg1"/>
                </a:solidFill>
                <a:cs typeface="+mn-ea"/>
                <a:sym typeface="+mn-lt"/>
              </a:rPr>
              <a:t>桃之夭夭，有蕡其实。</a:t>
            </a:r>
            <a:endParaRPr lang="en-US" altLang="zh-CN" sz="14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1" y="0"/>
            <a:ext cx="1532621" cy="13352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5360" y="260648"/>
            <a:ext cx="4896544" cy="842377"/>
            <a:chOff x="479376" y="548680"/>
            <a:chExt cx="4896544" cy="842377"/>
          </a:xfrm>
        </p:grpSpPr>
        <p:sp>
          <p:nvSpPr>
            <p:cNvPr id="6" name="文本框 5"/>
            <p:cNvSpPr txBox="1"/>
            <p:nvPr/>
          </p:nvSpPr>
          <p:spPr>
            <a:xfrm>
              <a:off x="479376" y="548680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虎年工作重点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9376" y="1114058"/>
              <a:ext cx="48965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06879" y="5238620"/>
            <a:ext cx="3411894" cy="16193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878939" y="2011684"/>
            <a:ext cx="172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923501" y="2473349"/>
            <a:ext cx="3683092" cy="55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</a:pPr>
            <a:r>
              <a:rPr lang="zh-CN" altLang="en-US" sz="1400" spc="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单击此处添加标题内容，标题要与内容相符，并且要注意答辩内容。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585401" y="2011684"/>
            <a:ext cx="172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7585401" y="2473349"/>
            <a:ext cx="3683092" cy="55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spc="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单击此处添加标题内容，标题要与内容相符，并且要注意答辩内容。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78939" y="4498510"/>
            <a:ext cx="172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923501" y="4960175"/>
            <a:ext cx="3683092" cy="55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</a:pPr>
            <a:r>
              <a:rPr lang="zh-CN" altLang="en-US" sz="1400" spc="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单击此处添加标题内容，标题要与内容相符，并且要注意答辩内容。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585401" y="4498510"/>
            <a:ext cx="172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7585401" y="4960175"/>
            <a:ext cx="3683092" cy="55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spc="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单击此处添加标题内容，标题要与内容相符，并且要注意答辩内容。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158966" y="1908189"/>
            <a:ext cx="3874068" cy="3719925"/>
            <a:chOff x="4158967" y="1903007"/>
            <a:chExt cx="3874068" cy="3719925"/>
          </a:xfrm>
        </p:grpSpPr>
        <p:sp>
          <p:nvSpPr>
            <p:cNvPr id="20" name="矩形 19"/>
            <p:cNvSpPr/>
            <p:nvPr/>
          </p:nvSpPr>
          <p:spPr>
            <a:xfrm rot="2714886">
              <a:off x="5009062" y="2786743"/>
              <a:ext cx="2173873" cy="2173873"/>
            </a:xfrm>
            <a:prstGeom prst="rect">
              <a:avLst/>
            </a:prstGeom>
            <a:noFill/>
            <a:ln>
              <a:solidFill>
                <a:srgbClr val="FFE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631176" y="1903007"/>
              <a:ext cx="981168" cy="981168"/>
              <a:chOff x="5631176" y="1903007"/>
              <a:chExt cx="981168" cy="981168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631176" y="1903007"/>
                <a:ext cx="981168" cy="981168"/>
              </a:xfrm>
              <a:prstGeom prst="ellipse">
                <a:avLst/>
              </a:prstGeom>
              <a:gradFill>
                <a:gsLst>
                  <a:gs pos="0">
                    <a:srgbClr val="F6D271"/>
                  </a:gs>
                  <a:gs pos="100000">
                    <a:srgbClr val="FF3B3B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5954322" y="2145388"/>
                <a:ext cx="334877" cy="496406"/>
              </a:xfrm>
              <a:prstGeom prst="rect">
                <a:avLst/>
              </a:prstGeom>
            </p:spPr>
          </p:pic>
        </p:grpSp>
        <p:grpSp>
          <p:nvGrpSpPr>
            <p:cNvPr id="22" name="组合 21"/>
            <p:cNvGrpSpPr/>
            <p:nvPr/>
          </p:nvGrpSpPr>
          <p:grpSpPr>
            <a:xfrm>
              <a:off x="4158967" y="3400327"/>
              <a:ext cx="895254" cy="895254"/>
              <a:chOff x="4158967" y="3400327"/>
              <a:chExt cx="895254" cy="895254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4158967" y="3400327"/>
                <a:ext cx="895254" cy="895254"/>
              </a:xfrm>
              <a:prstGeom prst="ellipse">
                <a:avLst/>
              </a:prstGeom>
              <a:gradFill>
                <a:gsLst>
                  <a:gs pos="0">
                    <a:srgbClr val="F6D271"/>
                  </a:gs>
                  <a:gs pos="100000">
                    <a:srgbClr val="FF3B3B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4346572" y="3599751"/>
                <a:ext cx="520044" cy="496406"/>
              </a:xfrm>
              <a:prstGeom prst="rect">
                <a:avLst/>
              </a:prstGeom>
            </p:spPr>
          </p:pic>
        </p:grpSp>
        <p:grpSp>
          <p:nvGrpSpPr>
            <p:cNvPr id="23" name="组合 22"/>
            <p:cNvGrpSpPr/>
            <p:nvPr/>
          </p:nvGrpSpPr>
          <p:grpSpPr>
            <a:xfrm>
              <a:off x="5631176" y="4641764"/>
              <a:ext cx="981168" cy="981168"/>
              <a:chOff x="5631176" y="4641764"/>
              <a:chExt cx="981168" cy="981168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631176" y="4641764"/>
                <a:ext cx="981168" cy="981168"/>
              </a:xfrm>
              <a:prstGeom prst="ellipse">
                <a:avLst/>
              </a:prstGeom>
              <a:gradFill>
                <a:gsLst>
                  <a:gs pos="0">
                    <a:srgbClr val="F6D271"/>
                  </a:gs>
                  <a:gs pos="100000">
                    <a:srgbClr val="FF3B3B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5881170" y="4877606"/>
                <a:ext cx="481180" cy="509485"/>
              </a:xfrm>
              <a:prstGeom prst="rect">
                <a:avLst/>
              </a:prstGeom>
            </p:spPr>
          </p:pic>
        </p:grpSp>
        <p:grpSp>
          <p:nvGrpSpPr>
            <p:cNvPr id="24" name="组合 23"/>
            <p:cNvGrpSpPr/>
            <p:nvPr/>
          </p:nvGrpSpPr>
          <p:grpSpPr>
            <a:xfrm>
              <a:off x="7137781" y="3217127"/>
              <a:ext cx="895254" cy="895254"/>
              <a:chOff x="7137781" y="3636081"/>
              <a:chExt cx="895254" cy="895254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7137781" y="3636081"/>
                <a:ext cx="895254" cy="895254"/>
              </a:xfrm>
              <a:prstGeom prst="ellipse">
                <a:avLst/>
              </a:prstGeom>
              <a:gradFill>
                <a:gsLst>
                  <a:gs pos="0">
                    <a:srgbClr val="F6D271"/>
                  </a:gs>
                  <a:gs pos="100000">
                    <a:srgbClr val="FF3B3B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7380791" y="3898937"/>
                <a:ext cx="409222" cy="393603"/>
              </a:xfrm>
              <a:prstGeom prst="rect">
                <a:avLst/>
              </a:prstGeom>
            </p:spPr>
          </p:pic>
        </p:grpSp>
      </p:grpSp>
      <p:sp>
        <p:nvSpPr>
          <p:cNvPr id="34" name="TextBox 33"/>
          <p:cNvSpPr txBox="1"/>
          <p:nvPr/>
        </p:nvSpPr>
        <p:spPr>
          <a:xfrm>
            <a:off x="92461" y="669494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65119" y="2148389"/>
            <a:ext cx="6861761" cy="2561221"/>
            <a:chOff x="2665120" y="2060848"/>
            <a:chExt cx="6861761" cy="2561221"/>
          </a:xfrm>
        </p:grpSpPr>
        <p:sp>
          <p:nvSpPr>
            <p:cNvPr id="3" name="文本框 2"/>
            <p:cNvSpPr txBox="1"/>
            <p:nvPr/>
          </p:nvSpPr>
          <p:spPr>
            <a:xfrm>
              <a:off x="3305690" y="2060848"/>
              <a:ext cx="55806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gradFill>
                    <a:gsLst>
                      <a:gs pos="0">
                        <a:srgbClr val="F6D271"/>
                      </a:gs>
                      <a:gs pos="100000">
                        <a:srgbClr val="FF3B3B"/>
                      </a:gs>
                    </a:gsLst>
                    <a:lin ang="36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02</a:t>
              </a:r>
              <a:endParaRPr lang="zh-CN" altLang="en-US" sz="8800" dirty="0">
                <a:gradFill>
                  <a:gsLst>
                    <a:gs pos="0">
                      <a:srgbClr val="F6D271"/>
                    </a:gs>
                    <a:gs pos="100000">
                      <a:srgbClr val="FF3B3B"/>
                    </a:gs>
                  </a:gsLst>
                  <a:lin ang="36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179295" y="3510735"/>
              <a:ext cx="58334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di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8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项目开工计划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665120" y="4345070"/>
              <a:ext cx="686176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PLEASE INSERT YOUR TITLE HERE.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59683" y="3594939"/>
            <a:ext cx="3475779" cy="3209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5jbcmk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1654</Words>
  <Application>Microsoft Office PowerPoint</Application>
  <PresentationFormat>宽屏</PresentationFormat>
  <Paragraphs>240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华文中宋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2022-03-11T03:50:21Z</dcterms:created>
  <dcterms:modified xsi:type="dcterms:W3CDTF">2023-01-11T02:18:03Z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25DEE831A4C24B11B05614BDD1F51234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