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57" r:id="rId4"/>
    <p:sldId id="265" r:id="rId5"/>
    <p:sldId id="261" r:id="rId6"/>
    <p:sldId id="269" r:id="rId7"/>
    <p:sldId id="266" r:id="rId8"/>
    <p:sldId id="275" r:id="rId9"/>
    <p:sldId id="267" r:id="rId10"/>
    <p:sldId id="262" r:id="rId11"/>
    <p:sldId id="264" r:id="rId12"/>
    <p:sldId id="268" r:id="rId13"/>
    <p:sldId id="276" r:id="rId14"/>
    <p:sldId id="271" r:id="rId15"/>
    <p:sldId id="272" r:id="rId16"/>
    <p:sldId id="273" r:id="rId17"/>
    <p:sldId id="277" r:id="rId18"/>
    <p:sldId id="274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DC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66" y="34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879542"/>
            <a:ext cx="12192000" cy="2978458"/>
          </a:xfrm>
          <a:prstGeom prst="rect">
            <a:avLst/>
          </a:prstGeom>
          <a:solidFill>
            <a:srgbClr val="A7DC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70" y="139824"/>
            <a:ext cx="4311591" cy="6467387"/>
          </a:xfrm>
          <a:prstGeom prst="rect">
            <a:avLst/>
          </a:prstGeom>
        </p:spPr>
      </p:pic>
      <p:sp>
        <p:nvSpPr>
          <p:cNvPr id="5" name="文本框 7"/>
          <p:cNvSpPr txBox="1"/>
          <p:nvPr/>
        </p:nvSpPr>
        <p:spPr>
          <a:xfrm>
            <a:off x="6412726" y="1835181"/>
            <a:ext cx="22184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6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乐喵体简" panose="00020600040101010101" pitchFamily="18" charset="-122"/>
                <a:ea typeface="汉仪乐喵体简" panose="00020600040101010101" pitchFamily="18" charset="-122"/>
              </a:rPr>
              <a:t>日系答辩</a:t>
            </a:r>
            <a:endParaRPr lang="zh-CN" alt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sp>
        <p:nvSpPr>
          <p:cNvPr id="6" name="文本框 14"/>
          <p:cNvSpPr txBox="1"/>
          <p:nvPr/>
        </p:nvSpPr>
        <p:spPr>
          <a:xfrm>
            <a:off x="8556063" y="1835181"/>
            <a:ext cx="1846659" cy="30766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200000"/>
              </a:lnSpc>
            </a:pPr>
            <a:r>
              <a:rPr lang="zh-CN" altLang="en-US" sz="9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I love you more than I've ever loved any woman. And I've waited longer for you than I've waited</a:t>
            </a:r>
            <a:endParaRPr lang="en-US" altLang="zh-CN" sz="900" dirty="0">
              <a:latin typeface="Forte" panose="03060902040502070203" pitchFamily="66" charset="0"/>
              <a:ea typeface="汉仪乐喵体简" panose="00020600040101010101" pitchFamily="18" charset="-122"/>
              <a:cs typeface="+mn-ea"/>
              <a:sym typeface="+mn-lt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9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 for any woman. I love you more than I've ever loved any woman. And I've waited longer for you than I’ve</a:t>
            </a:r>
            <a:endParaRPr lang="en-US" altLang="zh-CN" sz="900" dirty="0">
              <a:latin typeface="Forte" panose="03060902040502070203" pitchFamily="66" charset="0"/>
              <a:ea typeface="汉仪乐喵体简" panose="00020600040101010101" pitchFamily="18" charset="-122"/>
              <a:cs typeface="+mn-ea"/>
              <a:sym typeface="+mn-lt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9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 waited</a:t>
            </a:r>
            <a:r>
              <a:rPr lang="en-US" altLang="zh-CN" sz="9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 </a:t>
            </a:r>
            <a:r>
              <a:rPr lang="zh-CN" altLang="en-US" sz="9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for any woman.</a:t>
            </a:r>
          </a:p>
          <a:p>
            <a:pPr>
              <a:lnSpc>
                <a:spcPct val="200000"/>
              </a:lnSpc>
            </a:pPr>
            <a:endParaRPr lang="zh-CN" alt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1" y="0"/>
            <a:ext cx="12192000" cy="6858000"/>
            <a:chOff x="-1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1999" cy="248575"/>
            </a:xfrm>
            <a:prstGeom prst="rect">
              <a:avLst/>
            </a:prstGeom>
            <a:solidFill>
              <a:srgbClr val="A7DC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矩形 4"/>
            <p:cNvSpPr/>
            <p:nvPr/>
          </p:nvSpPr>
          <p:spPr>
            <a:xfrm>
              <a:off x="-1" y="6609425"/>
              <a:ext cx="12191999" cy="248575"/>
            </a:xfrm>
            <a:prstGeom prst="rect">
              <a:avLst/>
            </a:prstGeom>
            <a:solidFill>
              <a:srgbClr val="A7DC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081" y="1939303"/>
            <a:ext cx="2500000" cy="2500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361" y="1939303"/>
            <a:ext cx="2500000" cy="25000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672241" y="2519130"/>
            <a:ext cx="2847511" cy="1982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05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I love you more than I've ever loved any woman. And I've waited longer for you than I've waited</a:t>
            </a:r>
            <a:r>
              <a:rPr lang="en-US" altLang="zh-CN" sz="105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 </a:t>
            </a:r>
            <a:r>
              <a:rPr lang="zh-CN" altLang="en-US" sz="105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for any woman. I love you more than I've ever loved any woman. And I've waited longer for you than I've waited</a:t>
            </a:r>
            <a:r>
              <a:rPr lang="en-US" altLang="zh-CN" sz="105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 </a:t>
            </a:r>
            <a:r>
              <a:rPr lang="zh-CN" altLang="en-US" sz="105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for any woman. </a:t>
            </a:r>
          </a:p>
        </p:txBody>
      </p:sp>
      <p:sp>
        <p:nvSpPr>
          <p:cNvPr id="16" name="文本框 4"/>
          <p:cNvSpPr txBox="1"/>
          <p:nvPr/>
        </p:nvSpPr>
        <p:spPr>
          <a:xfrm>
            <a:off x="5242172" y="1939303"/>
            <a:ext cx="1707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400" b="1" dirty="0">
                <a:latin typeface="汉仪乐喵体简" panose="00020600040101010101" pitchFamily="18" charset="-122"/>
                <a:ea typeface="汉仪乐喵体简" panose="00020600040101010101" pitchFamily="18" charset="-122"/>
                <a:cs typeface="Malgun Gothic Semilight" panose="020B0502040204020203" pitchFamily="34" charset="-122"/>
                <a:sym typeface="+mn-lt"/>
              </a:rPr>
              <a:t>研究意义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799534" y="2614882"/>
            <a:ext cx="485094" cy="927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fontAlgn="auto">
              <a:lnSpc>
                <a:spcPct val="200000"/>
              </a:lnSpc>
              <a:defRPr sz="900">
                <a:latin typeface="Forte" panose="03060902040502070203" pitchFamily="66" charset="0"/>
                <a:ea typeface="汉仪乐喵体简" panose="00020600040101010101" pitchFamily="18" charset="-122"/>
                <a:cs typeface="+mn-ea"/>
              </a:defRPr>
            </a:lvl1pPr>
          </a:lstStyle>
          <a:p>
            <a:r>
              <a:rPr lang="en-US" altLang="zh-CN" sz="3200" dirty="0"/>
              <a:t>A</a:t>
            </a:r>
            <a:endParaRPr lang="zh-CN" altLang="en-US" sz="3200" dirty="0"/>
          </a:p>
        </p:txBody>
      </p:sp>
      <p:sp>
        <p:nvSpPr>
          <p:cNvPr id="18" name="文本框 17"/>
          <p:cNvSpPr txBox="1"/>
          <p:nvPr/>
        </p:nvSpPr>
        <p:spPr>
          <a:xfrm>
            <a:off x="9201814" y="2520925"/>
            <a:ext cx="485094" cy="927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fontAlgn="auto">
              <a:lnSpc>
                <a:spcPct val="200000"/>
              </a:lnSpc>
              <a:defRPr sz="900">
                <a:latin typeface="Forte" panose="03060902040502070203" pitchFamily="66" charset="0"/>
                <a:ea typeface="汉仪乐喵体简" panose="00020600040101010101" pitchFamily="18" charset="-122"/>
                <a:cs typeface="+mn-ea"/>
              </a:defRPr>
            </a:lvl1pPr>
          </a:lstStyle>
          <a:p>
            <a:r>
              <a:rPr lang="en-US" altLang="zh-CN" sz="3200" dirty="0"/>
              <a:t>B</a:t>
            </a:r>
            <a:endParaRPr lang="zh-CN" altLang="en-US" sz="3200" dirty="0"/>
          </a:p>
        </p:txBody>
      </p:sp>
      <p:sp>
        <p:nvSpPr>
          <p:cNvPr id="19" name="文本框 5"/>
          <p:cNvSpPr txBox="1"/>
          <p:nvPr/>
        </p:nvSpPr>
        <p:spPr>
          <a:xfrm>
            <a:off x="1861042" y="4996110"/>
            <a:ext cx="9142557" cy="1056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I love you more than I've ever loved any woman. And I've waited longer for you than I've waited for any woman. I love you more than I've ever loved any woman. And I've waited longer for you than I've waited for any woman.</a:t>
            </a:r>
          </a:p>
          <a:p>
            <a:pPr algn="l" fontAlgn="auto">
              <a:lnSpc>
                <a:spcPct val="200000"/>
              </a:lnSpc>
            </a:pPr>
            <a:endParaRPr lang="zh-CN" altLang="en-US" sz="1100" dirty="0">
              <a:latin typeface="Forte" panose="03060902040502070203" pitchFamily="66" charset="0"/>
              <a:ea typeface="汉仪乐喵体简" panose="00020600040101010101" pitchFamily="18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" y="0"/>
            <a:ext cx="12192000" cy="6858000"/>
            <a:chOff x="-1" y="0"/>
            <a:chExt cx="12192000" cy="6858000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1999" cy="248575"/>
            </a:xfrm>
            <a:prstGeom prst="rect">
              <a:avLst/>
            </a:prstGeom>
            <a:solidFill>
              <a:srgbClr val="A7DC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" name="矩形 3"/>
            <p:cNvSpPr/>
            <p:nvPr/>
          </p:nvSpPr>
          <p:spPr>
            <a:xfrm>
              <a:off x="-1" y="6609425"/>
              <a:ext cx="12191999" cy="248575"/>
            </a:xfrm>
            <a:prstGeom prst="rect">
              <a:avLst/>
            </a:prstGeom>
            <a:solidFill>
              <a:srgbClr val="A7DC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554" y="584595"/>
            <a:ext cx="6013185" cy="601318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257361" y="1816038"/>
            <a:ext cx="4838638" cy="1122769"/>
            <a:chOff x="5413591" y="1675249"/>
            <a:chExt cx="4244082" cy="1122769"/>
          </a:xfrm>
        </p:grpSpPr>
        <p:sp>
          <p:nvSpPr>
            <p:cNvPr id="8" name="文本框 4"/>
            <p:cNvSpPr txBox="1"/>
            <p:nvPr/>
          </p:nvSpPr>
          <p:spPr>
            <a:xfrm>
              <a:off x="5413591" y="1675249"/>
              <a:ext cx="2159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zh-CN" altLang="en-US" sz="2400" b="1" dirty="0">
                  <a:latin typeface="Broadway" panose="04040905080B02020502" pitchFamily="82" charset="0"/>
                  <a:ea typeface="Malgun Gothic Semilight" panose="020B0502040204020203" pitchFamily="34" charset="-122"/>
                  <a:cs typeface="Malgun Gothic Semilight" panose="020B0502040204020203" pitchFamily="34" charset="-122"/>
                  <a:sym typeface="+mn-lt"/>
                </a:rPr>
                <a:t>研究意义</a:t>
              </a:r>
            </a:p>
          </p:txBody>
        </p:sp>
        <p:sp>
          <p:nvSpPr>
            <p:cNvPr id="9" name="文本框 5"/>
            <p:cNvSpPr txBox="1"/>
            <p:nvPr/>
          </p:nvSpPr>
          <p:spPr>
            <a:xfrm>
              <a:off x="5413592" y="2070896"/>
              <a:ext cx="4244081" cy="727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lnSpc>
                  <a:spcPct val="200000"/>
                </a:lnSpc>
              </a:pPr>
              <a:r>
                <a:rPr lang="zh-CN" altLang="en-US" sz="1100" dirty="0">
                  <a:latin typeface="Forte" panose="03060902040502070203" pitchFamily="66" charset="0"/>
                  <a:ea typeface="汉仪乐喵体简" panose="00020600040101010101" pitchFamily="18" charset="-122"/>
                  <a:cs typeface="+mn-ea"/>
                  <a:sym typeface="+mn-lt"/>
                </a:rPr>
                <a:t>I love you more than I've ever loved any woman. And I've waited longer for you than I've waited for any woman.</a:t>
              </a:r>
            </a:p>
          </p:txBody>
        </p:sp>
      </p:grpSp>
      <p:sp>
        <p:nvSpPr>
          <p:cNvPr id="10" name="文本框 5"/>
          <p:cNvSpPr txBox="1"/>
          <p:nvPr/>
        </p:nvSpPr>
        <p:spPr>
          <a:xfrm>
            <a:off x="1257362" y="3156992"/>
            <a:ext cx="5649465" cy="1395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I love you more than I've ever loved any woman. And I've waited longer </a:t>
            </a:r>
            <a:endParaRPr lang="en-US" altLang="zh-CN" sz="1100" dirty="0">
              <a:latin typeface="Forte" panose="03060902040502070203" pitchFamily="66" charset="0"/>
              <a:ea typeface="汉仪乐喵体简" panose="00020600040101010101" pitchFamily="18" charset="-122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11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for you than I've waited for any woman. I love you more than I've ever loved any woman. And I've waited longer for you than I've waited for any woman.</a:t>
            </a:r>
          </a:p>
          <a:p>
            <a:pPr algn="l" fontAlgn="auto">
              <a:lnSpc>
                <a:spcPct val="200000"/>
              </a:lnSpc>
            </a:pPr>
            <a:endParaRPr lang="zh-CN" altLang="en-US" sz="1100" dirty="0">
              <a:latin typeface="Forte" panose="03060902040502070203" pitchFamily="66" charset="0"/>
              <a:ea typeface="汉仪乐喵体简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11" name="文本框 5"/>
          <p:cNvSpPr txBox="1"/>
          <p:nvPr/>
        </p:nvSpPr>
        <p:spPr>
          <a:xfrm>
            <a:off x="1257361" y="4520722"/>
            <a:ext cx="7620309" cy="1395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I love you more than I've ever loved any woman. And I've waited longer for you than I've waited for any woman. I love you more than I've ever loved any woman. I love you more than I've ever loved any woman. And I've waited longer for you than I've waited for any woman. I love you more than I've ever loved any woman. </a:t>
            </a:r>
          </a:p>
          <a:p>
            <a:pPr>
              <a:lnSpc>
                <a:spcPct val="200000"/>
              </a:lnSpc>
            </a:pPr>
            <a:endParaRPr lang="zh-CN" altLang="en-US" sz="1100" dirty="0">
              <a:latin typeface="Forte" panose="03060902040502070203" pitchFamily="66" charset="0"/>
              <a:ea typeface="汉仪乐喵体简" panose="00020600040101010101" pitchFamily="18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" y="0"/>
            <a:ext cx="12192000" cy="6858000"/>
            <a:chOff x="-1" y="0"/>
            <a:chExt cx="12192000" cy="6858000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1999" cy="248575"/>
            </a:xfrm>
            <a:prstGeom prst="rect">
              <a:avLst/>
            </a:prstGeom>
            <a:solidFill>
              <a:srgbClr val="A7DC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" name="矩形 3"/>
            <p:cNvSpPr/>
            <p:nvPr/>
          </p:nvSpPr>
          <p:spPr>
            <a:xfrm>
              <a:off x="-1" y="6609425"/>
              <a:ext cx="12191999" cy="248575"/>
            </a:xfrm>
            <a:prstGeom prst="rect">
              <a:avLst/>
            </a:prstGeom>
            <a:solidFill>
              <a:srgbClr val="A7DC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256031" y="1358082"/>
            <a:ext cx="3320814" cy="2302944"/>
            <a:chOff x="4435593" y="1410696"/>
            <a:chExt cx="3320814" cy="2108200"/>
          </a:xfrm>
          <a:solidFill>
            <a:srgbClr val="A7DCF3"/>
          </a:solidFill>
        </p:grpSpPr>
        <p:sp>
          <p:nvSpPr>
            <p:cNvPr id="9" name="矩形 8"/>
            <p:cNvSpPr/>
            <p:nvPr/>
          </p:nvSpPr>
          <p:spPr>
            <a:xfrm>
              <a:off x="4435593" y="1410696"/>
              <a:ext cx="3320814" cy="2108200"/>
            </a:xfrm>
            <a:prstGeom prst="rect">
              <a:avLst/>
            </a:prstGeom>
            <a:grpFill/>
            <a:ln>
              <a:solidFill>
                <a:srgbClr val="A7DC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3765"/>
              <a:endParaRPr lang="zh-CN" altLang="en-US" sz="1865">
                <a:solidFill>
                  <a:prstClr val="white"/>
                </a:solidFill>
                <a:latin typeface="Segoe UI" panose="020B0502040204020203" pitchFamily="34" charset="0"/>
                <a:ea typeface="微软雅黑" panose="020B0503020204020204" charset="-122"/>
                <a:sym typeface="Segoe UI" panose="020B0502040204020203" pitchFamily="34" charset="0"/>
              </a:endParaRPr>
            </a:p>
          </p:txBody>
        </p:sp>
        <p:sp>
          <p:nvSpPr>
            <p:cNvPr id="16" name="Freeform 167"/>
            <p:cNvSpPr/>
            <p:nvPr/>
          </p:nvSpPr>
          <p:spPr bwMode="auto">
            <a:xfrm>
              <a:off x="6085723" y="2195268"/>
              <a:ext cx="20577" cy="19204"/>
            </a:xfrm>
            <a:custGeom>
              <a:avLst/>
              <a:gdLst>
                <a:gd name="T0" fmla="*/ 1 w 6"/>
                <a:gd name="T1" fmla="*/ 6 h 6"/>
                <a:gd name="T2" fmla="*/ 3 w 6"/>
                <a:gd name="T3" fmla="*/ 6 h 6"/>
                <a:gd name="T4" fmla="*/ 5 w 6"/>
                <a:gd name="T5" fmla="*/ 6 h 6"/>
                <a:gd name="T6" fmla="*/ 6 w 6"/>
                <a:gd name="T7" fmla="*/ 3 h 6"/>
                <a:gd name="T8" fmla="*/ 6 w 6"/>
                <a:gd name="T9" fmla="*/ 2 h 6"/>
                <a:gd name="T10" fmla="*/ 3 w 6"/>
                <a:gd name="T11" fmla="*/ 0 h 6"/>
                <a:gd name="T12" fmla="*/ 0 w 6"/>
                <a:gd name="T13" fmla="*/ 2 h 6"/>
                <a:gd name="T14" fmla="*/ 0 w 6"/>
                <a:gd name="T15" fmla="*/ 3 h 6"/>
                <a:gd name="T16" fmla="*/ 1 w 6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6">
                  <a:moveTo>
                    <a:pt x="1" y="6"/>
                  </a:moveTo>
                  <a:cubicBezTo>
                    <a:pt x="2" y="6"/>
                    <a:pt x="3" y="6"/>
                    <a:pt x="3" y="6"/>
                  </a:cubicBezTo>
                  <a:cubicBezTo>
                    <a:pt x="4" y="6"/>
                    <a:pt x="5" y="6"/>
                    <a:pt x="5" y="6"/>
                  </a:cubicBezTo>
                  <a:cubicBezTo>
                    <a:pt x="6" y="5"/>
                    <a:pt x="6" y="4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1" y="5"/>
                    <a:pt x="1" y="6"/>
                  </a:cubicBezTo>
                  <a:close/>
                </a:path>
              </a:pathLst>
            </a:custGeom>
            <a:grpFill/>
            <a:ln>
              <a:solidFill>
                <a:srgbClr val="A7DCF3"/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Segoe UI" panose="020B0502040204020203" pitchFamily="34" charset="0"/>
                <a:ea typeface="微软雅黑" panose="020B0503020204020204" charset="-122"/>
                <a:sym typeface="Segoe UI" panose="020B0502040204020203" pitchFamily="34" charset="0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7439288" y="1970228"/>
            <a:ext cx="2752277" cy="115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9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I love you more than I've ever loved any woman. And I've waited longer for you than </a:t>
            </a:r>
            <a:endParaRPr lang="en-US" altLang="zh-CN" sz="900" dirty="0">
              <a:latin typeface="Forte" panose="03060902040502070203" pitchFamily="66" charset="0"/>
              <a:ea typeface="汉仪乐喵体简" panose="00020600040101010101" pitchFamily="18" charset="-122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9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I've waited</a:t>
            </a:r>
            <a:r>
              <a:rPr lang="en-US" altLang="zh-CN" sz="9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 </a:t>
            </a:r>
            <a:r>
              <a:rPr lang="zh-CN" altLang="en-US" sz="9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for any woman. I love you more than I've ever loved any woman. </a:t>
            </a:r>
          </a:p>
        </p:txBody>
      </p:sp>
      <p:sp>
        <p:nvSpPr>
          <p:cNvPr id="22" name="文本框 4"/>
          <p:cNvSpPr txBox="1"/>
          <p:nvPr/>
        </p:nvSpPr>
        <p:spPr>
          <a:xfrm>
            <a:off x="7439287" y="1625083"/>
            <a:ext cx="1707651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 defTabSz="694690">
              <a:lnSpc>
                <a:spcPct val="150000"/>
              </a:lnSpc>
            </a:pPr>
            <a:r>
              <a:rPr lang="en-US" altLang="zh-CN" sz="1400" b="1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TITLE HERE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3497471" y="3877525"/>
            <a:ext cx="7164611" cy="775046"/>
            <a:chOff x="5413590" y="1798887"/>
            <a:chExt cx="6284247" cy="775046"/>
          </a:xfrm>
        </p:grpSpPr>
        <p:sp>
          <p:nvSpPr>
            <p:cNvPr id="24" name="文本框 4"/>
            <p:cNvSpPr txBox="1"/>
            <p:nvPr/>
          </p:nvSpPr>
          <p:spPr>
            <a:xfrm>
              <a:off x="5413590" y="1798887"/>
              <a:ext cx="2545856" cy="417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defTabSz="694690">
                <a:lnSpc>
                  <a:spcPct val="150000"/>
                </a:lnSpc>
              </a:pPr>
              <a:r>
                <a:rPr lang="en-US" altLang="zh-CN" sz="1600" b="1" dirty="0">
                  <a:latin typeface="Forte" panose="03060902040502070203" pitchFamily="66" charset="0"/>
                  <a:ea typeface="汉仪乐喵体简" panose="00020600040101010101" pitchFamily="18" charset="-122"/>
                  <a:cs typeface="+mn-ea"/>
                  <a:sym typeface="+mn-lt"/>
                </a:rPr>
                <a:t>ADD YOUR TITLE HERE</a:t>
              </a:r>
            </a:p>
          </p:txBody>
        </p:sp>
        <p:sp>
          <p:nvSpPr>
            <p:cNvPr id="25" name="文本框 5"/>
            <p:cNvSpPr txBox="1"/>
            <p:nvPr/>
          </p:nvSpPr>
          <p:spPr>
            <a:xfrm>
              <a:off x="5413591" y="2194534"/>
              <a:ext cx="6284246" cy="379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lnSpc>
                  <a:spcPct val="200000"/>
                </a:lnSpc>
              </a:pPr>
              <a:r>
                <a:rPr lang="zh-CN" altLang="en-US" sz="1100" dirty="0">
                  <a:latin typeface="Forte" panose="03060902040502070203" pitchFamily="66" charset="0"/>
                  <a:ea typeface="汉仪乐喵体简" panose="00020600040101010101" pitchFamily="18" charset="-122"/>
                  <a:cs typeface="+mn-ea"/>
                  <a:sym typeface="+mn-lt"/>
                </a:rPr>
                <a:t>I love you more than I've ever loved any woman. And I've waited longer for you than I've waited for any woman.</a:t>
              </a:r>
            </a:p>
          </p:txBody>
        </p:sp>
      </p:grpSp>
      <p:sp>
        <p:nvSpPr>
          <p:cNvPr id="26" name="文本框 5"/>
          <p:cNvSpPr txBox="1"/>
          <p:nvPr/>
        </p:nvSpPr>
        <p:spPr>
          <a:xfrm>
            <a:off x="3497472" y="4726713"/>
            <a:ext cx="7555227" cy="1056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I love you more than I've ever loved any woman. And I've waited longer </a:t>
            </a:r>
            <a:endParaRPr lang="en-US" altLang="zh-CN" sz="1100" dirty="0">
              <a:latin typeface="Forte" panose="03060902040502070203" pitchFamily="66" charset="0"/>
              <a:ea typeface="汉仪乐喵体简" panose="00020600040101010101" pitchFamily="18" charset="-122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11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for you than I've waited for any woman. I love you more than I've ever loved any woman. And I've waited longer for you than I've waited for any woman. I love you more than I've ever loved any woman. 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54" y="1431068"/>
            <a:ext cx="3004845" cy="4262193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9100" y="1356715"/>
            <a:ext cx="3631402" cy="230431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A7DC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188" y="932531"/>
            <a:ext cx="3658520" cy="5177150"/>
          </a:xfrm>
          <a:prstGeom prst="rect">
            <a:avLst/>
          </a:prstGeom>
        </p:spPr>
      </p:pic>
      <p:sp>
        <p:nvSpPr>
          <p:cNvPr id="5" name="文本框 3"/>
          <p:cNvSpPr txBox="1"/>
          <p:nvPr/>
        </p:nvSpPr>
        <p:spPr>
          <a:xfrm>
            <a:off x="2961884" y="2461844"/>
            <a:ext cx="27043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4400" b="1" dirty="0">
                <a:latin typeface="汉仪乐喵体简" panose="00020600040101010101" pitchFamily="18" charset="-122"/>
                <a:ea typeface="汉仪乐喵体简" panose="00020600040101010101" pitchFamily="18" charset="-122"/>
                <a:cs typeface="Malgun Gothic Semilight" panose="020B0502040204020203" pitchFamily="34" charset="-122"/>
                <a:sym typeface="+mn-lt"/>
              </a:rPr>
              <a:t>成果应用</a:t>
            </a:r>
          </a:p>
        </p:txBody>
      </p:sp>
      <p:sp>
        <p:nvSpPr>
          <p:cNvPr id="6" name="文本框 4"/>
          <p:cNvSpPr txBox="1"/>
          <p:nvPr/>
        </p:nvSpPr>
        <p:spPr>
          <a:xfrm>
            <a:off x="2961884" y="3470059"/>
            <a:ext cx="2582879" cy="151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200" dirty="0">
                <a:latin typeface="Forte" panose="03060902040502070203" pitchFamily="66" charset="0"/>
                <a:ea typeface="等线" panose="02010600030101010101" pitchFamily="2" charset="-122"/>
                <a:cs typeface="+mn-ea"/>
                <a:sym typeface="+mn-lt"/>
              </a:rPr>
              <a:t>I love you more than I've ever loved any woman. And</a:t>
            </a:r>
            <a:r>
              <a:rPr lang="en-US" altLang="zh-CN" sz="1200" dirty="0">
                <a:latin typeface="Forte" panose="03060902040502070203" pitchFamily="66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lang="zh-CN" altLang="en-US" sz="1200" dirty="0">
                <a:latin typeface="Forte" panose="03060902040502070203" pitchFamily="66" charset="0"/>
                <a:ea typeface="等线" panose="02010600030101010101" pitchFamily="2" charset="-122"/>
                <a:cs typeface="+mn-ea"/>
                <a:sym typeface="+mn-lt"/>
              </a:rPr>
              <a:t>I've waited longer for you than I've waited for any woman.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" y="0"/>
            <a:ext cx="12192000" cy="6858000"/>
            <a:chOff x="-1" y="0"/>
            <a:chExt cx="12192000" cy="6858000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1999" cy="248575"/>
            </a:xfrm>
            <a:prstGeom prst="rect">
              <a:avLst/>
            </a:prstGeom>
            <a:solidFill>
              <a:srgbClr val="A7DC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" name="矩形 3"/>
            <p:cNvSpPr/>
            <p:nvPr/>
          </p:nvSpPr>
          <p:spPr>
            <a:xfrm>
              <a:off x="-1" y="6609425"/>
              <a:ext cx="12191999" cy="248575"/>
            </a:xfrm>
            <a:prstGeom prst="rect">
              <a:avLst/>
            </a:prstGeom>
            <a:solidFill>
              <a:srgbClr val="A7DC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7" t="35857" r="27277" b="38382"/>
          <a:stretch>
            <a:fillRect/>
          </a:stretch>
        </p:blipFill>
        <p:spPr>
          <a:xfrm>
            <a:off x="1126011" y="1498502"/>
            <a:ext cx="1375985" cy="142508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7" t="35857" r="27277" b="38382"/>
          <a:stretch>
            <a:fillRect/>
          </a:stretch>
        </p:blipFill>
        <p:spPr>
          <a:xfrm>
            <a:off x="6473026" y="1498502"/>
            <a:ext cx="1375985" cy="142508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7" t="35857" r="27277" b="38382"/>
          <a:stretch>
            <a:fillRect/>
          </a:stretch>
        </p:blipFill>
        <p:spPr>
          <a:xfrm>
            <a:off x="1126011" y="3408680"/>
            <a:ext cx="1375985" cy="142508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7" t="35857" r="27277" b="38382"/>
          <a:stretch>
            <a:fillRect/>
          </a:stretch>
        </p:blipFill>
        <p:spPr>
          <a:xfrm>
            <a:off x="6483534" y="3429000"/>
            <a:ext cx="1375985" cy="1425088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624832" y="2112423"/>
            <a:ext cx="3471168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9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I love you more than I've ever loved any woman. And I've waited longer for you than I've waited</a:t>
            </a:r>
            <a:r>
              <a:rPr lang="en-US" altLang="zh-CN" sz="9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 </a:t>
            </a:r>
            <a:r>
              <a:rPr lang="zh-CN" altLang="en-US" sz="9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for any woman. I love you more than I've ever loved any woman. </a:t>
            </a:r>
          </a:p>
        </p:txBody>
      </p:sp>
      <p:sp>
        <p:nvSpPr>
          <p:cNvPr id="12" name="文本框 4"/>
          <p:cNvSpPr txBox="1"/>
          <p:nvPr/>
        </p:nvSpPr>
        <p:spPr>
          <a:xfrm>
            <a:off x="2624831" y="1767278"/>
            <a:ext cx="1707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b="1" dirty="0">
                <a:latin typeface="汉仪乐喵体简" panose="00020600040101010101" pitchFamily="18" charset="-122"/>
                <a:ea typeface="汉仪乐喵体简" panose="00020600040101010101" pitchFamily="18" charset="-122"/>
                <a:cs typeface="Malgun Gothic Semilight" panose="020B0502040204020203" pitchFamily="34" charset="-122"/>
                <a:sym typeface="+mn-lt"/>
              </a:rPr>
              <a:t>成果应用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596898" y="3888080"/>
            <a:ext cx="3471168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9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I love you more than I've ever loved any woman. And I've waited longer for you than I've waited</a:t>
            </a:r>
            <a:r>
              <a:rPr lang="en-US" altLang="zh-CN" sz="9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 </a:t>
            </a:r>
            <a:r>
              <a:rPr lang="zh-CN" altLang="en-US" sz="9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for any woman. I love you more than I've ever loved any woman. </a:t>
            </a:r>
          </a:p>
        </p:txBody>
      </p:sp>
      <p:sp>
        <p:nvSpPr>
          <p:cNvPr id="14" name="文本框 4"/>
          <p:cNvSpPr txBox="1"/>
          <p:nvPr/>
        </p:nvSpPr>
        <p:spPr>
          <a:xfrm>
            <a:off x="2596897" y="3542935"/>
            <a:ext cx="1707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b="1" dirty="0">
                <a:latin typeface="汉仪乐喵体简" panose="00020600040101010101" pitchFamily="18" charset="-122"/>
                <a:ea typeface="汉仪乐喵体简" panose="00020600040101010101" pitchFamily="18" charset="-122"/>
                <a:cs typeface="Malgun Gothic Semilight" panose="020B0502040204020203" pitchFamily="34" charset="-122"/>
                <a:sym typeface="+mn-lt"/>
              </a:rPr>
              <a:t>成果应用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944036" y="2075988"/>
            <a:ext cx="3471168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9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I love you more than I've ever loved any woman. And I've waited longer for you than I've waited</a:t>
            </a:r>
            <a:r>
              <a:rPr lang="en-US" altLang="zh-CN" sz="9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 </a:t>
            </a:r>
            <a:r>
              <a:rPr lang="zh-CN" altLang="en-US" sz="9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for any woman. I love you more than I've ever loved any woman. </a:t>
            </a:r>
          </a:p>
        </p:txBody>
      </p:sp>
      <p:sp>
        <p:nvSpPr>
          <p:cNvPr id="16" name="文本框 4"/>
          <p:cNvSpPr txBox="1"/>
          <p:nvPr/>
        </p:nvSpPr>
        <p:spPr>
          <a:xfrm>
            <a:off x="7944035" y="1730843"/>
            <a:ext cx="1707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b="1" dirty="0">
                <a:latin typeface="汉仪乐喵体简" panose="00020600040101010101" pitchFamily="18" charset="-122"/>
                <a:ea typeface="汉仪乐喵体简" panose="00020600040101010101" pitchFamily="18" charset="-122"/>
                <a:cs typeface="Malgun Gothic Semilight" panose="020B0502040204020203" pitchFamily="34" charset="-122"/>
                <a:sym typeface="+mn-lt"/>
              </a:rPr>
              <a:t>成果应用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944036" y="3946824"/>
            <a:ext cx="3471168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9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I love you more than I've ever loved any woman. And I've waited longer for you than I've waited</a:t>
            </a:r>
            <a:r>
              <a:rPr lang="en-US" altLang="zh-CN" sz="9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 </a:t>
            </a:r>
            <a:r>
              <a:rPr lang="zh-CN" altLang="en-US" sz="9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for any woman. I love you more than I've ever loved any woman. </a:t>
            </a:r>
          </a:p>
        </p:txBody>
      </p:sp>
      <p:sp>
        <p:nvSpPr>
          <p:cNvPr id="18" name="文本框 4"/>
          <p:cNvSpPr txBox="1"/>
          <p:nvPr/>
        </p:nvSpPr>
        <p:spPr>
          <a:xfrm>
            <a:off x="7944035" y="3601679"/>
            <a:ext cx="1707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b="1" dirty="0">
                <a:latin typeface="汉仪乐喵体简" panose="00020600040101010101" pitchFamily="18" charset="-122"/>
                <a:ea typeface="汉仪乐喵体简" panose="00020600040101010101" pitchFamily="18" charset="-122"/>
                <a:cs typeface="Malgun Gothic Semilight" panose="020B0502040204020203" pitchFamily="34" charset="-122"/>
                <a:sym typeface="+mn-lt"/>
              </a:rPr>
              <a:t>成果应用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" y="0"/>
            <a:ext cx="12192000" cy="6858000"/>
            <a:chOff x="-1" y="0"/>
            <a:chExt cx="12192000" cy="6858000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1999" cy="248575"/>
            </a:xfrm>
            <a:prstGeom prst="rect">
              <a:avLst/>
            </a:prstGeom>
            <a:solidFill>
              <a:srgbClr val="A7DC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" name="矩形 3"/>
            <p:cNvSpPr/>
            <p:nvPr/>
          </p:nvSpPr>
          <p:spPr>
            <a:xfrm>
              <a:off x="-1" y="6609425"/>
              <a:ext cx="12191999" cy="248575"/>
            </a:xfrm>
            <a:prstGeom prst="rect">
              <a:avLst/>
            </a:prstGeom>
            <a:solidFill>
              <a:srgbClr val="A7DC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961" y="784200"/>
            <a:ext cx="3658520" cy="5177150"/>
          </a:xfrm>
          <a:prstGeom prst="rect">
            <a:avLst/>
          </a:prstGeom>
        </p:spPr>
      </p:pic>
      <p:sp>
        <p:nvSpPr>
          <p:cNvPr id="8" name="文本框 4"/>
          <p:cNvSpPr txBox="1"/>
          <p:nvPr/>
        </p:nvSpPr>
        <p:spPr>
          <a:xfrm>
            <a:off x="1619279" y="2077385"/>
            <a:ext cx="1708160" cy="33176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</a:pPr>
            <a:r>
              <a:rPr lang="zh-CN" altLang="en-US" sz="11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I love you more than I've ever loved any woman. And I've waited longer for you than I've waited</a:t>
            </a:r>
            <a:endParaRPr lang="en-US" altLang="zh-CN" sz="1100" dirty="0">
              <a:latin typeface="Forte" panose="03060902040502070203" pitchFamily="66" charset="0"/>
              <a:ea typeface="汉仪乐喵体简" panose="00020600040101010101" pitchFamily="18" charset="-122"/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1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 for any woman. I love you more than I've ever loved any woman. And I've waited longer for you than I've waited</a:t>
            </a:r>
            <a:r>
              <a:rPr lang="en-US" altLang="zh-CN" sz="11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 </a:t>
            </a:r>
            <a:r>
              <a:rPr lang="zh-CN" altLang="en-US" sz="11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for any woman.</a:t>
            </a:r>
          </a:p>
          <a:p>
            <a:pPr>
              <a:lnSpc>
                <a:spcPct val="150000"/>
              </a:lnSpc>
            </a:pPr>
            <a:endParaRPr lang="zh-CN" altLang="en-US" sz="1100" dirty="0"/>
          </a:p>
        </p:txBody>
      </p:sp>
      <p:sp>
        <p:nvSpPr>
          <p:cNvPr id="9" name="文本框 5"/>
          <p:cNvSpPr txBox="1"/>
          <p:nvPr/>
        </p:nvSpPr>
        <p:spPr>
          <a:xfrm>
            <a:off x="3064542" y="2105891"/>
            <a:ext cx="738664" cy="16303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altLang="zh-CN" b="1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TITLE HERE</a:t>
            </a:r>
          </a:p>
          <a:p>
            <a:pPr algn="dist"/>
            <a:endParaRPr lang="zh-CN" altLang="en-US" dirty="0"/>
          </a:p>
        </p:txBody>
      </p:sp>
      <p:sp>
        <p:nvSpPr>
          <p:cNvPr id="10" name="文本框 6"/>
          <p:cNvSpPr txBox="1"/>
          <p:nvPr/>
        </p:nvSpPr>
        <p:spPr>
          <a:xfrm>
            <a:off x="8010481" y="2077385"/>
            <a:ext cx="1708160" cy="33176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</a:pPr>
            <a:r>
              <a:rPr lang="zh-CN" altLang="en-US" sz="11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I love you more than I've ever loved any woman. And I've waited longer for you than I've waited</a:t>
            </a:r>
            <a:endParaRPr lang="en-US" altLang="zh-CN" sz="1100" dirty="0">
              <a:latin typeface="Forte" panose="03060902040502070203" pitchFamily="66" charset="0"/>
              <a:ea typeface="汉仪乐喵体简" panose="00020600040101010101" pitchFamily="18" charset="-122"/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1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 for any woman. I love you more than I've ever loved any woman. And I've waited longer for you than I've waited</a:t>
            </a:r>
            <a:r>
              <a:rPr lang="en-US" altLang="zh-CN" sz="11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 </a:t>
            </a:r>
            <a:r>
              <a:rPr lang="zh-CN" altLang="en-US" sz="11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for any woman.</a:t>
            </a:r>
          </a:p>
          <a:p>
            <a:pPr>
              <a:lnSpc>
                <a:spcPct val="150000"/>
              </a:lnSpc>
            </a:pPr>
            <a:endParaRPr lang="zh-CN" altLang="en-US" sz="1100" dirty="0"/>
          </a:p>
        </p:txBody>
      </p:sp>
      <p:sp>
        <p:nvSpPr>
          <p:cNvPr id="11" name="文本框 7"/>
          <p:cNvSpPr txBox="1"/>
          <p:nvPr/>
        </p:nvSpPr>
        <p:spPr>
          <a:xfrm>
            <a:off x="9455744" y="2105891"/>
            <a:ext cx="738664" cy="16303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altLang="zh-CN" b="1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TITLE HERE</a:t>
            </a:r>
          </a:p>
          <a:p>
            <a:pPr algn="dist"/>
            <a:endParaRPr lang="zh-CN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" y="0"/>
            <a:ext cx="12192000" cy="6858000"/>
            <a:chOff x="-1" y="0"/>
            <a:chExt cx="12192000" cy="6858000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1999" cy="248575"/>
            </a:xfrm>
            <a:prstGeom prst="rect">
              <a:avLst/>
            </a:prstGeom>
            <a:solidFill>
              <a:srgbClr val="A7DC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" name="矩形 3"/>
            <p:cNvSpPr/>
            <p:nvPr/>
          </p:nvSpPr>
          <p:spPr>
            <a:xfrm>
              <a:off x="-1" y="6609425"/>
              <a:ext cx="12191999" cy="248575"/>
            </a:xfrm>
            <a:prstGeom prst="rect">
              <a:avLst/>
            </a:prstGeom>
            <a:solidFill>
              <a:srgbClr val="A7DC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052481" y="1447071"/>
            <a:ext cx="2215991" cy="245022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</a:pPr>
            <a:r>
              <a:rPr lang="zh-CN" altLang="en-US" sz="11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I love you more than I've ever loved any woman. And I've waited longer for you than I've waited</a:t>
            </a:r>
            <a:endParaRPr lang="en-US" altLang="zh-CN" sz="1100" dirty="0">
              <a:latin typeface="Forte" panose="03060902040502070203" pitchFamily="66" charset="0"/>
              <a:ea typeface="汉仪乐喵体简" panose="00020600040101010101" pitchFamily="18" charset="-122"/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1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 for any woman. I love you more than I've ever loved any woman. And I've waited longer for you than I've waited</a:t>
            </a:r>
            <a:r>
              <a:rPr lang="en-US" altLang="zh-CN" sz="11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 </a:t>
            </a:r>
            <a:r>
              <a:rPr lang="zh-CN" altLang="en-US" sz="11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for any woman.</a:t>
            </a:r>
          </a:p>
          <a:p>
            <a:pPr>
              <a:lnSpc>
                <a:spcPct val="150000"/>
              </a:lnSpc>
            </a:pPr>
            <a:endParaRPr lang="zh-CN" altLang="en-US" sz="1100" dirty="0"/>
          </a:p>
        </p:txBody>
      </p:sp>
      <p:sp>
        <p:nvSpPr>
          <p:cNvPr id="6" name="文本框 5"/>
          <p:cNvSpPr txBox="1"/>
          <p:nvPr/>
        </p:nvSpPr>
        <p:spPr>
          <a:xfrm>
            <a:off x="4005575" y="1475577"/>
            <a:ext cx="738664" cy="16303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altLang="zh-CN" b="1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TITLE HERE</a:t>
            </a:r>
          </a:p>
          <a:p>
            <a:pPr algn="dist"/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7442706" y="3527509"/>
            <a:ext cx="2215991" cy="245022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</a:pPr>
            <a:r>
              <a:rPr lang="zh-CN" altLang="en-US" sz="11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I love you more than I've ever loved any woman. And I've waited longer for you than I've waited</a:t>
            </a:r>
            <a:endParaRPr lang="en-US" altLang="zh-CN" sz="1100" dirty="0">
              <a:latin typeface="Forte" panose="03060902040502070203" pitchFamily="66" charset="0"/>
              <a:ea typeface="汉仪乐喵体简" panose="00020600040101010101" pitchFamily="18" charset="-122"/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1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 for any woman. I love you more than I've ever loved any woman. And I've waited longer for you than I've waited</a:t>
            </a:r>
            <a:r>
              <a:rPr lang="en-US" altLang="zh-CN" sz="11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 </a:t>
            </a:r>
            <a:r>
              <a:rPr lang="zh-CN" altLang="en-US" sz="11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for any woman.</a:t>
            </a:r>
          </a:p>
          <a:p>
            <a:pPr>
              <a:lnSpc>
                <a:spcPct val="150000"/>
              </a:lnSpc>
            </a:pPr>
            <a:endParaRPr lang="zh-CN" altLang="en-US" sz="1100" dirty="0"/>
          </a:p>
        </p:txBody>
      </p:sp>
      <p:sp>
        <p:nvSpPr>
          <p:cNvPr id="8" name="文本框 7"/>
          <p:cNvSpPr txBox="1"/>
          <p:nvPr/>
        </p:nvSpPr>
        <p:spPr>
          <a:xfrm>
            <a:off x="9395800" y="3556015"/>
            <a:ext cx="738664" cy="16303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altLang="zh-CN" b="1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TITLE HERE</a:t>
            </a:r>
          </a:p>
          <a:p>
            <a:pPr algn="dist"/>
            <a:endParaRPr lang="zh-CN" altLang="en-US" dirty="0"/>
          </a:p>
        </p:txBody>
      </p:sp>
      <p:pic>
        <p:nvPicPr>
          <p:cNvPr id="1026" name="Picture 2" descr="西西里的休闲时光儿童插画&#10;插画师：Nea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3"/>
          <a:stretch>
            <a:fillRect/>
          </a:stretch>
        </p:blipFill>
        <p:spPr bwMode="auto">
          <a:xfrm>
            <a:off x="5637319" y="1304785"/>
            <a:ext cx="4293741" cy="20340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mandine Piu. http:/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1" b="17904"/>
          <a:stretch>
            <a:fillRect/>
          </a:stretch>
        </p:blipFill>
        <p:spPr bwMode="auto">
          <a:xfrm>
            <a:off x="2467990" y="4104117"/>
            <a:ext cx="4293741" cy="20403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" y="0"/>
            <a:ext cx="12192000" cy="6858000"/>
            <a:chOff x="-1" y="0"/>
            <a:chExt cx="12192000" cy="6858000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1999" cy="248575"/>
            </a:xfrm>
            <a:prstGeom prst="rect">
              <a:avLst/>
            </a:prstGeom>
            <a:solidFill>
              <a:srgbClr val="A7DC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" name="矩形 3"/>
            <p:cNvSpPr/>
            <p:nvPr/>
          </p:nvSpPr>
          <p:spPr>
            <a:xfrm>
              <a:off x="-1" y="6609425"/>
              <a:ext cx="12191999" cy="248575"/>
            </a:xfrm>
            <a:prstGeom prst="rect">
              <a:avLst/>
            </a:prstGeom>
            <a:solidFill>
              <a:srgbClr val="A7DC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307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36" y="1118867"/>
            <a:ext cx="3518915" cy="4775906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5276697" y="1856718"/>
            <a:ext cx="4838638" cy="1122769"/>
            <a:chOff x="5413591" y="1675249"/>
            <a:chExt cx="4244082" cy="1122769"/>
          </a:xfrm>
        </p:grpSpPr>
        <p:sp>
          <p:nvSpPr>
            <p:cNvPr id="6" name="文本框 4"/>
            <p:cNvSpPr txBox="1"/>
            <p:nvPr/>
          </p:nvSpPr>
          <p:spPr>
            <a:xfrm>
              <a:off x="5413591" y="1675249"/>
              <a:ext cx="18700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zh-CN" altLang="en-US" b="1" dirty="0">
                  <a:latin typeface="汉仪乐喵体简" panose="00020600040101010101" pitchFamily="18" charset="-122"/>
                  <a:ea typeface="汉仪乐喵体简" panose="00020600040101010101" pitchFamily="18" charset="-122"/>
                  <a:cs typeface="Malgun Gothic Semilight" panose="020B0502040204020203" pitchFamily="34" charset="-122"/>
                  <a:sym typeface="+mn-lt"/>
                </a:rPr>
                <a:t>成果应用</a:t>
              </a:r>
            </a:p>
          </p:txBody>
        </p:sp>
        <p:sp>
          <p:nvSpPr>
            <p:cNvPr id="7" name="文本框 5"/>
            <p:cNvSpPr txBox="1"/>
            <p:nvPr/>
          </p:nvSpPr>
          <p:spPr>
            <a:xfrm>
              <a:off x="5413592" y="2070896"/>
              <a:ext cx="4244081" cy="727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lnSpc>
                  <a:spcPct val="200000"/>
                </a:lnSpc>
              </a:pPr>
              <a:r>
                <a:rPr lang="zh-CN" altLang="en-US" sz="1100" dirty="0">
                  <a:latin typeface="Forte" panose="03060902040502070203" pitchFamily="66" charset="0"/>
                  <a:ea typeface="汉仪乐喵体简" panose="00020600040101010101" pitchFamily="18" charset="-122"/>
                  <a:cs typeface="+mn-ea"/>
                  <a:sym typeface="+mn-lt"/>
                </a:rPr>
                <a:t>I love you more than I've ever loved any woman. And I've waited longer for you than I've waited for any woman.</a:t>
              </a: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7" t="35857" r="27277" b="38382"/>
          <a:stretch>
            <a:fillRect/>
          </a:stretch>
        </p:blipFill>
        <p:spPr>
          <a:xfrm>
            <a:off x="3889798" y="1705559"/>
            <a:ext cx="1375985" cy="142508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7" t="35857" r="27277" b="38382"/>
          <a:stretch>
            <a:fillRect/>
          </a:stretch>
        </p:blipFill>
        <p:spPr>
          <a:xfrm>
            <a:off x="3932279" y="3624616"/>
            <a:ext cx="1375985" cy="1425088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5388437" y="3828081"/>
            <a:ext cx="4838638" cy="1122769"/>
            <a:chOff x="5413591" y="1675249"/>
            <a:chExt cx="4244082" cy="1122769"/>
          </a:xfrm>
        </p:grpSpPr>
        <p:sp>
          <p:nvSpPr>
            <p:cNvPr id="15" name="文本框 4"/>
            <p:cNvSpPr txBox="1"/>
            <p:nvPr/>
          </p:nvSpPr>
          <p:spPr>
            <a:xfrm>
              <a:off x="5413591" y="1675249"/>
              <a:ext cx="18248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zh-CN" altLang="en-US" b="1" dirty="0">
                  <a:latin typeface="汉仪乐喵体简" panose="00020600040101010101" pitchFamily="18" charset="-122"/>
                  <a:ea typeface="汉仪乐喵体简" panose="00020600040101010101" pitchFamily="18" charset="-122"/>
                  <a:cs typeface="Malgun Gothic Semilight" panose="020B0502040204020203" pitchFamily="34" charset="-122"/>
                  <a:sym typeface="+mn-lt"/>
                </a:rPr>
                <a:t>成果应用</a:t>
              </a:r>
            </a:p>
          </p:txBody>
        </p:sp>
        <p:sp>
          <p:nvSpPr>
            <p:cNvPr id="16" name="文本框 5"/>
            <p:cNvSpPr txBox="1"/>
            <p:nvPr/>
          </p:nvSpPr>
          <p:spPr>
            <a:xfrm>
              <a:off x="5413592" y="2070896"/>
              <a:ext cx="4244081" cy="727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lnSpc>
                  <a:spcPct val="200000"/>
                </a:lnSpc>
              </a:pPr>
              <a:r>
                <a:rPr lang="zh-CN" altLang="en-US" sz="1100" dirty="0">
                  <a:latin typeface="Forte" panose="03060902040502070203" pitchFamily="66" charset="0"/>
                  <a:ea typeface="汉仪乐喵体简" panose="00020600040101010101" pitchFamily="18" charset="-122"/>
                  <a:cs typeface="+mn-ea"/>
                  <a:sym typeface="+mn-lt"/>
                </a:rPr>
                <a:t>I love you more than I've ever loved any woman. And I've waited longer for you than I've waited for any woman.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879542"/>
            <a:ext cx="12192000" cy="2978457"/>
          </a:xfrm>
          <a:prstGeom prst="rect">
            <a:avLst/>
          </a:prstGeom>
          <a:solidFill>
            <a:srgbClr val="A7DC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70" y="139824"/>
            <a:ext cx="4311591" cy="6467387"/>
          </a:xfrm>
          <a:prstGeom prst="rect">
            <a:avLst/>
          </a:prstGeom>
        </p:spPr>
      </p:pic>
      <p:sp>
        <p:nvSpPr>
          <p:cNvPr id="5" name="文本框 7"/>
          <p:cNvSpPr txBox="1"/>
          <p:nvPr/>
        </p:nvSpPr>
        <p:spPr>
          <a:xfrm>
            <a:off x="6412726" y="1835181"/>
            <a:ext cx="22184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乐喵体简" panose="00020600040101010101" pitchFamily="18" charset="-122"/>
                <a:ea typeface="汉仪乐喵体简" panose="00020600040101010101" pitchFamily="18" charset="-122"/>
              </a:rPr>
              <a:t>谢谢欣赏</a:t>
            </a:r>
          </a:p>
        </p:txBody>
      </p:sp>
      <p:sp>
        <p:nvSpPr>
          <p:cNvPr id="6" name="文本框 14"/>
          <p:cNvSpPr txBox="1"/>
          <p:nvPr/>
        </p:nvSpPr>
        <p:spPr>
          <a:xfrm>
            <a:off x="8556063" y="1835181"/>
            <a:ext cx="1846659" cy="30766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200000"/>
              </a:lnSpc>
            </a:pPr>
            <a:r>
              <a:rPr lang="zh-CN" altLang="en-US" sz="9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I love you more than I've ever loved any woman. And I've waited longer for you than I've waited</a:t>
            </a:r>
            <a:endParaRPr lang="en-US" altLang="zh-CN" sz="900" dirty="0">
              <a:latin typeface="Forte" panose="03060902040502070203" pitchFamily="66" charset="0"/>
              <a:ea typeface="汉仪乐喵体简" panose="00020600040101010101" pitchFamily="18" charset="-122"/>
              <a:cs typeface="+mn-ea"/>
              <a:sym typeface="+mn-lt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9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 for any woman. I love you more than I've ever loved any woman. And I've waited longer for you than I’ve</a:t>
            </a:r>
            <a:endParaRPr lang="en-US" altLang="zh-CN" sz="900" dirty="0">
              <a:latin typeface="Forte" panose="03060902040502070203" pitchFamily="66" charset="0"/>
              <a:ea typeface="汉仪乐喵体简" panose="00020600040101010101" pitchFamily="18" charset="-122"/>
              <a:cs typeface="+mn-ea"/>
              <a:sym typeface="+mn-lt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9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 waited</a:t>
            </a:r>
            <a:r>
              <a:rPr lang="en-US" altLang="zh-CN" sz="9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 </a:t>
            </a:r>
            <a:r>
              <a:rPr lang="zh-CN" altLang="en-US" sz="9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for any woman.</a:t>
            </a:r>
          </a:p>
          <a:p>
            <a:pPr>
              <a:lnSpc>
                <a:spcPct val="200000"/>
              </a:lnSpc>
            </a:pPr>
            <a:endParaRPr lang="zh-CN" alt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A7DC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4" name="组合 23"/>
          <p:cNvGrpSpPr/>
          <p:nvPr/>
        </p:nvGrpSpPr>
        <p:grpSpPr>
          <a:xfrm>
            <a:off x="4612583" y="3942252"/>
            <a:ext cx="2966834" cy="1430456"/>
            <a:chOff x="4895822" y="3942251"/>
            <a:chExt cx="2966834" cy="1430456"/>
          </a:xfrm>
        </p:grpSpPr>
        <p:sp>
          <p:nvSpPr>
            <p:cNvPr id="20" name="文本框 19"/>
            <p:cNvSpPr txBox="1"/>
            <p:nvPr/>
          </p:nvSpPr>
          <p:spPr>
            <a:xfrm>
              <a:off x="4895822" y="4403916"/>
              <a:ext cx="2966834" cy="968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ct val="200000"/>
                </a:lnSpc>
              </a:pPr>
              <a:r>
                <a:rPr lang="zh-CN" altLang="en-US" sz="1000" dirty="0">
                  <a:latin typeface="Forte" panose="03060902040502070203" pitchFamily="66" charset="0"/>
                  <a:ea typeface="汉仪乐喵体简" panose="00020600040101010101" pitchFamily="18" charset="-122"/>
                  <a:cs typeface="+mn-ea"/>
                  <a:sym typeface="+mn-lt"/>
                </a:rPr>
                <a:t>I love you more than I've ever loved any woman. And I've waited longer for you than I've waited</a:t>
              </a:r>
              <a:endParaRPr lang="en-US" altLang="zh-CN" sz="10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endParaRPr>
            </a:p>
            <a:p>
              <a:pPr fontAlgn="auto">
                <a:lnSpc>
                  <a:spcPct val="200000"/>
                </a:lnSpc>
              </a:pPr>
              <a:r>
                <a:rPr lang="zh-CN" altLang="en-US" sz="1000" dirty="0">
                  <a:latin typeface="Forte" panose="03060902040502070203" pitchFamily="66" charset="0"/>
                  <a:ea typeface="汉仪乐喵体简" panose="00020600040101010101" pitchFamily="18" charset="-122"/>
                  <a:cs typeface="+mn-ea"/>
                  <a:sym typeface="+mn-lt"/>
                </a:rPr>
                <a:t>for any woman. 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4895822" y="3942251"/>
              <a:ext cx="203002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 dirty="0">
                  <a:latin typeface="汉仪乐喵体简" panose="00020600040101010101" pitchFamily="18" charset="-122"/>
                  <a:ea typeface="汉仪乐喵体简" panose="00020600040101010101" pitchFamily="18" charset="-122"/>
                  <a:cs typeface="Malgun Gothic Semilight" panose="020B0502040204020203" pitchFamily="34" charset="-122"/>
                  <a:sym typeface="+mn-lt"/>
                </a:rPr>
                <a:t>研究意义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107383" y="2973461"/>
            <a:ext cx="2966834" cy="1430456"/>
            <a:chOff x="4895822" y="3942251"/>
            <a:chExt cx="2966834" cy="1430456"/>
          </a:xfrm>
        </p:grpSpPr>
        <p:sp>
          <p:nvSpPr>
            <p:cNvPr id="26" name="文本框 25"/>
            <p:cNvSpPr txBox="1"/>
            <p:nvPr/>
          </p:nvSpPr>
          <p:spPr>
            <a:xfrm>
              <a:off x="4895822" y="4403916"/>
              <a:ext cx="2966834" cy="968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ct val="200000"/>
                </a:lnSpc>
              </a:pPr>
              <a:r>
                <a:rPr lang="zh-CN" altLang="en-US" sz="1000" dirty="0">
                  <a:latin typeface="Forte" panose="03060902040502070203" pitchFamily="66" charset="0"/>
                  <a:ea typeface="汉仪乐喵体简" panose="00020600040101010101" pitchFamily="18" charset="-122"/>
                  <a:cs typeface="+mn-ea"/>
                  <a:sym typeface="+mn-lt"/>
                </a:rPr>
                <a:t>I love you more than I've ever loved any woman. And I've waited longer for you than I've waited</a:t>
              </a:r>
              <a:endParaRPr lang="en-US" altLang="zh-CN" sz="10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endParaRPr>
            </a:p>
            <a:p>
              <a:pPr fontAlgn="auto">
                <a:lnSpc>
                  <a:spcPct val="200000"/>
                </a:lnSpc>
              </a:pPr>
              <a:r>
                <a:rPr lang="zh-CN" altLang="en-US" sz="1000" dirty="0">
                  <a:latin typeface="Forte" panose="03060902040502070203" pitchFamily="66" charset="0"/>
                  <a:ea typeface="汉仪乐喵体简" panose="00020600040101010101" pitchFamily="18" charset="-122"/>
                  <a:cs typeface="+mn-ea"/>
                  <a:sym typeface="+mn-lt"/>
                </a:rPr>
                <a:t>for any woman. 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4895822" y="3942251"/>
              <a:ext cx="203002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 dirty="0">
                  <a:latin typeface="汉仪乐喵体简" panose="00020600040101010101" pitchFamily="18" charset="-122"/>
                  <a:ea typeface="汉仪乐喵体简" panose="00020600040101010101" pitchFamily="18" charset="-122"/>
                  <a:cs typeface="Malgun Gothic Semilight" panose="020B0502040204020203" pitchFamily="34" charset="-122"/>
                  <a:sym typeface="+mn-lt"/>
                </a:rPr>
                <a:t>选题背景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117783" y="2973461"/>
            <a:ext cx="2966834" cy="1430456"/>
            <a:chOff x="4895822" y="3942251"/>
            <a:chExt cx="2966834" cy="1430456"/>
          </a:xfrm>
        </p:grpSpPr>
        <p:sp>
          <p:nvSpPr>
            <p:cNvPr id="29" name="文本框 28"/>
            <p:cNvSpPr txBox="1"/>
            <p:nvPr/>
          </p:nvSpPr>
          <p:spPr>
            <a:xfrm>
              <a:off x="4895822" y="4403916"/>
              <a:ext cx="2966834" cy="968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ct val="200000"/>
                </a:lnSpc>
              </a:pPr>
              <a:r>
                <a:rPr lang="zh-CN" altLang="en-US" sz="1000" dirty="0">
                  <a:latin typeface="Forte" panose="03060902040502070203" pitchFamily="66" charset="0"/>
                  <a:ea typeface="汉仪乐喵体简" panose="00020600040101010101" pitchFamily="18" charset="-122"/>
                  <a:cs typeface="+mn-ea"/>
                  <a:sym typeface="+mn-lt"/>
                </a:rPr>
                <a:t>I love you more than I've ever loved any woman. And I've waited longer for you than I've waited</a:t>
              </a:r>
              <a:endParaRPr lang="en-US" altLang="zh-CN" sz="10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endParaRPr>
            </a:p>
            <a:p>
              <a:pPr fontAlgn="auto">
                <a:lnSpc>
                  <a:spcPct val="200000"/>
                </a:lnSpc>
              </a:pPr>
              <a:r>
                <a:rPr lang="zh-CN" altLang="en-US" sz="1000" dirty="0">
                  <a:latin typeface="Forte" panose="03060902040502070203" pitchFamily="66" charset="0"/>
                  <a:ea typeface="汉仪乐喵体简" panose="00020600040101010101" pitchFamily="18" charset="-122"/>
                  <a:cs typeface="+mn-ea"/>
                  <a:sym typeface="+mn-lt"/>
                </a:rPr>
                <a:t>for any woman. 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4895822" y="3942251"/>
              <a:ext cx="203002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 dirty="0">
                  <a:latin typeface="汉仪乐喵体简" panose="00020600040101010101" pitchFamily="18" charset="-122"/>
                  <a:ea typeface="汉仪乐喵体简" panose="00020600040101010101" pitchFamily="18" charset="-122"/>
                  <a:cs typeface="Malgun Gothic Semilight" panose="020B0502040204020203" pitchFamily="34" charset="-122"/>
                  <a:sym typeface="+mn-lt"/>
                </a:rPr>
                <a:t>成果应用</a:t>
              </a:r>
            </a:p>
          </p:txBody>
        </p:sp>
      </p:grp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17"/>
          <a:stretch>
            <a:fillRect/>
          </a:stretch>
        </p:blipFill>
        <p:spPr>
          <a:xfrm>
            <a:off x="0" y="-6126"/>
            <a:ext cx="1107383" cy="685800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86" r="-1936"/>
          <a:stretch>
            <a:fillRect/>
          </a:stretch>
        </p:blipFill>
        <p:spPr>
          <a:xfrm>
            <a:off x="11340479" y="6126"/>
            <a:ext cx="936807" cy="68580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7" t="35857" r="27277" b="38382"/>
          <a:stretch>
            <a:fillRect/>
          </a:stretch>
        </p:blipFill>
        <p:spPr>
          <a:xfrm>
            <a:off x="5431680" y="2377392"/>
            <a:ext cx="1375985" cy="1425088"/>
          </a:xfrm>
          <a:prstGeom prst="rect">
            <a:avLst/>
          </a:prstGeom>
        </p:spPr>
      </p:pic>
      <p:sp>
        <p:nvSpPr>
          <p:cNvPr id="13" name="文本框 7"/>
          <p:cNvSpPr txBox="1"/>
          <p:nvPr/>
        </p:nvSpPr>
        <p:spPr>
          <a:xfrm>
            <a:off x="4986762" y="1591288"/>
            <a:ext cx="22184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乐喵体简" panose="00020600040101010101" pitchFamily="18" charset="-122"/>
                <a:ea typeface="汉仪乐喵体简" panose="00020600040101010101" pitchFamily="18" charset="-122"/>
              </a:rPr>
              <a:t>目录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A7DC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188" y="932531"/>
            <a:ext cx="3658520" cy="5177150"/>
          </a:xfrm>
          <a:prstGeom prst="rect">
            <a:avLst/>
          </a:prstGeom>
        </p:spPr>
      </p:pic>
      <p:sp>
        <p:nvSpPr>
          <p:cNvPr id="5" name="文本框 3"/>
          <p:cNvSpPr txBox="1"/>
          <p:nvPr/>
        </p:nvSpPr>
        <p:spPr>
          <a:xfrm>
            <a:off x="2961884" y="2529744"/>
            <a:ext cx="2704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4000" b="1" dirty="0">
                <a:latin typeface="汉仪乐喵体简" panose="00020600040101010101" pitchFamily="18" charset="-122"/>
                <a:ea typeface="汉仪乐喵体简" panose="00020600040101010101" pitchFamily="18" charset="-122"/>
                <a:cs typeface="Malgun Gothic Semilight" panose="020B0502040204020203" pitchFamily="34" charset="-122"/>
                <a:sym typeface="+mn-lt"/>
              </a:rPr>
              <a:t>选题背景</a:t>
            </a:r>
          </a:p>
        </p:txBody>
      </p:sp>
      <p:sp>
        <p:nvSpPr>
          <p:cNvPr id="6" name="文本框 4"/>
          <p:cNvSpPr txBox="1"/>
          <p:nvPr/>
        </p:nvSpPr>
        <p:spPr>
          <a:xfrm>
            <a:off x="2961884" y="3470059"/>
            <a:ext cx="2582879" cy="151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200" dirty="0">
                <a:latin typeface="Forte" panose="03060902040502070203" pitchFamily="66" charset="0"/>
                <a:ea typeface="等线" panose="02010600030101010101" pitchFamily="2" charset="-122"/>
                <a:cs typeface="+mn-ea"/>
                <a:sym typeface="+mn-lt"/>
              </a:rPr>
              <a:t>I love you more than I've ever loved any woman. And</a:t>
            </a:r>
            <a:r>
              <a:rPr lang="en-US" altLang="zh-CN" sz="1200" dirty="0">
                <a:latin typeface="Forte" panose="03060902040502070203" pitchFamily="66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lang="zh-CN" altLang="en-US" sz="1200" dirty="0">
                <a:latin typeface="Forte" panose="03060902040502070203" pitchFamily="66" charset="0"/>
                <a:ea typeface="等线" panose="02010600030101010101" pitchFamily="2" charset="-122"/>
                <a:cs typeface="+mn-ea"/>
                <a:sym typeface="+mn-lt"/>
              </a:rPr>
              <a:t>I've waited longer for you than I've waited for any woman.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" y="0"/>
            <a:ext cx="12192000" cy="6858000"/>
            <a:chOff x="-1" y="0"/>
            <a:chExt cx="12192000" cy="6858000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1999" cy="248575"/>
            </a:xfrm>
            <a:prstGeom prst="rect">
              <a:avLst/>
            </a:prstGeom>
            <a:solidFill>
              <a:srgbClr val="A7DC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" name="矩形 3"/>
            <p:cNvSpPr/>
            <p:nvPr/>
          </p:nvSpPr>
          <p:spPr>
            <a:xfrm>
              <a:off x="-1" y="6609425"/>
              <a:ext cx="12191999" cy="248575"/>
            </a:xfrm>
            <a:prstGeom prst="rect">
              <a:avLst/>
            </a:prstGeom>
            <a:solidFill>
              <a:srgbClr val="A7DC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5" name="Group 3"/>
          <p:cNvGrpSpPr/>
          <p:nvPr/>
        </p:nvGrpSpPr>
        <p:grpSpPr>
          <a:xfrm>
            <a:off x="1957506" y="2127420"/>
            <a:ext cx="8276987" cy="2762960"/>
            <a:chOff x="1865" y="1977"/>
            <a:chExt cx="2437" cy="814"/>
          </a:xfrm>
        </p:grpSpPr>
        <p:sp>
          <p:nvSpPr>
            <p:cNvPr id="13" name="Freeform 4"/>
            <p:cNvSpPr/>
            <p:nvPr/>
          </p:nvSpPr>
          <p:spPr>
            <a:xfrm>
              <a:off x="1865" y="1977"/>
              <a:ext cx="1558" cy="814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0" b="0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rgbClr val="A7DCF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Freeform 5"/>
            <p:cNvSpPr/>
            <p:nvPr/>
          </p:nvSpPr>
          <p:spPr>
            <a:xfrm flipH="1" flipV="1">
              <a:off x="2744" y="1977"/>
              <a:ext cx="1558" cy="814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0" b="0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rgbClr val="A7DCF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6" name="Rectangle 6"/>
          <p:cNvSpPr/>
          <p:nvPr/>
        </p:nvSpPr>
        <p:spPr>
          <a:xfrm rot="18900000">
            <a:off x="2625452" y="2848882"/>
            <a:ext cx="1325984" cy="1325982"/>
          </a:xfrm>
          <a:prstGeom prst="rect">
            <a:avLst/>
          </a:prstGeom>
          <a:solidFill>
            <a:srgbClr val="A7DCF3"/>
          </a:solidFill>
          <a:ln w="6350">
            <a:solidFill>
              <a:srgbClr val="A7DCF3"/>
            </a:solidFill>
            <a:miter/>
          </a:ln>
        </p:spPr>
        <p:txBody>
          <a:bodyPr wrap="none"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Rectangle 7"/>
          <p:cNvSpPr/>
          <p:nvPr/>
        </p:nvSpPr>
        <p:spPr>
          <a:xfrm rot="18900000">
            <a:off x="5426071" y="2848882"/>
            <a:ext cx="1325982" cy="1325982"/>
          </a:xfrm>
          <a:prstGeom prst="rect">
            <a:avLst/>
          </a:prstGeom>
          <a:solidFill>
            <a:srgbClr val="A7DCF3"/>
          </a:solidFill>
          <a:ln w="6350">
            <a:solidFill>
              <a:srgbClr val="A7DCF3"/>
            </a:solidFill>
            <a:miter/>
          </a:ln>
        </p:spPr>
        <p:txBody>
          <a:bodyPr wrap="none"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Rectangle 8"/>
          <p:cNvSpPr/>
          <p:nvPr/>
        </p:nvSpPr>
        <p:spPr>
          <a:xfrm rot="18900000">
            <a:off x="8200924" y="2848882"/>
            <a:ext cx="1325982" cy="1325982"/>
          </a:xfrm>
          <a:prstGeom prst="rect">
            <a:avLst/>
          </a:prstGeom>
          <a:solidFill>
            <a:srgbClr val="A7DCF3"/>
          </a:solidFill>
          <a:ln w="6350">
            <a:solidFill>
              <a:srgbClr val="A7DCF3"/>
            </a:solidFill>
            <a:miter/>
          </a:ln>
        </p:spPr>
        <p:txBody>
          <a:bodyPr wrap="none"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 Box 16"/>
          <p:cNvSpPr txBox="1"/>
          <p:nvPr/>
        </p:nvSpPr>
        <p:spPr>
          <a:xfrm>
            <a:off x="6006733" y="2766228"/>
            <a:ext cx="127000" cy="274320"/>
          </a:xfrm>
          <a:prstGeom prst="rect">
            <a:avLst/>
          </a:prstGeom>
          <a:noFill/>
          <a:ln w="6350">
            <a:noFill/>
            <a:miter/>
          </a:ln>
        </p:spPr>
        <p:txBody>
          <a:bodyPr wrap="square" lIns="0" tIns="0" rIns="0" bIns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961947" y="5055778"/>
            <a:ext cx="258342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200000"/>
              </a:lnSpc>
            </a:pPr>
            <a:r>
              <a:rPr lang="zh-CN" altLang="en-US" sz="9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I love you more than I've ever loved</a:t>
            </a:r>
            <a:endParaRPr lang="en-US" altLang="zh-CN" sz="900" dirty="0">
              <a:latin typeface="Forte" panose="03060902040502070203" pitchFamily="66" charset="0"/>
              <a:ea typeface="汉仪乐喵体简" panose="00020600040101010101" pitchFamily="18" charset="-122"/>
              <a:cs typeface="+mn-ea"/>
              <a:sym typeface="+mn-lt"/>
            </a:endParaRPr>
          </a:p>
          <a:p>
            <a:pPr algn="ctr" fontAlgn="auto">
              <a:lnSpc>
                <a:spcPct val="200000"/>
              </a:lnSpc>
            </a:pPr>
            <a:r>
              <a:rPr lang="zh-CN" altLang="en-US" sz="9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 any woman. And I've waited longer for you than I've waitedfor any woman. 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778523" y="5061588"/>
            <a:ext cx="258342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200000"/>
              </a:lnSpc>
            </a:pPr>
            <a:r>
              <a:rPr lang="zh-CN" altLang="en-US" sz="9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I love you more than I've ever loved</a:t>
            </a:r>
            <a:endParaRPr lang="en-US" altLang="zh-CN" sz="900" dirty="0">
              <a:latin typeface="Forte" panose="03060902040502070203" pitchFamily="66" charset="0"/>
              <a:ea typeface="汉仪乐喵体简" panose="00020600040101010101" pitchFamily="18" charset="-122"/>
              <a:cs typeface="+mn-ea"/>
              <a:sym typeface="+mn-lt"/>
            </a:endParaRPr>
          </a:p>
          <a:p>
            <a:pPr algn="ctr" fontAlgn="auto">
              <a:lnSpc>
                <a:spcPct val="200000"/>
              </a:lnSpc>
            </a:pPr>
            <a:r>
              <a:rPr lang="zh-CN" altLang="en-US" sz="9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 any woman. And I've waited longer for you than I've waitedfor any woman. 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494215" y="5055778"/>
            <a:ext cx="258342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200000"/>
              </a:lnSpc>
            </a:pPr>
            <a:r>
              <a:rPr lang="zh-CN" altLang="en-US" sz="9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I love you more than I've ever loved</a:t>
            </a:r>
            <a:endParaRPr lang="en-US" altLang="zh-CN" sz="900" dirty="0">
              <a:latin typeface="Forte" panose="03060902040502070203" pitchFamily="66" charset="0"/>
              <a:ea typeface="汉仪乐喵体简" panose="00020600040101010101" pitchFamily="18" charset="-122"/>
              <a:cs typeface="+mn-ea"/>
              <a:sym typeface="+mn-lt"/>
            </a:endParaRPr>
          </a:p>
          <a:p>
            <a:pPr algn="ctr" fontAlgn="auto">
              <a:lnSpc>
                <a:spcPct val="200000"/>
              </a:lnSpc>
            </a:pPr>
            <a:r>
              <a:rPr lang="zh-CN" altLang="en-US" sz="9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 any woman. And I've waited longer for you than I've waitedfor any woman. 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409223" y="1312016"/>
            <a:ext cx="9066427" cy="968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0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I love you more than I've ever loved any woman. And I've waited longer for you than I've waited</a:t>
            </a:r>
            <a:r>
              <a:rPr lang="en-US" altLang="zh-CN" sz="10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 </a:t>
            </a:r>
            <a:r>
              <a:rPr lang="zh-CN" altLang="en-US" sz="10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for any woman. I love you more than I've ever loved any woman. And I've waited longer for you than I've waited</a:t>
            </a:r>
            <a:r>
              <a:rPr lang="en-US" altLang="zh-CN" sz="10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 </a:t>
            </a:r>
            <a:r>
              <a:rPr lang="zh-CN" altLang="en-US" sz="10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for any woman. I love you more than I've ever loved any woman. </a:t>
            </a:r>
          </a:p>
          <a:p>
            <a:pPr fontAlgn="auto">
              <a:lnSpc>
                <a:spcPct val="200000"/>
              </a:lnSpc>
            </a:pPr>
            <a:r>
              <a:rPr lang="zh-CN" altLang="en-US" sz="10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 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7" t="35857" r="27277" b="38382"/>
          <a:stretch>
            <a:fillRect/>
          </a:stretch>
        </p:blipFill>
        <p:spPr>
          <a:xfrm>
            <a:off x="2908903" y="3411213"/>
            <a:ext cx="759081" cy="786169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3021312" y="2606005"/>
            <a:ext cx="485094" cy="927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fontAlgn="auto">
              <a:lnSpc>
                <a:spcPct val="200000"/>
              </a:lnSpc>
              <a:defRPr sz="900">
                <a:latin typeface="Forte" panose="03060902040502070203" pitchFamily="66" charset="0"/>
                <a:ea typeface="汉仪乐喵体简" panose="00020600040101010101" pitchFamily="18" charset="-122"/>
                <a:cs typeface="+mn-ea"/>
              </a:defRPr>
            </a:lvl1pPr>
          </a:lstStyle>
          <a:p>
            <a:r>
              <a:rPr lang="en-US" altLang="zh-CN" sz="3200" dirty="0"/>
              <a:t>A</a:t>
            </a:r>
            <a:endParaRPr lang="zh-CN" altLang="en-US" sz="3200" dirty="0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7" t="35857" r="27277" b="38382"/>
          <a:stretch>
            <a:fillRect/>
          </a:stretch>
        </p:blipFill>
        <p:spPr>
          <a:xfrm>
            <a:off x="5732746" y="3336242"/>
            <a:ext cx="759081" cy="786169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845155" y="2531034"/>
            <a:ext cx="485094" cy="927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fontAlgn="auto">
              <a:lnSpc>
                <a:spcPct val="200000"/>
              </a:lnSpc>
              <a:defRPr sz="900">
                <a:latin typeface="Forte" panose="03060902040502070203" pitchFamily="66" charset="0"/>
                <a:ea typeface="汉仪乐喵体简" panose="00020600040101010101" pitchFamily="18" charset="-122"/>
                <a:cs typeface="+mn-ea"/>
              </a:defRPr>
            </a:lvl1pPr>
          </a:lstStyle>
          <a:p>
            <a:r>
              <a:rPr lang="en-US" altLang="zh-CN" sz="3200" dirty="0"/>
              <a:t>B</a:t>
            </a:r>
            <a:endParaRPr lang="zh-CN" altLang="en-US" sz="3200" dirty="0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7" t="35857" r="27277" b="38382"/>
          <a:stretch>
            <a:fillRect/>
          </a:stretch>
        </p:blipFill>
        <p:spPr>
          <a:xfrm>
            <a:off x="8507767" y="3368960"/>
            <a:ext cx="759081" cy="786169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8620176" y="2563752"/>
            <a:ext cx="485094" cy="927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fontAlgn="auto">
              <a:lnSpc>
                <a:spcPct val="200000"/>
              </a:lnSpc>
              <a:defRPr sz="900">
                <a:latin typeface="Forte" panose="03060902040502070203" pitchFamily="66" charset="0"/>
                <a:ea typeface="汉仪乐喵体简" panose="00020600040101010101" pitchFamily="18" charset="-122"/>
                <a:cs typeface="+mn-ea"/>
              </a:defRPr>
            </a:lvl1pPr>
          </a:lstStyle>
          <a:p>
            <a:r>
              <a:rPr lang="en-US" altLang="zh-CN" sz="3200" dirty="0"/>
              <a:t>C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" y="0"/>
            <a:ext cx="12192000" cy="6858000"/>
            <a:chOff x="-1" y="0"/>
            <a:chExt cx="12192000" cy="6858000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1999" cy="248575"/>
            </a:xfrm>
            <a:prstGeom prst="rect">
              <a:avLst/>
            </a:prstGeom>
            <a:solidFill>
              <a:srgbClr val="A7DC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矩形 4"/>
            <p:cNvSpPr/>
            <p:nvPr/>
          </p:nvSpPr>
          <p:spPr>
            <a:xfrm>
              <a:off x="-1" y="6609425"/>
              <a:ext cx="12191999" cy="248575"/>
            </a:xfrm>
            <a:prstGeom prst="rect">
              <a:avLst/>
            </a:prstGeom>
            <a:solidFill>
              <a:srgbClr val="A7DC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>
          <a:xfrm>
            <a:off x="1043392" y="1820038"/>
            <a:ext cx="4050169" cy="3429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7" t="35857" r="27277" b="38382"/>
          <a:stretch>
            <a:fillRect/>
          </a:stretch>
        </p:blipFill>
        <p:spPr>
          <a:xfrm>
            <a:off x="5320669" y="1572940"/>
            <a:ext cx="759081" cy="7861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7" t="35857" r="27277" b="38382"/>
          <a:stretch>
            <a:fillRect/>
          </a:stretch>
        </p:blipFill>
        <p:spPr>
          <a:xfrm>
            <a:off x="5320670" y="3102482"/>
            <a:ext cx="759081" cy="78616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7" t="35857" r="27277" b="38382"/>
          <a:stretch>
            <a:fillRect/>
          </a:stretch>
        </p:blipFill>
        <p:spPr>
          <a:xfrm>
            <a:off x="5320669" y="4500089"/>
            <a:ext cx="759081" cy="786169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196613" y="1663954"/>
            <a:ext cx="5246703" cy="60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9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I love you more than I've ever loved any woman. And I've waited longer for you than I've waited</a:t>
            </a:r>
            <a:r>
              <a:rPr lang="en-US" altLang="zh-CN" sz="9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 </a:t>
            </a:r>
            <a:r>
              <a:rPr lang="zh-CN" altLang="en-US" sz="9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for any woman. I love you more than I've ever loved any woman. 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196613" y="3159291"/>
            <a:ext cx="5246703" cy="60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9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I love you more than I've ever loved any woman. And I've waited longer for you than I've waited</a:t>
            </a:r>
            <a:r>
              <a:rPr lang="en-US" altLang="zh-CN" sz="9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 </a:t>
            </a:r>
            <a:r>
              <a:rPr lang="zh-CN" altLang="en-US" sz="9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for any woman. I love you more than I've ever loved any woman. </a:t>
            </a:r>
          </a:p>
        </p:txBody>
      </p:sp>
      <p:sp>
        <p:nvSpPr>
          <p:cNvPr id="16" name="文本框 4"/>
          <p:cNvSpPr txBox="1"/>
          <p:nvPr/>
        </p:nvSpPr>
        <p:spPr>
          <a:xfrm>
            <a:off x="6196613" y="2809613"/>
            <a:ext cx="1707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b="1" dirty="0">
                <a:latin typeface="汉仪乐喵体简" panose="00020600040101010101" pitchFamily="18" charset="-122"/>
                <a:ea typeface="汉仪乐喵体简" panose="00020600040101010101" pitchFamily="18" charset="-122"/>
                <a:cs typeface="Malgun Gothic Semilight" panose="020B0502040204020203" pitchFamily="34" charset="-122"/>
                <a:sym typeface="+mn-lt"/>
              </a:rPr>
              <a:t>选题背景</a:t>
            </a:r>
          </a:p>
        </p:txBody>
      </p:sp>
      <p:sp>
        <p:nvSpPr>
          <p:cNvPr id="17" name="文本框 4"/>
          <p:cNvSpPr txBox="1"/>
          <p:nvPr/>
        </p:nvSpPr>
        <p:spPr>
          <a:xfrm>
            <a:off x="6196613" y="1318809"/>
            <a:ext cx="1707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b="1" dirty="0">
                <a:latin typeface="汉仪乐喵体简" panose="00020600040101010101" pitchFamily="18" charset="-122"/>
                <a:ea typeface="汉仪乐喵体简" panose="00020600040101010101" pitchFamily="18" charset="-122"/>
                <a:cs typeface="Malgun Gothic Semilight" panose="020B0502040204020203" pitchFamily="34" charset="-122"/>
                <a:sym typeface="+mn-lt"/>
              </a:rPr>
              <a:t>选题背景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196613" y="4775483"/>
            <a:ext cx="5246703" cy="60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9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I love you more than I've ever loved any woman. And I've waited longer for you than I've waited</a:t>
            </a:r>
            <a:r>
              <a:rPr lang="en-US" altLang="zh-CN" sz="9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 </a:t>
            </a:r>
            <a:r>
              <a:rPr lang="zh-CN" altLang="en-US" sz="9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for any woman. I love you more than I've ever loved any woman. </a:t>
            </a:r>
          </a:p>
        </p:txBody>
      </p:sp>
      <p:sp>
        <p:nvSpPr>
          <p:cNvPr id="20" name="文本框 4"/>
          <p:cNvSpPr txBox="1"/>
          <p:nvPr/>
        </p:nvSpPr>
        <p:spPr>
          <a:xfrm>
            <a:off x="6196613" y="4425805"/>
            <a:ext cx="1707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b="1" dirty="0">
                <a:latin typeface="汉仪乐喵体简" panose="00020600040101010101" pitchFamily="18" charset="-122"/>
                <a:ea typeface="汉仪乐喵体简" panose="00020600040101010101" pitchFamily="18" charset="-122"/>
                <a:cs typeface="Malgun Gothic Semilight" panose="020B0502040204020203" pitchFamily="34" charset="-122"/>
                <a:sym typeface="+mn-lt"/>
              </a:rPr>
              <a:t>选题背景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" y="0"/>
            <a:ext cx="12192000" cy="6858000"/>
            <a:chOff x="-1" y="0"/>
            <a:chExt cx="12192000" cy="6858000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1999" cy="248575"/>
            </a:xfrm>
            <a:prstGeom prst="rect">
              <a:avLst/>
            </a:prstGeom>
            <a:solidFill>
              <a:srgbClr val="A7DC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" name="矩形 3"/>
            <p:cNvSpPr/>
            <p:nvPr/>
          </p:nvSpPr>
          <p:spPr>
            <a:xfrm>
              <a:off x="-1" y="6609425"/>
              <a:ext cx="12191999" cy="248575"/>
            </a:xfrm>
            <a:prstGeom prst="rect">
              <a:avLst/>
            </a:prstGeom>
            <a:solidFill>
              <a:srgbClr val="A7DC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400" y="380998"/>
            <a:ext cx="3176357" cy="6352714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257362" y="1816038"/>
            <a:ext cx="5700083" cy="1122769"/>
            <a:chOff x="5413591" y="1675249"/>
            <a:chExt cx="4999675" cy="1122769"/>
          </a:xfrm>
        </p:grpSpPr>
        <p:sp>
          <p:nvSpPr>
            <p:cNvPr id="11" name="文本框 4"/>
            <p:cNvSpPr txBox="1"/>
            <p:nvPr/>
          </p:nvSpPr>
          <p:spPr>
            <a:xfrm>
              <a:off x="5413591" y="1675249"/>
              <a:ext cx="2545856" cy="417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defTabSz="694690">
                <a:lnSpc>
                  <a:spcPct val="150000"/>
                </a:lnSpc>
              </a:pPr>
              <a:endParaRPr lang="en-US" altLang="zh-CN" sz="1600" b="1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endParaRPr>
            </a:p>
          </p:txBody>
        </p:sp>
        <p:sp>
          <p:nvSpPr>
            <p:cNvPr id="12" name="文本框 5"/>
            <p:cNvSpPr txBox="1"/>
            <p:nvPr/>
          </p:nvSpPr>
          <p:spPr>
            <a:xfrm>
              <a:off x="5413592" y="2070896"/>
              <a:ext cx="4999674" cy="727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lnSpc>
                  <a:spcPct val="200000"/>
                </a:lnSpc>
              </a:pPr>
              <a:r>
                <a:rPr lang="zh-CN" altLang="en-US" sz="1100" dirty="0">
                  <a:latin typeface="Forte" panose="03060902040502070203" pitchFamily="66" charset="0"/>
                  <a:ea typeface="汉仪乐喵体简" panose="00020600040101010101" pitchFamily="18" charset="-122"/>
                  <a:cs typeface="+mn-ea"/>
                  <a:sym typeface="+mn-lt"/>
                </a:rPr>
                <a:t>I love you more than I've ever loved any woman. And I've waited longer for you than I've waited for any woman.</a:t>
              </a:r>
            </a:p>
          </p:txBody>
        </p:sp>
      </p:grpSp>
      <p:sp>
        <p:nvSpPr>
          <p:cNvPr id="13" name="文本框 5"/>
          <p:cNvSpPr txBox="1"/>
          <p:nvPr/>
        </p:nvSpPr>
        <p:spPr>
          <a:xfrm>
            <a:off x="1257362" y="3156992"/>
            <a:ext cx="5700082" cy="1395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I love you more than I've ever loved any woman. And I've waited longer for you than I've waited for any woman. I love you more than I've ever loved any woman. And I've waited longer for you than I've waited for any woman.</a:t>
            </a:r>
          </a:p>
          <a:p>
            <a:pPr algn="l" fontAlgn="auto">
              <a:lnSpc>
                <a:spcPct val="200000"/>
              </a:lnSpc>
            </a:pPr>
            <a:endParaRPr lang="zh-CN" altLang="en-US" sz="1100" dirty="0">
              <a:latin typeface="Forte" panose="03060902040502070203" pitchFamily="66" charset="0"/>
              <a:ea typeface="汉仪乐喵体简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14" name="文本框 5"/>
          <p:cNvSpPr txBox="1"/>
          <p:nvPr/>
        </p:nvSpPr>
        <p:spPr>
          <a:xfrm>
            <a:off x="1257362" y="4520722"/>
            <a:ext cx="5700082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I love you more than I've ever loved any woman. And I've waited longer for you than I've waited for any woman. I love you more than I've ever loved any woman. </a:t>
            </a:r>
          </a:p>
        </p:txBody>
      </p:sp>
      <p:sp>
        <p:nvSpPr>
          <p:cNvPr id="16" name="文本框 3"/>
          <p:cNvSpPr txBox="1"/>
          <p:nvPr/>
        </p:nvSpPr>
        <p:spPr>
          <a:xfrm>
            <a:off x="1257361" y="1517817"/>
            <a:ext cx="2704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3600" b="1" dirty="0">
                <a:latin typeface="汉仪乐喵体简" panose="00020600040101010101" pitchFamily="18" charset="-122"/>
                <a:ea typeface="汉仪乐喵体简" panose="00020600040101010101" pitchFamily="18" charset="-122"/>
                <a:cs typeface="Malgun Gothic Semilight" panose="020B0502040204020203" pitchFamily="34" charset="-122"/>
                <a:sym typeface="+mn-lt"/>
              </a:rPr>
              <a:t>选题背景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" y="0"/>
            <a:ext cx="12192000" cy="6858000"/>
            <a:chOff x="-1" y="0"/>
            <a:chExt cx="12192000" cy="6858000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1999" cy="248575"/>
            </a:xfrm>
            <a:prstGeom prst="rect">
              <a:avLst/>
            </a:prstGeom>
            <a:solidFill>
              <a:srgbClr val="A7DC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" name="矩形 3"/>
            <p:cNvSpPr/>
            <p:nvPr/>
          </p:nvSpPr>
          <p:spPr>
            <a:xfrm>
              <a:off x="-1" y="6609425"/>
              <a:ext cx="12191999" cy="248575"/>
            </a:xfrm>
            <a:prstGeom prst="rect">
              <a:avLst/>
            </a:prstGeom>
            <a:solidFill>
              <a:srgbClr val="A7DC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5" name="矩形 4"/>
          <p:cNvSpPr/>
          <p:nvPr/>
        </p:nvSpPr>
        <p:spPr>
          <a:xfrm>
            <a:off x="1491448" y="1290306"/>
            <a:ext cx="4101329" cy="3019452"/>
          </a:xfrm>
          <a:prstGeom prst="rect">
            <a:avLst/>
          </a:prstGeom>
          <a:solidFill>
            <a:srgbClr val="A7DCF3"/>
          </a:solidFill>
          <a:ln>
            <a:solidFill>
              <a:srgbClr val="A7DC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5" name="文本框 27"/>
          <p:cNvSpPr txBox="1"/>
          <p:nvPr/>
        </p:nvSpPr>
        <p:spPr>
          <a:xfrm>
            <a:off x="1783695" y="1587048"/>
            <a:ext cx="2715930" cy="646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b="1" dirty="0">
                <a:latin typeface="Forte" panose="03060902040502070203" pitchFamily="66" charset="0"/>
                <a:ea typeface="腾祥睿黑简-W2" panose="01010104010101010101" charset="-122"/>
              </a:rPr>
              <a:t> ADD</a:t>
            </a:r>
          </a:p>
          <a:p>
            <a:pPr algn="l"/>
            <a:r>
              <a:rPr lang="en-US" altLang="zh-CN" b="1" dirty="0">
                <a:latin typeface="Forte" panose="03060902040502070203" pitchFamily="66" charset="0"/>
                <a:ea typeface="腾祥睿黑简-W2" panose="01010104010101010101" charset="-122"/>
              </a:rPr>
              <a:t> YOUR TILTLE HERE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836659" y="2391266"/>
            <a:ext cx="2715929" cy="1989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200000"/>
              </a:lnSpc>
            </a:pPr>
            <a:r>
              <a:rPr lang="zh-CN" altLang="en-US" sz="9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I love you more than I've ever loved</a:t>
            </a:r>
            <a:endParaRPr lang="en-US" altLang="zh-CN" sz="900" dirty="0">
              <a:latin typeface="Forte" panose="03060902040502070203" pitchFamily="66" charset="0"/>
              <a:ea typeface="汉仪乐喵体简" panose="00020600040101010101" pitchFamily="18" charset="-122"/>
              <a:cs typeface="+mn-ea"/>
              <a:sym typeface="+mn-lt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9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 any woman. And I've waited longer for you than I've waitedfor any woman. I love you more than I've ever loved</a:t>
            </a:r>
            <a:endParaRPr lang="en-US" altLang="zh-CN" sz="900" dirty="0">
              <a:latin typeface="Forte" panose="03060902040502070203" pitchFamily="66" charset="0"/>
              <a:ea typeface="汉仪乐喵体简" panose="00020600040101010101" pitchFamily="18" charset="-122"/>
              <a:cs typeface="+mn-ea"/>
              <a:sym typeface="+mn-lt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9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 any woman. And I've waited longer for you than I've waitedfor any woman. </a:t>
            </a:r>
          </a:p>
          <a:p>
            <a:pPr fontAlgn="auto">
              <a:lnSpc>
                <a:spcPct val="200000"/>
              </a:lnSpc>
            </a:pPr>
            <a:endParaRPr lang="zh-CN" altLang="en-US" sz="900" dirty="0">
              <a:latin typeface="Forte" panose="03060902040502070203" pitchFamily="66" charset="0"/>
              <a:ea typeface="汉仪乐喵体简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23" name="文本框 5"/>
          <p:cNvSpPr txBox="1"/>
          <p:nvPr/>
        </p:nvSpPr>
        <p:spPr>
          <a:xfrm>
            <a:off x="5865178" y="1448776"/>
            <a:ext cx="4983333" cy="115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9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I love you more than I've ever loved any woman. And I've waited longer for you than I've waited for any woman. I love you more than I've ever loved any woman. And I've waited longer for you than I've waited for any woman.</a:t>
            </a:r>
          </a:p>
          <a:p>
            <a:pPr algn="l" fontAlgn="auto">
              <a:lnSpc>
                <a:spcPct val="200000"/>
              </a:lnSpc>
            </a:pPr>
            <a:endParaRPr lang="zh-CN" altLang="en-US" sz="900" dirty="0">
              <a:latin typeface="Forte" panose="03060902040502070203" pitchFamily="66" charset="0"/>
              <a:ea typeface="汉仪乐喵体简" panose="00020600040101010101" pitchFamily="18" charset="-122"/>
              <a:cs typeface="+mn-ea"/>
              <a:sym typeface="+mn-lt"/>
            </a:endParaRPr>
          </a:p>
        </p:txBody>
      </p:sp>
      <p:pic>
        <p:nvPicPr>
          <p:cNvPr id="2052" name="Picture 4" descr="Fox Meeting a Turtle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0" b="14467"/>
          <a:stretch>
            <a:fillRect/>
          </a:stretch>
        </p:blipFill>
        <p:spPr bwMode="auto">
          <a:xfrm>
            <a:off x="5037378" y="2686026"/>
            <a:ext cx="5711016" cy="324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组合 21"/>
          <p:cNvGrpSpPr/>
          <p:nvPr/>
        </p:nvGrpSpPr>
        <p:grpSpPr>
          <a:xfrm>
            <a:off x="1836659" y="4792928"/>
            <a:ext cx="3847007" cy="975598"/>
            <a:chOff x="776608" y="4922572"/>
            <a:chExt cx="3847007" cy="975598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75" t="13661" r="30220" b="58475"/>
            <a:stretch>
              <a:fillRect/>
            </a:stretch>
          </p:blipFill>
          <p:spPr>
            <a:xfrm>
              <a:off x="776608" y="4922572"/>
              <a:ext cx="1509204" cy="975598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58" t="43139" r="30220" b="35341"/>
            <a:stretch>
              <a:fillRect/>
            </a:stretch>
          </p:blipFill>
          <p:spPr>
            <a:xfrm>
              <a:off x="2100862" y="5091930"/>
              <a:ext cx="1324254" cy="753457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96" t="63641" r="29882" b="13677"/>
            <a:stretch>
              <a:fillRect/>
            </a:stretch>
          </p:blipFill>
          <p:spPr>
            <a:xfrm>
              <a:off x="3299361" y="5013301"/>
              <a:ext cx="1324254" cy="7941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A7DC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188" y="932531"/>
            <a:ext cx="3658520" cy="5177150"/>
          </a:xfrm>
          <a:prstGeom prst="rect">
            <a:avLst/>
          </a:prstGeom>
        </p:spPr>
      </p:pic>
      <p:sp>
        <p:nvSpPr>
          <p:cNvPr id="5" name="文本框 3"/>
          <p:cNvSpPr txBox="1"/>
          <p:nvPr/>
        </p:nvSpPr>
        <p:spPr>
          <a:xfrm>
            <a:off x="2961884" y="2458723"/>
            <a:ext cx="27043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4400" b="1" dirty="0">
                <a:latin typeface="汉仪乐喵体简" panose="00020600040101010101" pitchFamily="18" charset="-122"/>
                <a:ea typeface="汉仪乐喵体简" panose="00020600040101010101" pitchFamily="18" charset="-122"/>
                <a:cs typeface="Malgun Gothic Semilight" panose="020B0502040204020203" pitchFamily="34" charset="-122"/>
                <a:sym typeface="+mn-lt"/>
              </a:rPr>
              <a:t>研究意义</a:t>
            </a:r>
          </a:p>
        </p:txBody>
      </p:sp>
      <p:sp>
        <p:nvSpPr>
          <p:cNvPr id="6" name="文本框 4"/>
          <p:cNvSpPr txBox="1"/>
          <p:nvPr/>
        </p:nvSpPr>
        <p:spPr>
          <a:xfrm>
            <a:off x="2961884" y="3470059"/>
            <a:ext cx="2582879" cy="151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200" dirty="0">
                <a:latin typeface="Forte" panose="03060902040502070203" pitchFamily="66" charset="0"/>
                <a:ea typeface="等线" panose="02010600030101010101" pitchFamily="2" charset="-122"/>
                <a:cs typeface="+mn-ea"/>
                <a:sym typeface="+mn-lt"/>
              </a:rPr>
              <a:t>I love you more than I've ever loved any woman. And</a:t>
            </a:r>
            <a:r>
              <a:rPr lang="en-US" altLang="zh-CN" sz="1200" dirty="0">
                <a:latin typeface="Forte" panose="03060902040502070203" pitchFamily="66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lang="zh-CN" altLang="en-US" sz="1200" dirty="0">
                <a:latin typeface="Forte" panose="03060902040502070203" pitchFamily="66" charset="0"/>
                <a:ea typeface="等线" panose="02010600030101010101" pitchFamily="2" charset="-122"/>
                <a:cs typeface="+mn-ea"/>
                <a:sym typeface="+mn-lt"/>
              </a:rPr>
              <a:t>I've waited longer for you than I've waited for any woman.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" y="0"/>
            <a:ext cx="12192000" cy="6858000"/>
            <a:chOff x="-1" y="0"/>
            <a:chExt cx="12192000" cy="6858000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1999" cy="248575"/>
            </a:xfrm>
            <a:prstGeom prst="rect">
              <a:avLst/>
            </a:prstGeom>
            <a:solidFill>
              <a:srgbClr val="A7DC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" name="矩形 3"/>
            <p:cNvSpPr/>
            <p:nvPr/>
          </p:nvSpPr>
          <p:spPr>
            <a:xfrm>
              <a:off x="-1" y="6609425"/>
              <a:ext cx="12191999" cy="248575"/>
            </a:xfrm>
            <a:prstGeom prst="rect">
              <a:avLst/>
            </a:prstGeom>
            <a:solidFill>
              <a:srgbClr val="A7DC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45" y="2699582"/>
            <a:ext cx="5554439" cy="387177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554246" y="1745504"/>
            <a:ext cx="3471168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9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I love you more than I've ever loved any woman. And I've waited longer for you than I've waited</a:t>
            </a:r>
            <a:r>
              <a:rPr lang="en-US" altLang="zh-CN" sz="9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 </a:t>
            </a:r>
            <a:r>
              <a:rPr lang="zh-CN" altLang="en-US" sz="9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for any woman. I love you more than I've ever loved any woman. </a:t>
            </a:r>
          </a:p>
        </p:txBody>
      </p:sp>
      <p:sp>
        <p:nvSpPr>
          <p:cNvPr id="8" name="文本框 4"/>
          <p:cNvSpPr txBox="1"/>
          <p:nvPr/>
        </p:nvSpPr>
        <p:spPr>
          <a:xfrm>
            <a:off x="4554245" y="1400359"/>
            <a:ext cx="1707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b="1" dirty="0">
                <a:latin typeface="汉仪乐喵体简" panose="00020600040101010101" pitchFamily="18" charset="-122"/>
                <a:ea typeface="汉仪乐喵体简" panose="00020600040101010101" pitchFamily="18" charset="-122"/>
                <a:cs typeface="Malgun Gothic Semilight" panose="020B0502040204020203" pitchFamily="34" charset="-122"/>
                <a:sym typeface="+mn-lt"/>
              </a:rPr>
              <a:t>研究意义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89248" y="3277279"/>
            <a:ext cx="3471168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9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I love you more than I've ever loved any woman. And I've waited longer for you than I've waited</a:t>
            </a:r>
            <a:r>
              <a:rPr lang="en-US" altLang="zh-CN" sz="9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 </a:t>
            </a:r>
            <a:r>
              <a:rPr lang="zh-CN" altLang="en-US" sz="9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for any woman. I love you more than I've ever loved any woman. </a:t>
            </a:r>
          </a:p>
        </p:txBody>
      </p:sp>
      <p:sp>
        <p:nvSpPr>
          <p:cNvPr id="10" name="文本框 4"/>
          <p:cNvSpPr txBox="1"/>
          <p:nvPr/>
        </p:nvSpPr>
        <p:spPr>
          <a:xfrm>
            <a:off x="889247" y="2932134"/>
            <a:ext cx="1707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b="1" dirty="0">
                <a:latin typeface="汉仪乐喵体简" panose="00020600040101010101" pitchFamily="18" charset="-122"/>
                <a:ea typeface="汉仪乐喵体简" panose="00020600040101010101" pitchFamily="18" charset="-122"/>
                <a:cs typeface="Malgun Gothic Semilight" panose="020B0502040204020203" pitchFamily="34" charset="-122"/>
                <a:sym typeface="+mn-lt"/>
              </a:rPr>
              <a:t>研究意义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831584" y="3271970"/>
            <a:ext cx="3471168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9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I love you more than I've ever loved any woman. And I've waited longer for you than I've waited</a:t>
            </a:r>
            <a:r>
              <a:rPr lang="en-US" altLang="zh-CN" sz="9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 </a:t>
            </a:r>
            <a:r>
              <a:rPr lang="zh-CN" altLang="en-US" sz="900" dirty="0">
                <a:latin typeface="Forte" panose="03060902040502070203" pitchFamily="66" charset="0"/>
                <a:ea typeface="汉仪乐喵体简" panose="00020600040101010101" pitchFamily="18" charset="-122"/>
                <a:cs typeface="+mn-ea"/>
                <a:sym typeface="+mn-lt"/>
              </a:rPr>
              <a:t>for any woman. I love you more than I've ever loved any woman. </a:t>
            </a:r>
          </a:p>
        </p:txBody>
      </p:sp>
      <p:sp>
        <p:nvSpPr>
          <p:cNvPr id="12" name="文本框 4"/>
          <p:cNvSpPr txBox="1"/>
          <p:nvPr/>
        </p:nvSpPr>
        <p:spPr>
          <a:xfrm>
            <a:off x="7831583" y="2926825"/>
            <a:ext cx="1707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b="1" dirty="0">
                <a:latin typeface="汉仪乐喵体简" panose="00020600040101010101" pitchFamily="18" charset="-122"/>
                <a:ea typeface="汉仪乐喵体简" panose="00020600040101010101" pitchFamily="18" charset="-122"/>
                <a:cs typeface="Malgun Gothic Semilight" panose="020B0502040204020203" pitchFamily="34" charset="-122"/>
                <a:sym typeface="+mn-lt"/>
              </a:rPr>
              <a:t>研究意义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1970</Words>
  <Application>Microsoft Office PowerPoint</Application>
  <PresentationFormat>宽屏</PresentationFormat>
  <Paragraphs>98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Malgun Gothic Semilight</vt:lpstr>
      <vt:lpstr>等线</vt:lpstr>
      <vt:lpstr>汉仪乐喵体简</vt:lpstr>
      <vt:lpstr>宋体</vt:lpstr>
      <vt:lpstr>腾祥睿黑简-W2</vt:lpstr>
      <vt:lpstr>微软雅黑</vt:lpstr>
      <vt:lpstr>Arial</vt:lpstr>
      <vt:lpstr>Broadway</vt:lpstr>
      <vt:lpstr>Calibri</vt:lpstr>
      <vt:lpstr>Calibri Light</vt:lpstr>
      <vt:lpstr>Forte</vt:lpstr>
      <vt:lpstr>Segoe UI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2021-07-09T00:52:27Z</dcterms:created>
  <dcterms:modified xsi:type="dcterms:W3CDTF">2023-01-10T07:23:37Z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822BA7BB1065481DA19A7814B430A093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