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59" r:id="rId3"/>
    <p:sldId id="258" r:id="rId4"/>
    <p:sldId id="260" r:id="rId5"/>
    <p:sldId id="261" r:id="rId6"/>
    <p:sldId id="262" r:id="rId7"/>
    <p:sldId id="264" r:id="rId8"/>
    <p:sldId id="265" r:id="rId9"/>
    <p:sldId id="266" r:id="rId10"/>
    <p:sldId id="267" r:id="rId11"/>
    <p:sldId id="269" r:id="rId12"/>
    <p:sldId id="270" r:id="rId13"/>
    <p:sldId id="272" r:id="rId14"/>
    <p:sldId id="273" r:id="rId15"/>
    <p:sldId id="276" r:id="rId16"/>
    <p:sldId id="277" r:id="rId17"/>
    <p:sldId id="278" r:id="rId18"/>
    <p:sldId id="28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CCD"/>
    <a:srgbClr val="DE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1" autoAdjust="0"/>
    <p:restoredTop sz="94660"/>
  </p:normalViewPr>
  <p:slideViewPr>
    <p:cSldViewPr snapToGrid="0">
      <p:cViewPr varScale="1">
        <p:scale>
          <a:sx n="75" d="100"/>
          <a:sy n="75" d="100"/>
        </p:scale>
        <p:origin x="96" y="348"/>
      </p:cViewPr>
      <p:guideLst>
        <p:guide orient="horz" pos="2160"/>
        <p:guide pos="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DC4DA-581E-4418-AB76-336264DD6F0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3E3DE-11AD-402A-9883-7D268646A9C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635" y="0"/>
            <a:ext cx="1231201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weave">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1918F-BED8-42B9-91D8-34D8D46DE19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E2B7-059A-4A92-BC76-0A5F10FA1C73}" type="slidenum">
              <a:rPr lang="zh-CN" altLang="en-US" smtClean="0"/>
              <a:t>‹#›</a:t>
            </a:fld>
            <a:endParaRPr lang="zh-CN" altLang="en-US"/>
          </a:p>
        </p:txBody>
      </p:sp>
      <p:pic>
        <p:nvPicPr>
          <p:cNvPr id="8" name="图片 7" descr="c98c7f285888203f27c538b6f0b87374"/>
          <p:cNvPicPr>
            <a:picLocks noChangeAspect="1"/>
          </p:cNvPicPr>
          <p:nvPr userDrawn="1"/>
        </p:nvPicPr>
        <p:blipFill>
          <a:blip r:embed="rId13" cstate="email"/>
          <a:stretch>
            <a:fillRect/>
          </a:stretch>
        </p:blipFill>
        <p:spPr>
          <a:xfrm rot="16200000">
            <a:off x="2641600" y="-2665095"/>
            <a:ext cx="6881495" cy="121558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9.xml"/><Relationship Id="rId7"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8.pn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6e60a70ae3317cd9c38efc66ca438c1"/>
          <p:cNvPicPr>
            <a:picLocks noChangeAspect="1"/>
          </p:cNvPicPr>
          <p:nvPr/>
        </p:nvPicPr>
        <p:blipFill>
          <a:blip r:embed="rId3" cstate="email"/>
          <a:stretch>
            <a:fillRect/>
          </a:stretch>
        </p:blipFill>
        <p:spPr>
          <a:xfrm>
            <a:off x="-30480" y="-24765"/>
            <a:ext cx="12204065" cy="6897370"/>
          </a:xfrm>
          <a:prstGeom prst="rect">
            <a:avLst/>
          </a:prstGeom>
        </p:spPr>
      </p:pic>
      <p:sp>
        <p:nvSpPr>
          <p:cNvPr id="6" name="文本框 5"/>
          <p:cNvSpPr txBox="1"/>
          <p:nvPr/>
        </p:nvSpPr>
        <p:spPr>
          <a:xfrm>
            <a:off x="847725" y="1681000"/>
            <a:ext cx="9631680" cy="1568450"/>
          </a:xfrm>
          <a:prstGeom prst="rect">
            <a:avLst/>
          </a:prstGeom>
          <a:noFill/>
        </p:spPr>
        <p:txBody>
          <a:bodyPr wrap="none" rtlCol="0">
            <a:spAutoFit/>
          </a:bodyPr>
          <a:lstStyle/>
          <a:p>
            <a:r>
              <a:rPr lang="zh-CN" altLang="en-US" sz="6000" dirty="0">
                <a:solidFill>
                  <a:srgbClr val="DE415A"/>
                </a:solidFill>
                <a:latin typeface="幼圆" panose="02010509060101010101" pitchFamily="49" charset="-122"/>
                <a:ea typeface="幼圆" panose="02010509060101010101" pitchFamily="49" charset="-122"/>
              </a:rPr>
              <a:t>日系小清新      </a:t>
            </a:r>
            <a:r>
              <a:rPr lang="en-US" altLang="zh-CN" sz="9600" dirty="0">
                <a:solidFill>
                  <a:schemeClr val="bg2">
                    <a:lumMod val="25000"/>
                  </a:schemeClr>
                </a:solidFill>
                <a:latin typeface="迷你简中等线" panose="03000509000000000000" pitchFamily="65" charset="-122"/>
                <a:ea typeface="迷你简中等线" panose="03000509000000000000" pitchFamily="65" charset="-122"/>
              </a:rPr>
              <a:t>PPT</a:t>
            </a:r>
            <a:r>
              <a:rPr lang="zh-CN" altLang="en-US" sz="6000" dirty="0">
                <a:solidFill>
                  <a:srgbClr val="DE415A"/>
                </a:solidFill>
                <a:latin typeface="幼圆" panose="02010509060101010101" pitchFamily="49" charset="-122"/>
                <a:ea typeface="幼圆" panose="02010509060101010101" pitchFamily="49" charset="-122"/>
              </a:rPr>
              <a:t>模板</a:t>
            </a:r>
          </a:p>
        </p:txBody>
      </p:sp>
      <p:sp>
        <p:nvSpPr>
          <p:cNvPr id="7" name="文本框 6"/>
          <p:cNvSpPr txBox="1"/>
          <p:nvPr/>
        </p:nvSpPr>
        <p:spPr>
          <a:xfrm>
            <a:off x="7090517" y="3168213"/>
            <a:ext cx="2698175" cy="523220"/>
          </a:xfrm>
          <a:prstGeom prst="rect">
            <a:avLst/>
          </a:prstGeom>
          <a:solidFill>
            <a:srgbClr val="F7ACCD"/>
          </a:solidFill>
        </p:spPr>
        <p:txBody>
          <a:bodyPr wrap="none" rtlCol="0">
            <a:spAutoFit/>
          </a:bodyPr>
          <a:lstStyle/>
          <a:p>
            <a:r>
              <a:rPr lang="zh-CN" altLang="en-US" sz="2800" smtClean="0">
                <a:solidFill>
                  <a:schemeClr val="bg2">
                    <a:lumMod val="25000"/>
                  </a:schemeClr>
                </a:solidFill>
                <a:latin typeface="幼圆" panose="02010509060101010101" pitchFamily="49" charset="-122"/>
                <a:ea typeface="幼圆" panose="02010509060101010101" pitchFamily="49" charset="-122"/>
              </a:rPr>
              <a:t>汇报人：</a:t>
            </a:r>
            <a:r>
              <a:rPr lang="en-US" altLang="zh-CN" sz="2800" smtClean="0">
                <a:solidFill>
                  <a:schemeClr val="bg2">
                    <a:lumMod val="25000"/>
                  </a:schemeClr>
                </a:solidFill>
                <a:latin typeface="幼圆" panose="02010509060101010101" pitchFamily="49" charset="-122"/>
                <a:ea typeface="幼圆" panose="02010509060101010101" pitchFamily="49" charset="-122"/>
              </a:rPr>
              <a:t>PPT818</a:t>
            </a:r>
            <a:endParaRPr lang="en-US" altLang="zh-CN" sz="2800" dirty="0" smtClean="0">
              <a:solidFill>
                <a:schemeClr val="bg2">
                  <a:lumMod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1106">
        <p14:vortex dir="r"/>
      </p:transition>
    </mc:Choice>
    <mc:Fallback xmlns="">
      <p:transition spd="slow" advTm="110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a:spLocks noChangeArrowheads="1"/>
          </p:cNvSpPr>
          <p:nvPr/>
        </p:nvSpPr>
        <p:spPr bwMode="auto">
          <a:xfrm>
            <a:off x="2385392" y="3641365"/>
            <a:ext cx="3657600" cy="1752600"/>
          </a:xfrm>
          <a:prstGeom prst="rect">
            <a:avLst/>
          </a:prstGeom>
          <a:blipFill>
            <a:blip r:embed="rId4" cstate="email"/>
            <a:stretch>
              <a:fillRect/>
            </a:stretch>
          </a:blipFill>
          <a:ln>
            <a:noFill/>
          </a:ln>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3" name="矩形 82"/>
          <p:cNvSpPr/>
          <p:nvPr/>
        </p:nvSpPr>
        <p:spPr>
          <a:xfrm>
            <a:off x="2385391" y="3631488"/>
            <a:ext cx="3659513" cy="1760097"/>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
          <p:cNvSpPr>
            <a:spLocks noChangeArrowheads="1"/>
          </p:cNvSpPr>
          <p:nvPr/>
        </p:nvSpPr>
        <p:spPr bwMode="auto">
          <a:xfrm>
            <a:off x="6043295" y="2975610"/>
            <a:ext cx="3662680" cy="3360420"/>
          </a:xfrm>
          <a:prstGeom prst="rect">
            <a:avLst/>
          </a:prstGeom>
          <a:blipFill dpi="0" rotWithShape="1">
            <a:blip r:embed="rId5" cstate="email"/>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Oval 4"/>
          <p:cNvSpPr>
            <a:spLocks noChangeArrowheads="1"/>
          </p:cNvSpPr>
          <p:nvPr/>
        </p:nvSpPr>
        <p:spPr bwMode="auto">
          <a:xfrm>
            <a:off x="2730674" y="1885950"/>
            <a:ext cx="716756" cy="720329"/>
          </a:xfrm>
          <a:prstGeom prst="ellipse">
            <a:avLst/>
          </a:prstGeom>
          <a:blipFill>
            <a:blip r:embed="rId6"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3" name="Oval 12"/>
          <p:cNvSpPr>
            <a:spLocks noChangeArrowheads="1"/>
          </p:cNvSpPr>
          <p:nvPr/>
        </p:nvSpPr>
        <p:spPr bwMode="auto">
          <a:xfrm>
            <a:off x="4710683" y="1885950"/>
            <a:ext cx="717947" cy="720329"/>
          </a:xfrm>
          <a:prstGeom prst="ellipse">
            <a:avLst/>
          </a:prstGeom>
          <a:blipFill>
            <a:blip r:embed="rId6"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4" name="Oval 14"/>
          <p:cNvSpPr>
            <a:spLocks noChangeArrowheads="1"/>
          </p:cNvSpPr>
          <p:nvPr/>
        </p:nvSpPr>
        <p:spPr bwMode="auto">
          <a:xfrm>
            <a:off x="6690693" y="1885950"/>
            <a:ext cx="716756" cy="720329"/>
          </a:xfrm>
          <a:prstGeom prst="ellipse">
            <a:avLst/>
          </a:prstGeom>
          <a:blipFill>
            <a:blip r:embed="rId6"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5" name="Oval 16"/>
          <p:cNvSpPr>
            <a:spLocks noChangeArrowheads="1"/>
          </p:cNvSpPr>
          <p:nvPr/>
        </p:nvSpPr>
        <p:spPr bwMode="auto">
          <a:xfrm>
            <a:off x="8669511" y="1885950"/>
            <a:ext cx="715566" cy="720329"/>
          </a:xfrm>
          <a:prstGeom prst="ellipse">
            <a:avLst/>
          </a:prstGeom>
          <a:blipFill>
            <a:blip r:embed="rId6"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36" name="Group 20"/>
          <p:cNvGrpSpPr/>
          <p:nvPr/>
        </p:nvGrpSpPr>
        <p:grpSpPr bwMode="auto">
          <a:xfrm>
            <a:off x="2888432" y="2043708"/>
            <a:ext cx="401240" cy="404813"/>
            <a:chOff x="0" y="0"/>
            <a:chExt cx="401822" cy="404317"/>
          </a:xfrm>
          <a:solidFill>
            <a:srgbClr val="F8F8F8"/>
          </a:solidFill>
        </p:grpSpPr>
        <p:sp>
          <p:nvSpPr>
            <p:cNvPr id="37"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sp>
          <p:nvSpPr>
            <p:cNvPr id="38"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grpSp>
      <p:grpSp>
        <p:nvGrpSpPr>
          <p:cNvPr id="39" name="Group 23"/>
          <p:cNvGrpSpPr/>
          <p:nvPr/>
        </p:nvGrpSpPr>
        <p:grpSpPr bwMode="auto">
          <a:xfrm>
            <a:off x="4874989" y="2076450"/>
            <a:ext cx="389334" cy="339329"/>
            <a:chOff x="0" y="0"/>
            <a:chExt cx="389342" cy="339426"/>
          </a:xfrm>
          <a:solidFill>
            <a:srgbClr val="F8F8F8"/>
          </a:solidFill>
        </p:grpSpPr>
        <p:sp>
          <p:nvSpPr>
            <p:cNvPr id="40"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1"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2"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3"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4"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5"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6"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7"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8"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9"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50"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grpSp>
      <p:grpSp>
        <p:nvGrpSpPr>
          <p:cNvPr id="51" name="Group 35"/>
          <p:cNvGrpSpPr/>
          <p:nvPr/>
        </p:nvGrpSpPr>
        <p:grpSpPr bwMode="auto">
          <a:xfrm>
            <a:off x="8837390" y="2057995"/>
            <a:ext cx="379809" cy="376238"/>
            <a:chOff x="0" y="0"/>
            <a:chExt cx="379359" cy="376864"/>
          </a:xfrm>
          <a:solidFill>
            <a:srgbClr val="F8F8F8"/>
          </a:solidFill>
        </p:grpSpPr>
        <p:sp>
          <p:nvSpPr>
            <p:cNvPr id="52"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3"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4"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5"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6"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7"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8"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9"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0"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1"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2"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3"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4"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5"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6"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7"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8"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9"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grpSp>
      <p:grpSp>
        <p:nvGrpSpPr>
          <p:cNvPr id="70" name="Group 54"/>
          <p:cNvGrpSpPr/>
          <p:nvPr/>
        </p:nvGrpSpPr>
        <p:grpSpPr bwMode="auto">
          <a:xfrm>
            <a:off x="6899052" y="2051447"/>
            <a:ext cx="300038" cy="389334"/>
            <a:chOff x="0" y="0"/>
            <a:chExt cx="299494" cy="389342"/>
          </a:xfrm>
          <a:solidFill>
            <a:srgbClr val="F8F8F8"/>
          </a:solidFill>
        </p:grpSpPr>
        <p:sp>
          <p:nvSpPr>
            <p:cNvPr id="71"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sp>
          <p:nvSpPr>
            <p:cNvPr id="72"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grpSp>
      <p:sp>
        <p:nvSpPr>
          <p:cNvPr id="73" name="矩形 104"/>
          <p:cNvSpPr>
            <a:spLocks noChangeArrowheads="1"/>
          </p:cNvSpPr>
          <p:nvPr/>
        </p:nvSpPr>
        <p:spPr bwMode="auto">
          <a:xfrm>
            <a:off x="2644949" y="3928306"/>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4" name="矩形 47"/>
          <p:cNvSpPr>
            <a:spLocks noChangeArrowheads="1"/>
          </p:cNvSpPr>
          <p:nvPr/>
        </p:nvSpPr>
        <p:spPr bwMode="auto">
          <a:xfrm>
            <a:off x="2644949" y="4267635"/>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矩形 106"/>
          <p:cNvSpPr>
            <a:spLocks noChangeArrowheads="1"/>
          </p:cNvSpPr>
          <p:nvPr/>
        </p:nvSpPr>
        <p:spPr bwMode="auto">
          <a:xfrm>
            <a:off x="2506836"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6" name="矩形 47"/>
          <p:cNvSpPr>
            <a:spLocks noChangeArrowheads="1"/>
          </p:cNvSpPr>
          <p:nvPr/>
        </p:nvSpPr>
        <p:spPr bwMode="auto">
          <a:xfrm>
            <a:off x="234967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7" name="矩形 108"/>
          <p:cNvSpPr>
            <a:spLocks noChangeArrowheads="1"/>
          </p:cNvSpPr>
          <p:nvPr/>
        </p:nvSpPr>
        <p:spPr bwMode="auto">
          <a:xfrm>
            <a:off x="4486846" y="2686998"/>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8" name="矩形 47"/>
          <p:cNvSpPr>
            <a:spLocks noChangeArrowheads="1"/>
          </p:cNvSpPr>
          <p:nvPr/>
        </p:nvSpPr>
        <p:spPr bwMode="auto">
          <a:xfrm>
            <a:off x="432968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9" name="矩形 110"/>
          <p:cNvSpPr>
            <a:spLocks noChangeArrowheads="1"/>
          </p:cNvSpPr>
          <p:nvPr/>
        </p:nvSpPr>
        <p:spPr bwMode="auto">
          <a:xfrm>
            <a:off x="8445674"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0" name="矩形 47"/>
          <p:cNvSpPr>
            <a:spLocks noChangeArrowheads="1"/>
          </p:cNvSpPr>
          <p:nvPr/>
        </p:nvSpPr>
        <p:spPr bwMode="auto">
          <a:xfrm>
            <a:off x="8288511"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1" name="矩形 112"/>
          <p:cNvSpPr>
            <a:spLocks noChangeArrowheads="1"/>
          </p:cNvSpPr>
          <p:nvPr/>
        </p:nvSpPr>
        <p:spPr bwMode="auto">
          <a:xfrm>
            <a:off x="6466855" y="2686998"/>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2" name="矩形 47"/>
          <p:cNvSpPr>
            <a:spLocks noChangeArrowheads="1"/>
          </p:cNvSpPr>
          <p:nvPr/>
        </p:nvSpPr>
        <p:spPr bwMode="auto">
          <a:xfrm>
            <a:off x="6308502"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7" cstate="email"/>
            <a:stretch>
              <a:fillRect/>
            </a:stretch>
          </p:blipFill>
          <p:spPr>
            <a:xfrm>
              <a:off x="3886" y="759"/>
              <a:ext cx="3131" cy="227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271">
        <p:dissolve/>
      </p:transition>
    </mc:Choice>
    <mc:Fallback xmlns="">
      <p:transition spd="slow" advTm="1271">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0-#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p:cBhvr>
                                        <p:cTn id="12" dur="500"/>
                                        <p:tgtEl>
                                          <p:spTgt spid="31"/>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73"/>
                                        </p:tgtEl>
                                        <p:attrNameLst>
                                          <p:attrName>style.visibility</p:attrName>
                                        </p:attrNameLst>
                                      </p:cBhvr>
                                      <p:to>
                                        <p:strVal val="visible"/>
                                      </p:to>
                                    </p:set>
                                    <p:animEffect>
                                      <p:cBhvr>
                                        <p:cTn id="15" dur="500"/>
                                        <p:tgtEl>
                                          <p:spTgt spid="73"/>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74"/>
                                        </p:tgtEl>
                                        <p:attrNameLst>
                                          <p:attrName>style.visibility</p:attrName>
                                        </p:attrNameLst>
                                      </p:cBhvr>
                                      <p:to>
                                        <p:strVal val="visible"/>
                                      </p:to>
                                    </p:set>
                                    <p:animEffect>
                                      <p:cBhvr>
                                        <p:cTn id="18" dur="500"/>
                                        <p:tgtEl>
                                          <p:spTgt spid="74"/>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p:cBhvr>
                                        <p:cTn id="22" dur="400"/>
                                        <p:tgtEl>
                                          <p:spTgt spid="3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p:cBhvr>
                                        <p:cTn id="26" dur="400"/>
                                        <p:tgtEl>
                                          <p:spTgt spid="33"/>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p:cBhvr>
                                        <p:cTn id="30" dur="400"/>
                                        <p:tgtEl>
                                          <p:spTgt spid="34"/>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p:cBhvr>
                                        <p:cTn id="34" dur="400"/>
                                        <p:tgtEl>
                                          <p:spTgt spid="3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p:cBhvr>
                                        <p:cTn id="38" dur="2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p:cBhvr>
                                        <p:cTn id="41" dur="25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p:cBhvr>
                                        <p:cTn id="44" dur="25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p:cBhvr>
                                        <p:cTn id="47" dur="25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additive="base">
                                        <p:cTn id="52" dur="500" fill="hold"/>
                                        <p:tgtEl>
                                          <p:spTgt spid="75"/>
                                        </p:tgtEl>
                                        <p:attrNameLst>
                                          <p:attrName>ppt_x</p:attrName>
                                        </p:attrNameLst>
                                      </p:cBhvr>
                                      <p:tavLst>
                                        <p:tav tm="0">
                                          <p:val>
                                            <p:strVal val="#ppt_x"/>
                                          </p:val>
                                        </p:tav>
                                        <p:tav tm="100000">
                                          <p:val>
                                            <p:strVal val="#ppt_x"/>
                                          </p:val>
                                        </p:tav>
                                      </p:tavLst>
                                    </p:anim>
                                    <p:anim calcmode="lin" valueType="num">
                                      <p:cBhvr additive="base">
                                        <p:cTn id="53" dur="500" fill="hold"/>
                                        <p:tgtEl>
                                          <p:spTgt spid="7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 calcmode="lin" valueType="num">
                                      <p:cBhvr additive="base">
                                        <p:cTn id="68" dur="500" fill="hold"/>
                                        <p:tgtEl>
                                          <p:spTgt spid="79"/>
                                        </p:tgtEl>
                                        <p:attrNameLst>
                                          <p:attrName>ppt_x</p:attrName>
                                        </p:attrNameLst>
                                      </p:cBhvr>
                                      <p:tavLst>
                                        <p:tav tm="0">
                                          <p:val>
                                            <p:strVal val="#ppt_x"/>
                                          </p:val>
                                        </p:tav>
                                        <p:tav tm="100000">
                                          <p:val>
                                            <p:strVal val="#ppt_x"/>
                                          </p:val>
                                        </p:tav>
                                      </p:tavLst>
                                    </p:anim>
                                    <p:anim calcmode="lin" valueType="num">
                                      <p:cBhvr additive="base">
                                        <p:cTn id="69" dur="500" fill="hold"/>
                                        <p:tgtEl>
                                          <p:spTgt spid="7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ppt_x"/>
                                          </p:val>
                                        </p:tav>
                                        <p:tav tm="100000">
                                          <p:val>
                                            <p:strVal val="#ppt_x"/>
                                          </p:val>
                                        </p:tav>
                                      </p:tavLst>
                                    </p:anim>
                                    <p:anim calcmode="lin" valueType="num">
                                      <p:cBhvr additive="base">
                                        <p:cTn id="73" dur="500" fill="hold"/>
                                        <p:tgtEl>
                                          <p:spTgt spid="8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 calcmode="lin" valueType="num">
                                      <p:cBhvr additive="base">
                                        <p:cTn id="76" dur="500" fill="hold"/>
                                        <p:tgtEl>
                                          <p:spTgt spid="81"/>
                                        </p:tgtEl>
                                        <p:attrNameLst>
                                          <p:attrName>ppt_x</p:attrName>
                                        </p:attrNameLst>
                                      </p:cBhvr>
                                      <p:tavLst>
                                        <p:tav tm="0">
                                          <p:val>
                                            <p:strVal val="#ppt_x"/>
                                          </p:val>
                                        </p:tav>
                                        <p:tav tm="100000">
                                          <p:val>
                                            <p:strVal val="#ppt_x"/>
                                          </p:val>
                                        </p:tav>
                                      </p:tavLst>
                                    </p:anim>
                                    <p:anim calcmode="lin" valueType="num">
                                      <p:cBhvr additive="base">
                                        <p:cTn id="77" dur="500" fill="hold"/>
                                        <p:tgtEl>
                                          <p:spTgt spid="8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ppt_x"/>
                                          </p:val>
                                        </p:tav>
                                        <p:tav tm="100000">
                                          <p:val>
                                            <p:strVal val="#ppt_x"/>
                                          </p:val>
                                        </p:tav>
                                      </p:tavLst>
                                    </p:anim>
                                    <p:anim calcmode="lin" valueType="num">
                                      <p:cBhvr additive="base">
                                        <p:cTn id="8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0" grpId="0" bldLvl="0" animBg="1" autoUpdateAnimBg="0"/>
      <p:bldP spid="32" grpId="0" bldLvl="0" animBg="1" autoUpdateAnimBg="0"/>
      <p:bldP spid="33" grpId="0" bldLvl="0" animBg="1" autoUpdateAnimBg="0"/>
      <p:bldP spid="34" grpId="0" bldLvl="0" animBg="1" autoUpdateAnimBg="0"/>
      <p:bldP spid="35" grpId="0" bldLvl="0" animBg="1" autoUpdateAnimBg="0"/>
      <p:bldP spid="73" grpId="0" bldLvl="0" autoUpdateAnimBg="0"/>
      <p:bldP spid="74" grpId="0" bldLvl="0" autoUpdateAnimBg="0"/>
      <p:bldP spid="75" grpId="0"/>
      <p:bldP spid="76" grpId="0"/>
      <p:bldP spid="77"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22"/>
          <p:cNvSpPr>
            <a:spLocks noChangeArrowheads="1"/>
          </p:cNvSpPr>
          <p:nvPr/>
        </p:nvSpPr>
        <p:spPr bwMode="auto">
          <a:xfrm>
            <a:off x="6575217" y="2962907"/>
            <a:ext cx="2568178" cy="354806"/>
          </a:xfrm>
          <a:prstGeom prst="rect">
            <a:avLst/>
          </a:prstGeom>
          <a:blipFill>
            <a:blip r:embed="rId3"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7" name="矩形 24"/>
          <p:cNvSpPr>
            <a:spLocks noChangeArrowheads="1"/>
          </p:cNvSpPr>
          <p:nvPr/>
        </p:nvSpPr>
        <p:spPr bwMode="auto">
          <a:xfrm>
            <a:off x="6575217" y="3373673"/>
            <a:ext cx="2822972" cy="354806"/>
          </a:xfrm>
          <a:prstGeom prst="rect">
            <a:avLst/>
          </a:prstGeom>
          <a:blipFill>
            <a:blip r:embed="rId4"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9" name="矩形 26"/>
          <p:cNvSpPr>
            <a:spLocks noChangeArrowheads="1"/>
          </p:cNvSpPr>
          <p:nvPr/>
        </p:nvSpPr>
        <p:spPr bwMode="auto">
          <a:xfrm>
            <a:off x="6575217" y="3784439"/>
            <a:ext cx="2822972" cy="354806"/>
          </a:xfrm>
          <a:prstGeom prst="rect">
            <a:avLst/>
          </a:prstGeom>
          <a:blipFill>
            <a:blip r:embed="rId4"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1" name="矩形 28"/>
          <p:cNvSpPr>
            <a:spLocks noChangeArrowheads="1"/>
          </p:cNvSpPr>
          <p:nvPr/>
        </p:nvSpPr>
        <p:spPr bwMode="auto">
          <a:xfrm>
            <a:off x="6575217" y="4195205"/>
            <a:ext cx="3240881" cy="354806"/>
          </a:xfrm>
          <a:prstGeom prst="rect">
            <a:avLst/>
          </a:prstGeom>
          <a:blipFill>
            <a:blip r:embed="rId5"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3" name="矩形 30"/>
          <p:cNvSpPr>
            <a:spLocks noChangeArrowheads="1"/>
          </p:cNvSpPr>
          <p:nvPr/>
        </p:nvSpPr>
        <p:spPr bwMode="auto">
          <a:xfrm>
            <a:off x="6575217" y="2552142"/>
            <a:ext cx="3082528" cy="353615"/>
          </a:xfrm>
          <a:prstGeom prst="rect">
            <a:avLst/>
          </a:prstGeom>
          <a:blipFill>
            <a:blip r:embed="rId6"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5" name="矩形 32"/>
          <p:cNvSpPr>
            <a:spLocks noChangeArrowheads="1"/>
          </p:cNvSpPr>
          <p:nvPr/>
        </p:nvSpPr>
        <p:spPr bwMode="auto">
          <a:xfrm>
            <a:off x="6575217" y="4605970"/>
            <a:ext cx="2185988" cy="354806"/>
          </a:xfrm>
          <a:prstGeom prst="rect">
            <a:avLst/>
          </a:prstGeom>
          <a:blipFill>
            <a:blip r:embed="rId7" cstate="email"/>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103" name="矩形 102"/>
          <p:cNvSpPr/>
          <p:nvPr/>
        </p:nvSpPr>
        <p:spPr>
          <a:xfrm>
            <a:off x="6575217" y="2964098"/>
            <a:ext cx="256817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Rectangle 4"/>
          <p:cNvSpPr>
            <a:spLocks noChangeArrowheads="1"/>
          </p:cNvSpPr>
          <p:nvPr/>
        </p:nvSpPr>
        <p:spPr bwMode="auto">
          <a:xfrm>
            <a:off x="2855862" y="2387601"/>
            <a:ext cx="3149792" cy="2773217"/>
          </a:xfrm>
          <a:prstGeom prst="rect">
            <a:avLst/>
          </a:prstGeom>
          <a:blipFill dpi="0" rotWithShape="1">
            <a:blip r:embed="rId8" cstate="email"/>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102" name="矩形 101"/>
          <p:cNvSpPr/>
          <p:nvPr/>
        </p:nvSpPr>
        <p:spPr>
          <a:xfrm>
            <a:off x="6575217" y="2552141"/>
            <a:ext cx="308252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575217" y="3367718"/>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6575217" y="3773393"/>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6575216" y="4190110"/>
            <a:ext cx="324088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6575217" y="4613640"/>
            <a:ext cx="218598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32"/>
          <p:cNvSpPr>
            <a:spLocks noChangeArrowheads="1"/>
          </p:cNvSpPr>
          <p:nvPr/>
        </p:nvSpPr>
        <p:spPr bwMode="auto">
          <a:xfrm>
            <a:off x="6615699" y="3024819"/>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在此添加您的描述说明</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88" name="TextBox 34"/>
          <p:cNvSpPr>
            <a:spLocks noChangeArrowheads="1"/>
          </p:cNvSpPr>
          <p:nvPr/>
        </p:nvSpPr>
        <p:spPr bwMode="auto">
          <a:xfrm>
            <a:off x="6615698" y="3436775"/>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0" name="TextBox 36"/>
          <p:cNvSpPr>
            <a:spLocks noChangeArrowheads="1"/>
          </p:cNvSpPr>
          <p:nvPr/>
        </p:nvSpPr>
        <p:spPr bwMode="auto">
          <a:xfrm>
            <a:off x="6615699" y="3847541"/>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2" name="TextBox 38"/>
          <p:cNvSpPr>
            <a:spLocks noChangeArrowheads="1"/>
          </p:cNvSpPr>
          <p:nvPr/>
        </p:nvSpPr>
        <p:spPr bwMode="auto">
          <a:xfrm>
            <a:off x="6615699" y="4258307"/>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4" name="TextBox 40"/>
          <p:cNvSpPr>
            <a:spLocks noChangeArrowheads="1"/>
          </p:cNvSpPr>
          <p:nvPr/>
        </p:nvSpPr>
        <p:spPr bwMode="auto">
          <a:xfrm>
            <a:off x="6615698" y="2615244"/>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6" name="TextBox 42"/>
          <p:cNvSpPr>
            <a:spLocks noChangeArrowheads="1"/>
          </p:cNvSpPr>
          <p:nvPr/>
        </p:nvSpPr>
        <p:spPr bwMode="auto">
          <a:xfrm>
            <a:off x="6615698" y="4655975"/>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9"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1556">
        <p:dissolve/>
      </p:transition>
    </mc:Choice>
    <mc:Fallback xmlns="">
      <p:transition spd="slow" advTm="155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350"/>
                                        <p:tgtEl>
                                          <p:spTgt spid="94"/>
                                        </p:tgtEl>
                                        <p:attrNameLst>
                                          <p:attrName>ppt_x</p:attrName>
                                        </p:attrNameLst>
                                      </p:cBhvr>
                                      <p:tavLst>
                                        <p:tav tm="0">
                                          <p:val>
                                            <p:strVal val="#ppt_x-#ppt_w*1.125000"/>
                                          </p:val>
                                        </p:tav>
                                        <p:tav tm="100000">
                                          <p:val>
                                            <p:strVal val="#ppt_x"/>
                                          </p:val>
                                        </p:tav>
                                      </p:tavLst>
                                    </p:anim>
                                    <p:animEffect>
                                      <p:cBhvr>
                                        <p:cTn id="8" dur="350"/>
                                        <p:tgtEl>
                                          <p:spTgt spid="9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350"/>
                                        <p:tgtEl>
                                          <p:spTgt spid="93"/>
                                        </p:tgtEl>
                                        <p:attrNameLst>
                                          <p:attrName>ppt_x</p:attrName>
                                        </p:attrNameLst>
                                      </p:cBhvr>
                                      <p:tavLst>
                                        <p:tav tm="0">
                                          <p:val>
                                            <p:strVal val="#ppt_x-#ppt_w*1.125000"/>
                                          </p:val>
                                        </p:tav>
                                        <p:tav tm="100000">
                                          <p:val>
                                            <p:strVal val="#ppt_x"/>
                                          </p:val>
                                        </p:tav>
                                      </p:tavLst>
                                    </p:anim>
                                    <p:animEffect>
                                      <p:cBhvr>
                                        <p:cTn id="12" dur="350"/>
                                        <p:tgtEl>
                                          <p:spTgt spid="9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86"/>
                                        </p:tgtEl>
                                        <p:attrNameLst>
                                          <p:attrName>style.visibility</p:attrName>
                                        </p:attrNameLst>
                                      </p:cBhvr>
                                      <p:to>
                                        <p:strVal val="visible"/>
                                      </p:to>
                                    </p:set>
                                    <p:anim calcmode="lin" valueType="num">
                                      <p:cBhvr>
                                        <p:cTn id="15" dur="350"/>
                                        <p:tgtEl>
                                          <p:spTgt spid="86"/>
                                        </p:tgtEl>
                                        <p:attrNameLst>
                                          <p:attrName>ppt_x</p:attrName>
                                        </p:attrNameLst>
                                      </p:cBhvr>
                                      <p:tavLst>
                                        <p:tav tm="0">
                                          <p:val>
                                            <p:strVal val="#ppt_x-#ppt_w*1.125000"/>
                                          </p:val>
                                        </p:tav>
                                        <p:tav tm="100000">
                                          <p:val>
                                            <p:strVal val="#ppt_x"/>
                                          </p:val>
                                        </p:tav>
                                      </p:tavLst>
                                    </p:anim>
                                    <p:animEffect>
                                      <p:cBhvr>
                                        <p:cTn id="16" dur="350"/>
                                        <p:tgtEl>
                                          <p:spTgt spid="86"/>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85"/>
                                        </p:tgtEl>
                                        <p:attrNameLst>
                                          <p:attrName>style.visibility</p:attrName>
                                        </p:attrNameLst>
                                      </p:cBhvr>
                                      <p:to>
                                        <p:strVal val="visible"/>
                                      </p:to>
                                    </p:set>
                                    <p:anim calcmode="lin" valueType="num">
                                      <p:cBhvr>
                                        <p:cTn id="19" dur="350"/>
                                        <p:tgtEl>
                                          <p:spTgt spid="85"/>
                                        </p:tgtEl>
                                        <p:attrNameLst>
                                          <p:attrName>ppt_x</p:attrName>
                                        </p:attrNameLst>
                                      </p:cBhvr>
                                      <p:tavLst>
                                        <p:tav tm="0">
                                          <p:val>
                                            <p:strVal val="#ppt_x-#ppt_w*1.125000"/>
                                          </p:val>
                                        </p:tav>
                                        <p:tav tm="100000">
                                          <p:val>
                                            <p:strVal val="#ppt_x"/>
                                          </p:val>
                                        </p:tav>
                                      </p:tavLst>
                                    </p:anim>
                                    <p:animEffect>
                                      <p:cBhvr>
                                        <p:cTn id="20" dur="350"/>
                                        <p:tgtEl>
                                          <p:spTgt spid="85"/>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88"/>
                                        </p:tgtEl>
                                        <p:attrNameLst>
                                          <p:attrName>style.visibility</p:attrName>
                                        </p:attrNameLst>
                                      </p:cBhvr>
                                      <p:to>
                                        <p:strVal val="visible"/>
                                      </p:to>
                                    </p:set>
                                    <p:anim calcmode="lin" valueType="num">
                                      <p:cBhvr>
                                        <p:cTn id="23" dur="350"/>
                                        <p:tgtEl>
                                          <p:spTgt spid="88"/>
                                        </p:tgtEl>
                                        <p:attrNameLst>
                                          <p:attrName>ppt_x</p:attrName>
                                        </p:attrNameLst>
                                      </p:cBhvr>
                                      <p:tavLst>
                                        <p:tav tm="0">
                                          <p:val>
                                            <p:strVal val="#ppt_x-#ppt_w*1.125000"/>
                                          </p:val>
                                        </p:tav>
                                        <p:tav tm="100000">
                                          <p:val>
                                            <p:strVal val="#ppt_x"/>
                                          </p:val>
                                        </p:tav>
                                      </p:tavLst>
                                    </p:anim>
                                    <p:animEffect>
                                      <p:cBhvr>
                                        <p:cTn id="24" dur="350"/>
                                        <p:tgtEl>
                                          <p:spTgt spid="88"/>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p:cTn id="27" dur="350"/>
                                        <p:tgtEl>
                                          <p:spTgt spid="87"/>
                                        </p:tgtEl>
                                        <p:attrNameLst>
                                          <p:attrName>ppt_x</p:attrName>
                                        </p:attrNameLst>
                                      </p:cBhvr>
                                      <p:tavLst>
                                        <p:tav tm="0">
                                          <p:val>
                                            <p:strVal val="#ppt_x-#ppt_w*1.125000"/>
                                          </p:val>
                                        </p:tav>
                                        <p:tav tm="100000">
                                          <p:val>
                                            <p:strVal val="#ppt_x"/>
                                          </p:val>
                                        </p:tav>
                                      </p:tavLst>
                                    </p:anim>
                                    <p:animEffect>
                                      <p:cBhvr>
                                        <p:cTn id="28" dur="350"/>
                                        <p:tgtEl>
                                          <p:spTgt spid="87"/>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90"/>
                                        </p:tgtEl>
                                        <p:attrNameLst>
                                          <p:attrName>style.visibility</p:attrName>
                                        </p:attrNameLst>
                                      </p:cBhvr>
                                      <p:to>
                                        <p:strVal val="visible"/>
                                      </p:to>
                                    </p:set>
                                    <p:anim calcmode="lin" valueType="num">
                                      <p:cBhvr>
                                        <p:cTn id="31" dur="350"/>
                                        <p:tgtEl>
                                          <p:spTgt spid="90"/>
                                        </p:tgtEl>
                                        <p:attrNameLst>
                                          <p:attrName>ppt_x</p:attrName>
                                        </p:attrNameLst>
                                      </p:cBhvr>
                                      <p:tavLst>
                                        <p:tav tm="0">
                                          <p:val>
                                            <p:strVal val="#ppt_x-#ppt_w*1.125000"/>
                                          </p:val>
                                        </p:tav>
                                        <p:tav tm="100000">
                                          <p:val>
                                            <p:strVal val="#ppt_x"/>
                                          </p:val>
                                        </p:tav>
                                      </p:tavLst>
                                    </p:anim>
                                    <p:animEffect>
                                      <p:cBhvr>
                                        <p:cTn id="32" dur="350"/>
                                        <p:tgtEl>
                                          <p:spTgt spid="90"/>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89"/>
                                        </p:tgtEl>
                                        <p:attrNameLst>
                                          <p:attrName>style.visibility</p:attrName>
                                        </p:attrNameLst>
                                      </p:cBhvr>
                                      <p:to>
                                        <p:strVal val="visible"/>
                                      </p:to>
                                    </p:set>
                                    <p:anim calcmode="lin" valueType="num">
                                      <p:cBhvr>
                                        <p:cTn id="35" dur="350"/>
                                        <p:tgtEl>
                                          <p:spTgt spid="89"/>
                                        </p:tgtEl>
                                        <p:attrNameLst>
                                          <p:attrName>ppt_x</p:attrName>
                                        </p:attrNameLst>
                                      </p:cBhvr>
                                      <p:tavLst>
                                        <p:tav tm="0">
                                          <p:val>
                                            <p:strVal val="#ppt_x-#ppt_w*1.125000"/>
                                          </p:val>
                                        </p:tav>
                                        <p:tav tm="100000">
                                          <p:val>
                                            <p:strVal val="#ppt_x"/>
                                          </p:val>
                                        </p:tav>
                                      </p:tavLst>
                                    </p:anim>
                                    <p:animEffect>
                                      <p:cBhvr>
                                        <p:cTn id="36" dur="350"/>
                                        <p:tgtEl>
                                          <p:spTgt spid="89"/>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92"/>
                                        </p:tgtEl>
                                        <p:attrNameLst>
                                          <p:attrName>style.visibility</p:attrName>
                                        </p:attrNameLst>
                                      </p:cBhvr>
                                      <p:to>
                                        <p:strVal val="visible"/>
                                      </p:to>
                                    </p:set>
                                    <p:anim calcmode="lin" valueType="num">
                                      <p:cBhvr>
                                        <p:cTn id="39" dur="350"/>
                                        <p:tgtEl>
                                          <p:spTgt spid="92"/>
                                        </p:tgtEl>
                                        <p:attrNameLst>
                                          <p:attrName>ppt_x</p:attrName>
                                        </p:attrNameLst>
                                      </p:cBhvr>
                                      <p:tavLst>
                                        <p:tav tm="0">
                                          <p:val>
                                            <p:strVal val="#ppt_x-#ppt_w*1.125000"/>
                                          </p:val>
                                        </p:tav>
                                        <p:tav tm="100000">
                                          <p:val>
                                            <p:strVal val="#ppt_x"/>
                                          </p:val>
                                        </p:tav>
                                      </p:tavLst>
                                    </p:anim>
                                    <p:animEffect>
                                      <p:cBhvr>
                                        <p:cTn id="40" dur="350"/>
                                        <p:tgtEl>
                                          <p:spTgt spid="92"/>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1"/>
                                        </p:tgtEl>
                                        <p:attrNameLst>
                                          <p:attrName>style.visibility</p:attrName>
                                        </p:attrNameLst>
                                      </p:cBhvr>
                                      <p:to>
                                        <p:strVal val="visible"/>
                                      </p:to>
                                    </p:set>
                                    <p:anim calcmode="lin" valueType="num">
                                      <p:cBhvr>
                                        <p:cTn id="43" dur="350"/>
                                        <p:tgtEl>
                                          <p:spTgt spid="91"/>
                                        </p:tgtEl>
                                        <p:attrNameLst>
                                          <p:attrName>ppt_x</p:attrName>
                                        </p:attrNameLst>
                                      </p:cBhvr>
                                      <p:tavLst>
                                        <p:tav tm="0">
                                          <p:val>
                                            <p:strVal val="#ppt_x-#ppt_w*1.125000"/>
                                          </p:val>
                                        </p:tav>
                                        <p:tav tm="100000">
                                          <p:val>
                                            <p:strVal val="#ppt_x"/>
                                          </p:val>
                                        </p:tav>
                                      </p:tavLst>
                                    </p:anim>
                                    <p:animEffect>
                                      <p:cBhvr>
                                        <p:cTn id="44" dur="350"/>
                                        <p:tgtEl>
                                          <p:spTgt spid="91"/>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96"/>
                                        </p:tgtEl>
                                        <p:attrNameLst>
                                          <p:attrName>style.visibility</p:attrName>
                                        </p:attrNameLst>
                                      </p:cBhvr>
                                      <p:to>
                                        <p:strVal val="visible"/>
                                      </p:to>
                                    </p:set>
                                    <p:anim calcmode="lin" valueType="num">
                                      <p:cBhvr>
                                        <p:cTn id="47" dur="350"/>
                                        <p:tgtEl>
                                          <p:spTgt spid="96"/>
                                        </p:tgtEl>
                                        <p:attrNameLst>
                                          <p:attrName>ppt_x</p:attrName>
                                        </p:attrNameLst>
                                      </p:cBhvr>
                                      <p:tavLst>
                                        <p:tav tm="0">
                                          <p:val>
                                            <p:strVal val="#ppt_x-#ppt_w*1.125000"/>
                                          </p:val>
                                        </p:tav>
                                        <p:tav tm="100000">
                                          <p:val>
                                            <p:strVal val="#ppt_x"/>
                                          </p:val>
                                        </p:tav>
                                      </p:tavLst>
                                    </p:anim>
                                    <p:animEffect>
                                      <p:cBhvr>
                                        <p:cTn id="48" dur="350"/>
                                        <p:tgtEl>
                                          <p:spTgt spid="96"/>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95"/>
                                        </p:tgtEl>
                                        <p:attrNameLst>
                                          <p:attrName>style.visibility</p:attrName>
                                        </p:attrNameLst>
                                      </p:cBhvr>
                                      <p:to>
                                        <p:strVal val="visible"/>
                                      </p:to>
                                    </p:set>
                                    <p:anim calcmode="lin" valueType="num">
                                      <p:cBhvr>
                                        <p:cTn id="51" dur="350"/>
                                        <p:tgtEl>
                                          <p:spTgt spid="95"/>
                                        </p:tgtEl>
                                        <p:attrNameLst>
                                          <p:attrName>ppt_x</p:attrName>
                                        </p:attrNameLst>
                                      </p:cBhvr>
                                      <p:tavLst>
                                        <p:tav tm="0">
                                          <p:val>
                                            <p:strVal val="#ppt_x-#ppt_w*1.125000"/>
                                          </p:val>
                                        </p:tav>
                                        <p:tav tm="100000">
                                          <p:val>
                                            <p:strVal val="#ppt_x"/>
                                          </p:val>
                                        </p:tav>
                                      </p:tavLst>
                                    </p:anim>
                                    <p:animEffect>
                                      <p:cBhvr>
                                        <p:cTn id="52" dur="3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autoUpdateAnimBg="0"/>
      <p:bldP spid="87" grpId="0" bldLvl="0" animBg="1" autoUpdateAnimBg="0"/>
      <p:bldP spid="89" grpId="0" bldLvl="0" animBg="1" autoUpdateAnimBg="0"/>
      <p:bldP spid="91" grpId="0" bldLvl="0" animBg="1" autoUpdateAnimBg="0"/>
      <p:bldP spid="93" grpId="0" bldLvl="0" animBg="1" autoUpdateAnimBg="0"/>
      <p:bldP spid="95" grpId="0" bldLvl="0" animBg="1" autoUpdateAnimBg="0"/>
      <p:bldP spid="86" grpId="0" bldLvl="0"/>
      <p:bldP spid="88" grpId="0" bldLvl="0"/>
      <p:bldP spid="90" grpId="0" bldLvl="0"/>
      <p:bldP spid="92" grpId="0" bldLvl="0"/>
      <p:bldP spid="94" grpId="0" bldLvl="0"/>
      <p:bldP spid="96"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直接连接符 1"/>
          <p:cNvSpPr>
            <a:spLocks noChangeShapeType="1"/>
          </p:cNvSpPr>
          <p:nvPr/>
        </p:nvSpPr>
        <p:spPr bwMode="auto">
          <a:xfrm>
            <a:off x="7608698" y="2473881"/>
            <a:ext cx="0" cy="2592388"/>
          </a:xfrm>
          <a:prstGeom prst="line">
            <a:avLst/>
          </a:prstGeom>
          <a:noFill/>
          <a:ln w="9525">
            <a:solidFill>
              <a:srgbClr val="DE415A"/>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6" name="组合 2"/>
          <p:cNvGrpSpPr/>
          <p:nvPr/>
        </p:nvGrpSpPr>
        <p:grpSpPr bwMode="auto">
          <a:xfrm>
            <a:off x="2757298" y="2584802"/>
            <a:ext cx="576262" cy="576263"/>
            <a:chOff x="0" y="0"/>
            <a:chExt cx="1407810" cy="1407810"/>
          </a:xfrm>
        </p:grpSpPr>
        <p:sp>
          <p:nvSpPr>
            <p:cNvPr id="27" name="圆角矩形 3"/>
            <p:cNvSpPr>
              <a:spLocks noChangeArrowheads="1"/>
            </p:cNvSpPr>
            <p:nvPr/>
          </p:nvSpPr>
          <p:spPr bwMode="auto">
            <a:xfrm>
              <a:off x="0" y="0"/>
              <a:ext cx="1407810" cy="1407810"/>
            </a:xfrm>
            <a:prstGeom prst="roundRect">
              <a:avLst>
                <a:gd name="adj" fmla="val 50000"/>
              </a:avLst>
            </a:prstGeom>
            <a:blipFill>
              <a:blip r:embed="rId3" cstate="email"/>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8"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9" name="组合 6"/>
          <p:cNvGrpSpPr/>
          <p:nvPr/>
        </p:nvGrpSpPr>
        <p:grpSpPr bwMode="auto">
          <a:xfrm>
            <a:off x="2766823" y="3411890"/>
            <a:ext cx="557212" cy="555625"/>
            <a:chOff x="0" y="0"/>
            <a:chExt cx="1410703" cy="1410703"/>
          </a:xfrm>
        </p:grpSpPr>
        <p:sp>
          <p:nvSpPr>
            <p:cNvPr id="30" name="圆角矩形 7"/>
            <p:cNvSpPr>
              <a:spLocks noChangeArrowheads="1"/>
            </p:cNvSpPr>
            <p:nvPr/>
          </p:nvSpPr>
          <p:spPr bwMode="auto">
            <a:xfrm>
              <a:off x="0" y="0"/>
              <a:ext cx="1410703" cy="1410703"/>
            </a:xfrm>
            <a:prstGeom prst="roundRect">
              <a:avLst>
                <a:gd name="adj" fmla="val 50000"/>
              </a:avLst>
            </a:prstGeom>
            <a:blipFill>
              <a:blip r:embed="rId4" cstate="email"/>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1"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32" name="组合 10"/>
          <p:cNvGrpSpPr/>
          <p:nvPr/>
        </p:nvGrpSpPr>
        <p:grpSpPr bwMode="auto">
          <a:xfrm>
            <a:off x="2790635" y="4243740"/>
            <a:ext cx="511175" cy="511175"/>
            <a:chOff x="0" y="0"/>
            <a:chExt cx="647095" cy="647095"/>
          </a:xfrm>
        </p:grpSpPr>
        <p:sp>
          <p:nvSpPr>
            <p:cNvPr id="33" name="圆角矩形 11"/>
            <p:cNvSpPr>
              <a:spLocks noChangeArrowheads="1"/>
            </p:cNvSpPr>
            <p:nvPr/>
          </p:nvSpPr>
          <p:spPr bwMode="auto">
            <a:xfrm>
              <a:off x="0" y="0"/>
              <a:ext cx="647095" cy="647095"/>
            </a:xfrm>
            <a:prstGeom prst="roundRect">
              <a:avLst>
                <a:gd name="adj" fmla="val 50000"/>
              </a:avLst>
            </a:prstGeom>
            <a:blipFill>
              <a:blip r:embed="rId5" cstate="email"/>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4"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5" name="Rectangle 4"/>
          <p:cNvSpPr>
            <a:spLocks noChangeArrowheads="1"/>
          </p:cNvSpPr>
          <p:nvPr/>
        </p:nvSpPr>
        <p:spPr bwMode="auto">
          <a:xfrm>
            <a:off x="3611373" y="2519715"/>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
            </a: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
            </a: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6" name="组合 17"/>
          <p:cNvGrpSpPr/>
          <p:nvPr/>
        </p:nvGrpSpPr>
        <p:grpSpPr bwMode="auto">
          <a:xfrm>
            <a:off x="8271480" y="2538765"/>
            <a:ext cx="1079500" cy="1081087"/>
            <a:chOff x="0" y="0"/>
            <a:chExt cx="645768" cy="645768"/>
          </a:xfrm>
        </p:grpSpPr>
        <p:sp>
          <p:nvSpPr>
            <p:cNvPr id="37" name="圆角矩形 18"/>
            <p:cNvSpPr>
              <a:spLocks noChangeArrowheads="1"/>
            </p:cNvSpPr>
            <p:nvPr/>
          </p:nvSpPr>
          <p:spPr bwMode="auto">
            <a:xfrm>
              <a:off x="0" y="0"/>
              <a:ext cx="645768" cy="645768"/>
            </a:xfrm>
            <a:prstGeom prst="roundRect">
              <a:avLst>
                <a:gd name="adj" fmla="val 50000"/>
              </a:avLst>
            </a:prstGeom>
            <a:blipFill>
              <a:blip r:embed="rId6" cstate="email"/>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8"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9" name="TextBox 21"/>
          <p:cNvSpPr>
            <a:spLocks noChangeArrowheads="1"/>
          </p:cNvSpPr>
          <p:nvPr/>
        </p:nvSpPr>
        <p:spPr bwMode="auto">
          <a:xfrm>
            <a:off x="7946043" y="3745009"/>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符合</a:t>
            </a:r>
            <a:r>
              <a:rPr lang="en-US" altLang="zh-CN" sz="9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语言描述尽量简洁生动。</a:t>
            </a:r>
          </a:p>
        </p:txBody>
      </p:sp>
      <p:sp>
        <p:nvSpPr>
          <p:cNvPr id="40" name="矩形 22"/>
          <p:cNvSpPr>
            <a:spLocks noChangeArrowheads="1"/>
          </p:cNvSpPr>
          <p:nvPr/>
        </p:nvSpPr>
        <p:spPr bwMode="auto">
          <a:xfrm>
            <a:off x="8414355" y="4358040"/>
            <a:ext cx="793750" cy="249237"/>
          </a:xfrm>
          <a:prstGeom prst="rect">
            <a:avLst/>
          </a:prstGeom>
          <a:blipFill>
            <a:blip r:embed="rId7" cstate="email"/>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bg1"/>
                </a:solidFill>
                <a:latin typeface="幼圆" panose="02010509060101010101" pitchFamily="49" charset="-122"/>
                <a:ea typeface="幼圆" panose="02010509060101010101" pitchFamily="49" charset="-122"/>
              </a:rPr>
              <a:t>相关文字</a:t>
            </a:r>
          </a:p>
        </p:txBody>
      </p:sp>
      <p:sp>
        <p:nvSpPr>
          <p:cNvPr id="41" name="Rectangle 4"/>
          <p:cNvSpPr>
            <a:spLocks noChangeArrowheads="1"/>
          </p:cNvSpPr>
          <p:nvPr/>
        </p:nvSpPr>
        <p:spPr bwMode="auto">
          <a:xfrm>
            <a:off x="3611373" y="3342040"/>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2" name="Rectangle 4"/>
          <p:cNvSpPr>
            <a:spLocks noChangeArrowheads="1"/>
          </p:cNvSpPr>
          <p:nvPr/>
        </p:nvSpPr>
        <p:spPr bwMode="auto">
          <a:xfrm>
            <a:off x="3611373" y="4148490"/>
            <a:ext cx="3600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8"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3977">
        <p:dissolve/>
      </p:transition>
    </mc:Choice>
    <mc:Fallback xmlns="">
      <p:transition spd="slow" advTm="397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filter="fade">
                                      <p:cBhvr>
                                        <p:cTn id="10" dur="1000"/>
                                        <p:tgtEl>
                                          <p:spTgt spid="36"/>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filter="barn(outHorizontal)">
                                      <p:cBhvr>
                                        <p:cTn id="23" dur="500"/>
                                        <p:tgtEl>
                                          <p:spTgt spid="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filter="fade">
                                      <p:cBhvr>
                                        <p:cTn id="39" dur="500"/>
                                        <p:tgtEl>
                                          <p:spTgt spid="32"/>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1+#ppt_w/2"/>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ppt_x</p:attrName>
                                        </p:attrNameLst>
                                      </p:cBhvr>
                                      <p:tavLst>
                                        <p:tav tm="0">
                                          <p:val>
                                            <p:strVal val="1+#ppt_w/2"/>
                                          </p:val>
                                        </p:tav>
                                        <p:tav tm="100000">
                                          <p:val>
                                            <p:strVal val="#ppt_x"/>
                                          </p:val>
                                        </p:tav>
                                      </p:tavLst>
                                    </p:anim>
                                    <p:anim calcmode="lin" valueType="num">
                                      <p:cBhvr>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ppt_x</p:attrName>
                                        </p:attrNameLst>
                                      </p:cBhvr>
                                      <p:tavLst>
                                        <p:tav tm="0">
                                          <p:val>
                                            <p:strVal val="1+#ppt_w/2"/>
                                          </p:val>
                                        </p:tav>
                                        <p:tav tm="100000">
                                          <p:val>
                                            <p:strVal val="#ppt_x"/>
                                          </p:val>
                                        </p:tav>
                                      </p:tavLst>
                                    </p:anim>
                                    <p:anim calcmode="lin" valueType="num">
                                      <p:cBhvr>
                                        <p:cTn id="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p:bldP spid="39" grpId="0" bldLvl="0"/>
      <p:bldP spid="40" grpId="0" bldLvl="0" animBg="1"/>
      <p:bldP spid="41" grpId="0" bldLvl="0"/>
      <p:bldP spid="42"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a:spLocks noChangeArrowheads="1"/>
          </p:cNvSpPr>
          <p:nvPr/>
        </p:nvSpPr>
        <p:spPr bwMode="auto">
          <a:xfrm>
            <a:off x="2012951" y="2616504"/>
            <a:ext cx="1962574" cy="1962574"/>
          </a:xfrm>
          <a:prstGeom prst="ellipse">
            <a:avLst/>
          </a:prstGeom>
          <a:blipFill>
            <a:blip r:embed="rId3"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3" name="Oval 7"/>
          <p:cNvSpPr>
            <a:spLocks noChangeArrowheads="1"/>
          </p:cNvSpPr>
          <p:nvPr/>
        </p:nvSpPr>
        <p:spPr bwMode="auto">
          <a:xfrm>
            <a:off x="4609882" y="2889053"/>
            <a:ext cx="1611477" cy="1609096"/>
          </a:xfrm>
          <a:prstGeom prst="ellipse">
            <a:avLst/>
          </a:prstGeom>
          <a:blipFill>
            <a:blip r:embed="rId4"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4" name="Oval 8"/>
          <p:cNvSpPr>
            <a:spLocks noChangeArrowheads="1"/>
          </p:cNvSpPr>
          <p:nvPr/>
        </p:nvSpPr>
        <p:spPr bwMode="auto">
          <a:xfrm>
            <a:off x="6856903" y="3137796"/>
            <a:ext cx="1303225" cy="1303226"/>
          </a:xfrm>
          <a:prstGeom prst="ellipse">
            <a:avLst/>
          </a:prstGeom>
          <a:blipFill>
            <a:blip r:embed="rId5"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5" name="Oval 9"/>
          <p:cNvSpPr>
            <a:spLocks noChangeArrowheads="1"/>
          </p:cNvSpPr>
          <p:nvPr/>
        </p:nvSpPr>
        <p:spPr bwMode="auto">
          <a:xfrm>
            <a:off x="8795673" y="3311557"/>
            <a:ext cx="1146125" cy="1146125"/>
          </a:xfrm>
          <a:prstGeom prst="ellipse">
            <a:avLst/>
          </a:prstGeom>
          <a:blipFill>
            <a:blip r:embed="rId6"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6" name="Freeform 10"/>
          <p:cNvSpPr/>
          <p:nvPr/>
        </p:nvSpPr>
        <p:spPr bwMode="auto">
          <a:xfrm>
            <a:off x="3194782" y="2135679"/>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7" name="Freeform 11"/>
          <p:cNvSpPr/>
          <p:nvPr/>
        </p:nvSpPr>
        <p:spPr bwMode="auto">
          <a:xfrm>
            <a:off x="5683404" y="2505823"/>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8" name="Freeform 12"/>
          <p:cNvSpPr/>
          <p:nvPr/>
        </p:nvSpPr>
        <p:spPr bwMode="auto">
          <a:xfrm>
            <a:off x="7873299" y="2803363"/>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9" name="TextBox 10"/>
          <p:cNvSpPr txBox="1">
            <a:spLocks noChangeArrowheads="1"/>
          </p:cNvSpPr>
          <p:nvPr/>
        </p:nvSpPr>
        <p:spPr bwMode="auto">
          <a:xfrm>
            <a:off x="3975667" y="4959866"/>
            <a:ext cx="4347655" cy="4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0" name="单圆角矩形 11"/>
          <p:cNvSpPr/>
          <p:nvPr/>
        </p:nvSpPr>
        <p:spPr bwMode="auto">
          <a:xfrm>
            <a:off x="3617333" y="5028833"/>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rgbClr val="DE415A"/>
          </a:solidFill>
          <a:ln>
            <a:noFill/>
          </a:ln>
        </p:spPr>
        <p:txBody>
          <a:bodyPr/>
          <a:lstStyle/>
          <a:p>
            <a:endParaRPr lang="zh-CN" altLang="en-US">
              <a:latin typeface="幼圆" panose="02010509060101010101" pitchFamily="49" charset="-122"/>
              <a:ea typeface="幼圆" panose="02010509060101010101" pitchFamily="49" charset="-122"/>
            </a:endParaRPr>
          </a:p>
        </p:txBody>
      </p:sp>
      <p:sp>
        <p:nvSpPr>
          <p:cNvPr id="21" name="TextBox 12"/>
          <p:cNvSpPr txBox="1">
            <a:spLocks noChangeArrowheads="1"/>
          </p:cNvSpPr>
          <p:nvPr/>
        </p:nvSpPr>
        <p:spPr bwMode="auto">
          <a:xfrm>
            <a:off x="4824111" y="3473448"/>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幼圆" panose="02010509060101010101" pitchFamily="49" charset="-122"/>
                <a:ea typeface="幼圆" panose="02010509060101010101" pitchFamily="49" charset="-122"/>
              </a:rPr>
              <a:t>标题</a:t>
            </a:r>
          </a:p>
        </p:txBody>
      </p:sp>
      <p:sp>
        <p:nvSpPr>
          <p:cNvPr id="22" name="TextBox 14"/>
          <p:cNvSpPr txBox="1">
            <a:spLocks noChangeArrowheads="1"/>
          </p:cNvSpPr>
          <p:nvPr/>
        </p:nvSpPr>
        <p:spPr bwMode="auto">
          <a:xfrm>
            <a:off x="2334295" y="3318725"/>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chemeClr val="bg1"/>
                </a:solidFill>
                <a:latin typeface="幼圆" panose="02010509060101010101" pitchFamily="49" charset="-122"/>
                <a:ea typeface="幼圆" panose="02010509060101010101" pitchFamily="49" charset="-122"/>
              </a:rPr>
              <a:t>标题</a:t>
            </a:r>
          </a:p>
        </p:txBody>
      </p:sp>
      <p:sp>
        <p:nvSpPr>
          <p:cNvPr id="23" name="TextBox 15"/>
          <p:cNvSpPr txBox="1">
            <a:spLocks noChangeArrowheads="1"/>
          </p:cNvSpPr>
          <p:nvPr/>
        </p:nvSpPr>
        <p:spPr bwMode="auto">
          <a:xfrm>
            <a:off x="6896178" y="3603174"/>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bg1"/>
                </a:solidFill>
                <a:latin typeface="幼圆" panose="02010509060101010101" pitchFamily="49" charset="-122"/>
                <a:ea typeface="幼圆" panose="02010509060101010101" pitchFamily="49" charset="-122"/>
              </a:rPr>
              <a:t>标题</a:t>
            </a:r>
          </a:p>
        </p:txBody>
      </p:sp>
      <p:sp>
        <p:nvSpPr>
          <p:cNvPr id="25" name="TextBox 16"/>
          <p:cNvSpPr txBox="1">
            <a:spLocks noChangeArrowheads="1"/>
          </p:cNvSpPr>
          <p:nvPr/>
        </p:nvSpPr>
        <p:spPr bwMode="auto">
          <a:xfrm>
            <a:off x="8756400" y="3716238"/>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幼圆" panose="02010509060101010101" pitchFamily="49" charset="-122"/>
                <a:ea typeface="幼圆" panose="02010509060101010101" pitchFamily="49" charset="-122"/>
              </a:rPr>
              <a:t>标题</a:t>
            </a: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7"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7019">
        <p:dissolve/>
      </p:transition>
    </mc:Choice>
    <mc:Fallback xmlns="">
      <p:transition spd="slow" advTm="701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90">
                                          <p:stCondLst>
                                            <p:cond delay="0"/>
                                          </p:stCondLst>
                                        </p:cTn>
                                        <p:tgtEl>
                                          <p:spTgt spid="13"/>
                                        </p:tgtEl>
                                      </p:cBhvr>
                                    </p:animEffect>
                                    <p:anim calcmode="lin" valueType="num">
                                      <p:cBhvr>
                                        <p:cTn id="2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9" dur="13">
                                          <p:stCondLst>
                                            <p:cond delay="325"/>
                                          </p:stCondLst>
                                        </p:cTn>
                                        <p:tgtEl>
                                          <p:spTgt spid="13"/>
                                        </p:tgtEl>
                                      </p:cBhvr>
                                      <p:to x="100000" y="60000"/>
                                    </p:animScale>
                                    <p:animScale>
                                      <p:cBhvr>
                                        <p:cTn id="30" dur="83" decel="50000">
                                          <p:stCondLst>
                                            <p:cond delay="338"/>
                                          </p:stCondLst>
                                        </p:cTn>
                                        <p:tgtEl>
                                          <p:spTgt spid="13"/>
                                        </p:tgtEl>
                                      </p:cBhvr>
                                      <p:to x="100000" y="100000"/>
                                    </p:animScale>
                                    <p:animScale>
                                      <p:cBhvr>
                                        <p:cTn id="31" dur="13">
                                          <p:stCondLst>
                                            <p:cond delay="656"/>
                                          </p:stCondLst>
                                        </p:cTn>
                                        <p:tgtEl>
                                          <p:spTgt spid="13"/>
                                        </p:tgtEl>
                                      </p:cBhvr>
                                      <p:to x="100000" y="80000"/>
                                    </p:animScale>
                                    <p:animScale>
                                      <p:cBhvr>
                                        <p:cTn id="32" dur="83" decel="50000">
                                          <p:stCondLst>
                                            <p:cond delay="669"/>
                                          </p:stCondLst>
                                        </p:cTn>
                                        <p:tgtEl>
                                          <p:spTgt spid="13"/>
                                        </p:tgtEl>
                                      </p:cBhvr>
                                      <p:to x="100000" y="100000"/>
                                    </p:animScale>
                                    <p:animScale>
                                      <p:cBhvr>
                                        <p:cTn id="33" dur="13">
                                          <p:stCondLst>
                                            <p:cond delay="821"/>
                                          </p:stCondLst>
                                        </p:cTn>
                                        <p:tgtEl>
                                          <p:spTgt spid="13"/>
                                        </p:tgtEl>
                                      </p:cBhvr>
                                      <p:to x="100000" y="90000"/>
                                    </p:animScale>
                                    <p:animScale>
                                      <p:cBhvr>
                                        <p:cTn id="34" dur="83" decel="50000">
                                          <p:stCondLst>
                                            <p:cond delay="834"/>
                                          </p:stCondLst>
                                        </p:cTn>
                                        <p:tgtEl>
                                          <p:spTgt spid="13"/>
                                        </p:tgtEl>
                                      </p:cBhvr>
                                      <p:to x="100000" y="100000"/>
                                    </p:animScale>
                                    <p:animScale>
                                      <p:cBhvr>
                                        <p:cTn id="35" dur="13">
                                          <p:stCondLst>
                                            <p:cond delay="904"/>
                                          </p:stCondLst>
                                        </p:cTn>
                                        <p:tgtEl>
                                          <p:spTgt spid="13"/>
                                        </p:tgtEl>
                                      </p:cBhvr>
                                      <p:to x="100000" y="95000"/>
                                    </p:animScale>
                                    <p:animScale>
                                      <p:cBhvr>
                                        <p:cTn id="36" dur="83" decel="50000">
                                          <p:stCondLst>
                                            <p:cond delay="917"/>
                                          </p:stCondLst>
                                        </p:cTn>
                                        <p:tgtEl>
                                          <p:spTgt spid="13"/>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by="(-#ppt_w*2)" calcmode="lin" valueType="num">
                                      <p:cBhvr rctx="PPT">
                                        <p:cTn id="72" dur="250" autoRev="1" fill="hold">
                                          <p:stCondLst>
                                            <p:cond delay="0"/>
                                          </p:stCondLst>
                                        </p:cTn>
                                        <p:tgtEl>
                                          <p:spTgt spid="22"/>
                                        </p:tgtEl>
                                        <p:attrNameLst>
                                          <p:attrName>ppt_w</p:attrName>
                                        </p:attrNameLst>
                                      </p:cBhvr>
                                    </p:anim>
                                    <p:anim by="(#ppt_w*0.50)" calcmode="lin" valueType="num">
                                      <p:cBhvr>
                                        <p:cTn id="73" dur="250" decel="50000" autoRev="1" fill="hold">
                                          <p:stCondLst>
                                            <p:cond delay="0"/>
                                          </p:stCondLst>
                                        </p:cTn>
                                        <p:tgtEl>
                                          <p:spTgt spid="22"/>
                                        </p:tgtEl>
                                        <p:attrNameLst>
                                          <p:attrName>ppt_x</p:attrName>
                                        </p:attrNameLst>
                                      </p:cBhvr>
                                    </p:anim>
                                    <p:anim from="(-#ppt_h/2)" to="(#ppt_y)" calcmode="lin" valueType="num">
                                      <p:cBhvr>
                                        <p:cTn id="74" dur="500" fill="hold">
                                          <p:stCondLst>
                                            <p:cond delay="0"/>
                                          </p:stCondLst>
                                        </p:cTn>
                                        <p:tgtEl>
                                          <p:spTgt spid="22"/>
                                        </p:tgtEl>
                                        <p:attrNameLst>
                                          <p:attrName>ppt_y</p:attrName>
                                        </p:attrNameLst>
                                      </p:cBhvr>
                                    </p:anim>
                                    <p:animRot by="21600000">
                                      <p:cBhvr>
                                        <p:cTn id="75" dur="500" fill="hold">
                                          <p:stCondLst>
                                            <p:cond delay="0"/>
                                          </p:stCondLst>
                                        </p:cTn>
                                        <p:tgtEl>
                                          <p:spTgt spid="22"/>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by="(-#ppt_w*2)" calcmode="lin" valueType="num">
                                      <p:cBhvr rctx="PPT">
                                        <p:cTn id="83" dur="250" autoRev="1" fill="hold">
                                          <p:stCondLst>
                                            <p:cond delay="0"/>
                                          </p:stCondLst>
                                        </p:cTn>
                                        <p:tgtEl>
                                          <p:spTgt spid="21"/>
                                        </p:tgtEl>
                                        <p:attrNameLst>
                                          <p:attrName>ppt_w</p:attrName>
                                        </p:attrNameLst>
                                      </p:cBhvr>
                                    </p:anim>
                                    <p:anim by="(#ppt_w*0.50)" calcmode="lin" valueType="num">
                                      <p:cBhvr>
                                        <p:cTn id="84" dur="250" decel="50000" autoRev="1" fill="hold">
                                          <p:stCondLst>
                                            <p:cond delay="0"/>
                                          </p:stCondLst>
                                        </p:cTn>
                                        <p:tgtEl>
                                          <p:spTgt spid="21"/>
                                        </p:tgtEl>
                                        <p:attrNameLst>
                                          <p:attrName>ppt_x</p:attrName>
                                        </p:attrNameLst>
                                      </p:cBhvr>
                                    </p:anim>
                                    <p:anim from="(-#ppt_h/2)" to="(#ppt_y)" calcmode="lin" valueType="num">
                                      <p:cBhvr>
                                        <p:cTn id="85" dur="500" fill="hold">
                                          <p:stCondLst>
                                            <p:cond delay="0"/>
                                          </p:stCondLst>
                                        </p:cTn>
                                        <p:tgtEl>
                                          <p:spTgt spid="21"/>
                                        </p:tgtEl>
                                        <p:attrNameLst>
                                          <p:attrName>ppt_y</p:attrName>
                                        </p:attrNameLst>
                                      </p:cBhvr>
                                    </p:anim>
                                    <p:animRot by="21600000">
                                      <p:cBhvr>
                                        <p:cTn id="86" dur="500" fill="hold">
                                          <p:stCondLst>
                                            <p:cond delay="0"/>
                                          </p:stCondLst>
                                        </p:cTn>
                                        <p:tgtEl>
                                          <p:spTgt spid="21"/>
                                        </p:tgtEl>
                                        <p:attrNameLst>
                                          <p:attrName>r</p:attrName>
                                        </p:attrNameLst>
                                      </p:cBhvr>
                                    </p:animRot>
                                  </p:childTnLst>
                                </p:cTn>
                              </p:par>
                            </p:childTnLst>
                          </p:cTn>
                        </p:par>
                        <p:par>
                          <p:cTn id="87" fill="hold">
                            <p:stCondLst>
                              <p:cond delay="3199"/>
                            </p:stCondLst>
                            <p:childTnLst>
                              <p:par>
                                <p:cTn id="88" presetID="22" presetClass="entr" presetSubtype="8"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p:stCondLst>
                              <p:cond delay="3699"/>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by="(-#ppt_w*2)" calcmode="lin" valueType="num">
                                      <p:cBhvr rctx="PPT">
                                        <p:cTn id="94" dur="250" autoRev="1" fill="hold">
                                          <p:stCondLst>
                                            <p:cond delay="0"/>
                                          </p:stCondLst>
                                        </p:cTn>
                                        <p:tgtEl>
                                          <p:spTgt spid="23"/>
                                        </p:tgtEl>
                                        <p:attrNameLst>
                                          <p:attrName>ppt_w</p:attrName>
                                        </p:attrNameLst>
                                      </p:cBhvr>
                                    </p:anim>
                                    <p:anim by="(#ppt_w*0.50)" calcmode="lin" valueType="num">
                                      <p:cBhvr>
                                        <p:cTn id="95" dur="250" decel="50000" autoRev="1" fill="hold">
                                          <p:stCondLst>
                                            <p:cond delay="0"/>
                                          </p:stCondLst>
                                        </p:cTn>
                                        <p:tgtEl>
                                          <p:spTgt spid="23"/>
                                        </p:tgtEl>
                                        <p:attrNameLst>
                                          <p:attrName>ppt_x</p:attrName>
                                        </p:attrNameLst>
                                      </p:cBhvr>
                                    </p:anim>
                                    <p:anim from="(-#ppt_h/2)" to="(#ppt_y)" calcmode="lin" valueType="num">
                                      <p:cBhvr>
                                        <p:cTn id="96" dur="500" fill="hold">
                                          <p:stCondLst>
                                            <p:cond delay="0"/>
                                          </p:stCondLst>
                                        </p:cTn>
                                        <p:tgtEl>
                                          <p:spTgt spid="23"/>
                                        </p:tgtEl>
                                        <p:attrNameLst>
                                          <p:attrName>ppt_y</p:attrName>
                                        </p:attrNameLst>
                                      </p:cBhvr>
                                    </p:anim>
                                    <p:animRot by="21600000">
                                      <p:cBhvr>
                                        <p:cTn id="97" dur="500" fill="hold">
                                          <p:stCondLst>
                                            <p:cond delay="0"/>
                                          </p:stCondLst>
                                        </p:cTn>
                                        <p:tgtEl>
                                          <p:spTgt spid="23"/>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by="(-#ppt_w*2)" calcmode="lin" valueType="num">
                                      <p:cBhvr rctx="PPT">
                                        <p:cTn id="105" dur="250" autoRev="1" fill="hold">
                                          <p:stCondLst>
                                            <p:cond delay="0"/>
                                          </p:stCondLst>
                                        </p:cTn>
                                        <p:tgtEl>
                                          <p:spTgt spid="25"/>
                                        </p:tgtEl>
                                        <p:attrNameLst>
                                          <p:attrName>ppt_w</p:attrName>
                                        </p:attrNameLst>
                                      </p:cBhvr>
                                    </p:anim>
                                    <p:anim by="(#ppt_w*0.50)" calcmode="lin" valueType="num">
                                      <p:cBhvr>
                                        <p:cTn id="106" dur="250" decel="50000" autoRev="1" fill="hold">
                                          <p:stCondLst>
                                            <p:cond delay="0"/>
                                          </p:stCondLst>
                                        </p:cTn>
                                        <p:tgtEl>
                                          <p:spTgt spid="25"/>
                                        </p:tgtEl>
                                        <p:attrNameLst>
                                          <p:attrName>ppt_x</p:attrName>
                                        </p:attrNameLst>
                                      </p:cBhvr>
                                    </p:anim>
                                    <p:anim from="(-#ppt_h/2)" to="(#ppt_y)" calcmode="lin" valueType="num">
                                      <p:cBhvr>
                                        <p:cTn id="107" dur="500" fill="hold">
                                          <p:stCondLst>
                                            <p:cond delay="0"/>
                                          </p:stCondLst>
                                        </p:cTn>
                                        <p:tgtEl>
                                          <p:spTgt spid="25"/>
                                        </p:tgtEl>
                                        <p:attrNameLst>
                                          <p:attrName>ppt_y</p:attrName>
                                        </p:attrNameLst>
                                      </p:cBhvr>
                                    </p:anim>
                                    <p:animRot by="21600000">
                                      <p:cBhvr>
                                        <p:cTn id="108" dur="500" fill="hold">
                                          <p:stCondLst>
                                            <p:cond delay="0"/>
                                          </p:stCondLst>
                                        </p:cTn>
                                        <p:tgtEl>
                                          <p:spTgt spid="25"/>
                                        </p:tgtEl>
                                        <p:attrNameLst>
                                          <p:attrName>r</p:attrName>
                                        </p:attrNameLst>
                                      </p:cBhvr>
                                    </p:animRot>
                                  </p:childTnLst>
                                </p:cTn>
                              </p:par>
                            </p:childTnLst>
                          </p:cTn>
                        </p:par>
                        <p:par>
                          <p:cTn id="109" fill="hold">
                            <p:stCondLst>
                              <p:cond delay="5299"/>
                            </p:stCondLst>
                            <p:childTnLst>
                              <p:par>
                                <p:cTn id="110" presetID="31" presetClass="entr" presetSubtype="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1000" fill="hold"/>
                                        <p:tgtEl>
                                          <p:spTgt spid="20"/>
                                        </p:tgtEl>
                                        <p:attrNameLst>
                                          <p:attrName>ppt_w</p:attrName>
                                        </p:attrNameLst>
                                      </p:cBhvr>
                                      <p:tavLst>
                                        <p:tav tm="0">
                                          <p:val>
                                            <p:fltVal val="0"/>
                                          </p:val>
                                        </p:tav>
                                        <p:tav tm="100000">
                                          <p:val>
                                            <p:strVal val="#ppt_w"/>
                                          </p:val>
                                        </p:tav>
                                      </p:tavLst>
                                    </p:anim>
                                    <p:anim calcmode="lin" valueType="num">
                                      <p:cBhvr>
                                        <p:cTn id="113" dur="1000" fill="hold"/>
                                        <p:tgtEl>
                                          <p:spTgt spid="20"/>
                                        </p:tgtEl>
                                        <p:attrNameLst>
                                          <p:attrName>ppt_h</p:attrName>
                                        </p:attrNameLst>
                                      </p:cBhvr>
                                      <p:tavLst>
                                        <p:tav tm="0">
                                          <p:val>
                                            <p:fltVal val="0"/>
                                          </p:val>
                                        </p:tav>
                                        <p:tav tm="100000">
                                          <p:val>
                                            <p:strVal val="#ppt_h"/>
                                          </p:val>
                                        </p:tav>
                                      </p:tavLst>
                                    </p:anim>
                                    <p:anim calcmode="lin" valueType="num">
                                      <p:cBhvr>
                                        <p:cTn id="114" dur="1000" fill="hold"/>
                                        <p:tgtEl>
                                          <p:spTgt spid="20"/>
                                        </p:tgtEl>
                                        <p:attrNameLst>
                                          <p:attrName>style.rotation</p:attrName>
                                        </p:attrNameLst>
                                      </p:cBhvr>
                                      <p:tavLst>
                                        <p:tav tm="0">
                                          <p:val>
                                            <p:fltVal val="90"/>
                                          </p:val>
                                        </p:tav>
                                        <p:tav tm="100000">
                                          <p:val>
                                            <p:fltVal val="0"/>
                                          </p:val>
                                        </p:tav>
                                      </p:tavLst>
                                    </p:anim>
                                    <p:animEffect transition="in" filter="fade">
                                      <p:cBhvr>
                                        <p:cTn id="115" dur="1000"/>
                                        <p:tgtEl>
                                          <p:spTgt spid="20"/>
                                        </p:tgtEl>
                                      </p:cBhvr>
                                    </p:animEffect>
                                  </p:childTnLst>
                                </p:cTn>
                              </p:par>
                            </p:childTnLst>
                          </p:cTn>
                        </p:par>
                        <p:par>
                          <p:cTn id="116" fill="hold">
                            <p:stCondLst>
                              <p:cond delay="6299"/>
                            </p:stCondLst>
                            <p:childTnLst>
                              <p:par>
                                <p:cTn id="117" presetID="22" presetClass="entr" presetSubtype="8"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autoUpdateAnimBg="0"/>
      <p:bldP spid="15" grpId="0" animBg="1" autoUpdateAnimBg="0"/>
      <p:bldP spid="16" grpId="0" animBg="1"/>
      <p:bldP spid="17" grpId="0" animBg="1"/>
      <p:bldP spid="18" grpId="0" animBg="1"/>
      <p:bldP spid="19" grpId="0" autoUpdateAnimBg="0"/>
      <p:bldP spid="20" grpId="0" bldLvl="0" animBg="1"/>
      <p:bldP spid="21" grpId="0" autoUpdateAnimBg="0"/>
      <p:bldP spid="22" grpId="0" autoUpdateAnimBg="0"/>
      <p:bldP spid="23" grpId="0" autoUpdateAnimBg="0"/>
      <p:bldP spid="2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9"/>
          <p:cNvGrpSpPr/>
          <p:nvPr/>
        </p:nvGrpSpPr>
        <p:grpSpPr bwMode="auto">
          <a:xfrm>
            <a:off x="4166060" y="2135679"/>
            <a:ext cx="3413690" cy="3413688"/>
            <a:chOff x="6156325" y="860425"/>
            <a:chExt cx="5186363" cy="5186363"/>
          </a:xfrm>
        </p:grpSpPr>
        <p:sp>
          <p:nvSpPr>
            <p:cNvPr id="26" name="椭圆 1"/>
            <p:cNvSpPr>
              <a:spLocks noChangeArrowheads="1"/>
            </p:cNvSpPr>
            <p:nvPr/>
          </p:nvSpPr>
          <p:spPr bwMode="auto">
            <a:xfrm>
              <a:off x="6959275" y="1663375"/>
              <a:ext cx="4383413" cy="4383413"/>
            </a:xfrm>
            <a:prstGeom prst="ellipse">
              <a:avLst/>
            </a:prstGeom>
            <a:noFill/>
            <a:ln w="38100">
              <a:solidFill>
                <a:srgbClr val="DE41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7" name="椭圆 2"/>
            <p:cNvSpPr>
              <a:spLocks noChangeArrowheads="1"/>
            </p:cNvSpPr>
            <p:nvPr/>
          </p:nvSpPr>
          <p:spPr bwMode="auto">
            <a:xfrm>
              <a:off x="6156325" y="3273135"/>
              <a:ext cx="1607831" cy="1607831"/>
            </a:xfrm>
            <a:prstGeom prst="ellipse">
              <a:avLst/>
            </a:prstGeom>
            <a:blipFill>
              <a:blip r:embed="rId3" cstate="email"/>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8" name="椭圆 11"/>
            <p:cNvSpPr>
              <a:spLocks noChangeArrowheads="1"/>
            </p:cNvSpPr>
            <p:nvPr/>
          </p:nvSpPr>
          <p:spPr bwMode="auto">
            <a:xfrm>
              <a:off x="8804516" y="860425"/>
              <a:ext cx="1607831" cy="1607831"/>
            </a:xfrm>
            <a:prstGeom prst="ellipse">
              <a:avLst/>
            </a:prstGeom>
            <a:blipFill>
              <a:blip r:embed="rId3" cstate="email"/>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9" name="椭圆 12"/>
            <p:cNvSpPr>
              <a:spLocks noChangeArrowheads="1"/>
            </p:cNvSpPr>
            <p:nvPr/>
          </p:nvSpPr>
          <p:spPr bwMode="auto">
            <a:xfrm>
              <a:off x="9734857" y="4392633"/>
              <a:ext cx="1607831" cy="1607831"/>
            </a:xfrm>
            <a:prstGeom prst="ellipse">
              <a:avLst/>
            </a:prstGeom>
            <a:blipFill>
              <a:blip r:embed="rId3" cstate="email"/>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0" name="Freeform 116"/>
            <p:cNvSpPr>
              <a:spLocks noEditPoints="1" noChangeArrowheads="1"/>
            </p:cNvSpPr>
            <p:nvPr/>
          </p:nvSpPr>
          <p:spPr bwMode="auto">
            <a:xfrm>
              <a:off x="6518275" y="3856038"/>
              <a:ext cx="884238" cy="512762"/>
            </a:xfrm>
            <a:custGeom>
              <a:avLst/>
              <a:gdLst>
                <a:gd name="T0" fmla="*/ 2147483646 w 272"/>
                <a:gd name="T1" fmla="*/ 2147483646 h 158"/>
                <a:gd name="T2" fmla="*/ 2147483646 w 272"/>
                <a:gd name="T3" fmla="*/ 2147483646 h 158"/>
                <a:gd name="T4" fmla="*/ 2147483646 w 272"/>
                <a:gd name="T5" fmla="*/ 2147483646 h 158"/>
                <a:gd name="T6" fmla="*/ 2147483646 w 272"/>
                <a:gd name="T7" fmla="*/ 2147483646 h 158"/>
                <a:gd name="T8" fmla="*/ 2147483646 w 272"/>
                <a:gd name="T9" fmla="*/ 2147483646 h 158"/>
                <a:gd name="T10" fmla="*/ 2147483646 w 272"/>
                <a:gd name="T11" fmla="*/ 2147483646 h 158"/>
                <a:gd name="T12" fmla="*/ 2147483646 w 272"/>
                <a:gd name="T13" fmla="*/ 2147483646 h 158"/>
                <a:gd name="T14" fmla="*/ 2147483646 w 272"/>
                <a:gd name="T15" fmla="*/ 2147483646 h 158"/>
                <a:gd name="T16" fmla="*/ 2147483646 w 272"/>
                <a:gd name="T17" fmla="*/ 2147483646 h 158"/>
                <a:gd name="T18" fmla="*/ 2147483646 w 272"/>
                <a:gd name="T19" fmla="*/ 2147483646 h 158"/>
                <a:gd name="T20" fmla="*/ 2147483646 w 272"/>
                <a:gd name="T21" fmla="*/ 2147483646 h 158"/>
                <a:gd name="T22" fmla="*/ 2147483646 w 272"/>
                <a:gd name="T23" fmla="*/ 2147483646 h 158"/>
                <a:gd name="T24" fmla="*/ 2147483646 w 272"/>
                <a:gd name="T25" fmla="*/ 2147483646 h 158"/>
                <a:gd name="T26" fmla="*/ 2147483646 w 272"/>
                <a:gd name="T27" fmla="*/ 2147483646 h 158"/>
                <a:gd name="T28" fmla="*/ 2147483646 w 272"/>
                <a:gd name="T29" fmla="*/ 2147483646 h 158"/>
                <a:gd name="T30" fmla="*/ 2147483646 w 272"/>
                <a:gd name="T31" fmla="*/ 2147483646 h 158"/>
                <a:gd name="T32" fmla="*/ 2147483646 w 272"/>
                <a:gd name="T33" fmla="*/ 2147483646 h 158"/>
                <a:gd name="T34" fmla="*/ 2147483646 w 272"/>
                <a:gd name="T35" fmla="*/ 2147483646 h 158"/>
                <a:gd name="T36" fmla="*/ 2147483646 w 272"/>
                <a:gd name="T37" fmla="*/ 2147483646 h 158"/>
                <a:gd name="T38" fmla="*/ 2147483646 w 272"/>
                <a:gd name="T39" fmla="*/ 2147483646 h 158"/>
                <a:gd name="T40" fmla="*/ 2147483646 w 272"/>
                <a:gd name="T41" fmla="*/ 2147483646 h 158"/>
                <a:gd name="T42" fmla="*/ 2147483646 w 272"/>
                <a:gd name="T43" fmla="*/ 2147483646 h 158"/>
                <a:gd name="T44" fmla="*/ 2147483646 w 272"/>
                <a:gd name="T45" fmla="*/ 2147483646 h 158"/>
                <a:gd name="T46" fmla="*/ 2147483646 w 272"/>
                <a:gd name="T47" fmla="*/ 2147483646 h 158"/>
                <a:gd name="T48" fmla="*/ 2147483646 w 272"/>
                <a:gd name="T49" fmla="*/ 2147483646 h 158"/>
                <a:gd name="T50" fmla="*/ 2147483646 w 272"/>
                <a:gd name="T51" fmla="*/ 2147483646 h 158"/>
                <a:gd name="T52" fmla="*/ 2147483646 w 272"/>
                <a:gd name="T53" fmla="*/ 2147483646 h 158"/>
                <a:gd name="T54" fmla="*/ 2147483646 w 272"/>
                <a:gd name="T55" fmla="*/ 2147483646 h 158"/>
                <a:gd name="T56" fmla="*/ 2147483646 w 272"/>
                <a:gd name="T57" fmla="*/ 2147483646 h 158"/>
                <a:gd name="T58" fmla="*/ 2147483646 w 272"/>
                <a:gd name="T59" fmla="*/ 2147483646 h 158"/>
                <a:gd name="T60" fmla="*/ 2147483646 w 272"/>
                <a:gd name="T61" fmla="*/ 2147483646 h 158"/>
                <a:gd name="T62" fmla="*/ 2147483646 w 272"/>
                <a:gd name="T63" fmla="*/ 2147483646 h 158"/>
                <a:gd name="T64" fmla="*/ 2147483646 w 272"/>
                <a:gd name="T65" fmla="*/ 2147483646 h 158"/>
                <a:gd name="T66" fmla="*/ 2147483646 w 272"/>
                <a:gd name="T67" fmla="*/ 2147483646 h 158"/>
                <a:gd name="T68" fmla="*/ 2147483646 w 272"/>
                <a:gd name="T69" fmla="*/ 2147483646 h 158"/>
                <a:gd name="T70" fmla="*/ 2147483646 w 272"/>
                <a:gd name="T71" fmla="*/ 2147483646 h 158"/>
                <a:gd name="T72" fmla="*/ 2147483646 w 272"/>
                <a:gd name="T73" fmla="*/ 2147483646 h 158"/>
                <a:gd name="T74" fmla="*/ 2147483646 w 272"/>
                <a:gd name="T75" fmla="*/ 2147483646 h 158"/>
                <a:gd name="T76" fmla="*/ 2147483646 w 272"/>
                <a:gd name="T77" fmla="*/ 2147483646 h 158"/>
                <a:gd name="T78" fmla="*/ 2147483646 w 272"/>
                <a:gd name="T79" fmla="*/ 0 h 158"/>
                <a:gd name="T80" fmla="*/ 2147483646 w 272"/>
                <a:gd name="T81" fmla="*/ 2147483646 h 158"/>
                <a:gd name="T82" fmla="*/ 2147483646 w 272"/>
                <a:gd name="T83" fmla="*/ 2147483646 h 158"/>
                <a:gd name="T84" fmla="*/ 2147483646 w 272"/>
                <a:gd name="T85" fmla="*/ 2147483646 h 158"/>
                <a:gd name="T86" fmla="*/ 2147483646 w 272"/>
                <a:gd name="T87" fmla="*/ 2147483646 h 158"/>
                <a:gd name="T88" fmla="*/ 2147483646 w 272"/>
                <a:gd name="T89" fmla="*/ 2147483646 h 158"/>
                <a:gd name="T90" fmla="*/ 2147483646 w 272"/>
                <a:gd name="T91" fmla="*/ 2147483646 h 158"/>
                <a:gd name="T92" fmla="*/ 2147483646 w 272"/>
                <a:gd name="T93" fmla="*/ 2147483646 h 158"/>
                <a:gd name="T94" fmla="*/ 2147483646 w 272"/>
                <a:gd name="T95" fmla="*/ 2147483646 h 158"/>
                <a:gd name="T96" fmla="*/ 2147483646 w 272"/>
                <a:gd name="T97" fmla="*/ 2147483646 h 158"/>
                <a:gd name="T98" fmla="*/ 2147483646 w 272"/>
                <a:gd name="T99" fmla="*/ 2147483646 h 158"/>
                <a:gd name="T100" fmla="*/ 2147483646 w 272"/>
                <a:gd name="T101" fmla="*/ 2147483646 h 158"/>
                <a:gd name="T102" fmla="*/ 2147483646 w 272"/>
                <a:gd name="T103" fmla="*/ 2147483646 h 158"/>
                <a:gd name="T104" fmla="*/ 2147483646 w 272"/>
                <a:gd name="T105" fmla="*/ 2147483646 h 158"/>
                <a:gd name="T106" fmla="*/ 2147483646 w 272"/>
                <a:gd name="T107" fmla="*/ 2147483646 h 158"/>
                <a:gd name="T108" fmla="*/ 2147483646 w 272"/>
                <a:gd name="T109" fmla="*/ 2147483646 h 158"/>
                <a:gd name="T110" fmla="*/ 2147483646 w 272"/>
                <a:gd name="T111" fmla="*/ 2147483646 h 158"/>
                <a:gd name="T112" fmla="*/ 2147483646 w 272"/>
                <a:gd name="T113" fmla="*/ 2147483646 h 158"/>
                <a:gd name="T114" fmla="*/ 2147483646 w 272"/>
                <a:gd name="T115" fmla="*/ 2147483646 h 158"/>
                <a:gd name="T116" fmla="*/ 2147483646 w 272"/>
                <a:gd name="T117" fmla="*/ 2147483646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158">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w="9525">
              <a:noFill/>
              <a:round/>
            </a:ln>
          </p:spPr>
          <p:txBody>
            <a:bodyPr/>
            <a:lstStyle/>
            <a:p>
              <a:endParaRPr lang="zh-CN" altLang="en-US"/>
            </a:p>
          </p:txBody>
        </p:sp>
        <p:sp>
          <p:nvSpPr>
            <p:cNvPr id="31" name="Freeform 206"/>
            <p:cNvSpPr>
              <a:spLocks noEditPoints="1" noChangeArrowheads="1"/>
            </p:cNvSpPr>
            <p:nvPr/>
          </p:nvSpPr>
          <p:spPr bwMode="auto">
            <a:xfrm>
              <a:off x="10212388" y="4895850"/>
              <a:ext cx="654050" cy="601663"/>
            </a:xfrm>
            <a:custGeom>
              <a:avLst/>
              <a:gdLst>
                <a:gd name="T0" fmla="*/ 2147483646 w 228"/>
                <a:gd name="T1" fmla="*/ 2147483646 h 210"/>
                <a:gd name="T2" fmla="*/ 2147483646 w 228"/>
                <a:gd name="T3" fmla="*/ 2147483646 h 210"/>
                <a:gd name="T4" fmla="*/ 2147483646 w 228"/>
                <a:gd name="T5" fmla="*/ 2147483646 h 210"/>
                <a:gd name="T6" fmla="*/ 2147483646 w 228"/>
                <a:gd name="T7" fmla="*/ 2147483646 h 210"/>
                <a:gd name="T8" fmla="*/ 2147483646 w 228"/>
                <a:gd name="T9" fmla="*/ 2147483646 h 210"/>
                <a:gd name="T10" fmla="*/ 2147483646 w 228"/>
                <a:gd name="T11" fmla="*/ 2147483646 h 210"/>
                <a:gd name="T12" fmla="*/ 2147483646 w 228"/>
                <a:gd name="T13" fmla="*/ 2147483646 h 210"/>
                <a:gd name="T14" fmla="*/ 2147483646 w 228"/>
                <a:gd name="T15" fmla="*/ 2147483646 h 210"/>
                <a:gd name="T16" fmla="*/ 2147483646 w 228"/>
                <a:gd name="T17" fmla="*/ 2147483646 h 210"/>
                <a:gd name="T18" fmla="*/ 2147483646 w 228"/>
                <a:gd name="T19" fmla="*/ 2147483646 h 210"/>
                <a:gd name="T20" fmla="*/ 2147483646 w 228"/>
                <a:gd name="T21" fmla="*/ 2147483646 h 210"/>
                <a:gd name="T22" fmla="*/ 2147483646 w 228"/>
                <a:gd name="T23" fmla="*/ 2147483646 h 210"/>
                <a:gd name="T24" fmla="*/ 2147483646 w 228"/>
                <a:gd name="T25" fmla="*/ 2147483646 h 210"/>
                <a:gd name="T26" fmla="*/ 2147483646 w 228"/>
                <a:gd name="T27" fmla="*/ 2147483646 h 210"/>
                <a:gd name="T28" fmla="*/ 2147483646 w 228"/>
                <a:gd name="T29" fmla="*/ 2147483646 h 210"/>
                <a:gd name="T30" fmla="*/ 2147483646 w 228"/>
                <a:gd name="T31" fmla="*/ 2147483646 h 210"/>
                <a:gd name="T32" fmla="*/ 2147483646 w 228"/>
                <a:gd name="T33" fmla="*/ 2147483646 h 210"/>
                <a:gd name="T34" fmla="*/ 2147483646 w 228"/>
                <a:gd name="T35" fmla="*/ 2147483646 h 210"/>
                <a:gd name="T36" fmla="*/ 2147483646 w 228"/>
                <a:gd name="T37" fmla="*/ 2147483646 h 210"/>
                <a:gd name="T38" fmla="*/ 2147483646 w 228"/>
                <a:gd name="T39" fmla="*/ 2147483646 h 210"/>
                <a:gd name="T40" fmla="*/ 2147483646 w 228"/>
                <a:gd name="T41" fmla="*/ 2147483646 h 210"/>
                <a:gd name="T42" fmla="*/ 2147483646 w 228"/>
                <a:gd name="T43" fmla="*/ 2147483646 h 210"/>
                <a:gd name="T44" fmla="*/ 2147483646 w 228"/>
                <a:gd name="T45" fmla="*/ 2147483646 h 210"/>
                <a:gd name="T46" fmla="*/ 2147483646 w 228"/>
                <a:gd name="T47" fmla="*/ 2147483646 h 210"/>
                <a:gd name="T48" fmla="*/ 2147483646 w 228"/>
                <a:gd name="T49" fmla="*/ 2147483646 h 210"/>
                <a:gd name="T50" fmla="*/ 2147483646 w 228"/>
                <a:gd name="T51" fmla="*/ 2147483646 h 210"/>
                <a:gd name="T52" fmla="*/ 2147483646 w 228"/>
                <a:gd name="T53" fmla="*/ 2147483646 h 210"/>
                <a:gd name="T54" fmla="*/ 2147483646 w 228"/>
                <a:gd name="T55" fmla="*/ 2147483646 h 210"/>
                <a:gd name="T56" fmla="*/ 2147483646 w 228"/>
                <a:gd name="T57" fmla="*/ 2147483646 h 210"/>
                <a:gd name="T58" fmla="*/ 2147483646 w 228"/>
                <a:gd name="T59" fmla="*/ 2147483646 h 210"/>
                <a:gd name="T60" fmla="*/ 0 w 228"/>
                <a:gd name="T61" fmla="*/ 2147483646 h 210"/>
                <a:gd name="T62" fmla="*/ 2147483646 w 228"/>
                <a:gd name="T63" fmla="*/ 2147483646 h 210"/>
                <a:gd name="T64" fmla="*/ 2147483646 w 228"/>
                <a:gd name="T65" fmla="*/ 2147483646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0">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w="9525">
              <a:noFill/>
              <a:round/>
            </a:ln>
          </p:spPr>
          <p:txBody>
            <a:bodyPr/>
            <a:lstStyle/>
            <a:p>
              <a:endParaRPr lang="zh-CN" altLang="en-US"/>
            </a:p>
          </p:txBody>
        </p:sp>
        <p:sp>
          <p:nvSpPr>
            <p:cNvPr id="32" name="Freeform 201"/>
            <p:cNvSpPr>
              <a:spLocks noEditPoints="1" noChangeArrowheads="1"/>
            </p:cNvSpPr>
            <p:nvPr/>
          </p:nvSpPr>
          <p:spPr bwMode="auto">
            <a:xfrm>
              <a:off x="9213850" y="1325563"/>
              <a:ext cx="733425" cy="612775"/>
            </a:xfrm>
            <a:custGeom>
              <a:avLst/>
              <a:gdLst>
                <a:gd name="T0" fmla="*/ 2147483646 w 222"/>
                <a:gd name="T1" fmla="*/ 2147483646 h 186"/>
                <a:gd name="T2" fmla="*/ 2147483646 w 222"/>
                <a:gd name="T3" fmla="*/ 2147483646 h 186"/>
                <a:gd name="T4" fmla="*/ 2147483646 w 222"/>
                <a:gd name="T5" fmla="*/ 2147483646 h 186"/>
                <a:gd name="T6" fmla="*/ 2147483646 w 222"/>
                <a:gd name="T7" fmla="*/ 2147483646 h 186"/>
                <a:gd name="T8" fmla="*/ 2147483646 w 222"/>
                <a:gd name="T9" fmla="*/ 2147483646 h 186"/>
                <a:gd name="T10" fmla="*/ 2147483646 w 222"/>
                <a:gd name="T11" fmla="*/ 2147483646 h 186"/>
                <a:gd name="T12" fmla="*/ 2147483646 w 222"/>
                <a:gd name="T13" fmla="*/ 0 h 186"/>
                <a:gd name="T14" fmla="*/ 2147483646 w 222"/>
                <a:gd name="T15" fmla="*/ 2147483646 h 186"/>
                <a:gd name="T16" fmla="*/ 2147483646 w 222"/>
                <a:gd name="T17" fmla="*/ 2147483646 h 186"/>
                <a:gd name="T18" fmla="*/ 2147483646 w 222"/>
                <a:gd name="T19" fmla="*/ 2147483646 h 186"/>
                <a:gd name="T20" fmla="*/ 2147483646 w 222"/>
                <a:gd name="T21" fmla="*/ 2147483646 h 186"/>
                <a:gd name="T22" fmla="*/ 2147483646 w 222"/>
                <a:gd name="T23" fmla="*/ 2147483646 h 186"/>
                <a:gd name="T24" fmla="*/ 2147483646 w 222"/>
                <a:gd name="T25" fmla="*/ 2147483646 h 186"/>
                <a:gd name="T26" fmla="*/ 2147483646 w 222"/>
                <a:gd name="T27" fmla="*/ 2147483646 h 186"/>
                <a:gd name="T28" fmla="*/ 2147483646 w 222"/>
                <a:gd name="T29" fmla="*/ 2147483646 h 186"/>
                <a:gd name="T30" fmla="*/ 2147483646 w 222"/>
                <a:gd name="T31" fmla="*/ 2147483646 h 186"/>
                <a:gd name="T32" fmla="*/ 2147483646 w 222"/>
                <a:gd name="T33" fmla="*/ 2147483646 h 186"/>
                <a:gd name="T34" fmla="*/ 2147483646 w 222"/>
                <a:gd name="T35" fmla="*/ 2147483646 h 186"/>
                <a:gd name="T36" fmla="*/ 2147483646 w 222"/>
                <a:gd name="T37" fmla="*/ 2147483646 h 186"/>
                <a:gd name="T38" fmla="*/ 2147483646 w 222"/>
                <a:gd name="T39" fmla="*/ 2147483646 h 186"/>
                <a:gd name="T40" fmla="*/ 2147483646 w 222"/>
                <a:gd name="T41" fmla="*/ 2147483646 h 186"/>
                <a:gd name="T42" fmla="*/ 2147483646 w 222"/>
                <a:gd name="T43" fmla="*/ 2147483646 h 186"/>
                <a:gd name="T44" fmla="*/ 2147483646 w 222"/>
                <a:gd name="T45" fmla="*/ 2147483646 h 186"/>
                <a:gd name="T46" fmla="*/ 2147483646 w 222"/>
                <a:gd name="T47" fmla="*/ 2147483646 h 186"/>
                <a:gd name="T48" fmla="*/ 2147483646 w 222"/>
                <a:gd name="T49" fmla="*/ 2147483646 h 186"/>
                <a:gd name="T50" fmla="*/ 2147483646 w 222"/>
                <a:gd name="T51" fmla="*/ 2147483646 h 186"/>
                <a:gd name="T52" fmla="*/ 2147483646 w 222"/>
                <a:gd name="T53" fmla="*/ 2147483646 h 186"/>
                <a:gd name="T54" fmla="*/ 2147483646 w 222"/>
                <a:gd name="T55" fmla="*/ 2147483646 h 186"/>
                <a:gd name="T56" fmla="*/ 2147483646 w 222"/>
                <a:gd name="T57" fmla="*/ 2147483646 h 186"/>
                <a:gd name="T58" fmla="*/ 2147483646 w 222"/>
                <a:gd name="T59" fmla="*/ 2147483646 h 186"/>
                <a:gd name="T60" fmla="*/ 2147483646 w 222"/>
                <a:gd name="T61" fmla="*/ 2147483646 h 186"/>
                <a:gd name="T62" fmla="*/ 2147483646 w 222"/>
                <a:gd name="T63" fmla="*/ 2147483646 h 186"/>
                <a:gd name="T64" fmla="*/ 2147483646 w 222"/>
                <a:gd name="T65" fmla="*/ 2147483646 h 186"/>
                <a:gd name="T66" fmla="*/ 2147483646 w 222"/>
                <a:gd name="T67" fmla="*/ 2147483646 h 186"/>
                <a:gd name="T68" fmla="*/ 2147483646 w 222"/>
                <a:gd name="T69" fmla="*/ 2147483646 h 186"/>
                <a:gd name="T70" fmla="*/ 2147483646 w 222"/>
                <a:gd name="T71" fmla="*/ 2147483646 h 186"/>
                <a:gd name="T72" fmla="*/ 2147483646 w 222"/>
                <a:gd name="T73" fmla="*/ 2147483646 h 186"/>
                <a:gd name="T74" fmla="*/ 2147483646 w 222"/>
                <a:gd name="T75" fmla="*/ 2147483646 h 186"/>
                <a:gd name="T76" fmla="*/ 2147483646 w 222"/>
                <a:gd name="T77" fmla="*/ 2147483646 h 186"/>
                <a:gd name="T78" fmla="*/ 2147483646 w 222"/>
                <a:gd name="T79" fmla="*/ 2147483646 h 186"/>
                <a:gd name="T80" fmla="*/ 2147483646 w 222"/>
                <a:gd name="T81" fmla="*/ 2147483646 h 186"/>
                <a:gd name="T82" fmla="*/ 2147483646 w 222"/>
                <a:gd name="T83" fmla="*/ 2147483646 h 186"/>
                <a:gd name="T84" fmla="*/ 2147483646 w 222"/>
                <a:gd name="T85" fmla="*/ 2147483646 h 186"/>
                <a:gd name="T86" fmla="*/ 2147483646 w 222"/>
                <a:gd name="T87" fmla="*/ 2147483646 h 186"/>
                <a:gd name="T88" fmla="*/ 2147483646 w 222"/>
                <a:gd name="T89" fmla="*/ 2147483646 h 186"/>
                <a:gd name="T90" fmla="*/ 2147483646 w 222"/>
                <a:gd name="T91" fmla="*/ 2147483646 h 186"/>
                <a:gd name="T92" fmla="*/ 2147483646 w 222"/>
                <a:gd name="T93" fmla="*/ 2147483646 h 186"/>
                <a:gd name="T94" fmla="*/ 0 w 222"/>
                <a:gd name="T95" fmla="*/ 2147483646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186">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w="9525">
              <a:noFill/>
              <a:round/>
            </a:ln>
          </p:spPr>
          <p:txBody>
            <a:bodyPr/>
            <a:lstStyle/>
            <a:p>
              <a:endParaRPr lang="zh-CN" altLang="en-US"/>
            </a:p>
          </p:txBody>
        </p:sp>
      </p:grpSp>
      <p:grpSp>
        <p:nvGrpSpPr>
          <p:cNvPr id="33" name="组合 16"/>
          <p:cNvGrpSpPr/>
          <p:nvPr/>
        </p:nvGrpSpPr>
        <p:grpSpPr bwMode="auto">
          <a:xfrm>
            <a:off x="7236820" y="2295693"/>
            <a:ext cx="3046413" cy="608012"/>
            <a:chOff x="0" y="0"/>
            <a:chExt cx="3046360" cy="608478"/>
          </a:xfrm>
        </p:grpSpPr>
        <p:sp>
          <p:nvSpPr>
            <p:cNvPr id="34" name="矩形 13"/>
            <p:cNvSpPr>
              <a:spLocks noChangeArrowheads="1"/>
            </p:cNvSpPr>
            <p:nvPr/>
          </p:nvSpPr>
          <p:spPr bwMode="auto">
            <a:xfrm>
              <a:off x="0" y="208121"/>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文本框 83"/>
            <p:cNvSpPr txBox="1">
              <a:spLocks noChangeArrowheads="1"/>
            </p:cNvSpPr>
            <p:nvPr/>
          </p:nvSpPr>
          <p:spPr bwMode="auto">
            <a:xfrm>
              <a:off x="134936" y="0"/>
              <a:ext cx="747699" cy="2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6" name="直接连接符 120"/>
            <p:cNvCxnSpPr>
              <a:cxnSpLocks noChangeShapeType="1"/>
            </p:cNvCxnSpPr>
            <p:nvPr/>
          </p:nvCxnSpPr>
          <p:spPr bwMode="auto">
            <a:xfrm>
              <a:off x="103186" y="46072"/>
              <a:ext cx="0" cy="169993"/>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37" name="组合 21"/>
          <p:cNvGrpSpPr/>
          <p:nvPr/>
        </p:nvGrpSpPr>
        <p:grpSpPr bwMode="auto">
          <a:xfrm>
            <a:off x="2392610" y="5682046"/>
            <a:ext cx="3046412" cy="608012"/>
            <a:chOff x="0" y="0"/>
            <a:chExt cx="3046360" cy="607741"/>
          </a:xfrm>
        </p:grpSpPr>
        <p:sp>
          <p:nvSpPr>
            <p:cNvPr id="38" name="矩形 13"/>
            <p:cNvSpPr>
              <a:spLocks noChangeArrowheads="1"/>
            </p:cNvSpPr>
            <p:nvPr/>
          </p:nvSpPr>
          <p:spPr bwMode="auto">
            <a:xfrm>
              <a:off x="0" y="207869"/>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9" name="文本框 83"/>
            <p:cNvSpPr txBox="1">
              <a:spLocks noChangeArrowheads="1"/>
            </p:cNvSpPr>
            <p:nvPr/>
          </p:nvSpPr>
          <p:spPr bwMode="auto">
            <a:xfrm>
              <a:off x="2115320" y="0"/>
              <a:ext cx="747700" cy="2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0" name="直接连接符 120"/>
            <p:cNvCxnSpPr>
              <a:cxnSpLocks noChangeShapeType="1"/>
            </p:cNvCxnSpPr>
            <p:nvPr/>
          </p:nvCxnSpPr>
          <p:spPr bwMode="auto">
            <a:xfrm>
              <a:off x="2895918" y="45691"/>
              <a:ext cx="0" cy="170228"/>
            </a:xfrm>
            <a:prstGeom prst="line">
              <a:avLst/>
            </a:prstGeom>
            <a:noFill/>
            <a:ln w="9525">
              <a:solidFill>
                <a:srgbClr val="1C2E48"/>
              </a:solidFill>
              <a:round/>
            </a:ln>
          </p:spPr>
        </p:cxnSp>
      </p:grpSp>
      <p:grpSp>
        <p:nvGrpSpPr>
          <p:cNvPr id="41" name="组合 28"/>
          <p:cNvGrpSpPr/>
          <p:nvPr/>
        </p:nvGrpSpPr>
        <p:grpSpPr bwMode="auto">
          <a:xfrm>
            <a:off x="7579750" y="5419947"/>
            <a:ext cx="3046413" cy="608013"/>
            <a:chOff x="0" y="0"/>
            <a:chExt cx="3046360" cy="608479"/>
          </a:xfrm>
        </p:grpSpPr>
        <p:sp>
          <p:nvSpPr>
            <p:cNvPr id="42" name="矩形 13"/>
            <p:cNvSpPr>
              <a:spLocks noChangeArrowheads="1"/>
            </p:cNvSpPr>
            <p:nvPr/>
          </p:nvSpPr>
          <p:spPr bwMode="auto">
            <a:xfrm>
              <a:off x="0" y="208122"/>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文本框 83"/>
            <p:cNvSpPr txBox="1">
              <a:spLocks noChangeArrowheads="1"/>
            </p:cNvSpPr>
            <p:nvPr/>
          </p:nvSpPr>
          <p:spPr bwMode="auto">
            <a:xfrm>
              <a:off x="134936" y="0"/>
              <a:ext cx="747699" cy="2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4" name="直接连接符 120"/>
            <p:cNvCxnSpPr>
              <a:cxnSpLocks noChangeShapeType="1"/>
            </p:cNvCxnSpPr>
            <p:nvPr/>
          </p:nvCxnSpPr>
          <p:spPr bwMode="auto">
            <a:xfrm>
              <a:off x="103604" y="45691"/>
              <a:ext cx="0" cy="170228"/>
            </a:xfrm>
            <a:prstGeom prst="line">
              <a:avLst/>
            </a:prstGeom>
            <a:noFill/>
            <a:ln w="9525">
              <a:solidFill>
                <a:srgbClr val="2C3441"/>
              </a:solidFill>
              <a:round/>
            </a:ln>
          </p:spPr>
        </p:cxnSp>
      </p:gr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4"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616">
        <p:dissolve/>
      </p:transition>
    </mc:Choice>
    <mc:Fallback xmlns="">
      <p:transition spd="slow" advTm="616">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30"/>
          <p:cNvSpPr>
            <a:spLocks noChangeArrowheads="1"/>
          </p:cNvSpPr>
          <p:nvPr/>
        </p:nvSpPr>
        <p:spPr bwMode="auto">
          <a:xfrm rot="17346843">
            <a:off x="8537348" y="2475465"/>
            <a:ext cx="930275" cy="1327150"/>
          </a:xfrm>
          <a:custGeom>
            <a:avLst/>
            <a:gdLst>
              <a:gd name="T0" fmla="*/ 918725 w 936104"/>
              <a:gd name="T1" fmla="*/ 196074 h 1337481"/>
              <a:gd name="T2" fmla="*/ 918725 w 936104"/>
              <a:gd name="T3" fmla="*/ 481029 h 1337481"/>
              <a:gd name="T4" fmla="*/ 883390 w 936104"/>
              <a:gd name="T5" fmla="*/ 477482 h 1337481"/>
              <a:gd name="T6" fmla="*/ 706712 w 936104"/>
              <a:gd name="T7" fmla="*/ 653363 h 1337481"/>
              <a:gd name="T8" fmla="*/ 883390 w 936104"/>
              <a:gd name="T9" fmla="*/ 829244 h 1337481"/>
              <a:gd name="T10" fmla="*/ 918725 w 936104"/>
              <a:gd name="T11" fmla="*/ 825697 h 1337481"/>
              <a:gd name="T12" fmla="*/ 918725 w 936104"/>
              <a:gd name="T13" fmla="*/ 1110652 h 1337481"/>
              <a:gd name="T14" fmla="*/ 556363 w 936104"/>
              <a:gd name="T15" fmla="*/ 1110652 h 1337481"/>
              <a:gd name="T16" fmla="*/ 583038 w 936104"/>
              <a:gd name="T17" fmla="*/ 1183610 h 1337481"/>
              <a:gd name="T18" fmla="*/ 459364 w 936104"/>
              <a:gd name="T19" fmla="*/ 1306727 h 1337481"/>
              <a:gd name="T20" fmla="*/ 335688 w 936104"/>
              <a:gd name="T21" fmla="*/ 1183610 h 1337481"/>
              <a:gd name="T22" fmla="*/ 362362 w 936104"/>
              <a:gd name="T23" fmla="*/ 1110652 h 1337481"/>
              <a:gd name="T24" fmla="*/ 0 w 936104"/>
              <a:gd name="T25" fmla="*/ 1110652 h 1337481"/>
              <a:gd name="T26" fmla="*/ 0 w 936104"/>
              <a:gd name="T27" fmla="*/ 825697 h 1337481"/>
              <a:gd name="T28" fmla="*/ 35336 w 936104"/>
              <a:gd name="T29" fmla="*/ 829244 h 1337481"/>
              <a:gd name="T30" fmla="*/ 212014 w 936104"/>
              <a:gd name="T31" fmla="*/ 653363 h 1337481"/>
              <a:gd name="T32" fmla="*/ 35336 w 936104"/>
              <a:gd name="T33" fmla="*/ 477482 h 1337481"/>
              <a:gd name="T34" fmla="*/ 0 w 936104"/>
              <a:gd name="T35" fmla="*/ 481029 h 1337481"/>
              <a:gd name="T36" fmla="*/ 0 w 936104"/>
              <a:gd name="T37" fmla="*/ 196074 h 1337481"/>
              <a:gd name="T38" fmla="*/ 362361 w 936104"/>
              <a:gd name="T39" fmla="*/ 196074 h 1337481"/>
              <a:gd name="T40" fmla="*/ 335687 w 936104"/>
              <a:gd name="T41" fmla="*/ 123117 h 1337481"/>
              <a:gd name="T42" fmla="*/ 459363 w 936104"/>
              <a:gd name="T43" fmla="*/ 0 h 1337481"/>
              <a:gd name="T44" fmla="*/ 583037 w 936104"/>
              <a:gd name="T45" fmla="*/ 123117 h 1337481"/>
              <a:gd name="T46" fmla="*/ 556363 w 936104"/>
              <a:gd name="T47" fmla="*/ 196074 h 1337481"/>
              <a:gd name="T48" fmla="*/ 918725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3" cstate="email"/>
            <a:stretch>
              <a:fillRect/>
            </a:stretch>
          </a:blipFill>
          <a:ln>
            <a:noFill/>
          </a:ln>
        </p:spPr>
        <p:txBody>
          <a:bodyPr/>
          <a:lstStyle/>
          <a:p>
            <a:pPr>
              <a:defRPr/>
            </a:pPr>
            <a:endParaRPr lang="zh-CN" altLang="en-US">
              <a:solidFill>
                <a:schemeClr val="tx1">
                  <a:lumMod val="75000"/>
                  <a:lumOff val="25000"/>
                </a:schemeClr>
              </a:solidFill>
            </a:endParaRPr>
          </a:p>
        </p:txBody>
      </p:sp>
      <p:sp>
        <p:nvSpPr>
          <p:cNvPr id="20" name="椭圆 30"/>
          <p:cNvSpPr>
            <a:spLocks noChangeArrowheads="1"/>
          </p:cNvSpPr>
          <p:nvPr/>
        </p:nvSpPr>
        <p:spPr bwMode="auto">
          <a:xfrm rot="1146842">
            <a:off x="8219848" y="3397802"/>
            <a:ext cx="927100" cy="1327150"/>
          </a:xfrm>
          <a:custGeom>
            <a:avLst/>
            <a:gdLst>
              <a:gd name="T0" fmla="*/ 909351 w 936104"/>
              <a:gd name="T1" fmla="*/ 196074 h 1337481"/>
              <a:gd name="T2" fmla="*/ 909351 w 936104"/>
              <a:gd name="T3" fmla="*/ 481029 h 1337481"/>
              <a:gd name="T4" fmla="*/ 874376 w 936104"/>
              <a:gd name="T5" fmla="*/ 477482 h 1337481"/>
              <a:gd name="T6" fmla="*/ 699500 w 936104"/>
              <a:gd name="T7" fmla="*/ 653363 h 1337481"/>
              <a:gd name="T8" fmla="*/ 874376 w 936104"/>
              <a:gd name="T9" fmla="*/ 829244 h 1337481"/>
              <a:gd name="T10" fmla="*/ 909351 w 936104"/>
              <a:gd name="T11" fmla="*/ 825697 h 1337481"/>
              <a:gd name="T12" fmla="*/ 909351 w 936104"/>
              <a:gd name="T13" fmla="*/ 1110652 h 1337481"/>
              <a:gd name="T14" fmla="*/ 550686 w 936104"/>
              <a:gd name="T15" fmla="*/ 1110652 h 1337481"/>
              <a:gd name="T16" fmla="*/ 577088 w 936104"/>
              <a:gd name="T17" fmla="*/ 1183610 h 1337481"/>
              <a:gd name="T18" fmla="*/ 454675 w 936104"/>
              <a:gd name="T19" fmla="*/ 1306727 h 1337481"/>
              <a:gd name="T20" fmla="*/ 332263 w 936104"/>
              <a:gd name="T21" fmla="*/ 1183610 h 1337481"/>
              <a:gd name="T22" fmla="*/ 358666 w 936104"/>
              <a:gd name="T23" fmla="*/ 1110652 h 1337481"/>
              <a:gd name="T24" fmla="*/ 0 w 936104"/>
              <a:gd name="T25" fmla="*/ 1110652 h 1337481"/>
              <a:gd name="T26" fmla="*/ 0 w 936104"/>
              <a:gd name="T27" fmla="*/ 825697 h 1337481"/>
              <a:gd name="T28" fmla="*/ 34975 w 936104"/>
              <a:gd name="T29" fmla="*/ 829244 h 1337481"/>
              <a:gd name="T30" fmla="*/ 209850 w 936104"/>
              <a:gd name="T31" fmla="*/ 653363 h 1337481"/>
              <a:gd name="T32" fmla="*/ 34975 w 936104"/>
              <a:gd name="T33" fmla="*/ 477482 h 1337481"/>
              <a:gd name="T34" fmla="*/ 0 w 936104"/>
              <a:gd name="T35" fmla="*/ 481029 h 1337481"/>
              <a:gd name="T36" fmla="*/ 0 w 936104"/>
              <a:gd name="T37" fmla="*/ 196074 h 1337481"/>
              <a:gd name="T38" fmla="*/ 358665 w 936104"/>
              <a:gd name="T39" fmla="*/ 196074 h 1337481"/>
              <a:gd name="T40" fmla="*/ 332262 w 936104"/>
              <a:gd name="T41" fmla="*/ 123117 h 1337481"/>
              <a:gd name="T42" fmla="*/ 454674 w 936104"/>
              <a:gd name="T43" fmla="*/ 0 h 1337481"/>
              <a:gd name="T44" fmla="*/ 577087 w 936104"/>
              <a:gd name="T45" fmla="*/ 123117 h 1337481"/>
              <a:gd name="T46" fmla="*/ 550686 w 936104"/>
              <a:gd name="T47" fmla="*/ 196074 h 1337481"/>
              <a:gd name="T48" fmla="*/ 909351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4" cstate="email"/>
            <a:stretch>
              <a:fillRect/>
            </a:stretch>
          </a:blipFill>
          <a:ln>
            <a:noFill/>
          </a:ln>
        </p:spPr>
        <p:txBody>
          <a:bodyPr/>
          <a:lstStyle/>
          <a:p>
            <a:pPr>
              <a:defRPr/>
            </a:pPr>
            <a:endParaRPr lang="zh-CN" altLang="en-US">
              <a:solidFill>
                <a:schemeClr val="tx1">
                  <a:lumMod val="75000"/>
                  <a:lumOff val="25000"/>
                </a:schemeClr>
              </a:solidFill>
            </a:endParaRPr>
          </a:p>
        </p:txBody>
      </p:sp>
      <p:sp>
        <p:nvSpPr>
          <p:cNvPr id="21" name="椭圆 30"/>
          <p:cNvSpPr>
            <a:spLocks noChangeArrowheads="1"/>
          </p:cNvSpPr>
          <p:nvPr/>
        </p:nvSpPr>
        <p:spPr bwMode="auto">
          <a:xfrm rot="17346843" flipH="1" flipV="1">
            <a:off x="9142186" y="3716889"/>
            <a:ext cx="928688" cy="1325563"/>
          </a:xfrm>
          <a:custGeom>
            <a:avLst/>
            <a:gdLst>
              <a:gd name="T0" fmla="*/ 914029 w 936104"/>
              <a:gd name="T1" fmla="*/ 195371 h 1337481"/>
              <a:gd name="T2" fmla="*/ 914029 w 936104"/>
              <a:gd name="T3" fmla="*/ 479306 h 1337481"/>
              <a:gd name="T4" fmla="*/ 878874 w 936104"/>
              <a:gd name="T5" fmla="*/ 475771 h 1337481"/>
              <a:gd name="T6" fmla="*/ 703100 w 936104"/>
              <a:gd name="T7" fmla="*/ 651022 h 1337481"/>
              <a:gd name="T8" fmla="*/ 878874 w 936104"/>
              <a:gd name="T9" fmla="*/ 826272 h 1337481"/>
              <a:gd name="T10" fmla="*/ 914029 w 936104"/>
              <a:gd name="T11" fmla="*/ 822739 h 1337481"/>
              <a:gd name="T12" fmla="*/ 914029 w 936104"/>
              <a:gd name="T13" fmla="*/ 1106673 h 1337481"/>
              <a:gd name="T14" fmla="*/ 553518 w 936104"/>
              <a:gd name="T15" fmla="*/ 1106673 h 1337481"/>
              <a:gd name="T16" fmla="*/ 580056 w 936104"/>
              <a:gd name="T17" fmla="*/ 1179369 h 1337481"/>
              <a:gd name="T18" fmla="*/ 457015 w 936104"/>
              <a:gd name="T19" fmla="*/ 1302044 h 1337481"/>
              <a:gd name="T20" fmla="*/ 333972 w 936104"/>
              <a:gd name="T21" fmla="*/ 1179369 h 1337481"/>
              <a:gd name="T22" fmla="*/ 360511 w 936104"/>
              <a:gd name="T23" fmla="*/ 1106673 h 1337481"/>
              <a:gd name="T24" fmla="*/ 0 w 936104"/>
              <a:gd name="T25" fmla="*/ 1106673 h 1337481"/>
              <a:gd name="T26" fmla="*/ 0 w 936104"/>
              <a:gd name="T27" fmla="*/ 822739 h 1337481"/>
              <a:gd name="T28" fmla="*/ 35155 w 936104"/>
              <a:gd name="T29" fmla="*/ 826272 h 1337481"/>
              <a:gd name="T30" fmla="*/ 210929 w 936104"/>
              <a:gd name="T31" fmla="*/ 651022 h 1337481"/>
              <a:gd name="T32" fmla="*/ 35155 w 936104"/>
              <a:gd name="T33" fmla="*/ 475771 h 1337481"/>
              <a:gd name="T34" fmla="*/ 0 w 936104"/>
              <a:gd name="T35" fmla="*/ 479306 h 1337481"/>
              <a:gd name="T36" fmla="*/ 0 w 936104"/>
              <a:gd name="T37" fmla="*/ 195371 h 1337481"/>
              <a:gd name="T38" fmla="*/ 360510 w 936104"/>
              <a:gd name="T39" fmla="*/ 195371 h 1337481"/>
              <a:gd name="T40" fmla="*/ 333971 w 936104"/>
              <a:gd name="T41" fmla="*/ 122675 h 1337481"/>
              <a:gd name="T42" fmla="*/ 457014 w 936104"/>
              <a:gd name="T43" fmla="*/ 0 h 1337481"/>
              <a:gd name="T44" fmla="*/ 580055 w 936104"/>
              <a:gd name="T45" fmla="*/ 122675 h 1337481"/>
              <a:gd name="T46" fmla="*/ 553518 w 936104"/>
              <a:gd name="T47" fmla="*/ 195371 h 1337481"/>
              <a:gd name="T48" fmla="*/ 914029 w 936104"/>
              <a:gd name="T49" fmla="*/ 195371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3" cstate="email"/>
            <a:stretch>
              <a:fillRect/>
            </a:stretch>
          </a:blipFill>
          <a:ln>
            <a:noFill/>
          </a:ln>
        </p:spPr>
        <p:txBody>
          <a:bodyPr/>
          <a:lstStyle/>
          <a:p>
            <a:pPr>
              <a:defRPr/>
            </a:pPr>
            <a:endParaRPr lang="zh-CN" altLang="en-US">
              <a:solidFill>
                <a:schemeClr val="tx1">
                  <a:lumMod val="75000"/>
                  <a:lumOff val="25000"/>
                </a:schemeClr>
              </a:solidFill>
            </a:endParaRPr>
          </a:p>
        </p:txBody>
      </p:sp>
      <p:sp>
        <p:nvSpPr>
          <p:cNvPr id="22" name="椭圆 30"/>
          <p:cNvSpPr>
            <a:spLocks noChangeArrowheads="1"/>
          </p:cNvSpPr>
          <p:nvPr/>
        </p:nvSpPr>
        <p:spPr bwMode="auto">
          <a:xfrm rot="13152735" flipH="1" flipV="1">
            <a:off x="9788298" y="2765977"/>
            <a:ext cx="928688" cy="1325563"/>
          </a:xfrm>
          <a:custGeom>
            <a:avLst/>
            <a:gdLst>
              <a:gd name="T0" fmla="*/ 914032 w 936104"/>
              <a:gd name="T1" fmla="*/ 195370 h 1337481"/>
              <a:gd name="T2" fmla="*/ 914032 w 936104"/>
              <a:gd name="T3" fmla="*/ 479304 h 1337481"/>
              <a:gd name="T4" fmla="*/ 878877 w 936104"/>
              <a:gd name="T5" fmla="*/ 475771 h 1337481"/>
              <a:gd name="T6" fmla="*/ 703101 w 936104"/>
              <a:gd name="T7" fmla="*/ 651021 h 1337481"/>
              <a:gd name="T8" fmla="*/ 878877 w 936104"/>
              <a:gd name="T9" fmla="*/ 826270 h 1337481"/>
              <a:gd name="T10" fmla="*/ 914032 w 936104"/>
              <a:gd name="T11" fmla="*/ 822738 h 1337481"/>
              <a:gd name="T12" fmla="*/ 914032 w 936104"/>
              <a:gd name="T13" fmla="*/ 1106670 h 1337481"/>
              <a:gd name="T14" fmla="*/ 553521 w 936104"/>
              <a:gd name="T15" fmla="*/ 1106670 h 1337481"/>
              <a:gd name="T16" fmla="*/ 580059 w 936104"/>
              <a:gd name="T17" fmla="*/ 1179367 h 1337481"/>
              <a:gd name="T18" fmla="*/ 457016 w 936104"/>
              <a:gd name="T19" fmla="*/ 1302041 h 1337481"/>
              <a:gd name="T20" fmla="*/ 333973 w 936104"/>
              <a:gd name="T21" fmla="*/ 1179367 h 1337481"/>
              <a:gd name="T22" fmla="*/ 360511 w 936104"/>
              <a:gd name="T23" fmla="*/ 1106670 h 1337481"/>
              <a:gd name="T24" fmla="*/ 0 w 936104"/>
              <a:gd name="T25" fmla="*/ 1106670 h 1337481"/>
              <a:gd name="T26" fmla="*/ 0 w 936104"/>
              <a:gd name="T27" fmla="*/ 822738 h 1337481"/>
              <a:gd name="T28" fmla="*/ 35155 w 936104"/>
              <a:gd name="T29" fmla="*/ 826270 h 1337481"/>
              <a:gd name="T30" fmla="*/ 210931 w 936104"/>
              <a:gd name="T31" fmla="*/ 651021 h 1337481"/>
              <a:gd name="T32" fmla="*/ 35155 w 936104"/>
              <a:gd name="T33" fmla="*/ 475771 h 1337481"/>
              <a:gd name="T34" fmla="*/ 0 w 936104"/>
              <a:gd name="T35" fmla="*/ 479304 h 1337481"/>
              <a:gd name="T36" fmla="*/ 0 w 936104"/>
              <a:gd name="T37" fmla="*/ 195370 h 1337481"/>
              <a:gd name="T38" fmla="*/ 360510 w 936104"/>
              <a:gd name="T39" fmla="*/ 195370 h 1337481"/>
              <a:gd name="T40" fmla="*/ 333972 w 936104"/>
              <a:gd name="T41" fmla="*/ 122675 h 1337481"/>
              <a:gd name="T42" fmla="*/ 457015 w 936104"/>
              <a:gd name="T43" fmla="*/ 0 h 1337481"/>
              <a:gd name="T44" fmla="*/ 580058 w 936104"/>
              <a:gd name="T45" fmla="*/ 122675 h 1337481"/>
              <a:gd name="T46" fmla="*/ 553521 w 936104"/>
              <a:gd name="T47" fmla="*/ 195370 h 1337481"/>
              <a:gd name="T48" fmla="*/ 914032 w 936104"/>
              <a:gd name="T49" fmla="*/ 195370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3" cstate="email"/>
            <a:stretch>
              <a:fillRect/>
            </a:stretch>
          </a:blipFill>
          <a:ln>
            <a:noFill/>
          </a:ln>
        </p:spPr>
        <p:txBody>
          <a:bodyPr/>
          <a:lstStyle/>
          <a:p>
            <a:pPr>
              <a:defRPr/>
            </a:pPr>
            <a:endParaRPr lang="zh-CN" altLang="en-US">
              <a:solidFill>
                <a:schemeClr val="tx1">
                  <a:lumMod val="75000"/>
                  <a:lumOff val="25000"/>
                </a:schemeClr>
              </a:solidFill>
            </a:endParaRPr>
          </a:p>
        </p:txBody>
      </p:sp>
      <p:sp>
        <p:nvSpPr>
          <p:cNvPr id="23" name="TextBox 84"/>
          <p:cNvSpPr>
            <a:spLocks noChangeArrowheads="1"/>
          </p:cNvSpPr>
          <p:nvPr/>
        </p:nvSpPr>
        <p:spPr bwMode="auto">
          <a:xfrm>
            <a:off x="4048959" y="2060718"/>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TextBox 85"/>
          <p:cNvSpPr>
            <a:spLocks noChangeArrowheads="1"/>
          </p:cNvSpPr>
          <p:nvPr/>
        </p:nvSpPr>
        <p:spPr bwMode="auto">
          <a:xfrm>
            <a:off x="4048959" y="287669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5" name="TextBox 86"/>
          <p:cNvSpPr>
            <a:spLocks noChangeArrowheads="1"/>
          </p:cNvSpPr>
          <p:nvPr/>
        </p:nvSpPr>
        <p:spPr bwMode="auto">
          <a:xfrm>
            <a:off x="4048959" y="368314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TextBox 87"/>
          <p:cNvSpPr>
            <a:spLocks noChangeArrowheads="1"/>
          </p:cNvSpPr>
          <p:nvPr/>
        </p:nvSpPr>
        <p:spPr bwMode="auto">
          <a:xfrm>
            <a:off x="4048959" y="4491181"/>
            <a:ext cx="3240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7645727" y="2060718"/>
            <a:ext cx="0" cy="3250381"/>
          </a:xfrm>
          <a:prstGeom prst="line">
            <a:avLst/>
          </a:prstGeom>
          <a:ln>
            <a:solidFill>
              <a:srgbClr val="DE415A"/>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5"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718">
        <p:dissolve/>
      </p:transition>
    </mc:Choice>
    <mc:Fallback xmlns="">
      <p:transition spd="slow" advTm="271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filter="fade">
                                      <p:cBhvr>
                                        <p:cTn id="9" dur="5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filter="fade">
                                      <p:cBhvr>
                                        <p:cTn id="19" dur="500"/>
                                        <p:tgtEl>
                                          <p:spTgt spid="21"/>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filter="fade">
                                      <p:cBhvr>
                                        <p:cTn id="26" dur="1000"/>
                                        <p:tgtEl>
                                          <p:spTgt spid="22"/>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1+#ppt_w/2"/>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1+#ppt_w/2"/>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1+#ppt_w/2"/>
                                          </p:val>
                                        </p:tav>
                                        <p:tav tm="100000">
                                          <p:val>
                                            <p:strVal val="#ppt_x"/>
                                          </p:val>
                                        </p:tav>
                                      </p:tavLst>
                                    </p:anim>
                                    <p:anim calcmode="lin" valueType="num">
                                      <p:cBhvr>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ppt_x</p:attrName>
                                        </p:attrNameLst>
                                      </p:cBhvr>
                                      <p:tavLst>
                                        <p:tav tm="0">
                                          <p:val>
                                            <p:strVal val="1+#ppt_w/2"/>
                                          </p:val>
                                        </p:tav>
                                        <p:tav tm="100000">
                                          <p:val>
                                            <p:strVal val="#ppt_x"/>
                                          </p:val>
                                        </p:tav>
                                      </p:tavLst>
                                    </p:anim>
                                    <p:anim calcmode="lin" valueType="num">
                                      <p:cBhvr>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bldLvl="0"/>
      <p:bldP spid="25" grpId="0" bldLvl="0"/>
      <p:bldP spid="26"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a:stCxn id="16" idx="3"/>
            <a:endCxn id="18" idx="1"/>
          </p:cNvCxnSpPr>
          <p:nvPr/>
        </p:nvCxnSpPr>
        <p:spPr bwMode="auto">
          <a:xfrm>
            <a:off x="4363045" y="3428870"/>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菱形 15"/>
          <p:cNvSpPr/>
          <p:nvPr/>
        </p:nvSpPr>
        <p:spPr bwMode="auto">
          <a:xfrm>
            <a:off x="3210520" y="2852607"/>
            <a:ext cx="1152525" cy="1152525"/>
          </a:xfrm>
          <a:prstGeom prst="diamond">
            <a:avLst/>
          </a:prstGeom>
          <a:blipFill>
            <a:blip r:embed="rId3" cstate="email"/>
            <a:stretch>
              <a:fillRect/>
            </a:stretch>
          </a:bli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914400" eaLnBrk="1" hangingPunct="1">
              <a:defRPr/>
            </a:pPr>
            <a:endParaRPr lang="zh-CN" altLang="en-US">
              <a:latin typeface="幼圆" panose="02010509060101010101" pitchFamily="49" charset="-122"/>
              <a:ea typeface="幼圆" panose="02010509060101010101" pitchFamily="49" charset="-122"/>
            </a:endParaRPr>
          </a:p>
        </p:txBody>
      </p:sp>
      <p:sp>
        <p:nvSpPr>
          <p:cNvPr id="17" name="矩形 87"/>
          <p:cNvSpPr>
            <a:spLocks noChangeArrowheads="1"/>
          </p:cNvSpPr>
          <p:nvPr/>
        </p:nvSpPr>
        <p:spPr bwMode="auto">
          <a:xfrm>
            <a:off x="3426420" y="3290757"/>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01</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18" name="菱形 17"/>
          <p:cNvSpPr/>
          <p:nvPr/>
        </p:nvSpPr>
        <p:spPr bwMode="auto">
          <a:xfrm>
            <a:off x="4966295" y="2852607"/>
            <a:ext cx="1152525" cy="1152525"/>
          </a:xfrm>
          <a:prstGeom prst="diamond">
            <a:avLst/>
          </a:prstGeom>
          <a:blipFill>
            <a:blip r:embed="rId3" cstate="email"/>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7" name="矩形 87"/>
          <p:cNvSpPr>
            <a:spLocks noChangeArrowheads="1"/>
          </p:cNvSpPr>
          <p:nvPr/>
        </p:nvSpPr>
        <p:spPr bwMode="auto">
          <a:xfrm>
            <a:off x="5182195" y="3290757"/>
            <a:ext cx="719138"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02</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28" name="菱形 27"/>
          <p:cNvSpPr/>
          <p:nvPr/>
        </p:nvSpPr>
        <p:spPr bwMode="auto">
          <a:xfrm>
            <a:off x="6693495" y="2852607"/>
            <a:ext cx="1152525" cy="1152525"/>
          </a:xfrm>
          <a:prstGeom prst="diamond">
            <a:avLst/>
          </a:prstGeom>
          <a:blipFill>
            <a:blip r:embed="rId3" cstate="email"/>
            <a:stretch>
              <a:fillRect/>
            </a:stretch>
          </a:bli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9" name="矩形 87"/>
          <p:cNvSpPr>
            <a:spLocks noChangeArrowheads="1"/>
          </p:cNvSpPr>
          <p:nvPr/>
        </p:nvSpPr>
        <p:spPr bwMode="auto">
          <a:xfrm>
            <a:off x="6909395" y="3290757"/>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03</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30" name="菱形 29"/>
          <p:cNvSpPr/>
          <p:nvPr/>
        </p:nvSpPr>
        <p:spPr bwMode="auto">
          <a:xfrm>
            <a:off x="8449270" y="2852607"/>
            <a:ext cx="1152525" cy="1152525"/>
          </a:xfrm>
          <a:prstGeom prst="diamond">
            <a:avLst/>
          </a:prstGeom>
          <a:blipFill>
            <a:blip r:embed="rId3" cstate="email"/>
            <a:stretch>
              <a:fillRect/>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31" name="矩形 87"/>
          <p:cNvSpPr>
            <a:spLocks noChangeArrowheads="1"/>
          </p:cNvSpPr>
          <p:nvPr/>
        </p:nvSpPr>
        <p:spPr bwMode="auto">
          <a:xfrm>
            <a:off x="8665170" y="3290757"/>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04</a:t>
            </a:r>
            <a:endParaRPr lang="zh-CN" altLang="en-US" sz="1400" b="1" kern="0" dirty="0">
              <a:solidFill>
                <a:srgbClr val="FFFFFF"/>
              </a:solidFill>
              <a:latin typeface="幼圆" panose="02010509060101010101" pitchFamily="49" charset="-122"/>
              <a:ea typeface="幼圆" panose="02010509060101010101" pitchFamily="49" charset="-122"/>
            </a:endParaRPr>
          </a:p>
        </p:txBody>
      </p:sp>
      <p:cxnSp>
        <p:nvCxnSpPr>
          <p:cNvPr id="32" name="直接连接符 31"/>
          <p:cNvCxnSpPr/>
          <p:nvPr/>
        </p:nvCxnSpPr>
        <p:spPr bwMode="auto">
          <a:xfrm>
            <a:off x="6090245" y="3428870"/>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a:off x="7846020" y="3428870"/>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772131" y="1909667"/>
            <a:ext cx="3313113" cy="284501"/>
          </a:xfrm>
          <a:prstGeom prst="rect">
            <a:avLst/>
          </a:prstGeom>
          <a:noFill/>
        </p:spPr>
        <p:txBody>
          <a:bodyPr>
            <a:spAutoFit/>
          </a:bodyPr>
          <a:lstStyle/>
          <a:p>
            <a:pPr algn="ctr">
              <a:lnSpc>
                <a:spcPct val="120000"/>
              </a:lnSpc>
              <a:buClr>
                <a:schemeClr val="accent2"/>
              </a:buClr>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单击添加段落文字单击添加段落文字</a:t>
            </a:r>
            <a:endParaRPr lang="en-US" altLang="zh-CN"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TextBox 14"/>
          <p:cNvSpPr txBox="1"/>
          <p:nvPr/>
        </p:nvSpPr>
        <p:spPr>
          <a:xfrm>
            <a:off x="3245750" y="4789661"/>
            <a:ext cx="6365875" cy="814390"/>
          </a:xfrm>
          <a:prstGeom prst="rect">
            <a:avLst/>
          </a:prstGeom>
          <a:noFill/>
        </p:spPr>
        <p:txBody>
          <a:bodyPr>
            <a:spAutoFit/>
          </a:bodyPr>
          <a:lstStyle/>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p:txBody>
      </p:sp>
      <p:sp>
        <p:nvSpPr>
          <p:cNvPr id="36" name="燕尾形 68"/>
          <p:cNvSpPr/>
          <p:nvPr/>
        </p:nvSpPr>
        <p:spPr bwMode="auto">
          <a:xfrm rot="5400000">
            <a:off x="6315975" y="4330684"/>
            <a:ext cx="225425" cy="203200"/>
          </a:xfrm>
          <a:prstGeom prst="chevron">
            <a:avLst/>
          </a:prstGeom>
          <a:solidFill>
            <a:srgbClr val="DE415A"/>
          </a:solidFill>
          <a:ln>
            <a:solidFill>
              <a:srgbClr val="DE415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4"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7049">
        <p:dissolve/>
      </p:transition>
    </mc:Choice>
    <mc:Fallback xmlns="">
      <p:transition spd="slow" advTm="704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50"/>
                                        <p:tgtEl>
                                          <p:spTgt spid="17"/>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50"/>
                                        <p:tgtEl>
                                          <p:spTgt spid="2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heel(1)">
                                      <p:cBhvr>
                                        <p:cTn id="45" dur="250"/>
                                        <p:tgtEl>
                                          <p:spTgt spid="29"/>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250"/>
                                        <p:tgtEl>
                                          <p:spTgt spid="31"/>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27" grpId="0"/>
      <p:bldP spid="28" grpId="0" bldLvl="0" animBg="1"/>
      <p:bldP spid="29" grpId="0"/>
      <p:bldP spid="30" grpId="0" bldLvl="0" animBg="1"/>
      <p:bldP spid="31" grpId="0"/>
      <p:bldP spid="34" grpId="0"/>
      <p:bldP spid="35" grpId="0"/>
      <p:bldP spid="3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标注 39"/>
          <p:cNvSpPr/>
          <p:nvPr/>
        </p:nvSpPr>
        <p:spPr>
          <a:xfrm>
            <a:off x="4969777" y="3490596"/>
            <a:ext cx="1609725" cy="528638"/>
          </a:xfrm>
          <a:prstGeom prst="wedgeRoundRectCallout">
            <a:avLst>
              <a:gd name="adj1" fmla="val -20833"/>
              <a:gd name="adj2" fmla="val 101383"/>
              <a:gd name="adj3" fmla="val 16667"/>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1" name="圆角矩形标注 40"/>
          <p:cNvSpPr/>
          <p:nvPr/>
        </p:nvSpPr>
        <p:spPr>
          <a:xfrm>
            <a:off x="8749615" y="3490596"/>
            <a:ext cx="1611312" cy="528638"/>
          </a:xfrm>
          <a:prstGeom prst="wedgeRoundRectCallout">
            <a:avLst>
              <a:gd name="adj1" fmla="val -20833"/>
              <a:gd name="adj2" fmla="val 101383"/>
              <a:gd name="adj3" fmla="val 16667"/>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2" name="任意多边形 41"/>
          <p:cNvSpPr/>
          <p:nvPr/>
        </p:nvSpPr>
        <p:spPr>
          <a:xfrm>
            <a:off x="3080652" y="321913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3" name="任意多边形 42"/>
          <p:cNvSpPr/>
          <p:nvPr/>
        </p:nvSpPr>
        <p:spPr>
          <a:xfrm>
            <a:off x="6860490" y="321913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4" name="矩形 23"/>
          <p:cNvSpPr/>
          <p:nvPr/>
        </p:nvSpPr>
        <p:spPr>
          <a:xfrm>
            <a:off x="2947302" y="2325371"/>
            <a:ext cx="215265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5" name="矩形 24"/>
          <p:cNvSpPr/>
          <p:nvPr/>
        </p:nvSpPr>
        <p:spPr>
          <a:xfrm>
            <a:off x="4969777" y="4014471"/>
            <a:ext cx="2046288"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6" name="矩形 25"/>
          <p:cNvSpPr/>
          <p:nvPr/>
        </p:nvSpPr>
        <p:spPr>
          <a:xfrm>
            <a:off x="6860490" y="2325371"/>
            <a:ext cx="204470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37" name="矩形 36"/>
          <p:cNvSpPr/>
          <p:nvPr/>
        </p:nvSpPr>
        <p:spPr>
          <a:xfrm>
            <a:off x="8749615" y="4014471"/>
            <a:ext cx="2046287"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4"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4532">
        <p:dissolve/>
      </p:transition>
    </mc:Choice>
    <mc:Fallback xmlns="">
      <p:transition spd="slow" advTm="4532">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p:bldP spid="25" grpId="0"/>
      <p:bldP spid="2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6e60a70ae3317cd9c38efc66ca438c1"/>
          <p:cNvPicPr>
            <a:picLocks noChangeAspect="1"/>
          </p:cNvPicPr>
          <p:nvPr/>
        </p:nvPicPr>
        <p:blipFill>
          <a:blip r:embed="rId3" cstate="email"/>
          <a:stretch>
            <a:fillRect/>
          </a:stretch>
        </p:blipFill>
        <p:spPr>
          <a:xfrm>
            <a:off x="-30480" y="-24765"/>
            <a:ext cx="12204065" cy="6897370"/>
          </a:xfrm>
          <a:prstGeom prst="rect">
            <a:avLst/>
          </a:prstGeom>
        </p:spPr>
      </p:pic>
      <p:sp>
        <p:nvSpPr>
          <p:cNvPr id="6" name="文本框 5"/>
          <p:cNvSpPr txBox="1"/>
          <p:nvPr/>
        </p:nvSpPr>
        <p:spPr>
          <a:xfrm>
            <a:off x="6689725" y="2424585"/>
            <a:ext cx="2621280" cy="1568450"/>
          </a:xfrm>
          <a:prstGeom prst="rect">
            <a:avLst/>
          </a:prstGeom>
          <a:noFill/>
        </p:spPr>
        <p:txBody>
          <a:bodyPr wrap="none" rtlCol="0">
            <a:spAutoFit/>
          </a:bodyPr>
          <a:lstStyle/>
          <a:p>
            <a:r>
              <a:rPr lang="zh-CN" altLang="en-US" sz="9600" dirty="0">
                <a:solidFill>
                  <a:schemeClr val="bg2">
                    <a:lumMod val="25000"/>
                  </a:schemeClr>
                </a:solidFill>
                <a:latin typeface="幼圆" panose="02010509060101010101" pitchFamily="49" charset="-122"/>
                <a:ea typeface="幼圆" panose="02010509060101010101" pitchFamily="49" charset="-122"/>
              </a:rPr>
              <a:t>谢谢</a:t>
            </a:r>
            <a:endParaRPr lang="zh-CN" altLang="en-US" sz="6000" dirty="0">
              <a:solidFill>
                <a:srgbClr val="DE415A"/>
              </a:solidFill>
              <a:latin typeface="幼圆" panose="02010509060101010101" pitchFamily="49" charset="-122"/>
              <a:ea typeface="幼圆" panose="02010509060101010101" pitchFamily="49" charset="-122"/>
            </a:endParaRPr>
          </a:p>
        </p:txBody>
      </p:sp>
      <p:sp>
        <p:nvSpPr>
          <p:cNvPr id="7" name="文本框 6"/>
          <p:cNvSpPr txBox="1"/>
          <p:nvPr/>
        </p:nvSpPr>
        <p:spPr>
          <a:xfrm>
            <a:off x="7280419" y="3993078"/>
            <a:ext cx="1800493" cy="369332"/>
          </a:xfrm>
          <a:prstGeom prst="rect">
            <a:avLst/>
          </a:prstGeom>
          <a:noFill/>
        </p:spPr>
        <p:txBody>
          <a:bodyPr wrap="none" rtlCol="0">
            <a:spAutoFit/>
          </a:bodyPr>
          <a:lstStyle/>
          <a:p>
            <a:r>
              <a:rPr lang="zh-CN" altLang="en-US" smtClean="0">
                <a:solidFill>
                  <a:schemeClr val="bg2">
                    <a:lumMod val="25000"/>
                  </a:schemeClr>
                </a:solidFill>
                <a:latin typeface="幼圆" panose="02010509060101010101" pitchFamily="49" charset="-122"/>
                <a:ea typeface="幼圆" panose="02010509060101010101" pitchFamily="49" charset="-122"/>
              </a:rPr>
              <a:t>汇报人：</a:t>
            </a:r>
            <a:r>
              <a:rPr lang="en-US" altLang="zh-CN" smtClean="0">
                <a:solidFill>
                  <a:schemeClr val="bg2">
                    <a:lumMod val="25000"/>
                  </a:schemeClr>
                </a:solidFill>
                <a:latin typeface="幼圆" panose="02010509060101010101" pitchFamily="49" charset="-122"/>
                <a:ea typeface="幼圆" panose="02010509060101010101" pitchFamily="49" charset="-122"/>
              </a:rPr>
              <a:t>PPT818</a:t>
            </a:r>
            <a:endParaRPr lang="en-US" altLang="zh-CN" dirty="0" smtClean="0">
              <a:solidFill>
                <a:schemeClr val="bg2">
                  <a:lumMod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793">
        <p:dissolve/>
      </p:transition>
    </mc:Choice>
    <mc:Fallback xmlns="">
      <p:transition spd="slow" advTm="793">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anose="02000000000000000000" pitchFamily="2" charset="-122"/>
                <a:ea typeface="方正兰亭超细黑简体" panose="02000000000000000000" pitchFamily="2" charset="-122"/>
              </a:rPr>
              <a:t>Part.1</a:t>
            </a:r>
            <a:endParaRPr lang="zh-CN" altLang="en-US" sz="3600" b="1"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12" name="图片 11" descr="bc7ff6a58c43b572c8039a9e1ed995c4"/>
          <p:cNvPicPr>
            <a:picLocks noChangeAspect="1"/>
          </p:cNvPicPr>
          <p:nvPr/>
        </p:nvPicPr>
        <p:blipFill>
          <a:blip r:embed="rId4" cstate="email"/>
          <a:stretch>
            <a:fillRect/>
          </a:stretch>
        </p:blipFill>
        <p:spPr>
          <a:xfrm>
            <a:off x="1483360" y="1783715"/>
            <a:ext cx="5050790" cy="3677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251">
        <p:dissolve/>
      </p:transition>
    </mc:Choice>
    <mc:Fallback xmlns="">
      <p:transition spd="slow" advTm="1251">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1"/>
          <p:cNvSpPr>
            <a:spLocks noChangeArrowheads="1"/>
          </p:cNvSpPr>
          <p:nvPr/>
        </p:nvSpPr>
        <p:spPr bwMode="auto">
          <a:xfrm>
            <a:off x="2562982" y="3738336"/>
            <a:ext cx="1098550" cy="1100138"/>
          </a:xfrm>
          <a:prstGeom prst="ellipse">
            <a:avLst/>
          </a:prstGeom>
          <a:blipFill>
            <a:blip r:embed="rId3"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9" name="Oval 9"/>
          <p:cNvSpPr>
            <a:spLocks noChangeArrowheads="1"/>
          </p:cNvSpPr>
          <p:nvPr/>
        </p:nvSpPr>
        <p:spPr bwMode="auto">
          <a:xfrm>
            <a:off x="4094919" y="2369911"/>
            <a:ext cx="1100138" cy="1100138"/>
          </a:xfrm>
          <a:prstGeom prst="ellipse">
            <a:avLst/>
          </a:prstGeom>
          <a:blipFill>
            <a:blip r:embed="rId4"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 name="Oval 11"/>
          <p:cNvSpPr>
            <a:spLocks noChangeArrowheads="1"/>
          </p:cNvSpPr>
          <p:nvPr/>
        </p:nvSpPr>
        <p:spPr bwMode="auto">
          <a:xfrm>
            <a:off x="5642732" y="3738336"/>
            <a:ext cx="1100137" cy="1100138"/>
          </a:xfrm>
          <a:prstGeom prst="ellipse">
            <a:avLst/>
          </a:prstGeom>
          <a:blipFill>
            <a:blip r:embed="rId4"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1" name="Oval 13"/>
          <p:cNvSpPr>
            <a:spLocks noChangeArrowheads="1"/>
          </p:cNvSpPr>
          <p:nvPr/>
        </p:nvSpPr>
        <p:spPr bwMode="auto">
          <a:xfrm>
            <a:off x="8732007" y="3728811"/>
            <a:ext cx="1100137" cy="1100138"/>
          </a:xfrm>
          <a:prstGeom prst="ellipse">
            <a:avLst/>
          </a:prstGeom>
          <a:blipFill>
            <a:blip r:embed="rId4"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endParaRPr>
          </a:p>
        </p:txBody>
      </p:sp>
      <p:sp>
        <p:nvSpPr>
          <p:cNvPr id="26" name="Oval 29"/>
          <p:cNvSpPr>
            <a:spLocks noChangeArrowheads="1"/>
          </p:cNvSpPr>
          <p:nvPr/>
        </p:nvSpPr>
        <p:spPr bwMode="auto">
          <a:xfrm>
            <a:off x="7154032" y="2369911"/>
            <a:ext cx="1098550" cy="1100138"/>
          </a:xfrm>
          <a:prstGeom prst="ellipse">
            <a:avLst/>
          </a:prstGeom>
          <a:blipFill>
            <a:blip r:embed="rId3" cstate="email"/>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9" name="TextBox 30"/>
          <p:cNvSpPr txBox="1">
            <a:spLocks noChangeArrowheads="1"/>
          </p:cNvSpPr>
          <p:nvPr/>
        </p:nvSpPr>
        <p:spPr bwMode="auto">
          <a:xfrm>
            <a:off x="2547107" y="4125686"/>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0" name="TextBox 31"/>
          <p:cNvSpPr txBox="1">
            <a:spLocks noChangeArrowheads="1"/>
          </p:cNvSpPr>
          <p:nvPr/>
        </p:nvSpPr>
        <p:spPr bwMode="auto">
          <a:xfrm>
            <a:off x="5637969" y="4125686"/>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1" name="TextBox 32"/>
          <p:cNvSpPr txBox="1">
            <a:spLocks noChangeArrowheads="1"/>
          </p:cNvSpPr>
          <p:nvPr/>
        </p:nvSpPr>
        <p:spPr bwMode="auto">
          <a:xfrm>
            <a:off x="8736769" y="411616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bg1"/>
                </a:solidFill>
                <a:latin typeface="幼圆" panose="02010509060101010101" pitchFamily="49" charset="-122"/>
                <a:ea typeface="幼圆" panose="02010509060101010101" pitchFamily="49" charset="-122"/>
              </a:rPr>
              <a:t>添加文本</a:t>
            </a:r>
          </a:p>
        </p:txBody>
      </p:sp>
      <p:sp>
        <p:nvSpPr>
          <p:cNvPr id="32" name="TextBox 33"/>
          <p:cNvSpPr txBox="1">
            <a:spLocks noChangeArrowheads="1"/>
          </p:cNvSpPr>
          <p:nvPr/>
        </p:nvSpPr>
        <p:spPr bwMode="auto">
          <a:xfrm>
            <a:off x="7150857" y="27699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3" name="TextBox 34"/>
          <p:cNvSpPr txBox="1">
            <a:spLocks noChangeArrowheads="1"/>
          </p:cNvSpPr>
          <p:nvPr/>
        </p:nvSpPr>
        <p:spPr bwMode="auto">
          <a:xfrm>
            <a:off x="4093332" y="2769961"/>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4" name="TextBox 35"/>
          <p:cNvSpPr txBox="1">
            <a:spLocks noChangeArrowheads="1"/>
          </p:cNvSpPr>
          <p:nvPr/>
        </p:nvSpPr>
        <p:spPr bwMode="auto">
          <a:xfrm>
            <a:off x="2547107" y="32906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smtClean="0">
                <a:solidFill>
                  <a:schemeClr val="bg2">
                    <a:lumMod val="25000"/>
                  </a:schemeClr>
                </a:solidFill>
                <a:latin typeface="幼圆" panose="02010509060101010101" pitchFamily="49" charset="-122"/>
                <a:ea typeface="幼圆" panose="02010509060101010101" pitchFamily="49" charset="-122"/>
              </a:rPr>
              <a:t>201</a:t>
            </a:r>
            <a:r>
              <a:rPr lang="en-US" altLang="zh-CN" sz="1500" dirty="0" smtClean="0">
                <a:solidFill>
                  <a:schemeClr val="bg2">
                    <a:lumMod val="25000"/>
                  </a:schemeClr>
                </a:solidFill>
                <a:latin typeface="幼圆" panose="02010509060101010101" pitchFamily="49" charset="-122"/>
                <a:ea typeface="幼圆" panose="02010509060101010101" pitchFamily="49" charset="-122"/>
              </a:rPr>
              <a:t>X</a:t>
            </a:r>
            <a:r>
              <a:rPr lang="zh-CN" altLang="en-US" sz="1500" dirty="0" smtClean="0">
                <a:solidFill>
                  <a:schemeClr val="bg2">
                    <a:lumMod val="25000"/>
                  </a:schemeClr>
                </a:solidFill>
                <a:latin typeface="幼圆" panose="02010509060101010101" pitchFamily="49" charset="-122"/>
                <a:ea typeface="幼圆" panose="02010509060101010101" pitchFamily="49" charset="-122"/>
              </a:rPr>
              <a:t>年</a:t>
            </a:r>
            <a:endParaRPr lang="zh-CN" altLang="en-US" sz="1500" dirty="0">
              <a:solidFill>
                <a:schemeClr val="bg2">
                  <a:lumMod val="25000"/>
                </a:schemeClr>
              </a:solidFill>
              <a:latin typeface="幼圆" panose="02010509060101010101" pitchFamily="49" charset="-122"/>
              <a:ea typeface="幼圆" panose="02010509060101010101" pitchFamily="49" charset="-122"/>
            </a:endParaRPr>
          </a:p>
        </p:txBody>
      </p:sp>
      <p:sp>
        <p:nvSpPr>
          <p:cNvPr id="35" name="TextBox 36"/>
          <p:cNvSpPr txBox="1">
            <a:spLocks noChangeArrowheads="1"/>
          </p:cNvSpPr>
          <p:nvPr/>
        </p:nvSpPr>
        <p:spPr bwMode="auto">
          <a:xfrm>
            <a:off x="4082219" y="3584063"/>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dirty="0">
                <a:solidFill>
                  <a:schemeClr val="bg2">
                    <a:lumMod val="25000"/>
                  </a:schemeClr>
                </a:solidFill>
                <a:latin typeface="幼圆" panose="02010509060101010101" pitchFamily="49" charset="-122"/>
                <a:ea typeface="幼圆" panose="02010509060101010101" pitchFamily="49" charset="-122"/>
              </a:rPr>
              <a:t>201X</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6" name="TextBox 37"/>
          <p:cNvSpPr txBox="1">
            <a:spLocks noChangeArrowheads="1"/>
          </p:cNvSpPr>
          <p:nvPr/>
        </p:nvSpPr>
        <p:spPr bwMode="auto">
          <a:xfrm>
            <a:off x="5670513" y="3347017"/>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dirty="0">
                <a:solidFill>
                  <a:schemeClr val="bg2">
                    <a:lumMod val="25000"/>
                  </a:schemeClr>
                </a:solidFill>
                <a:latin typeface="幼圆" panose="02010509060101010101" pitchFamily="49" charset="-122"/>
                <a:ea typeface="幼圆" panose="02010509060101010101" pitchFamily="49" charset="-122"/>
              </a:rPr>
              <a:t>201X</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7" name="TextBox 38"/>
          <p:cNvSpPr txBox="1">
            <a:spLocks noChangeArrowheads="1"/>
          </p:cNvSpPr>
          <p:nvPr/>
        </p:nvSpPr>
        <p:spPr bwMode="auto">
          <a:xfrm>
            <a:off x="7161969" y="357641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dirty="0">
                <a:solidFill>
                  <a:schemeClr val="bg2">
                    <a:lumMod val="25000"/>
                  </a:schemeClr>
                </a:solidFill>
                <a:latin typeface="幼圆" panose="02010509060101010101" pitchFamily="49" charset="-122"/>
                <a:ea typeface="幼圆" panose="02010509060101010101" pitchFamily="49" charset="-122"/>
              </a:rPr>
              <a:t>201X</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8" name="TextBox 39"/>
          <p:cNvSpPr txBox="1">
            <a:spLocks noChangeArrowheads="1"/>
          </p:cNvSpPr>
          <p:nvPr/>
        </p:nvSpPr>
        <p:spPr bwMode="auto">
          <a:xfrm>
            <a:off x="8793919" y="3308917"/>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500" dirty="0">
                <a:solidFill>
                  <a:schemeClr val="bg2">
                    <a:lumMod val="25000"/>
                  </a:schemeClr>
                </a:solidFill>
                <a:latin typeface="幼圆" panose="02010509060101010101" pitchFamily="49" charset="-122"/>
                <a:ea typeface="幼圆" panose="02010509060101010101" pitchFamily="49" charset="-122"/>
              </a:rPr>
              <a:t>201X</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41" name="任意多边形: 形状 40"/>
          <p:cNvSpPr/>
          <p:nvPr/>
        </p:nvSpPr>
        <p:spPr>
          <a:xfrm>
            <a:off x="3121782" y="3465922"/>
            <a:ext cx="6210300" cy="266730"/>
          </a:xfrm>
          <a:custGeom>
            <a:avLst/>
            <a:gdLst>
              <a:gd name="connsiteX0" fmla="*/ 0 w 6210300"/>
              <a:gd name="connsiteY0" fmla="*/ 266730 h 266730"/>
              <a:gd name="connsiteX1" fmla="*/ 1571625 w 6210300"/>
              <a:gd name="connsiteY1" fmla="*/ 30 h 266730"/>
              <a:gd name="connsiteX2" fmla="*/ 3124200 w 6210300"/>
              <a:gd name="connsiteY2" fmla="*/ 247680 h 266730"/>
              <a:gd name="connsiteX3" fmla="*/ 4648200 w 6210300"/>
              <a:gd name="connsiteY3" fmla="*/ 9555 h 266730"/>
              <a:gd name="connsiteX4" fmla="*/ 6210300 w 6210300"/>
              <a:gd name="connsiteY4" fmla="*/ 257205 h 26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266730">
                <a:moveTo>
                  <a:pt x="0" y="266730"/>
                </a:moveTo>
                <a:cubicBezTo>
                  <a:pt x="525462" y="134967"/>
                  <a:pt x="1050925" y="3205"/>
                  <a:pt x="1571625" y="30"/>
                </a:cubicBezTo>
                <a:cubicBezTo>
                  <a:pt x="2092325" y="-3145"/>
                  <a:pt x="2611438" y="246093"/>
                  <a:pt x="3124200" y="247680"/>
                </a:cubicBezTo>
                <a:cubicBezTo>
                  <a:pt x="3636962" y="249267"/>
                  <a:pt x="4133850" y="7967"/>
                  <a:pt x="4648200" y="9555"/>
                </a:cubicBezTo>
                <a:cubicBezTo>
                  <a:pt x="5162550" y="11142"/>
                  <a:pt x="5954713" y="214343"/>
                  <a:pt x="6210300" y="257205"/>
                </a:cubicBezTo>
              </a:path>
            </a:pathLst>
          </a:custGeom>
          <a:noFill/>
          <a:ln>
            <a:solidFill>
              <a:srgbClr val="DE4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188325" y="248920"/>
            <a:ext cx="4160520" cy="1447165"/>
            <a:chOff x="465" y="759"/>
            <a:chExt cx="6552" cy="2279"/>
          </a:xfrm>
        </p:grpSpPr>
        <p:sp>
          <p:nvSpPr>
            <p:cNvPr id="12" name="圆角矩形 11"/>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14" name="图片 13" descr="bc7ff6a58c43b572c8039a9e1ed995c4"/>
            <p:cNvPicPr>
              <a:picLocks noChangeAspect="1"/>
            </p:cNvPicPr>
            <p:nvPr/>
          </p:nvPicPr>
          <p:blipFill>
            <a:blip r:embed="rId5"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2192">
        <p:dissolve/>
      </p:transition>
    </mc:Choice>
    <mc:Fallback xmlns="">
      <p:transition spd="slow" advTm="2192">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anim calcmode="lin" valueType="num">
                                      <p:cBhvr>
                                        <p:cTn id="65" dur="500" fill="hold"/>
                                        <p:tgtEl>
                                          <p:spTgt spid="38"/>
                                        </p:tgtEl>
                                        <p:attrNameLst>
                                          <p:attrName>ppt_x</p:attrName>
                                        </p:attrNameLst>
                                      </p:cBhvr>
                                      <p:tavLst>
                                        <p:tav tm="0">
                                          <p:val>
                                            <p:strVal val="#ppt_x"/>
                                          </p:val>
                                        </p:tav>
                                        <p:tav tm="100000">
                                          <p:val>
                                            <p:strVal val="#ppt_x"/>
                                          </p:val>
                                        </p:tav>
                                      </p:tavLst>
                                    </p:anim>
                                    <p:anim calcmode="lin" valueType="num">
                                      <p:cBhvr>
                                        <p:cTn id="66" dur="5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strVal val="#ppt_x"/>
                                          </p:val>
                                        </p:tav>
                                        <p:tav tm="100000">
                                          <p:val>
                                            <p:strVal val="#ppt_x"/>
                                          </p:val>
                                        </p:tav>
                                      </p:tavLst>
                                    </p:anim>
                                    <p:anim calcmode="lin" valueType="num">
                                      <p:cBhvr>
                                        <p:cTn id="71" dur="5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anim calcmode="lin" valueType="num">
                                      <p:cBhvr>
                                        <p:cTn id="75" dur="500" fill="hold"/>
                                        <p:tgtEl>
                                          <p:spTgt spid="31"/>
                                        </p:tgtEl>
                                        <p:attrNameLst>
                                          <p:attrName>ppt_x</p:attrName>
                                        </p:attrNameLst>
                                      </p:cBhvr>
                                      <p:tavLst>
                                        <p:tav tm="0">
                                          <p:val>
                                            <p:strVal val="#ppt_x"/>
                                          </p:val>
                                        </p:tav>
                                        <p:tav tm="100000">
                                          <p:val>
                                            <p:strVal val="#ppt_x"/>
                                          </p:val>
                                        </p:tav>
                                      </p:tavLst>
                                    </p:anim>
                                    <p:anim calcmode="lin" valueType="num">
                                      <p:cBhvr>
                                        <p:cTn id="76" dur="500" fill="hold"/>
                                        <p:tgtEl>
                                          <p:spTgt spid="3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26" grpId="0" animBg="1"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流程图: 可选过程 28"/>
          <p:cNvSpPr>
            <a:spLocks noChangeArrowheads="1"/>
          </p:cNvSpPr>
          <p:nvPr/>
        </p:nvSpPr>
        <p:spPr bwMode="auto">
          <a:xfrm>
            <a:off x="4732752" y="2654715"/>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0" name="流程图: 可选过程 29"/>
          <p:cNvSpPr>
            <a:spLocks noChangeArrowheads="1"/>
          </p:cNvSpPr>
          <p:nvPr/>
        </p:nvSpPr>
        <p:spPr bwMode="auto">
          <a:xfrm>
            <a:off x="4732752" y="2673765"/>
            <a:ext cx="3667125" cy="250825"/>
          </a:xfrm>
          <a:prstGeom prst="flowChartAlternateProcess">
            <a:avLst/>
          </a:prstGeom>
          <a:blipFill>
            <a:blip r:embed="rId3" cstate="email"/>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1" name="圆角矩形标注 46"/>
          <p:cNvSpPr>
            <a:spLocks noChangeArrowheads="1"/>
          </p:cNvSpPr>
          <p:nvPr/>
        </p:nvSpPr>
        <p:spPr bwMode="auto">
          <a:xfrm>
            <a:off x="7215602" y="3123028"/>
            <a:ext cx="504825"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50</a:t>
            </a:r>
            <a:endParaRPr lang="zh-CN" altLang="en-US" dirty="0">
              <a:solidFill>
                <a:schemeClr val="bg1"/>
              </a:solidFill>
            </a:endParaRPr>
          </a:p>
        </p:txBody>
      </p:sp>
      <p:sp>
        <p:nvSpPr>
          <p:cNvPr id="32" name="流程图: 可选过程 31"/>
          <p:cNvSpPr>
            <a:spLocks noChangeArrowheads="1"/>
          </p:cNvSpPr>
          <p:nvPr/>
        </p:nvSpPr>
        <p:spPr bwMode="auto">
          <a:xfrm>
            <a:off x="4732752" y="3446878"/>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3" name="流程图: 可选过程 32"/>
          <p:cNvSpPr>
            <a:spLocks noChangeArrowheads="1"/>
          </p:cNvSpPr>
          <p:nvPr/>
        </p:nvSpPr>
        <p:spPr bwMode="auto">
          <a:xfrm>
            <a:off x="4732752" y="3464340"/>
            <a:ext cx="2627312" cy="252413"/>
          </a:xfrm>
          <a:prstGeom prst="flowChartAlternateProcess">
            <a:avLst/>
          </a:prstGeom>
          <a:blipFill>
            <a:blip r:embed="rId4" cstate="email"/>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4" name="流程图: 可选过程 33"/>
          <p:cNvSpPr>
            <a:spLocks noChangeArrowheads="1"/>
          </p:cNvSpPr>
          <p:nvPr/>
        </p:nvSpPr>
        <p:spPr bwMode="auto">
          <a:xfrm>
            <a:off x="4767677" y="4167603"/>
            <a:ext cx="5256212" cy="287337"/>
          </a:xfrm>
          <a:prstGeom prst="flowChartAlternateProcess">
            <a:avLst/>
          </a:prstGeom>
          <a:solidFill>
            <a:schemeClr val="tx1">
              <a:lumMod val="65000"/>
              <a:lumOff val="3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5" name="流程图: 可选过程 34"/>
          <p:cNvSpPr>
            <a:spLocks noChangeArrowheads="1"/>
          </p:cNvSpPr>
          <p:nvPr/>
        </p:nvSpPr>
        <p:spPr bwMode="auto">
          <a:xfrm>
            <a:off x="4767677" y="4167603"/>
            <a:ext cx="1797050" cy="287337"/>
          </a:xfrm>
          <a:prstGeom prst="flowChartAlternateProcess">
            <a:avLst/>
          </a:prstGeom>
          <a:blipFill>
            <a:blip r:embed="rId5" cstate="email"/>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6" name="流程图: 可选过程 35"/>
          <p:cNvSpPr>
            <a:spLocks noChangeArrowheads="1"/>
          </p:cNvSpPr>
          <p:nvPr/>
        </p:nvSpPr>
        <p:spPr bwMode="auto">
          <a:xfrm>
            <a:off x="4767677" y="4959765"/>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7" name="流程图: 可选过程 36"/>
          <p:cNvSpPr>
            <a:spLocks noChangeArrowheads="1"/>
          </p:cNvSpPr>
          <p:nvPr/>
        </p:nvSpPr>
        <p:spPr bwMode="auto">
          <a:xfrm>
            <a:off x="4767677" y="4977228"/>
            <a:ext cx="4464050" cy="252412"/>
          </a:xfrm>
          <a:prstGeom prst="flowChartAlternateProcess">
            <a:avLst/>
          </a:prstGeom>
          <a:blipFill>
            <a:blip r:embed="rId6" cstate="email"/>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8" name="圆角矩形标注 53"/>
          <p:cNvSpPr>
            <a:spLocks noChangeArrowheads="1"/>
          </p:cNvSpPr>
          <p:nvPr/>
        </p:nvSpPr>
        <p:spPr bwMode="auto">
          <a:xfrm>
            <a:off x="6425027" y="384375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39" name="圆角矩形标注 54"/>
          <p:cNvSpPr>
            <a:spLocks noChangeArrowheads="1"/>
          </p:cNvSpPr>
          <p:nvPr/>
        </p:nvSpPr>
        <p:spPr bwMode="auto">
          <a:xfrm>
            <a:off x="8225252" y="2330865"/>
            <a:ext cx="503237" cy="252413"/>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65</a:t>
            </a:r>
            <a:endParaRPr lang="zh-CN" altLang="en-US" dirty="0">
              <a:solidFill>
                <a:schemeClr val="bg1"/>
              </a:solidFill>
            </a:endParaRPr>
          </a:p>
        </p:txBody>
      </p:sp>
      <p:sp>
        <p:nvSpPr>
          <p:cNvPr id="40" name="圆角矩形标注 55"/>
          <p:cNvSpPr>
            <a:spLocks noChangeArrowheads="1"/>
          </p:cNvSpPr>
          <p:nvPr/>
        </p:nvSpPr>
        <p:spPr bwMode="auto">
          <a:xfrm>
            <a:off x="9088852" y="459940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41" name="直接连接符 40"/>
          <p:cNvSpPr>
            <a:spLocks noChangeShapeType="1"/>
          </p:cNvSpPr>
          <p:nvPr/>
        </p:nvSpPr>
        <p:spPr bwMode="auto">
          <a:xfrm>
            <a:off x="4551777" y="2546765"/>
            <a:ext cx="0" cy="2774950"/>
          </a:xfrm>
          <a:prstGeom prst="line">
            <a:avLst/>
          </a:prstGeom>
          <a:noFill/>
          <a:ln w="28575" cap="flat" cmpd="sng">
            <a:solidFill>
              <a:srgbClr val="DE415A"/>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a:p>
        </p:txBody>
      </p:sp>
      <p:sp>
        <p:nvSpPr>
          <p:cNvPr id="42" name="TextBox 16"/>
          <p:cNvSpPr>
            <a:spLocks noChangeArrowheads="1"/>
          </p:cNvSpPr>
          <p:nvPr/>
        </p:nvSpPr>
        <p:spPr bwMode="auto">
          <a:xfrm>
            <a:off x="2319752" y="2224503"/>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en-US" altLang="zh-CN"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2">
                  <a:lumMod val="25000"/>
                </a:schemeClr>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7"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5095">
        <p:dissolve/>
      </p:transition>
    </mc:Choice>
    <mc:Fallback xmlns="">
      <p:transition spd="slow" advTm="509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2"/>
          <p:cNvSpPr>
            <a:spLocks noChangeArrowheads="1"/>
          </p:cNvSpPr>
          <p:nvPr/>
        </p:nvSpPr>
        <p:spPr bwMode="auto">
          <a:xfrm>
            <a:off x="2097157" y="2365727"/>
            <a:ext cx="4731026" cy="2781362"/>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nvGrpSpPr>
          <p:cNvPr id="23" name="组合 19"/>
          <p:cNvGrpSpPr/>
          <p:nvPr/>
        </p:nvGrpSpPr>
        <p:grpSpPr bwMode="auto">
          <a:xfrm>
            <a:off x="7346964" y="4481942"/>
            <a:ext cx="595313" cy="597694"/>
            <a:chOff x="0" y="0"/>
            <a:chExt cx="792885" cy="797434"/>
          </a:xfrm>
          <a:solidFill>
            <a:srgbClr val="FF6699"/>
          </a:solidFill>
        </p:grpSpPr>
        <p:sp>
          <p:nvSpPr>
            <p:cNvPr id="24" name="Oval 10"/>
            <p:cNvSpPr>
              <a:spLocks noChangeArrowheads="1"/>
            </p:cNvSpPr>
            <p:nvPr/>
          </p:nvSpPr>
          <p:spPr bwMode="auto">
            <a:xfrm>
              <a:off x="0" y="0"/>
              <a:ext cx="792885" cy="797434"/>
            </a:xfrm>
            <a:prstGeom prst="ellipse">
              <a:avLst/>
            </a:prstGeom>
            <a:blipFill>
              <a:blip r:embed="rId4" cstate="email"/>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nvGrpSpPr>
            <p:cNvPr id="25" name="Group 22"/>
            <p:cNvGrpSpPr/>
            <p:nvPr/>
          </p:nvGrpSpPr>
          <p:grpSpPr bwMode="auto">
            <a:xfrm>
              <a:off x="219119" y="227439"/>
              <a:ext cx="354646" cy="342557"/>
              <a:chOff x="0" y="0"/>
              <a:chExt cx="439257" cy="424283"/>
            </a:xfrm>
            <a:grpFill/>
          </p:grpSpPr>
          <p:sp>
            <p:nvSpPr>
              <p:cNvPr id="26" name="Rectangle 18"/>
              <p:cNvSpPr>
                <a:spLocks noChangeArrowheads="1"/>
              </p:cNvSpPr>
              <p:nvPr/>
            </p:nvSpPr>
            <p:spPr bwMode="auto">
              <a:xfrm>
                <a:off x="157234" y="169713"/>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7" name="Rectangle 19"/>
              <p:cNvSpPr>
                <a:spLocks noChangeArrowheads="1"/>
              </p:cNvSpPr>
              <p:nvPr/>
            </p:nvSpPr>
            <p:spPr bwMode="auto">
              <a:xfrm>
                <a:off x="23210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8" name="Rectangle 20"/>
              <p:cNvSpPr>
                <a:spLocks noChangeArrowheads="1"/>
              </p:cNvSpPr>
              <p:nvPr/>
            </p:nvSpPr>
            <p:spPr bwMode="auto">
              <a:xfrm>
                <a:off x="30947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3" name="Rectangle 21"/>
              <p:cNvSpPr>
                <a:spLocks noChangeArrowheads="1"/>
              </p:cNvSpPr>
              <p:nvPr/>
            </p:nvSpPr>
            <p:spPr bwMode="auto">
              <a:xfrm>
                <a:off x="157234" y="237099"/>
                <a:ext cx="47421"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4" name="Rectangle 22"/>
              <p:cNvSpPr>
                <a:spLocks noChangeArrowheads="1"/>
              </p:cNvSpPr>
              <p:nvPr/>
            </p:nvSpPr>
            <p:spPr bwMode="auto">
              <a:xfrm>
                <a:off x="23210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5" name="Rectangle 23"/>
              <p:cNvSpPr>
                <a:spLocks noChangeArrowheads="1"/>
              </p:cNvSpPr>
              <p:nvPr/>
            </p:nvSpPr>
            <p:spPr bwMode="auto">
              <a:xfrm>
                <a:off x="30947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6" name="Rectangle 24"/>
              <p:cNvSpPr>
                <a:spLocks noChangeArrowheads="1"/>
              </p:cNvSpPr>
              <p:nvPr/>
            </p:nvSpPr>
            <p:spPr bwMode="auto">
              <a:xfrm>
                <a:off x="157234" y="309477"/>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7" name="Rectangle 25"/>
              <p:cNvSpPr>
                <a:spLocks noChangeArrowheads="1"/>
              </p:cNvSpPr>
              <p:nvPr/>
            </p:nvSpPr>
            <p:spPr bwMode="auto">
              <a:xfrm>
                <a:off x="79865"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8" name="Rectangle 26"/>
              <p:cNvSpPr>
                <a:spLocks noChangeArrowheads="1"/>
              </p:cNvSpPr>
              <p:nvPr/>
            </p:nvSpPr>
            <p:spPr bwMode="auto">
              <a:xfrm>
                <a:off x="79865"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9" name="Rectangle 27"/>
              <p:cNvSpPr>
                <a:spLocks noChangeArrowheads="1"/>
              </p:cNvSpPr>
              <p:nvPr/>
            </p:nvSpPr>
            <p:spPr bwMode="auto">
              <a:xfrm>
                <a:off x="23210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0" name="Rectangle 28"/>
              <p:cNvSpPr>
                <a:spLocks noChangeArrowheads="1"/>
              </p:cNvSpPr>
              <p:nvPr/>
            </p:nvSpPr>
            <p:spPr bwMode="auto">
              <a:xfrm>
                <a:off x="30947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1"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sp>
            <p:nvSpPr>
              <p:cNvPr id="52" name="Rectangle 30"/>
              <p:cNvSpPr>
                <a:spLocks noChangeArrowheads="1"/>
              </p:cNvSpPr>
              <p:nvPr/>
            </p:nvSpPr>
            <p:spPr bwMode="auto">
              <a:xfrm>
                <a:off x="82360" y="0"/>
                <a:ext cx="37438"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3" name="Rectangle 31"/>
              <p:cNvSpPr>
                <a:spLocks noChangeArrowheads="1"/>
              </p:cNvSpPr>
              <p:nvPr/>
            </p:nvSpPr>
            <p:spPr bwMode="auto">
              <a:xfrm>
                <a:off x="329443" y="0"/>
                <a:ext cx="34941"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grpSp>
      <p:grpSp>
        <p:nvGrpSpPr>
          <p:cNvPr id="54" name="组合 18"/>
          <p:cNvGrpSpPr/>
          <p:nvPr/>
        </p:nvGrpSpPr>
        <p:grpSpPr bwMode="auto">
          <a:xfrm>
            <a:off x="7346964" y="2534079"/>
            <a:ext cx="595313" cy="598885"/>
            <a:chOff x="0" y="0"/>
            <a:chExt cx="792885" cy="797434"/>
          </a:xfrm>
          <a:solidFill>
            <a:srgbClr val="FF6699"/>
          </a:solidFill>
        </p:grpSpPr>
        <p:sp>
          <p:nvSpPr>
            <p:cNvPr id="55" name="Oval 6"/>
            <p:cNvSpPr>
              <a:spLocks noChangeArrowheads="1"/>
            </p:cNvSpPr>
            <p:nvPr/>
          </p:nvSpPr>
          <p:spPr bwMode="auto">
            <a:xfrm>
              <a:off x="0" y="0"/>
              <a:ext cx="792885" cy="797434"/>
            </a:xfrm>
            <a:prstGeom prst="ellipse">
              <a:avLst/>
            </a:prstGeom>
            <a:blipFill>
              <a:blip r:embed="rId4" cstate="email"/>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6"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
        <p:nvSpPr>
          <p:cNvPr id="57" name="矩形 67"/>
          <p:cNvSpPr>
            <a:spLocks noChangeArrowheads="1"/>
          </p:cNvSpPr>
          <p:nvPr/>
        </p:nvSpPr>
        <p:spPr bwMode="auto">
          <a:xfrm>
            <a:off x="8170172" y="24574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8" name="矩形 47"/>
          <p:cNvSpPr>
            <a:spLocks noChangeArrowheads="1"/>
          </p:cNvSpPr>
          <p:nvPr/>
        </p:nvSpPr>
        <p:spPr bwMode="auto">
          <a:xfrm>
            <a:off x="8170172" y="2733675"/>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59" name="矩形 69"/>
          <p:cNvSpPr>
            <a:spLocks noChangeArrowheads="1"/>
          </p:cNvSpPr>
          <p:nvPr/>
        </p:nvSpPr>
        <p:spPr bwMode="auto">
          <a:xfrm>
            <a:off x="8170172" y="342900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0" name="矩形 47"/>
          <p:cNvSpPr>
            <a:spLocks noChangeArrowheads="1"/>
          </p:cNvSpPr>
          <p:nvPr/>
        </p:nvSpPr>
        <p:spPr bwMode="auto">
          <a:xfrm>
            <a:off x="8170172" y="3706813"/>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61" name="矩形 71"/>
          <p:cNvSpPr>
            <a:spLocks noChangeArrowheads="1"/>
          </p:cNvSpPr>
          <p:nvPr/>
        </p:nvSpPr>
        <p:spPr bwMode="auto">
          <a:xfrm>
            <a:off x="8170172" y="44005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2" name="矩形 47"/>
          <p:cNvSpPr>
            <a:spLocks noChangeArrowheads="1"/>
          </p:cNvSpPr>
          <p:nvPr/>
        </p:nvSpPr>
        <p:spPr bwMode="auto">
          <a:xfrm>
            <a:off x="8170172" y="4667250"/>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grpSp>
        <p:nvGrpSpPr>
          <p:cNvPr id="63" name="组合 17"/>
          <p:cNvGrpSpPr/>
          <p:nvPr/>
        </p:nvGrpSpPr>
        <p:grpSpPr bwMode="auto">
          <a:xfrm>
            <a:off x="7346964" y="3508010"/>
            <a:ext cx="595313" cy="597694"/>
            <a:chOff x="0" y="0"/>
            <a:chExt cx="792885" cy="797434"/>
          </a:xfrm>
          <a:solidFill>
            <a:srgbClr val="FF6699"/>
          </a:solidFill>
        </p:grpSpPr>
        <p:sp>
          <p:nvSpPr>
            <p:cNvPr id="64" name="Oval 8"/>
            <p:cNvSpPr>
              <a:spLocks noChangeArrowheads="1"/>
            </p:cNvSpPr>
            <p:nvPr/>
          </p:nvSpPr>
          <p:spPr bwMode="auto">
            <a:xfrm>
              <a:off x="0" y="0"/>
              <a:ext cx="792885" cy="797434"/>
            </a:xfrm>
            <a:prstGeom prst="ellipse">
              <a:avLst/>
            </a:prstGeom>
            <a:blipFill>
              <a:blip r:embed="rId4" cstate="email"/>
              <a:stretch>
                <a:fillRect/>
              </a:stretch>
            </a:blipFill>
            <a:ln>
              <a:noFill/>
            </a:ln>
            <a:effectLst/>
          </p:spPr>
          <p:txBody>
            <a:bodyPr lIns="68580" tIns="34290" rIns="68580" bIns="34290"/>
            <a:lstStyle/>
            <a:p>
              <a:pPr>
                <a:defRPr/>
              </a:pPr>
              <a:endParaRPr lang="zh-CN" altLang="zh-CN" dirty="0">
                <a:solidFill>
                  <a:schemeClr val="bg2">
                    <a:lumMod val="25000"/>
                  </a:schemeClr>
                </a:solidFill>
                <a:latin typeface="幼圆" panose="02010509060101010101" pitchFamily="49" charset="-122"/>
                <a:ea typeface="幼圆" panose="02010509060101010101" pitchFamily="49" charset="-122"/>
              </a:endParaRPr>
            </a:p>
          </p:txBody>
        </p:sp>
        <p:sp>
          <p:nvSpPr>
            <p:cNvPr id="65"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5"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4187">
        <p:dissolve/>
      </p:transition>
    </mc:Choice>
    <mc:Fallback xmlns="">
      <p:transition spd="slow" advTm="418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0-#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63"/>
                                        </p:tgtEl>
                                        <p:attrNameLst>
                                          <p:attrName>style.visibility</p:attrName>
                                        </p:attrNameLst>
                                      </p:cBhvr>
                                      <p:to>
                                        <p:strVal val="visible"/>
                                      </p:to>
                                    </p:set>
                                    <p:animEffect>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23"/>
                                        </p:tgtEl>
                                        <p:attrNameLst>
                                          <p:attrName>style.visibility</p:attrName>
                                        </p:attrNameLst>
                                      </p:cBhvr>
                                      <p:to>
                                        <p:strVal val="visible"/>
                                      </p:to>
                                    </p:set>
                                    <p:animEffect>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250"/>
                                  </p:stCondLst>
                                  <p:childTnLst>
                                    <p:set>
                                      <p:cBhvr>
                                        <p:cTn id="27" dur="1" fill="hold">
                                          <p:stCondLst>
                                            <p:cond delay="0"/>
                                          </p:stCondLst>
                                        </p:cTn>
                                        <p:tgtEl>
                                          <p:spTgt spid="57"/>
                                        </p:tgtEl>
                                        <p:attrNameLst>
                                          <p:attrName>style.visibility</p:attrName>
                                        </p:attrNameLst>
                                      </p:cBhvr>
                                      <p:to>
                                        <p:strVal val="visible"/>
                                      </p:to>
                                    </p:set>
                                    <p:animEffect>
                                      <p:cBhvr>
                                        <p:cTn id="28" dur="400"/>
                                        <p:tgtEl>
                                          <p:spTgt spid="57"/>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8"/>
                                        </p:tgtEl>
                                        <p:attrNameLst>
                                          <p:attrName>style.visibility</p:attrName>
                                        </p:attrNameLst>
                                      </p:cBhvr>
                                      <p:to>
                                        <p:strVal val="visible"/>
                                      </p:to>
                                    </p:set>
                                    <p:animEffect>
                                      <p:cBhvr>
                                        <p:cTn id="31" dur="400"/>
                                        <p:tgtEl>
                                          <p:spTgt spid="58"/>
                                        </p:tgtEl>
                                      </p:cBhvr>
                                    </p:animEffect>
                                  </p:childTnLst>
                                </p:cTn>
                              </p:par>
                            </p:childTnLst>
                          </p:cTn>
                        </p:par>
                        <p:par>
                          <p:cTn id="32" fill="hold">
                            <p:stCondLst>
                              <p:cond delay="1750"/>
                            </p:stCondLst>
                            <p:childTnLst>
                              <p:par>
                                <p:cTn id="33" presetID="14" presetClass="entr" presetSubtype="10" fill="hold" grpId="0" nodeType="afterEffect">
                                  <p:stCondLst>
                                    <p:cond delay="250"/>
                                  </p:stCondLst>
                                  <p:childTnLst>
                                    <p:set>
                                      <p:cBhvr>
                                        <p:cTn id="34" dur="1" fill="hold">
                                          <p:stCondLst>
                                            <p:cond delay="0"/>
                                          </p:stCondLst>
                                        </p:cTn>
                                        <p:tgtEl>
                                          <p:spTgt spid="59"/>
                                        </p:tgtEl>
                                        <p:attrNameLst>
                                          <p:attrName>style.visibility</p:attrName>
                                        </p:attrNameLst>
                                      </p:cBhvr>
                                      <p:to>
                                        <p:strVal val="visible"/>
                                      </p:to>
                                    </p:set>
                                    <p:animEffect>
                                      <p:cBhvr>
                                        <p:cTn id="35" dur="400"/>
                                        <p:tgtEl>
                                          <p:spTgt spid="59"/>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60"/>
                                        </p:tgtEl>
                                        <p:attrNameLst>
                                          <p:attrName>style.visibility</p:attrName>
                                        </p:attrNameLst>
                                      </p:cBhvr>
                                      <p:to>
                                        <p:strVal val="visible"/>
                                      </p:to>
                                    </p:set>
                                    <p:animEffect>
                                      <p:cBhvr>
                                        <p:cTn id="38" dur="400"/>
                                        <p:tgtEl>
                                          <p:spTgt spid="60"/>
                                        </p:tgtEl>
                                      </p:cBhvr>
                                    </p:animEffect>
                                  </p:childTnLst>
                                </p:cTn>
                              </p:par>
                            </p:childTnLst>
                          </p:cTn>
                        </p:par>
                        <p:par>
                          <p:cTn id="39" fill="hold">
                            <p:stCondLst>
                              <p:cond delay="2500"/>
                            </p:stCondLst>
                            <p:childTnLst>
                              <p:par>
                                <p:cTn id="40" presetID="14" presetClass="entr" presetSubtype="10" fill="hold" grpId="0" nodeType="afterEffect">
                                  <p:stCondLst>
                                    <p:cond delay="250"/>
                                  </p:stCondLst>
                                  <p:childTnLst>
                                    <p:set>
                                      <p:cBhvr>
                                        <p:cTn id="41" dur="1" fill="hold">
                                          <p:stCondLst>
                                            <p:cond delay="0"/>
                                          </p:stCondLst>
                                        </p:cTn>
                                        <p:tgtEl>
                                          <p:spTgt spid="61"/>
                                        </p:tgtEl>
                                        <p:attrNameLst>
                                          <p:attrName>style.visibility</p:attrName>
                                        </p:attrNameLst>
                                      </p:cBhvr>
                                      <p:to>
                                        <p:strVal val="visible"/>
                                      </p:to>
                                    </p:set>
                                    <p:animEffect>
                                      <p:cBhvr>
                                        <p:cTn id="42" dur="400"/>
                                        <p:tgtEl>
                                          <p:spTgt spid="61"/>
                                        </p:tgtEl>
                                      </p:cBhvr>
                                    </p:animEffect>
                                  </p:childTnLst>
                                </p:cTn>
                              </p:par>
                              <p:par>
                                <p:cTn id="43" presetID="14" presetClass="entr" presetSubtype="10" fill="hold" grpId="0" nodeType="withEffect">
                                  <p:stCondLst>
                                    <p:cond delay="250"/>
                                  </p:stCondLst>
                                  <p:childTnLst>
                                    <p:set>
                                      <p:cBhvr>
                                        <p:cTn id="44" dur="1" fill="hold">
                                          <p:stCondLst>
                                            <p:cond delay="0"/>
                                          </p:stCondLst>
                                        </p:cTn>
                                        <p:tgtEl>
                                          <p:spTgt spid="62"/>
                                        </p:tgtEl>
                                        <p:attrNameLst>
                                          <p:attrName>style.visibility</p:attrName>
                                        </p:attrNameLst>
                                      </p:cBhvr>
                                      <p:to>
                                        <p:strVal val="visible"/>
                                      </p:to>
                                    </p:set>
                                    <p:animEffect>
                                      <p:cBhvr>
                                        <p:cTn id="45"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13"/>
          <p:cNvSpPr>
            <a:spLocks noChangeArrowheads="1"/>
          </p:cNvSpPr>
          <p:nvPr/>
        </p:nvSpPr>
        <p:spPr bwMode="auto">
          <a:xfrm>
            <a:off x="3187563" y="3019080"/>
            <a:ext cx="5864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a:defRPr>
                <a:solidFill>
                  <a:schemeClr val="tx1"/>
                </a:solidFill>
                <a:latin typeface="Calibri" panose="020F0502020204030204" pitchFamily="34" charset="0"/>
                <a:ea typeface="宋体" panose="02010600030101010101" pitchFamily="2" charset="-122"/>
              </a:defRPr>
            </a:lvl1pPr>
            <a:lvl2pPr defTabSz="683895">
              <a:defRPr>
                <a:solidFill>
                  <a:schemeClr val="tx1"/>
                </a:solidFill>
                <a:latin typeface="Calibri" panose="020F0502020204030204" pitchFamily="34" charset="0"/>
                <a:ea typeface="宋体" panose="02010600030101010101" pitchFamily="2" charset="-122"/>
              </a:defRPr>
            </a:lvl2pPr>
            <a:lvl3pPr defTabSz="683895">
              <a:defRPr>
                <a:solidFill>
                  <a:schemeClr val="tx1"/>
                </a:solidFill>
                <a:latin typeface="Calibri" panose="020F0502020204030204" pitchFamily="34" charset="0"/>
                <a:ea typeface="宋体" panose="02010600030101010101" pitchFamily="2" charset="-122"/>
              </a:defRPr>
            </a:lvl3pPr>
            <a:lvl4pPr defTabSz="683895">
              <a:defRPr>
                <a:solidFill>
                  <a:schemeClr val="tx1"/>
                </a:solidFill>
                <a:latin typeface="Calibri" panose="020F0502020204030204" pitchFamily="34" charset="0"/>
                <a:ea typeface="宋体" panose="02010600030101010101" pitchFamily="2" charset="-122"/>
              </a:defRPr>
            </a:lvl4pPr>
            <a:lvl5pPr defTabSz="683895">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文本框 67"/>
          <p:cNvSpPr txBox="1">
            <a:spLocks noChangeArrowheads="1"/>
          </p:cNvSpPr>
          <p:nvPr/>
        </p:nvSpPr>
        <p:spPr bwMode="auto">
          <a:xfrm>
            <a:off x="5358919" y="2021165"/>
            <a:ext cx="1211262" cy="4000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8" name="Freeform 415"/>
          <p:cNvSpPr>
            <a:spLocks noChangeArrowheads="1"/>
          </p:cNvSpPr>
          <p:nvPr/>
        </p:nvSpPr>
        <p:spPr bwMode="auto">
          <a:xfrm>
            <a:off x="5203619" y="2583208"/>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39" name="Freeform 416"/>
          <p:cNvSpPr>
            <a:spLocks noEditPoints="1" noChangeArrowheads="1"/>
          </p:cNvSpPr>
          <p:nvPr/>
        </p:nvSpPr>
        <p:spPr bwMode="auto">
          <a:xfrm>
            <a:off x="5624306"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0" name="Freeform 417"/>
          <p:cNvSpPr>
            <a:spLocks noEditPoints="1" noChangeArrowheads="1"/>
          </p:cNvSpPr>
          <p:nvPr/>
        </p:nvSpPr>
        <p:spPr bwMode="auto">
          <a:xfrm>
            <a:off x="6044994"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1" name="Freeform 418"/>
          <p:cNvSpPr>
            <a:spLocks noEditPoints="1" noChangeArrowheads="1"/>
          </p:cNvSpPr>
          <p:nvPr/>
        </p:nvSpPr>
        <p:spPr bwMode="auto">
          <a:xfrm>
            <a:off x="6465681" y="2583208"/>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2" name="同心圆 73"/>
          <p:cNvSpPr>
            <a:spLocks noChangeArrowheads="1"/>
          </p:cNvSpPr>
          <p:nvPr/>
        </p:nvSpPr>
        <p:spPr bwMode="auto">
          <a:xfrm>
            <a:off x="3219244" y="3757958"/>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3" cstate="email"/>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6" name="同心圆 74"/>
          <p:cNvSpPr>
            <a:spLocks noChangeArrowheads="1"/>
          </p:cNvSpPr>
          <p:nvPr/>
        </p:nvSpPr>
        <p:spPr bwMode="auto">
          <a:xfrm>
            <a:off x="5203619"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3" cstate="email"/>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7" name="同心圆 75"/>
          <p:cNvSpPr>
            <a:spLocks noChangeArrowheads="1"/>
          </p:cNvSpPr>
          <p:nvPr/>
        </p:nvSpPr>
        <p:spPr bwMode="auto">
          <a:xfrm>
            <a:off x="7187994"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3" cstate="email"/>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8" name="文本框 67"/>
          <p:cNvSpPr txBox="1">
            <a:spLocks noChangeArrowheads="1"/>
          </p:cNvSpPr>
          <p:nvPr/>
        </p:nvSpPr>
        <p:spPr bwMode="auto">
          <a:xfrm>
            <a:off x="3654219" y="4273896"/>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50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9" name="文本框 68"/>
          <p:cNvSpPr txBox="1">
            <a:spLocks noChangeArrowheads="1"/>
          </p:cNvSpPr>
          <p:nvPr/>
        </p:nvSpPr>
        <p:spPr bwMode="auto">
          <a:xfrm>
            <a:off x="5638594" y="4273896"/>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a:solidFill>
                  <a:schemeClr val="tx1">
                    <a:lumMod val="75000"/>
                    <a:lumOff val="25000"/>
                  </a:schemeClr>
                </a:solidFill>
              </a:rPr>
              <a:t>60</a:t>
            </a:r>
            <a:r>
              <a:rPr lang="en-US" altLang="zh-CN">
                <a:solidFill>
                  <a:schemeClr val="tx1">
                    <a:lumMod val="75000"/>
                    <a:lumOff val="25000"/>
                  </a:schemeClr>
                </a:solidFill>
              </a:rPr>
              <a:t>%</a:t>
            </a:r>
            <a:endParaRPr lang="zh-CN" altLang="en-US">
              <a:solidFill>
                <a:schemeClr val="tx1">
                  <a:lumMod val="75000"/>
                  <a:lumOff val="25000"/>
                </a:schemeClr>
              </a:solidFill>
            </a:endParaRPr>
          </a:p>
        </p:txBody>
      </p:sp>
      <p:sp>
        <p:nvSpPr>
          <p:cNvPr id="70" name="文本框 69"/>
          <p:cNvSpPr txBox="1">
            <a:spLocks noChangeArrowheads="1"/>
          </p:cNvSpPr>
          <p:nvPr/>
        </p:nvSpPr>
        <p:spPr bwMode="auto">
          <a:xfrm>
            <a:off x="7624557" y="4286596"/>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70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11" name="图片 10" descr="bc7ff6a58c43b572c8039a9e1ed995c4"/>
            <p:cNvPicPr>
              <a:picLocks noChangeAspect="1"/>
            </p:cNvPicPr>
            <p:nvPr/>
          </p:nvPicPr>
          <p:blipFill>
            <a:blip r:embed="rId4"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1010">
        <p:dissolve/>
      </p:transition>
    </mc:Choice>
    <mc:Fallback xmlns="">
      <p:transition spd="slow" advTm="1010">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0"/>
          <p:cNvGrpSpPr/>
          <p:nvPr/>
        </p:nvGrpSpPr>
        <p:grpSpPr bwMode="auto">
          <a:xfrm>
            <a:off x="1402080" y="2590800"/>
            <a:ext cx="2671095" cy="1439862"/>
            <a:chOff x="0" y="0"/>
            <a:chExt cx="2670124" cy="1440000"/>
          </a:xfrm>
        </p:grpSpPr>
        <p:pic>
          <p:nvPicPr>
            <p:cNvPr id="19" name="图片 63" descr="D:\360安全浏览器下载\e2636a145e757381184ff13509ee1633.jpge2636a145e757381184ff13509ee1633"/>
            <p:cNvPicPr preferRelativeResize="0">
              <a:picLocks noChangeArrowheads="1"/>
            </p:cNvPicPr>
            <p:nvPr/>
          </p:nvPicPr>
          <p:blipFill>
            <a:blip r:embed="rId3" cstate="email"/>
            <a:srcRect/>
            <a:stretch>
              <a:fillRect/>
            </a:stretch>
          </p:blipFill>
          <p:spPr bwMode="auto">
            <a:xfrm>
              <a:off x="1651954" y="0"/>
              <a:ext cx="1018170" cy="1439999"/>
            </a:xfrm>
            <a:prstGeom prst="rect">
              <a:avLst/>
            </a:prstGeom>
            <a:blipFill>
              <a:blip r:embed="rId4" cstate="email"/>
              <a:stretch>
                <a:fillRect/>
              </a:stretch>
            </a:blipFill>
            <a:ln w="9525">
              <a:noFill/>
              <a:bevel/>
            </a:ln>
          </p:spPr>
        </p:pic>
        <p:grpSp>
          <p:nvGrpSpPr>
            <p:cNvPr id="20" name="Group 12"/>
            <p:cNvGrpSpPr/>
            <p:nvPr/>
          </p:nvGrpSpPr>
          <p:grpSpPr bwMode="auto">
            <a:xfrm>
              <a:off x="0" y="0"/>
              <a:ext cx="1440000" cy="1440000"/>
              <a:chOff x="0" y="0"/>
              <a:chExt cx="1440000" cy="1440000"/>
            </a:xfrm>
          </p:grpSpPr>
          <p:sp>
            <p:nvSpPr>
              <p:cNvPr id="21" name="矩形 65"/>
              <p:cNvSpPr>
                <a:spLocks noChangeArrowheads="1"/>
              </p:cNvSpPr>
              <p:nvPr/>
            </p:nvSpPr>
            <p:spPr bwMode="auto">
              <a:xfrm>
                <a:off x="0" y="0"/>
                <a:ext cx="1439340" cy="1440000"/>
              </a:xfrm>
              <a:prstGeom prst="rect">
                <a:avLst/>
              </a:prstGeom>
              <a:blipFill>
                <a:blip r:embed="rId5" cstate="email"/>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Group 14"/>
              <p:cNvGrpSpPr/>
              <p:nvPr/>
            </p:nvGrpSpPr>
            <p:grpSpPr bwMode="auto">
              <a:xfrm>
                <a:off x="554900" y="375513"/>
                <a:ext cx="330200" cy="688975"/>
                <a:chOff x="0" y="0"/>
                <a:chExt cx="330200" cy="688975"/>
              </a:xfrm>
            </p:grpSpPr>
            <p:sp>
              <p:nvSpPr>
                <p:cNvPr id="23" name="Freeform 6"/>
                <p:cNvSpPr>
                  <a:spLocks noEditPoints="1" noChangeArrowheads="1"/>
                </p:cNvSpPr>
                <p:nvPr/>
              </p:nvSpPr>
              <p:spPr bwMode="auto">
                <a:xfrm>
                  <a:off x="0" y="0"/>
                  <a:ext cx="330200" cy="688975"/>
                </a:xfrm>
                <a:custGeom>
                  <a:avLst/>
                  <a:gdLst>
                    <a:gd name="T0" fmla="*/ 1239000455 w 88"/>
                    <a:gd name="T1" fmla="*/ 2026938096 h 183"/>
                    <a:gd name="T2" fmla="*/ 1239000455 w 88"/>
                    <a:gd name="T3" fmla="*/ 1431614752 h 183"/>
                    <a:gd name="T4" fmla="*/ 872932480 w 88"/>
                    <a:gd name="T5" fmla="*/ 878812084 h 183"/>
                    <a:gd name="T6" fmla="*/ 675818089 w 88"/>
                    <a:gd name="T7" fmla="*/ 708721852 h 183"/>
                    <a:gd name="T8" fmla="*/ 661739561 w 88"/>
                    <a:gd name="T9" fmla="*/ 595323344 h 183"/>
                    <a:gd name="T10" fmla="*/ 492785977 w 88"/>
                    <a:gd name="T11" fmla="*/ 396883484 h 183"/>
                    <a:gd name="T12" fmla="*/ 408307309 w 88"/>
                    <a:gd name="T13" fmla="*/ 326009416 h 183"/>
                    <a:gd name="T14" fmla="*/ 337910920 w 88"/>
                    <a:gd name="T15" fmla="*/ 85045116 h 183"/>
                    <a:gd name="T16" fmla="*/ 337910920 w 88"/>
                    <a:gd name="T17" fmla="*/ 42524441 h 183"/>
                    <a:gd name="T18" fmla="*/ 309750114 w 88"/>
                    <a:gd name="T19" fmla="*/ 0 h 183"/>
                    <a:gd name="T20" fmla="*/ 267510780 w 88"/>
                    <a:gd name="T21" fmla="*/ 0 h 183"/>
                    <a:gd name="T22" fmla="*/ 239353725 w 88"/>
                    <a:gd name="T23" fmla="*/ 14174814 h 183"/>
                    <a:gd name="T24" fmla="*/ 225271445 w 88"/>
                    <a:gd name="T25" fmla="*/ 42524441 h 183"/>
                    <a:gd name="T26" fmla="*/ 225271445 w 88"/>
                    <a:gd name="T27" fmla="*/ 85045116 h 183"/>
                    <a:gd name="T28" fmla="*/ 323828641 w 88"/>
                    <a:gd name="T29" fmla="*/ 411058298 h 183"/>
                    <a:gd name="T30" fmla="*/ 436464364 w 88"/>
                    <a:gd name="T31" fmla="*/ 496103414 h 183"/>
                    <a:gd name="T32" fmla="*/ 549103839 w 88"/>
                    <a:gd name="T33" fmla="*/ 637847784 h 183"/>
                    <a:gd name="T34" fmla="*/ 563182366 w 88"/>
                    <a:gd name="T35" fmla="*/ 708721852 h 183"/>
                    <a:gd name="T36" fmla="*/ 366067975 w 88"/>
                    <a:gd name="T37" fmla="*/ 878812084 h 183"/>
                    <a:gd name="T38" fmla="*/ 0 w 88"/>
                    <a:gd name="T39" fmla="*/ 1431614752 h 183"/>
                    <a:gd name="T40" fmla="*/ 0 w 88"/>
                    <a:gd name="T41" fmla="*/ 2026938096 h 183"/>
                    <a:gd name="T42" fmla="*/ 619500227 w 88"/>
                    <a:gd name="T43" fmla="*/ 2147483646 h 183"/>
                    <a:gd name="T44" fmla="*/ 1239000455 w 88"/>
                    <a:gd name="T45" fmla="*/ 2026938096 h 183"/>
                    <a:gd name="T46" fmla="*/ 872932480 w 88"/>
                    <a:gd name="T47" fmla="*/ 1360744449 h 183"/>
                    <a:gd name="T48" fmla="*/ 872932480 w 88"/>
                    <a:gd name="T49" fmla="*/ 1006381641 h 183"/>
                    <a:gd name="T50" fmla="*/ 1112286205 w 88"/>
                    <a:gd name="T51" fmla="*/ 1431614752 h 183"/>
                    <a:gd name="T52" fmla="*/ 1112286205 w 88"/>
                    <a:gd name="T53" fmla="*/ 1686753866 h 183"/>
                    <a:gd name="T54" fmla="*/ 675818089 w 88"/>
                    <a:gd name="T55" fmla="*/ 1686753866 h 183"/>
                    <a:gd name="T56" fmla="*/ 675818089 w 88"/>
                    <a:gd name="T57" fmla="*/ 1573359123 h 183"/>
                    <a:gd name="T58" fmla="*/ 872932480 w 88"/>
                    <a:gd name="T59" fmla="*/ 1360744449 h 183"/>
                    <a:gd name="T60" fmla="*/ 478703698 w 88"/>
                    <a:gd name="T61" fmla="*/ 921336525 h 183"/>
                    <a:gd name="T62" fmla="*/ 619500227 w 88"/>
                    <a:gd name="T63" fmla="*/ 822116595 h 183"/>
                    <a:gd name="T64" fmla="*/ 760296757 w 88"/>
                    <a:gd name="T65" fmla="*/ 921336525 h 183"/>
                    <a:gd name="T66" fmla="*/ 760296757 w 88"/>
                    <a:gd name="T67" fmla="*/ 1360744449 h 183"/>
                    <a:gd name="T68" fmla="*/ 619500227 w 88"/>
                    <a:gd name="T69" fmla="*/ 1459964379 h 183"/>
                    <a:gd name="T70" fmla="*/ 478703698 w 88"/>
                    <a:gd name="T71" fmla="*/ 1360744449 h 183"/>
                    <a:gd name="T72" fmla="*/ 478703698 w 88"/>
                    <a:gd name="T73" fmla="*/ 921336525 h 183"/>
                    <a:gd name="T74" fmla="*/ 126714250 w 88"/>
                    <a:gd name="T75" fmla="*/ 1431614752 h 183"/>
                    <a:gd name="T76" fmla="*/ 366067975 w 88"/>
                    <a:gd name="T77" fmla="*/ 1006381641 h 183"/>
                    <a:gd name="T78" fmla="*/ 366067975 w 88"/>
                    <a:gd name="T79" fmla="*/ 1360744449 h 183"/>
                    <a:gd name="T80" fmla="*/ 563182366 w 88"/>
                    <a:gd name="T81" fmla="*/ 1573359123 h 183"/>
                    <a:gd name="T82" fmla="*/ 563182366 w 88"/>
                    <a:gd name="T83" fmla="*/ 1686753866 h 183"/>
                    <a:gd name="T84" fmla="*/ 126714250 w 88"/>
                    <a:gd name="T85" fmla="*/ 1686753866 h 183"/>
                    <a:gd name="T86" fmla="*/ 126714250 w 88"/>
                    <a:gd name="T87" fmla="*/ 1431614752 h 183"/>
                    <a:gd name="T88" fmla="*/ 126714250 w 88"/>
                    <a:gd name="T89" fmla="*/ 2026938096 h 183"/>
                    <a:gd name="T90" fmla="*/ 126714250 w 88"/>
                    <a:gd name="T91" fmla="*/ 1785973796 h 183"/>
                    <a:gd name="T92" fmla="*/ 1112286205 w 88"/>
                    <a:gd name="T93" fmla="*/ 1785973796 h 183"/>
                    <a:gd name="T94" fmla="*/ 1112286205 w 88"/>
                    <a:gd name="T95" fmla="*/ 2026938096 h 183"/>
                    <a:gd name="T96" fmla="*/ 619500227 w 88"/>
                    <a:gd name="T97" fmla="*/ 2147483646 h 183"/>
                    <a:gd name="T98" fmla="*/ 126714250 w 88"/>
                    <a:gd name="T99" fmla="*/ 2026938096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w="9525" cmpd="sng">
                  <a:noFill/>
                  <a:bevel/>
                </a:ln>
              </p:spPr>
              <p:txBody>
                <a:bodyPr/>
                <a:lstStyle/>
                <a:p>
                  <a:endParaRPr lang="zh-CN" altLang="en-US"/>
                </a:p>
              </p:txBody>
            </p:sp>
            <p:sp>
              <p:nvSpPr>
                <p:cNvPr id="24" name="Freeform 7"/>
                <p:cNvSpPr>
                  <a:spLocks noChangeArrowheads="1"/>
                </p:cNvSpPr>
                <p:nvPr/>
              </p:nvSpPr>
              <p:spPr bwMode="auto">
                <a:xfrm>
                  <a:off x="139700" y="244475"/>
                  <a:ext cx="52388" cy="26988"/>
                </a:xfrm>
                <a:custGeom>
                  <a:avLst/>
                  <a:gdLst>
                    <a:gd name="T0" fmla="*/ 42007692 w 14"/>
                    <a:gd name="T1" fmla="*/ 0 h 7"/>
                    <a:gd name="T2" fmla="*/ 0 w 14"/>
                    <a:gd name="T3" fmla="*/ 44591887 h 7"/>
                    <a:gd name="T4" fmla="*/ 0 w 14"/>
                    <a:gd name="T5" fmla="*/ 59458419 h 7"/>
                    <a:gd name="T6" fmla="*/ 42007692 w 14"/>
                    <a:gd name="T7" fmla="*/ 104050306 h 7"/>
                    <a:gd name="T8" fmla="*/ 154028204 w 14"/>
                    <a:gd name="T9" fmla="*/ 104050306 h 7"/>
                    <a:gd name="T10" fmla="*/ 196035896 w 14"/>
                    <a:gd name="T11" fmla="*/ 59458419 h 7"/>
                    <a:gd name="T12" fmla="*/ 196035896 w 14"/>
                    <a:gd name="T13" fmla="*/ 44591887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sp>
              <p:nvSpPr>
                <p:cNvPr id="25" name="Freeform 8"/>
                <p:cNvSpPr>
                  <a:spLocks noChangeArrowheads="1"/>
                </p:cNvSpPr>
                <p:nvPr/>
              </p:nvSpPr>
              <p:spPr bwMode="auto">
                <a:xfrm>
                  <a:off x="139700" y="290513"/>
                  <a:ext cx="52388" cy="30163"/>
                </a:xfrm>
                <a:custGeom>
                  <a:avLst/>
                  <a:gdLst>
                    <a:gd name="T0" fmla="*/ 42007692 w 14"/>
                    <a:gd name="T1" fmla="*/ 0 h 8"/>
                    <a:gd name="T2" fmla="*/ 0 w 14"/>
                    <a:gd name="T3" fmla="*/ 42646712 h 8"/>
                    <a:gd name="T4" fmla="*/ 0 w 14"/>
                    <a:gd name="T5" fmla="*/ 71079110 h 8"/>
                    <a:gd name="T6" fmla="*/ 42007692 w 14"/>
                    <a:gd name="T7" fmla="*/ 113725821 h 8"/>
                    <a:gd name="T8" fmla="*/ 154028204 w 14"/>
                    <a:gd name="T9" fmla="*/ 113725821 h 8"/>
                    <a:gd name="T10" fmla="*/ 196035896 w 14"/>
                    <a:gd name="T11" fmla="*/ 71079110 h 8"/>
                    <a:gd name="T12" fmla="*/ 196035896 w 14"/>
                    <a:gd name="T13" fmla="*/ 42646712 h 8"/>
                    <a:gd name="T14" fmla="*/ 154028204 w 14"/>
                    <a:gd name="T15" fmla="*/ 0 h 8"/>
                    <a:gd name="T16" fmla="*/ 4200769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w="9525" cmpd="sng">
                  <a:noFill/>
                  <a:bevel/>
                </a:ln>
              </p:spPr>
              <p:txBody>
                <a:bodyPr/>
                <a:lstStyle/>
                <a:p>
                  <a:endParaRPr lang="zh-CN" altLang="en-US"/>
                </a:p>
              </p:txBody>
            </p:sp>
            <p:sp>
              <p:nvSpPr>
                <p:cNvPr id="26" name="Freeform 9"/>
                <p:cNvSpPr>
                  <a:spLocks noChangeArrowheads="1"/>
                </p:cNvSpPr>
                <p:nvPr/>
              </p:nvSpPr>
              <p:spPr bwMode="auto">
                <a:xfrm>
                  <a:off x="139700" y="339725"/>
                  <a:ext cx="52388" cy="25400"/>
                </a:xfrm>
                <a:custGeom>
                  <a:avLst/>
                  <a:gdLst>
                    <a:gd name="T0" fmla="*/ 42007692 w 14"/>
                    <a:gd name="T1" fmla="*/ 0 h 7"/>
                    <a:gd name="T2" fmla="*/ 0 w 14"/>
                    <a:gd name="T3" fmla="*/ 39500629 h 7"/>
                    <a:gd name="T4" fmla="*/ 0 w 14"/>
                    <a:gd name="T5" fmla="*/ 65833171 h 7"/>
                    <a:gd name="T6" fmla="*/ 42007692 w 14"/>
                    <a:gd name="T7" fmla="*/ 92165714 h 7"/>
                    <a:gd name="T8" fmla="*/ 154028204 w 14"/>
                    <a:gd name="T9" fmla="*/ 92165714 h 7"/>
                    <a:gd name="T10" fmla="*/ 196035896 w 14"/>
                    <a:gd name="T11" fmla="*/ 65833171 h 7"/>
                    <a:gd name="T12" fmla="*/ 196035896 w 14"/>
                    <a:gd name="T13" fmla="*/ 39500629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grpSp>
        </p:grpSp>
      </p:grpSp>
      <p:grpSp>
        <p:nvGrpSpPr>
          <p:cNvPr id="27" name="Group 19"/>
          <p:cNvGrpSpPr/>
          <p:nvPr/>
        </p:nvGrpSpPr>
        <p:grpSpPr bwMode="auto">
          <a:xfrm>
            <a:off x="4624388" y="2590800"/>
            <a:ext cx="2857409" cy="1439862"/>
            <a:chOff x="0" y="0"/>
            <a:chExt cx="2858121" cy="1440000"/>
          </a:xfrm>
        </p:grpSpPr>
        <p:pic>
          <p:nvPicPr>
            <p:cNvPr id="28" name="图片 79" descr="D:\360安全浏览器下载\165708aca64a701.jpg165708aca64a701"/>
            <p:cNvPicPr preferRelativeResize="0">
              <a:picLocks noChangeArrowheads="1"/>
            </p:cNvPicPr>
            <p:nvPr/>
          </p:nvPicPr>
          <p:blipFill>
            <a:blip r:embed="rId6" cstate="email"/>
            <a:srcRect/>
            <a:stretch>
              <a:fillRect/>
            </a:stretch>
          </p:blipFill>
          <p:spPr bwMode="auto">
            <a:xfrm>
              <a:off x="1546519" y="0"/>
              <a:ext cx="1311602" cy="1439999"/>
            </a:xfrm>
            <a:prstGeom prst="rect">
              <a:avLst/>
            </a:prstGeom>
            <a:noFill/>
            <a:ln w="9525">
              <a:noFill/>
              <a:bevel/>
            </a:ln>
          </p:spPr>
        </p:pic>
        <p:grpSp>
          <p:nvGrpSpPr>
            <p:cNvPr id="29" name="Group 21"/>
            <p:cNvGrpSpPr/>
            <p:nvPr/>
          </p:nvGrpSpPr>
          <p:grpSpPr bwMode="auto">
            <a:xfrm>
              <a:off x="0" y="0"/>
              <a:ext cx="1440000" cy="1440000"/>
              <a:chOff x="0" y="0"/>
              <a:chExt cx="1440000" cy="1440000"/>
            </a:xfrm>
          </p:grpSpPr>
          <p:sp>
            <p:nvSpPr>
              <p:cNvPr id="30" name="矩形 99"/>
              <p:cNvSpPr>
                <a:spLocks noChangeArrowheads="1"/>
              </p:cNvSpPr>
              <p:nvPr/>
            </p:nvSpPr>
            <p:spPr bwMode="auto">
              <a:xfrm>
                <a:off x="0" y="0"/>
                <a:ext cx="1440221" cy="1440000"/>
              </a:xfrm>
              <a:prstGeom prst="rect">
                <a:avLst/>
              </a:prstGeom>
              <a:blipFill>
                <a:blip r:embed="rId5" cstate="email"/>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31" name="Group 23"/>
              <p:cNvGrpSpPr/>
              <p:nvPr/>
            </p:nvGrpSpPr>
            <p:grpSpPr bwMode="auto">
              <a:xfrm>
                <a:off x="465206" y="571569"/>
                <a:ext cx="509588" cy="296863"/>
                <a:chOff x="0" y="0"/>
                <a:chExt cx="509588" cy="296863"/>
              </a:xfrm>
            </p:grpSpPr>
            <p:sp>
              <p:nvSpPr>
                <p:cNvPr id="32" name="Freeform 10"/>
                <p:cNvSpPr>
                  <a:spLocks noEditPoints="1" noChangeArrowheads="1"/>
                </p:cNvSpPr>
                <p:nvPr/>
              </p:nvSpPr>
              <p:spPr bwMode="auto">
                <a:xfrm>
                  <a:off x="0" y="0"/>
                  <a:ext cx="509588" cy="296863"/>
                </a:xfrm>
                <a:custGeom>
                  <a:avLst/>
                  <a:gdLst>
                    <a:gd name="T0" fmla="*/ 98279292 w 136"/>
                    <a:gd name="T1" fmla="*/ 917847787 h 79"/>
                    <a:gd name="T2" fmla="*/ 140398988 w 136"/>
                    <a:gd name="T3" fmla="*/ 917847787 h 79"/>
                    <a:gd name="T4" fmla="*/ 547552306 w 136"/>
                    <a:gd name="T5" fmla="*/ 917847787 h 79"/>
                    <a:gd name="T6" fmla="*/ 1263579651 w 136"/>
                    <a:gd name="T7" fmla="*/ 917847787 h 79"/>
                    <a:gd name="T8" fmla="*/ 1291659448 w 136"/>
                    <a:gd name="T9" fmla="*/ 917847787 h 79"/>
                    <a:gd name="T10" fmla="*/ 1488218031 w 136"/>
                    <a:gd name="T11" fmla="*/ 1115539757 h 79"/>
                    <a:gd name="T12" fmla="*/ 1740932463 w 136"/>
                    <a:gd name="T13" fmla="*/ 917847787 h 79"/>
                    <a:gd name="T14" fmla="*/ 1825171855 w 136"/>
                    <a:gd name="T15" fmla="*/ 917847787 h 79"/>
                    <a:gd name="T16" fmla="*/ 1909411248 w 136"/>
                    <a:gd name="T17" fmla="*/ 847247002 h 79"/>
                    <a:gd name="T18" fmla="*/ 1895371349 w 136"/>
                    <a:gd name="T19" fmla="*/ 833125342 h 79"/>
                    <a:gd name="T20" fmla="*/ 1895371349 w 136"/>
                    <a:gd name="T21" fmla="*/ 819003682 h 79"/>
                    <a:gd name="T22" fmla="*/ 1895371349 w 136"/>
                    <a:gd name="T23" fmla="*/ 706037916 h 79"/>
                    <a:gd name="T24" fmla="*/ 1909411248 w 136"/>
                    <a:gd name="T25" fmla="*/ 112965766 h 79"/>
                    <a:gd name="T26" fmla="*/ 1783052159 w 136"/>
                    <a:gd name="T27" fmla="*/ 0 h 79"/>
                    <a:gd name="T28" fmla="*/ 1038945017 w 136"/>
                    <a:gd name="T29" fmla="*/ 0 h 79"/>
                    <a:gd name="T30" fmla="*/ 982785422 w 136"/>
                    <a:gd name="T31" fmla="*/ 0 h 79"/>
                    <a:gd name="T32" fmla="*/ 884506130 w 136"/>
                    <a:gd name="T33" fmla="*/ 28243320 h 79"/>
                    <a:gd name="T34" fmla="*/ 856426333 w 136"/>
                    <a:gd name="T35" fmla="*/ 155326989 h 79"/>
                    <a:gd name="T36" fmla="*/ 856426333 w 136"/>
                    <a:gd name="T37" fmla="*/ 691916256 h 79"/>
                    <a:gd name="T38" fmla="*/ 772186940 w 136"/>
                    <a:gd name="T39" fmla="*/ 691916256 h 79"/>
                    <a:gd name="T40" fmla="*/ 772186940 w 136"/>
                    <a:gd name="T41" fmla="*/ 197691969 h 79"/>
                    <a:gd name="T42" fmla="*/ 252714431 w 136"/>
                    <a:gd name="T43" fmla="*/ 112965766 h 79"/>
                    <a:gd name="T44" fmla="*/ 98279292 w 136"/>
                    <a:gd name="T45" fmla="*/ 225931532 h 79"/>
                    <a:gd name="T46" fmla="*/ 28079798 w 136"/>
                    <a:gd name="T47" fmla="*/ 437745161 h 79"/>
                    <a:gd name="T48" fmla="*/ 28079798 w 136"/>
                    <a:gd name="T49" fmla="*/ 437745161 h 79"/>
                    <a:gd name="T50" fmla="*/ 0 w 136"/>
                    <a:gd name="T51" fmla="*/ 833125342 h 79"/>
                    <a:gd name="T52" fmla="*/ 224638381 w 136"/>
                    <a:gd name="T53" fmla="*/ 917847787 h 79"/>
                    <a:gd name="T54" fmla="*/ 463312913 w 136"/>
                    <a:gd name="T55" fmla="*/ 917847787 h 79"/>
                    <a:gd name="T56" fmla="*/ 1488218031 w 136"/>
                    <a:gd name="T57" fmla="*/ 1030813553 h 79"/>
                    <a:gd name="T58" fmla="*/ 1488218031 w 136"/>
                    <a:gd name="T59" fmla="*/ 790764119 h 79"/>
                    <a:gd name="T60" fmla="*/ 1488218031 w 136"/>
                    <a:gd name="T61" fmla="*/ 1030813553 h 79"/>
                    <a:gd name="T62" fmla="*/ 98279292 w 136"/>
                    <a:gd name="T63" fmla="*/ 621311712 h 79"/>
                    <a:gd name="T64" fmla="*/ 168478786 w 136"/>
                    <a:gd name="T65" fmla="*/ 296536075 h 79"/>
                    <a:gd name="T66" fmla="*/ 196558583 w 136"/>
                    <a:gd name="T67" fmla="*/ 240053192 h 79"/>
                    <a:gd name="T68" fmla="*/ 266754330 w 136"/>
                    <a:gd name="T69" fmla="*/ 211809872 h 79"/>
                    <a:gd name="T70" fmla="*/ 617751800 w 136"/>
                    <a:gd name="T71" fmla="*/ 211809872 h 79"/>
                    <a:gd name="T72" fmla="*/ 687951294 w 136"/>
                    <a:gd name="T73" fmla="*/ 437745161 h 79"/>
                    <a:gd name="T74" fmla="*/ 687951294 w 136"/>
                    <a:gd name="T75" fmla="*/ 776642459 h 79"/>
                    <a:gd name="T76" fmla="*/ 940665725 w 136"/>
                    <a:gd name="T77" fmla="*/ 776642459 h 79"/>
                    <a:gd name="T78" fmla="*/ 940665725 w 136"/>
                    <a:gd name="T79" fmla="*/ 98844106 h 79"/>
                    <a:gd name="T80" fmla="*/ 1811131957 w 136"/>
                    <a:gd name="T81" fmla="*/ 691916256 h 79"/>
                    <a:gd name="T82" fmla="*/ 1783052159 w 136"/>
                    <a:gd name="T83" fmla="*/ 833125342 h 79"/>
                    <a:gd name="T84" fmla="*/ 1488218031 w 136"/>
                    <a:gd name="T85" fmla="*/ 720159576 h 79"/>
                    <a:gd name="T86" fmla="*/ 1291659448 w 136"/>
                    <a:gd name="T87" fmla="*/ 833125342 h 79"/>
                    <a:gd name="T88" fmla="*/ 1263579651 w 136"/>
                    <a:gd name="T89" fmla="*/ 833125342 h 79"/>
                    <a:gd name="T90" fmla="*/ 1263579651 w 136"/>
                    <a:gd name="T91" fmla="*/ 833125342 h 79"/>
                    <a:gd name="T92" fmla="*/ 912585928 w 136"/>
                    <a:gd name="T93" fmla="*/ 833125342 h 79"/>
                    <a:gd name="T94" fmla="*/ 519472508 w 136"/>
                    <a:gd name="T95" fmla="*/ 833125342 h 79"/>
                    <a:gd name="T96" fmla="*/ 168478786 w 136"/>
                    <a:gd name="T97" fmla="*/ 833125342 h 79"/>
                    <a:gd name="T98" fmla="*/ 98279292 w 136"/>
                    <a:gd name="T99" fmla="*/ 83312534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w="9525" cmpd="sng">
                  <a:noFill/>
                  <a:bevel/>
                </a:ln>
              </p:spPr>
              <p:txBody>
                <a:bodyPr/>
                <a:lstStyle/>
                <a:p>
                  <a:endParaRPr lang="zh-CN" altLang="en-US"/>
                </a:p>
              </p:txBody>
            </p:sp>
            <p:sp>
              <p:nvSpPr>
                <p:cNvPr id="33" name="Freeform 11"/>
                <p:cNvSpPr>
                  <a:spLocks noChangeArrowheads="1"/>
                </p:cNvSpPr>
                <p:nvPr/>
              </p:nvSpPr>
              <p:spPr bwMode="auto">
                <a:xfrm>
                  <a:off x="47625" y="77788"/>
                  <a:ext cx="84138" cy="49213"/>
                </a:xfrm>
                <a:custGeom>
                  <a:avLst/>
                  <a:gdLst>
                    <a:gd name="T0" fmla="*/ 321781957 w 22"/>
                    <a:gd name="T1" fmla="*/ 0 h 13"/>
                    <a:gd name="T2" fmla="*/ 117013011 w 22"/>
                    <a:gd name="T3" fmla="*/ 0 h 13"/>
                    <a:gd name="T4" fmla="*/ 58506506 w 22"/>
                    <a:gd name="T5" fmla="*/ 28660894 h 13"/>
                    <a:gd name="T6" fmla="*/ 58506506 w 22"/>
                    <a:gd name="T7" fmla="*/ 28660894 h 13"/>
                    <a:gd name="T8" fmla="*/ 58506506 w 22"/>
                    <a:gd name="T9" fmla="*/ 28660894 h 13"/>
                    <a:gd name="T10" fmla="*/ 0 w 22"/>
                    <a:gd name="T11" fmla="*/ 186301490 h 13"/>
                    <a:gd name="T12" fmla="*/ 321781957 w 22"/>
                    <a:gd name="T13" fmla="*/ 186301490 h 13"/>
                    <a:gd name="T14" fmla="*/ 321781957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w="9525" cmpd="sng">
                  <a:noFill/>
                  <a:bevel/>
                </a:ln>
              </p:spPr>
              <p:txBody>
                <a:bodyPr/>
                <a:lstStyle/>
                <a:p>
                  <a:endParaRPr lang="zh-CN" altLang="en-US"/>
                </a:p>
              </p:txBody>
            </p:sp>
          </p:grpSp>
        </p:grpSp>
      </p:grpSp>
      <p:grpSp>
        <p:nvGrpSpPr>
          <p:cNvPr id="34" name="Group 26"/>
          <p:cNvGrpSpPr/>
          <p:nvPr/>
        </p:nvGrpSpPr>
        <p:grpSpPr bwMode="auto">
          <a:xfrm>
            <a:off x="7934325" y="2551113"/>
            <a:ext cx="2710494" cy="1479549"/>
            <a:chOff x="0" y="-39691"/>
            <a:chExt cx="2711406" cy="1479691"/>
          </a:xfrm>
        </p:grpSpPr>
        <p:pic>
          <p:nvPicPr>
            <p:cNvPr id="35" name="图片 80" descr="D:\360安全浏览器下载\c7ee90e5edd67191a4492bde062a2d30.pngc7ee90e5edd67191a4492bde062a2d30"/>
            <p:cNvPicPr preferRelativeResize="0">
              <a:picLocks noChangeArrowheads="1"/>
            </p:cNvPicPr>
            <p:nvPr/>
          </p:nvPicPr>
          <p:blipFill>
            <a:blip r:embed="rId7" cstate="email"/>
            <a:srcRect/>
            <a:stretch>
              <a:fillRect/>
            </a:stretch>
          </p:blipFill>
          <p:spPr bwMode="auto">
            <a:xfrm>
              <a:off x="1669656" y="-39691"/>
              <a:ext cx="1041750" cy="1479690"/>
            </a:xfrm>
            <a:prstGeom prst="rect">
              <a:avLst/>
            </a:prstGeom>
            <a:noFill/>
            <a:ln w="9525">
              <a:noFill/>
              <a:bevel/>
            </a:ln>
          </p:spPr>
        </p:pic>
        <p:sp>
          <p:nvSpPr>
            <p:cNvPr id="43" name="矩形 82"/>
            <p:cNvSpPr>
              <a:spLocks noChangeArrowheads="1"/>
            </p:cNvSpPr>
            <p:nvPr/>
          </p:nvSpPr>
          <p:spPr bwMode="auto">
            <a:xfrm>
              <a:off x="0" y="0"/>
              <a:ext cx="1440347" cy="1440000"/>
            </a:xfrm>
            <a:prstGeom prst="rect">
              <a:avLst/>
            </a:prstGeom>
            <a:blipFill>
              <a:blip r:embed="rId5" cstate="email"/>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44" name="Group 29"/>
            <p:cNvGrpSpPr/>
            <p:nvPr/>
          </p:nvGrpSpPr>
          <p:grpSpPr bwMode="auto">
            <a:xfrm>
              <a:off x="494575" y="486638"/>
              <a:ext cx="450850" cy="466725"/>
              <a:chOff x="0" y="0"/>
              <a:chExt cx="450850" cy="466725"/>
            </a:xfrm>
          </p:grpSpPr>
          <p:sp>
            <p:nvSpPr>
              <p:cNvPr id="45" name="Freeform 12"/>
              <p:cNvSpPr>
                <a:spLocks noEditPoints="1" noChangeArrowheads="1"/>
              </p:cNvSpPr>
              <p:nvPr/>
            </p:nvSpPr>
            <p:spPr bwMode="auto">
              <a:xfrm>
                <a:off x="120650" y="131763"/>
                <a:ext cx="209550" cy="206375"/>
              </a:xfrm>
              <a:custGeom>
                <a:avLst/>
                <a:gdLst>
                  <a:gd name="T0" fmla="*/ 0 w 56"/>
                  <a:gd name="T1" fmla="*/ 380146502 h 55"/>
                  <a:gd name="T2" fmla="*/ 392064308 w 56"/>
                  <a:gd name="T3" fmla="*/ 774375284 h 55"/>
                  <a:gd name="T4" fmla="*/ 784128616 w 56"/>
                  <a:gd name="T5" fmla="*/ 380146502 h 55"/>
                  <a:gd name="T6" fmla="*/ 392064308 w 56"/>
                  <a:gd name="T7" fmla="*/ 0 h 55"/>
                  <a:gd name="T8" fmla="*/ 0 w 56"/>
                  <a:gd name="T9" fmla="*/ 380146502 h 55"/>
                  <a:gd name="T10" fmla="*/ 126021873 w 56"/>
                  <a:gd name="T11" fmla="*/ 380146502 h 55"/>
                  <a:gd name="T12" fmla="*/ 392064308 w 56"/>
                  <a:gd name="T13" fmla="*/ 112635723 h 55"/>
                  <a:gd name="T14" fmla="*/ 658106743 w 56"/>
                  <a:gd name="T15" fmla="*/ 380146502 h 55"/>
                  <a:gd name="T16" fmla="*/ 392064308 w 56"/>
                  <a:gd name="T17" fmla="*/ 661739561 h 55"/>
                  <a:gd name="T18" fmla="*/ 126021873 w 56"/>
                  <a:gd name="T19" fmla="*/ 38014650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w="9525" cmpd="sng">
                <a:noFill/>
                <a:bevel/>
              </a:ln>
            </p:spPr>
            <p:txBody>
              <a:bodyPr/>
              <a:lstStyle/>
              <a:p>
                <a:endParaRPr lang="zh-CN" altLang="en-US"/>
              </a:p>
            </p:txBody>
          </p:sp>
          <p:sp>
            <p:nvSpPr>
              <p:cNvPr id="46" name="Rectangle 13"/>
              <p:cNvSpPr>
                <a:spLocks noChangeArrowheads="1"/>
              </p:cNvSpPr>
              <p:nvPr/>
            </p:nvSpPr>
            <p:spPr bwMode="auto">
              <a:xfrm>
                <a:off x="131763" y="361950"/>
                <a:ext cx="184150" cy="36513"/>
              </a:xfrm>
              <a:prstGeom prst="rect">
                <a:avLst/>
              </a:prstGeom>
              <a:solidFill>
                <a:schemeClr val="bg1"/>
              </a:solidFill>
              <a:ln w="9525">
                <a:noFill/>
                <a:bevel/>
              </a:ln>
            </p:spPr>
            <p:txBody>
              <a:bodyPr/>
              <a:lstStyle/>
              <a:p>
                <a:pPr eaLnBrk="1" hangingPunct="1"/>
                <a:endParaRPr lang="zh-CN" altLang="zh-CN">
                  <a:solidFill>
                    <a:srgbClr val="000000"/>
                  </a:solidFill>
                  <a:sym typeface="宋体" panose="02010600030101010101" pitchFamily="2" charset="-122"/>
                </a:endParaRPr>
              </a:p>
            </p:txBody>
          </p:sp>
          <p:sp>
            <p:nvSpPr>
              <p:cNvPr id="47" name="Freeform 14"/>
              <p:cNvSpPr>
                <a:spLocks noChangeArrowheads="1"/>
              </p:cNvSpPr>
              <p:nvPr/>
            </p:nvSpPr>
            <p:spPr bwMode="auto">
              <a:xfrm>
                <a:off x="131763" y="428625"/>
                <a:ext cx="184150" cy="38100"/>
              </a:xfrm>
              <a:custGeom>
                <a:avLst/>
                <a:gdLst>
                  <a:gd name="T0" fmla="*/ 28246355 w 49"/>
                  <a:gd name="T1" fmla="*/ 0 h 10"/>
                  <a:gd name="T2" fmla="*/ 0 w 49"/>
                  <a:gd name="T3" fmla="*/ 29032200 h 10"/>
                  <a:gd name="T4" fmla="*/ 0 w 49"/>
                  <a:gd name="T5" fmla="*/ 130644900 h 10"/>
                  <a:gd name="T6" fmla="*/ 28246355 w 49"/>
                  <a:gd name="T7" fmla="*/ 145161000 h 10"/>
                  <a:gd name="T8" fmla="*/ 663819410 w 49"/>
                  <a:gd name="T9" fmla="*/ 145161000 h 10"/>
                  <a:gd name="T10" fmla="*/ 692065765 w 49"/>
                  <a:gd name="T11" fmla="*/ 130644900 h 10"/>
                  <a:gd name="T12" fmla="*/ 692065765 w 49"/>
                  <a:gd name="T13" fmla="*/ 29032200 h 10"/>
                  <a:gd name="T14" fmla="*/ 663819410 w 49"/>
                  <a:gd name="T15" fmla="*/ 0 h 10"/>
                  <a:gd name="T16" fmla="*/ 28246355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w="9525" cmpd="sng">
                <a:noFill/>
                <a:bevel/>
              </a:ln>
            </p:spPr>
            <p:txBody>
              <a:bodyPr/>
              <a:lstStyle/>
              <a:p>
                <a:endParaRPr lang="zh-CN" altLang="en-US"/>
              </a:p>
            </p:txBody>
          </p:sp>
          <p:sp>
            <p:nvSpPr>
              <p:cNvPr id="48" name="Freeform 15"/>
              <p:cNvSpPr>
                <a:spLocks noChangeArrowheads="1"/>
              </p:cNvSpPr>
              <p:nvPr/>
            </p:nvSpPr>
            <p:spPr bwMode="auto">
              <a:xfrm>
                <a:off x="0" y="0"/>
                <a:ext cx="150813" cy="150813"/>
              </a:xfrm>
              <a:custGeom>
                <a:avLst/>
                <a:gdLst>
                  <a:gd name="T0" fmla="*/ 454889711 w 40"/>
                  <a:gd name="T1" fmla="*/ 0 h 40"/>
                  <a:gd name="T2" fmla="*/ 0 w 40"/>
                  <a:gd name="T3" fmla="*/ 454889711 h 40"/>
                  <a:gd name="T4" fmla="*/ 0 w 40"/>
                  <a:gd name="T5" fmla="*/ 497535857 h 40"/>
                  <a:gd name="T6" fmla="*/ 71078167 w 40"/>
                  <a:gd name="T7" fmla="*/ 554399899 h 40"/>
                  <a:gd name="T8" fmla="*/ 99506417 w 40"/>
                  <a:gd name="T9" fmla="*/ 568614024 h 40"/>
                  <a:gd name="T10" fmla="*/ 113724313 w 40"/>
                  <a:gd name="T11" fmla="*/ 554399899 h 40"/>
                  <a:gd name="T12" fmla="*/ 568614024 w 40"/>
                  <a:gd name="T13" fmla="*/ 99506417 h 40"/>
                  <a:gd name="T14" fmla="*/ 568614024 w 40"/>
                  <a:gd name="T15" fmla="*/ 85292292 h 40"/>
                  <a:gd name="T16" fmla="*/ 568614024 w 40"/>
                  <a:gd name="T17" fmla="*/ 71078167 h 40"/>
                  <a:gd name="T18" fmla="*/ 497535857 w 40"/>
                  <a:gd name="T19" fmla="*/ 0 h 40"/>
                  <a:gd name="T20" fmla="*/ 45488971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w="9525" cmpd="sng">
                <a:noFill/>
                <a:bevel/>
              </a:ln>
            </p:spPr>
            <p:txBody>
              <a:bodyPr/>
              <a:lstStyle/>
              <a:p>
                <a:endParaRPr lang="zh-CN" altLang="en-US"/>
              </a:p>
            </p:txBody>
          </p:sp>
          <p:sp>
            <p:nvSpPr>
              <p:cNvPr id="49" name="Freeform 16"/>
              <p:cNvSpPr>
                <a:spLocks noChangeArrowheads="1"/>
              </p:cNvSpPr>
              <p:nvPr/>
            </p:nvSpPr>
            <p:spPr bwMode="auto">
              <a:xfrm>
                <a:off x="49213" y="49213"/>
                <a:ext cx="150813" cy="150813"/>
              </a:xfrm>
              <a:custGeom>
                <a:avLst/>
                <a:gdLst>
                  <a:gd name="T0" fmla="*/ 469107607 w 40"/>
                  <a:gd name="T1" fmla="*/ 0 h 40"/>
                  <a:gd name="T2" fmla="*/ 14214125 w 40"/>
                  <a:gd name="T3" fmla="*/ 454889711 h 40"/>
                  <a:gd name="T4" fmla="*/ 0 w 40"/>
                  <a:gd name="T5" fmla="*/ 483321732 h 40"/>
                  <a:gd name="T6" fmla="*/ 14214125 w 40"/>
                  <a:gd name="T7" fmla="*/ 497535857 h 40"/>
                  <a:gd name="T8" fmla="*/ 71078167 w 40"/>
                  <a:gd name="T9" fmla="*/ 568614024 h 40"/>
                  <a:gd name="T10" fmla="*/ 113724313 w 40"/>
                  <a:gd name="T11" fmla="*/ 568614024 h 40"/>
                  <a:gd name="T12" fmla="*/ 568614024 w 40"/>
                  <a:gd name="T13" fmla="*/ 113724313 h 40"/>
                  <a:gd name="T14" fmla="*/ 568614024 w 40"/>
                  <a:gd name="T15" fmla="*/ 85292292 h 40"/>
                  <a:gd name="T16" fmla="*/ 568614024 w 40"/>
                  <a:gd name="T17" fmla="*/ 71078167 h 40"/>
                  <a:gd name="T18" fmla="*/ 497535857 w 40"/>
                  <a:gd name="T19" fmla="*/ 0 h 40"/>
                  <a:gd name="T20" fmla="*/ 469107607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w="9525" cmpd="sng">
                <a:noFill/>
                <a:bevel/>
              </a:ln>
            </p:spPr>
            <p:txBody>
              <a:bodyPr/>
              <a:lstStyle/>
              <a:p>
                <a:endParaRPr lang="zh-CN" altLang="en-US"/>
              </a:p>
            </p:txBody>
          </p:sp>
          <p:sp>
            <p:nvSpPr>
              <p:cNvPr id="50" name="Freeform 17"/>
              <p:cNvSpPr>
                <a:spLocks noChangeArrowheads="1"/>
              </p:cNvSpPr>
              <p:nvPr/>
            </p:nvSpPr>
            <p:spPr bwMode="auto">
              <a:xfrm>
                <a:off x="247650" y="0"/>
                <a:ext cx="203200" cy="200025"/>
              </a:xfrm>
              <a:custGeom>
                <a:avLst/>
                <a:gdLst>
                  <a:gd name="T0" fmla="*/ 283196830 w 54"/>
                  <a:gd name="T1" fmla="*/ 0 h 53"/>
                  <a:gd name="T2" fmla="*/ 269036800 w 54"/>
                  <a:gd name="T3" fmla="*/ 0 h 53"/>
                  <a:gd name="T4" fmla="*/ 14160030 w 54"/>
                  <a:gd name="T5" fmla="*/ 256382987 h 53"/>
                  <a:gd name="T6" fmla="*/ 0 w 54"/>
                  <a:gd name="T7" fmla="*/ 270626277 h 53"/>
                  <a:gd name="T8" fmla="*/ 0 w 54"/>
                  <a:gd name="T9" fmla="*/ 270626277 h 53"/>
                  <a:gd name="T10" fmla="*/ 14160030 w 54"/>
                  <a:gd name="T11" fmla="*/ 299112856 h 53"/>
                  <a:gd name="T12" fmla="*/ 467277215 w 54"/>
                  <a:gd name="T13" fmla="*/ 754905672 h 53"/>
                  <a:gd name="T14" fmla="*/ 495597274 w 54"/>
                  <a:gd name="T15" fmla="*/ 754905672 h 53"/>
                  <a:gd name="T16" fmla="*/ 750474044 w 54"/>
                  <a:gd name="T17" fmla="*/ 498522685 h 53"/>
                  <a:gd name="T18" fmla="*/ 750474044 w 54"/>
                  <a:gd name="T19" fmla="*/ 455792816 h 53"/>
                  <a:gd name="T20" fmla="*/ 297356859 w 54"/>
                  <a:gd name="T21" fmla="*/ 0 h 53"/>
                  <a:gd name="T22" fmla="*/ 283196830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w="9525" cmpd="sng">
                <a:noFill/>
                <a:bevel/>
              </a:ln>
            </p:spPr>
            <p:txBody>
              <a:bodyPr/>
              <a:lstStyle/>
              <a:p>
                <a:endParaRPr lang="zh-CN" altLang="en-US"/>
              </a:p>
            </p:txBody>
          </p:sp>
        </p:grpSp>
      </p:grpSp>
      <p:grpSp>
        <p:nvGrpSpPr>
          <p:cNvPr id="51" name="Group 38"/>
          <p:cNvGrpSpPr/>
          <p:nvPr/>
        </p:nvGrpSpPr>
        <p:grpSpPr bwMode="auto">
          <a:xfrm>
            <a:off x="1406525" y="4167187"/>
            <a:ext cx="2803525" cy="677049"/>
            <a:chOff x="0" y="95515"/>
            <a:chExt cx="2802619" cy="677656"/>
          </a:xfrm>
          <a:solidFill>
            <a:schemeClr val="bg1"/>
          </a:solidFill>
        </p:grpSpPr>
        <p:sp>
          <p:nvSpPr>
            <p:cNvPr id="52" name="文本框 117"/>
            <p:cNvSpPr>
              <a:spLocks noChangeArrowheads="1"/>
            </p:cNvSpPr>
            <p:nvPr/>
          </p:nvSpPr>
          <p:spPr bwMode="auto">
            <a:xfrm>
              <a:off x="669709" y="95515"/>
              <a:ext cx="1107717" cy="370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3" name="矩形 121"/>
            <p:cNvSpPr>
              <a:spLocks noChangeArrowheads="1"/>
            </p:cNvSpPr>
            <p:nvPr/>
          </p:nvSpPr>
          <p:spPr bwMode="auto">
            <a:xfrm>
              <a:off x="0" y="495924"/>
              <a:ext cx="2802619" cy="277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4" name="Group 41"/>
          <p:cNvGrpSpPr/>
          <p:nvPr/>
        </p:nvGrpSpPr>
        <p:grpSpPr bwMode="auto">
          <a:xfrm>
            <a:off x="4695825" y="4157662"/>
            <a:ext cx="2803525" cy="686574"/>
            <a:chOff x="0" y="86220"/>
            <a:chExt cx="2802619" cy="687003"/>
          </a:xfrm>
          <a:solidFill>
            <a:schemeClr val="bg1"/>
          </a:solidFill>
        </p:grpSpPr>
        <p:sp>
          <p:nvSpPr>
            <p:cNvPr id="55" name="文本框 124"/>
            <p:cNvSpPr>
              <a:spLocks noChangeArrowheads="1"/>
            </p:cNvSpPr>
            <p:nvPr/>
          </p:nvSpPr>
          <p:spPr bwMode="auto">
            <a:xfrm>
              <a:off x="669709" y="86220"/>
              <a:ext cx="1107717" cy="370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6" name="矩形 125"/>
            <p:cNvSpPr>
              <a:spLocks noChangeArrowheads="1"/>
            </p:cNvSpPr>
            <p:nvPr/>
          </p:nvSpPr>
          <p:spPr bwMode="auto">
            <a:xfrm>
              <a:off x="0" y="496051"/>
              <a:ext cx="2802619" cy="277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7" name="Group 44"/>
          <p:cNvGrpSpPr/>
          <p:nvPr/>
        </p:nvGrpSpPr>
        <p:grpSpPr bwMode="auto">
          <a:xfrm>
            <a:off x="7983538" y="4157662"/>
            <a:ext cx="2803525" cy="686574"/>
            <a:chOff x="0" y="86220"/>
            <a:chExt cx="2802619" cy="687003"/>
          </a:xfrm>
          <a:solidFill>
            <a:schemeClr val="bg1"/>
          </a:solidFill>
        </p:grpSpPr>
        <p:sp>
          <p:nvSpPr>
            <p:cNvPr id="58" name="文本框 127"/>
            <p:cNvSpPr>
              <a:spLocks noChangeArrowheads="1"/>
            </p:cNvSpPr>
            <p:nvPr/>
          </p:nvSpPr>
          <p:spPr bwMode="auto">
            <a:xfrm>
              <a:off x="669709" y="86220"/>
              <a:ext cx="1107717" cy="370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9" name="矩形 128"/>
            <p:cNvSpPr>
              <a:spLocks noChangeArrowheads="1"/>
            </p:cNvSpPr>
            <p:nvPr/>
          </p:nvSpPr>
          <p:spPr bwMode="auto">
            <a:xfrm>
              <a:off x="0" y="496051"/>
              <a:ext cx="2802619" cy="277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8" cstate="email"/>
            <a:stretch>
              <a:fillRect/>
            </a:stretch>
          </p:blipFill>
          <p:spPr>
            <a:xfrm>
              <a:off x="3886" y="759"/>
              <a:ext cx="3131" cy="22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3042">
        <p:dissolve/>
      </p:transition>
    </mc:Choice>
    <mc:Fallback xmlns="">
      <p:transition spd="slow" advTm="3042">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p:tgtEl>
                                          <p:spTgt spid="18"/>
                                        </p:tgtEl>
                                        <p:attrNameLst>
                                          <p:attrName>ppt_y</p:attrName>
                                        </p:attrNameLst>
                                      </p:cBhvr>
                                      <p:tavLst>
                                        <p:tav tm="0">
                                          <p:val>
                                            <p:strVal val="#ppt_y-#ppt_h*1.125000"/>
                                          </p:val>
                                        </p:tav>
                                        <p:tav tm="100000">
                                          <p:val>
                                            <p:strVal val="#ppt_y"/>
                                          </p:val>
                                        </p:tav>
                                      </p:tavLst>
                                    </p:anim>
                                    <p:animEffect>
                                      <p:cBhvr>
                                        <p:cTn id="8" dur="500"/>
                                        <p:tgtEl>
                                          <p:spTgt spid="18"/>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p:cBhvr>
                                        <p:cTn id="12" dur="500"/>
                                        <p:tgtEl>
                                          <p:spTgt spid="51"/>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p:tgtEl>
                                          <p:spTgt spid="27"/>
                                        </p:tgtEl>
                                        <p:attrNameLst>
                                          <p:attrName>ppt_y</p:attrName>
                                        </p:attrNameLst>
                                      </p:cBhvr>
                                      <p:tavLst>
                                        <p:tav tm="0">
                                          <p:val>
                                            <p:strVal val="#ppt_y-#ppt_h*1.125000"/>
                                          </p:val>
                                        </p:tav>
                                        <p:tav tm="100000">
                                          <p:val>
                                            <p:strVal val="#ppt_y"/>
                                          </p:val>
                                        </p:tav>
                                      </p:tavLst>
                                    </p:anim>
                                    <p:animEffect>
                                      <p:cBhvr>
                                        <p:cTn id="17" dur="500"/>
                                        <p:tgtEl>
                                          <p:spTgt spid="27"/>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p:cBhvr>
                                        <p:cTn id="21" dur="500"/>
                                        <p:tgtEl>
                                          <p:spTgt spid="54"/>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p:tgtEl>
                                          <p:spTgt spid="34"/>
                                        </p:tgtEl>
                                        <p:attrNameLst>
                                          <p:attrName>ppt_y</p:attrName>
                                        </p:attrNameLst>
                                      </p:cBhvr>
                                      <p:tavLst>
                                        <p:tav tm="0">
                                          <p:val>
                                            <p:strVal val="#ppt_y-#ppt_h*1.125000"/>
                                          </p:val>
                                        </p:tav>
                                        <p:tav tm="100000">
                                          <p:val>
                                            <p:strVal val="#ppt_y"/>
                                          </p:val>
                                        </p:tav>
                                      </p:tavLst>
                                    </p:anim>
                                    <p:animEffect>
                                      <p:cBhvr>
                                        <p:cTn id="26" dur="500"/>
                                        <p:tgtEl>
                                          <p:spTgt spid="3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
          <p:cNvGrpSpPr/>
          <p:nvPr/>
        </p:nvGrpSpPr>
        <p:grpSpPr bwMode="auto">
          <a:xfrm>
            <a:off x="2302668" y="2391127"/>
            <a:ext cx="1604963" cy="1417638"/>
            <a:chOff x="0" y="0"/>
            <a:chExt cx="1604963" cy="1417638"/>
          </a:xfrm>
          <a:blipFill>
            <a:blip r:embed="rId4"/>
            <a:stretch>
              <a:fillRect/>
            </a:stretch>
          </a:blipFill>
        </p:grpSpPr>
        <p:sp>
          <p:nvSpPr>
            <p:cNvPr id="42" name="Freeform 199"/>
            <p:cNvSpPr>
              <a:spLocks noChangeArrowheads="1"/>
            </p:cNvSpPr>
            <p:nvPr/>
          </p:nvSpPr>
          <p:spPr bwMode="auto">
            <a:xfrm>
              <a:off x="195263" y="1174751"/>
              <a:ext cx="201613" cy="190500"/>
            </a:xfrm>
            <a:custGeom>
              <a:avLst/>
              <a:gdLst>
                <a:gd name="T0" fmla="*/ 187612 w 72"/>
                <a:gd name="T1" fmla="*/ 0 h 68"/>
                <a:gd name="T2" fmla="*/ 0 w 72"/>
                <a:gd name="T3" fmla="*/ 159684 h 68"/>
                <a:gd name="T4" fmla="*/ 33602 w 72"/>
                <a:gd name="T5" fmla="*/ 190500 h 68"/>
                <a:gd name="T6" fmla="*/ 201613 w 72"/>
                <a:gd name="T7" fmla="*/ 14007 h 68"/>
                <a:gd name="T8" fmla="*/ 187612 w 72"/>
                <a:gd name="T9" fmla="*/ 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0" name="Freeform 200"/>
            <p:cNvSpPr>
              <a:spLocks noChangeArrowheads="1"/>
            </p:cNvSpPr>
            <p:nvPr/>
          </p:nvSpPr>
          <p:spPr bwMode="auto">
            <a:xfrm>
              <a:off x="239713" y="1206501"/>
              <a:ext cx="182563" cy="196850"/>
            </a:xfrm>
            <a:custGeom>
              <a:avLst/>
              <a:gdLst>
                <a:gd name="T0" fmla="*/ 174137 w 65"/>
                <a:gd name="T1" fmla="*/ 0 h 71"/>
                <a:gd name="T2" fmla="*/ 0 w 65"/>
                <a:gd name="T3" fmla="*/ 171897 h 71"/>
                <a:gd name="T4" fmla="*/ 28087 w 65"/>
                <a:gd name="T5" fmla="*/ 196850 h 71"/>
                <a:gd name="T6" fmla="*/ 182563 w 65"/>
                <a:gd name="T7" fmla="*/ 13863 h 71"/>
                <a:gd name="T8" fmla="*/ 174137 w 65"/>
                <a:gd name="T9" fmla="*/ 0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1" name="Freeform 201"/>
            <p:cNvSpPr>
              <a:spLocks noChangeArrowheads="1"/>
            </p:cNvSpPr>
            <p:nvPr/>
          </p:nvSpPr>
          <p:spPr bwMode="auto">
            <a:xfrm>
              <a:off x="136525" y="1133476"/>
              <a:ext cx="230188" cy="176213"/>
            </a:xfrm>
            <a:custGeom>
              <a:avLst/>
              <a:gdLst>
                <a:gd name="T0" fmla="*/ 210538 w 82"/>
                <a:gd name="T1" fmla="*/ 0 h 63"/>
                <a:gd name="T2" fmla="*/ 0 w 82"/>
                <a:gd name="T3" fmla="*/ 123069 h 63"/>
                <a:gd name="T4" fmla="*/ 42108 w 82"/>
                <a:gd name="T5" fmla="*/ 176213 h 63"/>
                <a:gd name="T6" fmla="*/ 230188 w 82"/>
                <a:gd name="T7" fmla="*/ 19579 h 63"/>
                <a:gd name="T8" fmla="*/ 210538 w 82"/>
                <a:gd name="T9" fmla="*/ 0 h 63"/>
                <a:gd name="T10" fmla="*/ 0 60000 65536"/>
                <a:gd name="T11" fmla="*/ 0 60000 65536"/>
                <a:gd name="T12" fmla="*/ 0 60000 65536"/>
                <a:gd name="T13" fmla="*/ 0 60000 65536"/>
                <a:gd name="T14" fmla="*/ 0 60000 65536"/>
                <a:gd name="T15" fmla="*/ 0 w 82"/>
                <a:gd name="T16" fmla="*/ 0 h 63"/>
                <a:gd name="T17" fmla="*/ 82 w 82"/>
                <a:gd name="T18" fmla="*/ 63 h 63"/>
              </a:gdLst>
              <a:ahLst/>
              <a:cxnLst>
                <a:cxn ang="T10">
                  <a:pos x="T0" y="T1"/>
                </a:cxn>
                <a:cxn ang="T11">
                  <a:pos x="T2" y="T3"/>
                </a:cxn>
                <a:cxn ang="T12">
                  <a:pos x="T4" y="T5"/>
                </a:cxn>
                <a:cxn ang="T13">
                  <a:pos x="T6" y="T7"/>
                </a:cxn>
                <a:cxn ang="T14">
                  <a:pos x="T8" y="T9"/>
                </a:cxn>
              </a:cxnLst>
              <a:rect l="T15" t="T16" r="T17" b="T18"/>
              <a:pathLst>
                <a:path w="82" h="63">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2" name="Freeform 202"/>
            <p:cNvSpPr>
              <a:spLocks noChangeArrowheads="1"/>
            </p:cNvSpPr>
            <p:nvPr/>
          </p:nvSpPr>
          <p:spPr bwMode="auto">
            <a:xfrm>
              <a:off x="87313" y="1085851"/>
              <a:ext cx="247650" cy="147638"/>
            </a:xfrm>
            <a:custGeom>
              <a:avLst/>
              <a:gdLst>
                <a:gd name="T0" fmla="*/ 228172 w 89"/>
                <a:gd name="T1" fmla="*/ 0 h 53"/>
                <a:gd name="T2" fmla="*/ 0 w 89"/>
                <a:gd name="T3" fmla="*/ 86354 h 53"/>
                <a:gd name="T4" fmla="*/ 36174 w 89"/>
                <a:gd name="T5" fmla="*/ 147638 h 53"/>
                <a:gd name="T6" fmla="*/ 247650 w 89"/>
                <a:gd name="T7" fmla="*/ 27856 h 53"/>
                <a:gd name="T8" fmla="*/ 228172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3" name="Freeform 203"/>
            <p:cNvSpPr>
              <a:spLocks noChangeArrowheads="1"/>
            </p:cNvSpPr>
            <p:nvPr/>
          </p:nvSpPr>
          <p:spPr bwMode="auto">
            <a:xfrm>
              <a:off x="44450" y="1041401"/>
              <a:ext cx="263525" cy="111125"/>
            </a:xfrm>
            <a:custGeom>
              <a:avLst/>
              <a:gdLst>
                <a:gd name="T0" fmla="*/ 249508 w 94"/>
                <a:gd name="T1" fmla="*/ 0 h 40"/>
                <a:gd name="T2" fmla="*/ 0 w 94"/>
                <a:gd name="T3" fmla="*/ 30559 h 40"/>
                <a:gd name="T4" fmla="*/ 33641 w 94"/>
                <a:gd name="T5" fmla="*/ 111125 h 40"/>
                <a:gd name="T6" fmla="*/ 263525 w 94"/>
                <a:gd name="T7" fmla="*/ 25003 h 40"/>
                <a:gd name="T8" fmla="*/ 249508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4" name="Freeform 204"/>
            <p:cNvSpPr>
              <a:spLocks noChangeArrowheads="1"/>
            </p:cNvSpPr>
            <p:nvPr/>
          </p:nvSpPr>
          <p:spPr bwMode="auto">
            <a:xfrm>
              <a:off x="1195388" y="1184276"/>
              <a:ext cx="195263" cy="195263"/>
            </a:xfrm>
            <a:custGeom>
              <a:avLst/>
              <a:gdLst>
                <a:gd name="T0" fmla="*/ 0 w 70"/>
                <a:gd name="T1" fmla="*/ 16737 h 70"/>
                <a:gd name="T2" fmla="*/ 161789 w 70"/>
                <a:gd name="T3" fmla="*/ 195263 h 70"/>
                <a:gd name="T4" fmla="*/ 195263 w 70"/>
                <a:gd name="T5" fmla="*/ 164579 h 70"/>
                <a:gd name="T6" fmla="*/ 13947 w 70"/>
                <a:gd name="T7" fmla="*/ 0 h 70"/>
                <a:gd name="T8" fmla="*/ 0 w 70"/>
                <a:gd name="T9" fmla="*/ 1673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5" name="Freeform 206"/>
            <p:cNvSpPr>
              <a:spLocks noChangeArrowheads="1"/>
            </p:cNvSpPr>
            <p:nvPr/>
          </p:nvSpPr>
          <p:spPr bwMode="auto">
            <a:xfrm>
              <a:off x="1166813" y="1217613"/>
              <a:ext cx="176213" cy="200025"/>
            </a:xfrm>
            <a:custGeom>
              <a:avLst/>
              <a:gdLst>
                <a:gd name="T0" fmla="*/ 0 w 63"/>
                <a:gd name="T1" fmla="*/ 11113 h 72"/>
                <a:gd name="T2" fmla="*/ 151040 w 63"/>
                <a:gd name="T3" fmla="*/ 200025 h 72"/>
                <a:gd name="T4" fmla="*/ 176213 w 63"/>
                <a:gd name="T5" fmla="*/ 175022 h 72"/>
                <a:gd name="T6" fmla="*/ 11188 w 63"/>
                <a:gd name="T7" fmla="*/ 0 h 72"/>
                <a:gd name="T8" fmla="*/ 0 w 63"/>
                <a:gd name="T9" fmla="*/ 11113 h 72"/>
                <a:gd name="T10" fmla="*/ 0 60000 65536"/>
                <a:gd name="T11" fmla="*/ 0 60000 65536"/>
                <a:gd name="T12" fmla="*/ 0 60000 65536"/>
                <a:gd name="T13" fmla="*/ 0 60000 65536"/>
                <a:gd name="T14" fmla="*/ 0 60000 65536"/>
                <a:gd name="T15" fmla="*/ 0 w 63"/>
                <a:gd name="T16" fmla="*/ 0 h 72"/>
                <a:gd name="T17" fmla="*/ 63 w 63"/>
                <a:gd name="T18" fmla="*/ 72 h 72"/>
              </a:gdLst>
              <a:ahLst/>
              <a:cxnLst>
                <a:cxn ang="T10">
                  <a:pos x="T0" y="T1"/>
                </a:cxn>
                <a:cxn ang="T11">
                  <a:pos x="T2" y="T3"/>
                </a:cxn>
                <a:cxn ang="T12">
                  <a:pos x="T4" y="T5"/>
                </a:cxn>
                <a:cxn ang="T13">
                  <a:pos x="T6" y="T7"/>
                </a:cxn>
                <a:cxn ang="T14">
                  <a:pos x="T8" y="T9"/>
                </a:cxn>
              </a:cxnLst>
              <a:rect l="T15" t="T16" r="T17" b="T18"/>
              <a:pathLst>
                <a:path w="63" h="7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6" name="Freeform 207"/>
            <p:cNvSpPr>
              <a:spLocks noChangeArrowheads="1"/>
            </p:cNvSpPr>
            <p:nvPr/>
          </p:nvSpPr>
          <p:spPr bwMode="auto">
            <a:xfrm>
              <a:off x="1225550" y="1144588"/>
              <a:ext cx="223838" cy="180975"/>
            </a:xfrm>
            <a:custGeom>
              <a:avLst/>
              <a:gdLst>
                <a:gd name="T0" fmla="*/ 0 w 80"/>
                <a:gd name="T1" fmla="*/ 19490 h 65"/>
                <a:gd name="T2" fmla="*/ 184666 w 80"/>
                <a:gd name="T3" fmla="*/ 180975 h 65"/>
                <a:gd name="T4" fmla="*/ 223838 w 80"/>
                <a:gd name="T5" fmla="*/ 128075 h 65"/>
                <a:gd name="T6" fmla="*/ 19586 w 80"/>
                <a:gd name="T7" fmla="*/ 0 h 65"/>
                <a:gd name="T8" fmla="*/ 0 w 80"/>
                <a:gd name="T9" fmla="*/ 19490 h 65"/>
                <a:gd name="T10" fmla="*/ 0 60000 65536"/>
                <a:gd name="T11" fmla="*/ 0 60000 65536"/>
                <a:gd name="T12" fmla="*/ 0 60000 65536"/>
                <a:gd name="T13" fmla="*/ 0 60000 65536"/>
                <a:gd name="T14" fmla="*/ 0 60000 65536"/>
                <a:gd name="T15" fmla="*/ 0 w 80"/>
                <a:gd name="T16" fmla="*/ 0 h 65"/>
                <a:gd name="T17" fmla="*/ 80 w 80"/>
                <a:gd name="T18" fmla="*/ 65 h 65"/>
              </a:gdLst>
              <a:ahLst/>
              <a:cxnLst>
                <a:cxn ang="T10">
                  <a:pos x="T0" y="T1"/>
                </a:cxn>
                <a:cxn ang="T11">
                  <a:pos x="T2" y="T3"/>
                </a:cxn>
                <a:cxn ang="T12">
                  <a:pos x="T4" y="T5"/>
                </a:cxn>
                <a:cxn ang="T13">
                  <a:pos x="T6" y="T7"/>
                </a:cxn>
                <a:cxn ang="T14">
                  <a:pos x="T8" y="T9"/>
                </a:cxn>
              </a:cxnLst>
              <a:rect l="T15" t="T16" r="T17" b="T18"/>
              <a:pathLst>
                <a:path w="80" h="65">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7" name="Freeform 208"/>
            <p:cNvSpPr>
              <a:spLocks noChangeArrowheads="1"/>
            </p:cNvSpPr>
            <p:nvPr/>
          </p:nvSpPr>
          <p:spPr bwMode="auto">
            <a:xfrm>
              <a:off x="1258888" y="1096963"/>
              <a:ext cx="242888" cy="153988"/>
            </a:xfrm>
            <a:custGeom>
              <a:avLst/>
              <a:gdLst>
                <a:gd name="T0" fmla="*/ 0 w 87"/>
                <a:gd name="T1" fmla="*/ 27998 h 55"/>
                <a:gd name="T2" fmla="*/ 209386 w 87"/>
                <a:gd name="T3" fmla="*/ 153988 h 55"/>
                <a:gd name="T4" fmla="*/ 242888 w 87"/>
                <a:gd name="T5" fmla="*/ 92393 h 55"/>
                <a:gd name="T6" fmla="*/ 16751 w 87"/>
                <a:gd name="T7" fmla="*/ 0 h 55"/>
                <a:gd name="T8" fmla="*/ 0 w 87"/>
                <a:gd name="T9" fmla="*/ 27998 h 55"/>
                <a:gd name="T10" fmla="*/ 0 60000 65536"/>
                <a:gd name="T11" fmla="*/ 0 60000 65536"/>
                <a:gd name="T12" fmla="*/ 0 60000 65536"/>
                <a:gd name="T13" fmla="*/ 0 60000 65536"/>
                <a:gd name="T14" fmla="*/ 0 60000 65536"/>
                <a:gd name="T15" fmla="*/ 0 w 87"/>
                <a:gd name="T16" fmla="*/ 0 h 55"/>
                <a:gd name="T17" fmla="*/ 87 w 87"/>
                <a:gd name="T18" fmla="*/ 55 h 55"/>
              </a:gdLst>
              <a:ahLst/>
              <a:cxnLst>
                <a:cxn ang="T10">
                  <a:pos x="T0" y="T1"/>
                </a:cxn>
                <a:cxn ang="T11">
                  <a:pos x="T2" y="T3"/>
                </a:cxn>
                <a:cxn ang="T12">
                  <a:pos x="T4" y="T5"/>
                </a:cxn>
                <a:cxn ang="T13">
                  <a:pos x="T6" y="T7"/>
                </a:cxn>
                <a:cxn ang="T14">
                  <a:pos x="T8" y="T9"/>
                </a:cxn>
              </a:cxnLst>
              <a:rect l="T15" t="T16" r="T17" b="T18"/>
              <a:pathLst>
                <a:path w="87" h="55">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8" name="Freeform 209"/>
            <p:cNvSpPr>
              <a:spLocks noChangeArrowheads="1"/>
            </p:cNvSpPr>
            <p:nvPr/>
          </p:nvSpPr>
          <p:spPr bwMode="auto">
            <a:xfrm>
              <a:off x="1287463" y="1052513"/>
              <a:ext cx="258763" cy="117475"/>
            </a:xfrm>
            <a:custGeom>
              <a:avLst/>
              <a:gdLst>
                <a:gd name="T0" fmla="*/ 0 w 93"/>
                <a:gd name="T1" fmla="*/ 25173 h 42"/>
                <a:gd name="T2" fmla="*/ 225374 w 93"/>
                <a:gd name="T3" fmla="*/ 117475 h 42"/>
                <a:gd name="T4" fmla="*/ 258763 w 93"/>
                <a:gd name="T5" fmla="*/ 36361 h 42"/>
                <a:gd name="T6" fmla="*/ 13912 w 93"/>
                <a:gd name="T7" fmla="*/ 0 h 42"/>
                <a:gd name="T8" fmla="*/ 0 w 93"/>
                <a:gd name="T9" fmla="*/ 25173 h 42"/>
                <a:gd name="T10" fmla="*/ 0 60000 65536"/>
                <a:gd name="T11" fmla="*/ 0 60000 65536"/>
                <a:gd name="T12" fmla="*/ 0 60000 65536"/>
                <a:gd name="T13" fmla="*/ 0 60000 65536"/>
                <a:gd name="T14" fmla="*/ 0 60000 65536"/>
                <a:gd name="T15" fmla="*/ 0 w 93"/>
                <a:gd name="T16" fmla="*/ 0 h 42"/>
                <a:gd name="T17" fmla="*/ 93 w 93"/>
                <a:gd name="T18" fmla="*/ 42 h 42"/>
              </a:gdLst>
              <a:ahLst/>
              <a:cxnLst>
                <a:cxn ang="T10">
                  <a:pos x="T0" y="T1"/>
                </a:cxn>
                <a:cxn ang="T11">
                  <a:pos x="T2" y="T3"/>
                </a:cxn>
                <a:cxn ang="T12">
                  <a:pos x="T4" y="T5"/>
                </a:cxn>
                <a:cxn ang="T13">
                  <a:pos x="T6" y="T7"/>
                </a:cxn>
                <a:cxn ang="T14">
                  <a:pos x="T8" y="T9"/>
                </a:cxn>
              </a:cxnLst>
              <a:rect l="T15" t="T16" r="T17" b="T18"/>
              <a:pathLst>
                <a:path w="93" h="42">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9" name="Freeform 210"/>
            <p:cNvSpPr>
              <a:spLocks noChangeArrowheads="1"/>
            </p:cNvSpPr>
            <p:nvPr/>
          </p:nvSpPr>
          <p:spPr bwMode="auto">
            <a:xfrm>
              <a:off x="0" y="0"/>
              <a:ext cx="1604963" cy="1071563"/>
            </a:xfrm>
            <a:custGeom>
              <a:avLst/>
              <a:gdLst>
                <a:gd name="T0" fmla="*/ 809460 w 575"/>
                <a:gd name="T1" fmla="*/ 5581 h 384"/>
                <a:gd name="T2" fmla="*/ 809460 w 575"/>
                <a:gd name="T3" fmla="*/ 5581 h 384"/>
                <a:gd name="T4" fmla="*/ 809460 w 575"/>
                <a:gd name="T5" fmla="*/ 5581 h 384"/>
                <a:gd name="T6" fmla="*/ 809460 w 575"/>
                <a:gd name="T7" fmla="*/ 5581 h 384"/>
                <a:gd name="T8" fmla="*/ 809460 w 575"/>
                <a:gd name="T9" fmla="*/ 5581 h 384"/>
                <a:gd name="T10" fmla="*/ 0 w 575"/>
                <a:gd name="T11" fmla="*/ 795301 h 384"/>
                <a:gd name="T12" fmla="*/ 36286 w 575"/>
                <a:gd name="T13" fmla="*/ 1049239 h 384"/>
                <a:gd name="T14" fmla="*/ 284706 w 575"/>
                <a:gd name="T15" fmla="*/ 1018543 h 384"/>
                <a:gd name="T16" fmla="*/ 242838 w 575"/>
                <a:gd name="T17" fmla="*/ 798091 h 384"/>
                <a:gd name="T18" fmla="*/ 806668 w 575"/>
                <a:gd name="T19" fmla="*/ 248357 h 384"/>
                <a:gd name="T20" fmla="*/ 1356543 w 575"/>
                <a:gd name="T21" fmla="*/ 812044 h 384"/>
                <a:gd name="T22" fmla="*/ 1309092 w 575"/>
                <a:gd name="T23" fmla="*/ 1032496 h 384"/>
                <a:gd name="T24" fmla="*/ 1554721 w 575"/>
                <a:gd name="T25" fmla="*/ 1071563 h 384"/>
                <a:gd name="T26" fmla="*/ 1599381 w 575"/>
                <a:gd name="T27" fmla="*/ 817625 h 384"/>
                <a:gd name="T28" fmla="*/ 809460 w 575"/>
                <a:gd name="T29" fmla="*/ 5581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384"/>
                <a:gd name="T47" fmla="*/ 575 w 575"/>
                <a:gd name="T48" fmla="*/ 384 h 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384">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70" name="组合 6"/>
          <p:cNvGrpSpPr/>
          <p:nvPr/>
        </p:nvGrpSpPr>
        <p:grpSpPr bwMode="auto">
          <a:xfrm>
            <a:off x="4391025" y="2253015"/>
            <a:ext cx="1609725" cy="1692275"/>
            <a:chOff x="0" y="0"/>
            <a:chExt cx="1609725" cy="1692275"/>
          </a:xfrm>
          <a:blipFill>
            <a:blip r:embed="rId4"/>
            <a:stretch>
              <a:fillRect/>
            </a:stretch>
          </a:blipFill>
        </p:grpSpPr>
        <p:sp>
          <p:nvSpPr>
            <p:cNvPr id="71" name="Freeform 214"/>
            <p:cNvSpPr>
              <a:spLocks noChangeArrowheads="1"/>
            </p:cNvSpPr>
            <p:nvPr/>
          </p:nvSpPr>
          <p:spPr bwMode="auto">
            <a:xfrm>
              <a:off x="25400" y="452438"/>
              <a:ext cx="228600" cy="153988"/>
            </a:xfrm>
            <a:custGeom>
              <a:avLst/>
              <a:gdLst>
                <a:gd name="T0" fmla="*/ 228600 w 82"/>
                <a:gd name="T1" fmla="*/ 134390 h 55"/>
                <a:gd name="T2" fmla="*/ 25090 w 82"/>
                <a:gd name="T3" fmla="*/ 0 h 55"/>
                <a:gd name="T4" fmla="*/ 0 w 82"/>
                <a:gd name="T5" fmla="*/ 39197 h 55"/>
                <a:gd name="T6" fmla="*/ 214661 w 82"/>
                <a:gd name="T7" fmla="*/ 153988 h 55"/>
                <a:gd name="T8" fmla="*/ 228600 w 82"/>
                <a:gd name="T9" fmla="*/ 134390 h 55"/>
                <a:gd name="T10" fmla="*/ 0 60000 65536"/>
                <a:gd name="T11" fmla="*/ 0 60000 65536"/>
                <a:gd name="T12" fmla="*/ 0 60000 65536"/>
                <a:gd name="T13" fmla="*/ 0 60000 65536"/>
                <a:gd name="T14" fmla="*/ 0 60000 65536"/>
                <a:gd name="T15" fmla="*/ 0 w 82"/>
                <a:gd name="T16" fmla="*/ 0 h 55"/>
                <a:gd name="T17" fmla="*/ 82 w 82"/>
                <a:gd name="T18" fmla="*/ 55 h 55"/>
              </a:gdLst>
              <a:ahLst/>
              <a:cxnLst>
                <a:cxn ang="T10">
                  <a:pos x="T0" y="T1"/>
                </a:cxn>
                <a:cxn ang="T11">
                  <a:pos x="T2" y="T3"/>
                </a:cxn>
                <a:cxn ang="T12">
                  <a:pos x="T4" y="T5"/>
                </a:cxn>
                <a:cxn ang="T13">
                  <a:pos x="T6" y="T7"/>
                </a:cxn>
                <a:cxn ang="T14">
                  <a:pos x="T8" y="T9"/>
                </a:cxn>
              </a:cxnLst>
              <a:rect l="T15" t="T16" r="T17" b="T18"/>
              <a:pathLst>
                <a:path w="82" h="55">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2" name="Freeform 215"/>
            <p:cNvSpPr>
              <a:spLocks noChangeArrowheads="1"/>
            </p:cNvSpPr>
            <p:nvPr/>
          </p:nvSpPr>
          <p:spPr bwMode="auto">
            <a:xfrm>
              <a:off x="0" y="506413"/>
              <a:ext cx="228600" cy="133350"/>
            </a:xfrm>
            <a:custGeom>
              <a:avLst/>
              <a:gdLst>
                <a:gd name="T0" fmla="*/ 228600 w 82"/>
                <a:gd name="T1" fmla="*/ 119459 h 48"/>
                <a:gd name="T2" fmla="*/ 16727 w 82"/>
                <a:gd name="T3" fmla="*/ 0 h 48"/>
                <a:gd name="T4" fmla="*/ 0 w 82"/>
                <a:gd name="T5" fmla="*/ 33338 h 48"/>
                <a:gd name="T6" fmla="*/ 223024 w 82"/>
                <a:gd name="T7" fmla="*/ 133350 h 48"/>
                <a:gd name="T8" fmla="*/ 228600 w 82"/>
                <a:gd name="T9" fmla="*/ 119459 h 48"/>
                <a:gd name="T10" fmla="*/ 0 60000 65536"/>
                <a:gd name="T11" fmla="*/ 0 60000 65536"/>
                <a:gd name="T12" fmla="*/ 0 60000 65536"/>
                <a:gd name="T13" fmla="*/ 0 60000 65536"/>
                <a:gd name="T14" fmla="*/ 0 60000 65536"/>
                <a:gd name="T15" fmla="*/ 0 w 82"/>
                <a:gd name="T16" fmla="*/ 0 h 48"/>
                <a:gd name="T17" fmla="*/ 82 w 82"/>
                <a:gd name="T18" fmla="*/ 48 h 48"/>
              </a:gdLst>
              <a:ahLst/>
              <a:cxnLst>
                <a:cxn ang="T10">
                  <a:pos x="T0" y="T1"/>
                </a:cxn>
                <a:cxn ang="T11">
                  <a:pos x="T2" y="T3"/>
                </a:cxn>
                <a:cxn ang="T12">
                  <a:pos x="T4" y="T5"/>
                </a:cxn>
                <a:cxn ang="T13">
                  <a:pos x="T6" y="T7"/>
                </a:cxn>
                <a:cxn ang="T14">
                  <a:pos x="T8" y="T9"/>
                </a:cxn>
              </a:cxnLst>
              <a:rect l="T15" t="T16" r="T17" b="T18"/>
              <a:pathLst>
                <a:path w="82" h="48">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3" name="Freeform 216"/>
            <p:cNvSpPr>
              <a:spLocks noChangeArrowheads="1"/>
            </p:cNvSpPr>
            <p:nvPr/>
          </p:nvSpPr>
          <p:spPr bwMode="auto">
            <a:xfrm>
              <a:off x="66675" y="374651"/>
              <a:ext cx="217488" cy="187325"/>
            </a:xfrm>
            <a:custGeom>
              <a:avLst/>
              <a:gdLst>
                <a:gd name="T0" fmla="*/ 217488 w 78"/>
                <a:gd name="T1" fmla="*/ 167754 h 67"/>
                <a:gd name="T2" fmla="*/ 41825 w 78"/>
                <a:gd name="T3" fmla="*/ 0 h 67"/>
                <a:gd name="T4" fmla="*/ 0 w 78"/>
                <a:gd name="T5" fmla="*/ 53122 h 67"/>
                <a:gd name="T6" fmla="*/ 200758 w 78"/>
                <a:gd name="T7" fmla="*/ 187325 h 67"/>
                <a:gd name="T8" fmla="*/ 217488 w 78"/>
                <a:gd name="T9" fmla="*/ 167754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4" name="Freeform 217"/>
            <p:cNvSpPr>
              <a:spLocks noChangeArrowheads="1"/>
            </p:cNvSpPr>
            <p:nvPr/>
          </p:nvSpPr>
          <p:spPr bwMode="auto">
            <a:xfrm>
              <a:off x="125413" y="304801"/>
              <a:ext cx="195263" cy="220663"/>
            </a:xfrm>
            <a:custGeom>
              <a:avLst/>
              <a:gdLst>
                <a:gd name="T0" fmla="*/ 195263 w 70"/>
                <a:gd name="T1" fmla="*/ 195524 h 79"/>
                <a:gd name="T2" fmla="*/ 50210 w 70"/>
                <a:gd name="T3" fmla="*/ 0 h 79"/>
                <a:gd name="T4" fmla="*/ 0 w 70"/>
                <a:gd name="T5" fmla="*/ 50278 h 79"/>
                <a:gd name="T6" fmla="*/ 172947 w 70"/>
                <a:gd name="T7" fmla="*/ 220663 h 79"/>
                <a:gd name="T8" fmla="*/ 195263 w 70"/>
                <a:gd name="T9" fmla="*/ 195524 h 79"/>
                <a:gd name="T10" fmla="*/ 0 60000 65536"/>
                <a:gd name="T11" fmla="*/ 0 60000 65536"/>
                <a:gd name="T12" fmla="*/ 0 60000 65536"/>
                <a:gd name="T13" fmla="*/ 0 60000 65536"/>
                <a:gd name="T14" fmla="*/ 0 60000 65536"/>
                <a:gd name="T15" fmla="*/ 0 w 70"/>
                <a:gd name="T16" fmla="*/ 0 h 79"/>
                <a:gd name="T17" fmla="*/ 70 w 70"/>
                <a:gd name="T18" fmla="*/ 79 h 79"/>
              </a:gdLst>
              <a:ahLst/>
              <a:cxnLst>
                <a:cxn ang="T10">
                  <a:pos x="T0" y="T1"/>
                </a:cxn>
                <a:cxn ang="T11">
                  <a:pos x="T2" y="T3"/>
                </a:cxn>
                <a:cxn ang="T12">
                  <a:pos x="T4" y="T5"/>
                </a:cxn>
                <a:cxn ang="T13">
                  <a:pos x="T6" y="T7"/>
                </a:cxn>
                <a:cxn ang="T14">
                  <a:pos x="T8" y="T9"/>
                </a:cxn>
              </a:cxnLst>
              <a:rect l="T15" t="T16" r="T17" b="T18"/>
              <a:pathLst>
                <a:path w="70" h="79">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5" name="Freeform 218"/>
            <p:cNvSpPr>
              <a:spLocks noChangeArrowheads="1"/>
            </p:cNvSpPr>
            <p:nvPr/>
          </p:nvSpPr>
          <p:spPr bwMode="auto">
            <a:xfrm>
              <a:off x="188913" y="234951"/>
              <a:ext cx="168275" cy="249238"/>
            </a:xfrm>
            <a:custGeom>
              <a:avLst/>
              <a:gdLst>
                <a:gd name="T0" fmla="*/ 168275 w 60"/>
                <a:gd name="T1" fmla="*/ 229635 h 89"/>
                <a:gd name="T2" fmla="*/ 70115 w 60"/>
                <a:gd name="T3" fmla="*/ 0 h 89"/>
                <a:gd name="T4" fmla="*/ 0 w 60"/>
                <a:gd name="T5" fmla="*/ 53208 h 89"/>
                <a:gd name="T6" fmla="*/ 145838 w 60"/>
                <a:gd name="T7" fmla="*/ 249238 h 89"/>
                <a:gd name="T8" fmla="*/ 168275 w 60"/>
                <a:gd name="T9" fmla="*/ 229635 h 89"/>
                <a:gd name="T10" fmla="*/ 0 60000 65536"/>
                <a:gd name="T11" fmla="*/ 0 60000 65536"/>
                <a:gd name="T12" fmla="*/ 0 60000 65536"/>
                <a:gd name="T13" fmla="*/ 0 60000 65536"/>
                <a:gd name="T14" fmla="*/ 0 60000 65536"/>
                <a:gd name="T15" fmla="*/ 0 w 60"/>
                <a:gd name="T16" fmla="*/ 0 h 89"/>
                <a:gd name="T17" fmla="*/ 60 w 60"/>
                <a:gd name="T18" fmla="*/ 89 h 89"/>
              </a:gdLst>
              <a:ahLst/>
              <a:cxnLst>
                <a:cxn ang="T10">
                  <a:pos x="T0" y="T1"/>
                </a:cxn>
                <a:cxn ang="T11">
                  <a:pos x="T2" y="T3"/>
                </a:cxn>
                <a:cxn ang="T12">
                  <a:pos x="T4" y="T5"/>
                </a:cxn>
                <a:cxn ang="T13">
                  <a:pos x="T6" y="T7"/>
                </a:cxn>
                <a:cxn ang="T14">
                  <a:pos x="T8" y="T9"/>
                </a:cxn>
              </a:cxnLst>
              <a:rect l="T15" t="T16" r="T17" b="T18"/>
              <a:pathLst>
                <a:path w="60" h="89">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6" name="Freeform 219"/>
            <p:cNvSpPr>
              <a:spLocks noChangeArrowheads="1"/>
            </p:cNvSpPr>
            <p:nvPr/>
          </p:nvSpPr>
          <p:spPr bwMode="auto">
            <a:xfrm>
              <a:off x="320675" y="1373188"/>
              <a:ext cx="147638" cy="230188"/>
            </a:xfrm>
            <a:custGeom>
              <a:avLst/>
              <a:gdLst>
                <a:gd name="T0" fmla="*/ 130924 w 53"/>
                <a:gd name="T1" fmla="*/ 0 h 82"/>
                <a:gd name="T2" fmla="*/ 0 w 53"/>
                <a:gd name="T3" fmla="*/ 207731 h 82"/>
                <a:gd name="T4" fmla="*/ 38999 w 53"/>
                <a:gd name="T5" fmla="*/ 230188 h 82"/>
                <a:gd name="T6" fmla="*/ 147638 w 53"/>
                <a:gd name="T7" fmla="*/ 11229 h 82"/>
                <a:gd name="T8" fmla="*/ 130924 w 53"/>
                <a:gd name="T9" fmla="*/ 0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7" name="Freeform 220"/>
            <p:cNvSpPr>
              <a:spLocks noChangeArrowheads="1"/>
            </p:cNvSpPr>
            <p:nvPr/>
          </p:nvSpPr>
          <p:spPr bwMode="auto">
            <a:xfrm>
              <a:off x="273050" y="1357313"/>
              <a:ext cx="157163" cy="214313"/>
            </a:xfrm>
            <a:custGeom>
              <a:avLst/>
              <a:gdLst>
                <a:gd name="T0" fmla="*/ 143131 w 56"/>
                <a:gd name="T1" fmla="*/ 0 h 77"/>
                <a:gd name="T2" fmla="*/ 0 w 56"/>
                <a:gd name="T3" fmla="*/ 194830 h 77"/>
                <a:gd name="T4" fmla="*/ 30871 w 56"/>
                <a:gd name="T5" fmla="*/ 214313 h 77"/>
                <a:gd name="T6" fmla="*/ 157163 w 56"/>
                <a:gd name="T7" fmla="*/ 8350 h 77"/>
                <a:gd name="T8" fmla="*/ 143131 w 56"/>
                <a:gd name="T9" fmla="*/ 0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8" name="Freeform 221"/>
            <p:cNvSpPr>
              <a:spLocks noChangeArrowheads="1"/>
            </p:cNvSpPr>
            <p:nvPr/>
          </p:nvSpPr>
          <p:spPr bwMode="auto">
            <a:xfrm>
              <a:off x="387350" y="1395413"/>
              <a:ext cx="131763" cy="246063"/>
            </a:xfrm>
            <a:custGeom>
              <a:avLst/>
              <a:gdLst>
                <a:gd name="T0" fmla="*/ 106532 w 47"/>
                <a:gd name="T1" fmla="*/ 0 h 88"/>
                <a:gd name="T2" fmla="*/ 0 w 47"/>
                <a:gd name="T3" fmla="*/ 220897 h 88"/>
                <a:gd name="T4" fmla="*/ 64480 w 47"/>
                <a:gd name="T5" fmla="*/ 246063 h 88"/>
                <a:gd name="T6" fmla="*/ 131763 w 47"/>
                <a:gd name="T7" fmla="*/ 11185 h 88"/>
                <a:gd name="T8" fmla="*/ 106532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9" name="Freeform 222"/>
            <p:cNvSpPr>
              <a:spLocks noChangeArrowheads="1"/>
            </p:cNvSpPr>
            <p:nvPr/>
          </p:nvSpPr>
          <p:spPr bwMode="auto">
            <a:xfrm>
              <a:off x="474663" y="1416051"/>
              <a:ext cx="96838" cy="254000"/>
            </a:xfrm>
            <a:custGeom>
              <a:avLst/>
              <a:gdLst>
                <a:gd name="T0" fmla="*/ 66403 w 35"/>
                <a:gd name="T1" fmla="*/ 0 h 91"/>
                <a:gd name="T2" fmla="*/ 0 w 35"/>
                <a:gd name="T3" fmla="*/ 237253 h 91"/>
                <a:gd name="T4" fmla="*/ 69170 w 35"/>
                <a:gd name="T5" fmla="*/ 254000 h 91"/>
                <a:gd name="T6" fmla="*/ 96838 w 35"/>
                <a:gd name="T7" fmla="*/ 11165 h 91"/>
                <a:gd name="T8" fmla="*/ 66403 w 35"/>
                <a:gd name="T9" fmla="*/ 0 h 91"/>
                <a:gd name="T10" fmla="*/ 0 60000 65536"/>
                <a:gd name="T11" fmla="*/ 0 60000 65536"/>
                <a:gd name="T12" fmla="*/ 0 60000 65536"/>
                <a:gd name="T13" fmla="*/ 0 60000 65536"/>
                <a:gd name="T14" fmla="*/ 0 60000 65536"/>
                <a:gd name="T15" fmla="*/ 0 w 35"/>
                <a:gd name="T16" fmla="*/ 0 h 91"/>
                <a:gd name="T17" fmla="*/ 35 w 35"/>
                <a:gd name="T18" fmla="*/ 91 h 91"/>
              </a:gdLst>
              <a:ahLst/>
              <a:cxnLst>
                <a:cxn ang="T10">
                  <a:pos x="T0" y="T1"/>
                </a:cxn>
                <a:cxn ang="T11">
                  <a:pos x="T2" y="T3"/>
                </a:cxn>
                <a:cxn ang="T12">
                  <a:pos x="T4" y="T5"/>
                </a:cxn>
                <a:cxn ang="T13">
                  <a:pos x="T6" y="T7"/>
                </a:cxn>
                <a:cxn ang="T14">
                  <a:pos x="T8" y="T9"/>
                </a:cxn>
              </a:cxnLst>
              <a:rect l="T15" t="T16" r="T17" b="T18"/>
              <a:pathLst>
                <a:path w="35" h="91">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0" name="Freeform 223"/>
            <p:cNvSpPr>
              <a:spLocks noChangeArrowheads="1"/>
            </p:cNvSpPr>
            <p:nvPr/>
          </p:nvSpPr>
          <p:spPr bwMode="auto">
            <a:xfrm>
              <a:off x="566738" y="1431926"/>
              <a:ext cx="85725" cy="254000"/>
            </a:xfrm>
            <a:custGeom>
              <a:avLst/>
              <a:gdLst>
                <a:gd name="T0" fmla="*/ 27653 w 31"/>
                <a:gd name="T1" fmla="*/ 0 h 91"/>
                <a:gd name="T2" fmla="*/ 0 w 31"/>
                <a:gd name="T3" fmla="*/ 242835 h 91"/>
                <a:gd name="T4" fmla="*/ 85725 w 31"/>
                <a:gd name="T5" fmla="*/ 254000 h 91"/>
                <a:gd name="T6" fmla="*/ 55306 w 31"/>
                <a:gd name="T7" fmla="*/ 5582 h 91"/>
                <a:gd name="T8" fmla="*/ 27653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1" name="Freeform 224"/>
            <p:cNvSpPr>
              <a:spLocks noChangeArrowheads="1"/>
            </p:cNvSpPr>
            <p:nvPr/>
          </p:nvSpPr>
          <p:spPr bwMode="auto">
            <a:xfrm>
              <a:off x="276225" y="0"/>
              <a:ext cx="1333500" cy="1692275"/>
            </a:xfrm>
            <a:custGeom>
              <a:avLst/>
              <a:gdLst>
                <a:gd name="T0" fmla="*/ 1219120 w 478"/>
                <a:gd name="T1" fmla="*/ 678586 h 606"/>
                <a:gd name="T2" fmla="*/ 1219120 w 478"/>
                <a:gd name="T3" fmla="*/ 678586 h 606"/>
                <a:gd name="T4" fmla="*/ 1219120 w 478"/>
                <a:gd name="T5" fmla="*/ 678586 h 606"/>
                <a:gd name="T6" fmla="*/ 1219120 w 478"/>
                <a:gd name="T7" fmla="*/ 678586 h 606"/>
                <a:gd name="T8" fmla="*/ 1219120 w 478"/>
                <a:gd name="T9" fmla="*/ 678586 h 606"/>
                <a:gd name="T10" fmla="*/ 237129 w 478"/>
                <a:gd name="T11" fmla="*/ 114494 h 606"/>
                <a:gd name="T12" fmla="*/ 0 w 478"/>
                <a:gd name="T13" fmla="*/ 223403 h 606"/>
                <a:gd name="T14" fmla="*/ 97641 w 478"/>
                <a:gd name="T15" fmla="*/ 452390 h 606"/>
                <a:gd name="T16" fmla="*/ 301293 w 478"/>
                <a:gd name="T17" fmla="*/ 349067 h 606"/>
                <a:gd name="T18" fmla="*/ 981992 w 478"/>
                <a:gd name="T19" fmla="*/ 742814 h 606"/>
                <a:gd name="T20" fmla="*/ 588637 w 478"/>
                <a:gd name="T21" fmla="*/ 1426984 h 606"/>
                <a:gd name="T22" fmla="*/ 365457 w 478"/>
                <a:gd name="T23" fmla="*/ 1440947 h 606"/>
                <a:gd name="T24" fmla="*/ 396144 w 478"/>
                <a:gd name="T25" fmla="*/ 1686690 h 606"/>
                <a:gd name="T26" fmla="*/ 652801 w 478"/>
                <a:gd name="T27" fmla="*/ 1661557 h 606"/>
                <a:gd name="T28" fmla="*/ 1219120 w 478"/>
                <a:gd name="T29" fmla="*/ 678586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606"/>
                <a:gd name="T47" fmla="*/ 478 w 478"/>
                <a:gd name="T48" fmla="*/ 606 h 6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606">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grpSp>
        <p:nvGrpSpPr>
          <p:cNvPr id="82" name="组合 7"/>
          <p:cNvGrpSpPr/>
          <p:nvPr/>
        </p:nvGrpSpPr>
        <p:grpSpPr bwMode="auto">
          <a:xfrm>
            <a:off x="6413222" y="2426052"/>
            <a:ext cx="1624013" cy="1449388"/>
            <a:chOff x="0" y="0"/>
            <a:chExt cx="1624013" cy="1449388"/>
          </a:xfrm>
          <a:blipFill>
            <a:blip r:embed="rId4"/>
            <a:stretch>
              <a:fillRect/>
            </a:stretch>
          </a:blipFill>
        </p:grpSpPr>
        <p:sp>
          <p:nvSpPr>
            <p:cNvPr id="83" name="Freeform 228"/>
            <p:cNvSpPr>
              <a:spLocks noChangeArrowheads="1"/>
            </p:cNvSpPr>
            <p:nvPr/>
          </p:nvSpPr>
          <p:spPr bwMode="auto">
            <a:xfrm>
              <a:off x="1236663" y="84138"/>
              <a:ext cx="200025" cy="190500"/>
            </a:xfrm>
            <a:custGeom>
              <a:avLst/>
              <a:gdLst>
                <a:gd name="T0" fmla="*/ 13891 w 72"/>
                <a:gd name="T1" fmla="*/ 190500 h 68"/>
                <a:gd name="T2" fmla="*/ 200025 w 72"/>
                <a:gd name="T3" fmla="*/ 36419 h 68"/>
                <a:gd name="T4" fmla="*/ 172244 w 72"/>
                <a:gd name="T5" fmla="*/ 0 h 68"/>
                <a:gd name="T6" fmla="*/ 0 w 72"/>
                <a:gd name="T7" fmla="*/ 173691 h 68"/>
                <a:gd name="T8" fmla="*/ 13891 w 72"/>
                <a:gd name="T9" fmla="*/ 19050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4" name="Freeform 229"/>
            <p:cNvSpPr>
              <a:spLocks noChangeArrowheads="1"/>
            </p:cNvSpPr>
            <p:nvPr/>
          </p:nvSpPr>
          <p:spPr bwMode="auto">
            <a:xfrm>
              <a:off x="1208088" y="47625"/>
              <a:ext cx="187325" cy="193675"/>
            </a:xfrm>
            <a:custGeom>
              <a:avLst/>
              <a:gdLst>
                <a:gd name="T0" fmla="*/ 11184 w 67"/>
                <a:gd name="T1" fmla="*/ 193675 h 69"/>
                <a:gd name="T2" fmla="*/ 187325 w 67"/>
                <a:gd name="T3" fmla="*/ 25262 h 69"/>
                <a:gd name="T4" fmla="*/ 159366 w 67"/>
                <a:gd name="T5" fmla="*/ 0 h 69"/>
                <a:gd name="T6" fmla="*/ 0 w 67"/>
                <a:gd name="T7" fmla="*/ 182447 h 69"/>
                <a:gd name="T8" fmla="*/ 11184 w 67"/>
                <a:gd name="T9" fmla="*/ 193675 h 69"/>
                <a:gd name="T10" fmla="*/ 0 60000 65536"/>
                <a:gd name="T11" fmla="*/ 0 60000 65536"/>
                <a:gd name="T12" fmla="*/ 0 60000 65536"/>
                <a:gd name="T13" fmla="*/ 0 60000 65536"/>
                <a:gd name="T14" fmla="*/ 0 60000 65536"/>
                <a:gd name="T15" fmla="*/ 0 w 67"/>
                <a:gd name="T16" fmla="*/ 0 h 69"/>
                <a:gd name="T17" fmla="*/ 67 w 67"/>
                <a:gd name="T18" fmla="*/ 69 h 69"/>
              </a:gdLst>
              <a:ahLst/>
              <a:cxnLst>
                <a:cxn ang="T10">
                  <a:pos x="T0" y="T1"/>
                </a:cxn>
                <a:cxn ang="T11">
                  <a:pos x="T2" y="T3"/>
                </a:cxn>
                <a:cxn ang="T12">
                  <a:pos x="T4" y="T5"/>
                </a:cxn>
                <a:cxn ang="T13">
                  <a:pos x="T6" y="T7"/>
                </a:cxn>
                <a:cxn ang="T14">
                  <a:pos x="T8" y="T9"/>
                </a:cxn>
              </a:cxnLst>
              <a:rect l="T15" t="T16" r="T17" b="T18"/>
              <a:pathLst>
                <a:path w="67" h="69">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5" name="Freeform 230"/>
            <p:cNvSpPr>
              <a:spLocks noChangeArrowheads="1"/>
            </p:cNvSpPr>
            <p:nvPr/>
          </p:nvSpPr>
          <p:spPr bwMode="auto">
            <a:xfrm>
              <a:off x="1266825" y="146050"/>
              <a:ext cx="228600" cy="173038"/>
            </a:xfrm>
            <a:custGeom>
              <a:avLst/>
              <a:gdLst>
                <a:gd name="T0" fmla="*/ 16727 w 82"/>
                <a:gd name="T1" fmla="*/ 173038 h 62"/>
                <a:gd name="T2" fmla="*/ 228600 w 82"/>
                <a:gd name="T3" fmla="*/ 53028 h 62"/>
                <a:gd name="T4" fmla="*/ 189571 w 82"/>
                <a:gd name="T5" fmla="*/ 0 h 62"/>
                <a:gd name="T6" fmla="*/ 0 w 82"/>
                <a:gd name="T7" fmla="*/ 150711 h 62"/>
                <a:gd name="T8" fmla="*/ 16727 w 82"/>
                <a:gd name="T9" fmla="*/ 173038 h 62"/>
                <a:gd name="T10" fmla="*/ 0 60000 65536"/>
                <a:gd name="T11" fmla="*/ 0 60000 65536"/>
                <a:gd name="T12" fmla="*/ 0 60000 65536"/>
                <a:gd name="T13" fmla="*/ 0 60000 65536"/>
                <a:gd name="T14" fmla="*/ 0 60000 65536"/>
                <a:gd name="T15" fmla="*/ 0 w 82"/>
                <a:gd name="T16" fmla="*/ 0 h 62"/>
                <a:gd name="T17" fmla="*/ 82 w 82"/>
                <a:gd name="T18" fmla="*/ 62 h 62"/>
              </a:gdLst>
              <a:ahLst/>
              <a:cxnLst>
                <a:cxn ang="T10">
                  <a:pos x="T0" y="T1"/>
                </a:cxn>
                <a:cxn ang="T11">
                  <a:pos x="T2" y="T3"/>
                </a:cxn>
                <a:cxn ang="T12">
                  <a:pos x="T4" y="T5"/>
                </a:cxn>
                <a:cxn ang="T13">
                  <a:pos x="T6" y="T7"/>
                </a:cxn>
                <a:cxn ang="T14">
                  <a:pos x="T8" y="T9"/>
                </a:cxn>
              </a:cxnLst>
              <a:rect l="T15" t="T16" r="T17" b="T18"/>
              <a:pathLst>
                <a:path w="82" h="6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6" name="Freeform 231"/>
            <p:cNvSpPr>
              <a:spLocks noChangeArrowheads="1"/>
            </p:cNvSpPr>
            <p:nvPr/>
          </p:nvSpPr>
          <p:spPr bwMode="auto">
            <a:xfrm>
              <a:off x="1295400" y="220663"/>
              <a:ext cx="247650" cy="146050"/>
            </a:xfrm>
            <a:custGeom>
              <a:avLst/>
              <a:gdLst>
                <a:gd name="T0" fmla="*/ 16696 w 89"/>
                <a:gd name="T1" fmla="*/ 146050 h 52"/>
                <a:gd name="T2" fmla="*/ 247650 w 89"/>
                <a:gd name="T3" fmla="*/ 67408 h 52"/>
                <a:gd name="T4" fmla="*/ 214259 w 89"/>
                <a:gd name="T5" fmla="*/ 0 h 52"/>
                <a:gd name="T6" fmla="*/ 0 w 89"/>
                <a:gd name="T7" fmla="*/ 115155 h 52"/>
                <a:gd name="T8" fmla="*/ 16696 w 89"/>
                <a:gd name="T9" fmla="*/ 146050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7" name="Freeform 232"/>
            <p:cNvSpPr>
              <a:spLocks noChangeArrowheads="1"/>
            </p:cNvSpPr>
            <p:nvPr/>
          </p:nvSpPr>
          <p:spPr bwMode="auto">
            <a:xfrm>
              <a:off x="1322388" y="304800"/>
              <a:ext cx="260350" cy="106363"/>
            </a:xfrm>
            <a:custGeom>
              <a:avLst/>
              <a:gdLst>
                <a:gd name="T0" fmla="*/ 11198 w 93"/>
                <a:gd name="T1" fmla="*/ 106363 h 38"/>
                <a:gd name="T2" fmla="*/ 260350 w 93"/>
                <a:gd name="T3" fmla="*/ 81172 h 38"/>
                <a:gd name="T4" fmla="*/ 229556 w 93"/>
                <a:gd name="T5" fmla="*/ 0 h 38"/>
                <a:gd name="T6" fmla="*/ 0 w 93"/>
                <a:gd name="T7" fmla="*/ 81172 h 38"/>
                <a:gd name="T8" fmla="*/ 11198 w 93"/>
                <a:gd name="T9" fmla="*/ 106363 h 38"/>
                <a:gd name="T10" fmla="*/ 0 60000 65536"/>
                <a:gd name="T11" fmla="*/ 0 60000 65536"/>
                <a:gd name="T12" fmla="*/ 0 60000 65536"/>
                <a:gd name="T13" fmla="*/ 0 60000 65536"/>
                <a:gd name="T14" fmla="*/ 0 60000 65536"/>
                <a:gd name="T15" fmla="*/ 0 w 93"/>
                <a:gd name="T16" fmla="*/ 0 h 38"/>
                <a:gd name="T17" fmla="*/ 93 w 93"/>
                <a:gd name="T18" fmla="*/ 38 h 38"/>
              </a:gdLst>
              <a:ahLst/>
              <a:cxnLst>
                <a:cxn ang="T10">
                  <a:pos x="T0" y="T1"/>
                </a:cxn>
                <a:cxn ang="T11">
                  <a:pos x="T2" y="T3"/>
                </a:cxn>
                <a:cxn ang="T12">
                  <a:pos x="T4" y="T5"/>
                </a:cxn>
                <a:cxn ang="T13">
                  <a:pos x="T6" y="T7"/>
                </a:cxn>
                <a:cxn ang="T14">
                  <a:pos x="T8" y="T9"/>
                </a:cxn>
              </a:cxnLst>
              <a:rect l="T15" t="T16" r="T17" b="T18"/>
              <a:pathLst>
                <a:path w="93" h="38">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8" name="Freeform 233"/>
            <p:cNvSpPr>
              <a:spLocks noChangeArrowheads="1"/>
            </p:cNvSpPr>
            <p:nvPr/>
          </p:nvSpPr>
          <p:spPr bwMode="auto">
            <a:xfrm>
              <a:off x="247650" y="39688"/>
              <a:ext cx="190500" cy="198438"/>
            </a:xfrm>
            <a:custGeom>
              <a:avLst/>
              <a:gdLst>
                <a:gd name="T0" fmla="*/ 190500 w 68"/>
                <a:gd name="T1" fmla="*/ 184463 h 71"/>
                <a:gd name="T2" fmla="*/ 30816 w 68"/>
                <a:gd name="T3" fmla="*/ 0 h 71"/>
                <a:gd name="T4" fmla="*/ 0 w 68"/>
                <a:gd name="T5" fmla="*/ 30744 h 71"/>
                <a:gd name="T6" fmla="*/ 176493 w 68"/>
                <a:gd name="T7" fmla="*/ 198438 h 71"/>
                <a:gd name="T8" fmla="*/ 190500 w 68"/>
                <a:gd name="T9" fmla="*/ 184463 h 71"/>
                <a:gd name="T10" fmla="*/ 0 60000 65536"/>
                <a:gd name="T11" fmla="*/ 0 60000 65536"/>
                <a:gd name="T12" fmla="*/ 0 60000 65536"/>
                <a:gd name="T13" fmla="*/ 0 60000 65536"/>
                <a:gd name="T14" fmla="*/ 0 60000 65536"/>
                <a:gd name="T15" fmla="*/ 0 w 68"/>
                <a:gd name="T16" fmla="*/ 0 h 71"/>
                <a:gd name="T17" fmla="*/ 68 w 68"/>
                <a:gd name="T18" fmla="*/ 71 h 71"/>
              </a:gdLst>
              <a:ahLst/>
              <a:cxnLst>
                <a:cxn ang="T10">
                  <a:pos x="T0" y="T1"/>
                </a:cxn>
                <a:cxn ang="T11">
                  <a:pos x="T2" y="T3"/>
                </a:cxn>
                <a:cxn ang="T12">
                  <a:pos x="T4" y="T5"/>
                </a:cxn>
                <a:cxn ang="T13">
                  <a:pos x="T6" y="T7"/>
                </a:cxn>
                <a:cxn ang="T14">
                  <a:pos x="T8" y="T9"/>
                </a:cxn>
              </a:cxnLst>
              <a:rect l="T15" t="T16" r="T17" b="T18"/>
              <a:pathLst>
                <a:path w="68" h="71">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9" name="Freeform 234"/>
            <p:cNvSpPr>
              <a:spLocks noChangeArrowheads="1"/>
            </p:cNvSpPr>
            <p:nvPr/>
          </p:nvSpPr>
          <p:spPr bwMode="auto">
            <a:xfrm>
              <a:off x="293688" y="0"/>
              <a:ext cx="171450" cy="204788"/>
            </a:xfrm>
            <a:custGeom>
              <a:avLst/>
              <a:gdLst>
                <a:gd name="T0" fmla="*/ 171450 w 62"/>
                <a:gd name="T1" fmla="*/ 196372 h 73"/>
                <a:gd name="T2" fmla="*/ 27653 w 62"/>
                <a:gd name="T3" fmla="*/ 0 h 73"/>
                <a:gd name="T4" fmla="*/ 0 w 62"/>
                <a:gd name="T5" fmla="*/ 25248 h 73"/>
                <a:gd name="T6" fmla="*/ 160389 w 62"/>
                <a:gd name="T7" fmla="*/ 204788 h 73"/>
                <a:gd name="T8" fmla="*/ 171450 w 62"/>
                <a:gd name="T9" fmla="*/ 196372 h 73"/>
                <a:gd name="T10" fmla="*/ 0 60000 65536"/>
                <a:gd name="T11" fmla="*/ 0 60000 65536"/>
                <a:gd name="T12" fmla="*/ 0 60000 65536"/>
                <a:gd name="T13" fmla="*/ 0 60000 65536"/>
                <a:gd name="T14" fmla="*/ 0 60000 65536"/>
                <a:gd name="T15" fmla="*/ 0 w 62"/>
                <a:gd name="T16" fmla="*/ 0 h 73"/>
                <a:gd name="T17" fmla="*/ 62 w 62"/>
                <a:gd name="T18" fmla="*/ 73 h 73"/>
              </a:gdLst>
              <a:ahLst/>
              <a:cxnLst>
                <a:cxn ang="T10">
                  <a:pos x="T0" y="T1"/>
                </a:cxn>
                <a:cxn ang="T11">
                  <a:pos x="T2" y="T3"/>
                </a:cxn>
                <a:cxn ang="T12">
                  <a:pos x="T4" y="T5"/>
                </a:cxn>
                <a:cxn ang="T13">
                  <a:pos x="T6" y="T7"/>
                </a:cxn>
                <a:cxn ang="T14">
                  <a:pos x="T8" y="T9"/>
                </a:cxn>
              </a:cxnLst>
              <a:rect l="T15" t="T16" r="T17" b="T18"/>
              <a:pathLst>
                <a:path w="62" h="73">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0" name="Freeform 235"/>
            <p:cNvSpPr>
              <a:spLocks noChangeArrowheads="1"/>
            </p:cNvSpPr>
            <p:nvPr/>
          </p:nvSpPr>
          <p:spPr bwMode="auto">
            <a:xfrm>
              <a:off x="184150" y="90488"/>
              <a:ext cx="217488" cy="188913"/>
            </a:xfrm>
            <a:custGeom>
              <a:avLst/>
              <a:gdLst>
                <a:gd name="T0" fmla="*/ 217488 w 78"/>
                <a:gd name="T1" fmla="*/ 166688 h 68"/>
                <a:gd name="T2" fmla="*/ 41825 w 78"/>
                <a:gd name="T3" fmla="*/ 0 h 68"/>
                <a:gd name="T4" fmla="*/ 0 w 78"/>
                <a:gd name="T5" fmla="*/ 52785 h 68"/>
                <a:gd name="T6" fmla="*/ 203546 w 78"/>
                <a:gd name="T7" fmla="*/ 188913 h 68"/>
                <a:gd name="T8" fmla="*/ 217488 w 78"/>
                <a:gd name="T9" fmla="*/ 166688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1" name="Freeform 236"/>
            <p:cNvSpPr>
              <a:spLocks noChangeArrowheads="1"/>
            </p:cNvSpPr>
            <p:nvPr/>
          </p:nvSpPr>
          <p:spPr bwMode="auto">
            <a:xfrm>
              <a:off x="128588" y="161925"/>
              <a:ext cx="242888" cy="161925"/>
            </a:xfrm>
            <a:custGeom>
              <a:avLst/>
              <a:gdLst>
                <a:gd name="T0" fmla="*/ 242888 w 87"/>
                <a:gd name="T1" fmla="*/ 134007 h 58"/>
                <a:gd name="T2" fmla="*/ 36294 w 87"/>
                <a:gd name="T3" fmla="*/ 0 h 58"/>
                <a:gd name="T4" fmla="*/ 0 w 87"/>
                <a:gd name="T5" fmla="*/ 61420 h 58"/>
                <a:gd name="T6" fmla="*/ 223345 w 87"/>
                <a:gd name="T7" fmla="*/ 161925 h 58"/>
                <a:gd name="T8" fmla="*/ 242888 w 87"/>
                <a:gd name="T9" fmla="*/ 134007 h 58"/>
                <a:gd name="T10" fmla="*/ 0 60000 65536"/>
                <a:gd name="T11" fmla="*/ 0 60000 65536"/>
                <a:gd name="T12" fmla="*/ 0 60000 65536"/>
                <a:gd name="T13" fmla="*/ 0 60000 65536"/>
                <a:gd name="T14" fmla="*/ 0 60000 65536"/>
                <a:gd name="T15" fmla="*/ 0 w 87"/>
                <a:gd name="T16" fmla="*/ 0 h 58"/>
                <a:gd name="T17" fmla="*/ 87 w 87"/>
                <a:gd name="T18" fmla="*/ 58 h 58"/>
              </a:gdLst>
              <a:ahLst/>
              <a:cxnLst>
                <a:cxn ang="T10">
                  <a:pos x="T0" y="T1"/>
                </a:cxn>
                <a:cxn ang="T11">
                  <a:pos x="T2" y="T3"/>
                </a:cxn>
                <a:cxn ang="T12">
                  <a:pos x="T4" y="T5"/>
                </a:cxn>
                <a:cxn ang="T13">
                  <a:pos x="T6" y="T7"/>
                </a:cxn>
                <a:cxn ang="T14">
                  <a:pos x="T8" y="T9"/>
                </a:cxn>
              </a:cxnLst>
              <a:rect l="T15" t="T16" r="T17" b="T18"/>
              <a:pathLst>
                <a:path w="87" h="58">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2" name="Freeform 237"/>
            <p:cNvSpPr>
              <a:spLocks noChangeArrowheads="1"/>
            </p:cNvSpPr>
            <p:nvPr/>
          </p:nvSpPr>
          <p:spPr bwMode="auto">
            <a:xfrm>
              <a:off x="77788" y="242888"/>
              <a:ext cx="261938" cy="123825"/>
            </a:xfrm>
            <a:custGeom>
              <a:avLst/>
              <a:gdLst>
                <a:gd name="T0" fmla="*/ 261938 w 94"/>
                <a:gd name="T1" fmla="*/ 98497 h 44"/>
                <a:gd name="T2" fmla="*/ 39012 w 94"/>
                <a:gd name="T3" fmla="*/ 0 h 44"/>
                <a:gd name="T4" fmla="*/ 0 w 94"/>
                <a:gd name="T5" fmla="*/ 78798 h 44"/>
                <a:gd name="T6" fmla="*/ 248005 w 94"/>
                <a:gd name="T7" fmla="*/ 123825 h 44"/>
                <a:gd name="T8" fmla="*/ 261938 w 94"/>
                <a:gd name="T9" fmla="*/ 98497 h 44"/>
                <a:gd name="T10" fmla="*/ 0 60000 65536"/>
                <a:gd name="T11" fmla="*/ 0 60000 65536"/>
                <a:gd name="T12" fmla="*/ 0 60000 65536"/>
                <a:gd name="T13" fmla="*/ 0 60000 65536"/>
                <a:gd name="T14" fmla="*/ 0 60000 65536"/>
                <a:gd name="T15" fmla="*/ 0 w 94"/>
                <a:gd name="T16" fmla="*/ 0 h 44"/>
                <a:gd name="T17" fmla="*/ 94 w 94"/>
                <a:gd name="T18" fmla="*/ 44 h 44"/>
              </a:gdLst>
              <a:ahLst/>
              <a:cxnLst>
                <a:cxn ang="T10">
                  <a:pos x="T0" y="T1"/>
                </a:cxn>
                <a:cxn ang="T11">
                  <a:pos x="T2" y="T3"/>
                </a:cxn>
                <a:cxn ang="T12">
                  <a:pos x="T4" y="T5"/>
                </a:cxn>
                <a:cxn ang="T13">
                  <a:pos x="T6" y="T7"/>
                </a:cxn>
                <a:cxn ang="T14">
                  <a:pos x="T8" y="T9"/>
                </a:cxn>
              </a:cxnLst>
              <a:rect l="T15" t="T16" r="T17" b="T18"/>
              <a:pathLst>
                <a:path w="94" h="4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3" name="Freeform 238"/>
            <p:cNvSpPr>
              <a:spLocks noChangeArrowheads="1"/>
            </p:cNvSpPr>
            <p:nvPr/>
          </p:nvSpPr>
          <p:spPr bwMode="auto">
            <a:xfrm>
              <a:off x="0" y="341313"/>
              <a:ext cx="1624013" cy="1108075"/>
            </a:xfrm>
            <a:custGeom>
              <a:avLst/>
              <a:gdLst>
                <a:gd name="T0" fmla="*/ 784102 w 582"/>
                <a:gd name="T1" fmla="*/ 1088537 h 397"/>
                <a:gd name="T2" fmla="*/ 784102 w 582"/>
                <a:gd name="T3" fmla="*/ 1088537 h 397"/>
                <a:gd name="T4" fmla="*/ 784102 w 582"/>
                <a:gd name="T5" fmla="*/ 1088537 h 397"/>
                <a:gd name="T6" fmla="*/ 784102 w 582"/>
                <a:gd name="T7" fmla="*/ 1088537 h 397"/>
                <a:gd name="T8" fmla="*/ 784102 w 582"/>
                <a:gd name="T9" fmla="*/ 1088537 h 397"/>
                <a:gd name="T10" fmla="*/ 1618432 w 582"/>
                <a:gd name="T11" fmla="*/ 323770 h 397"/>
                <a:gd name="T12" fmla="*/ 1587738 w 582"/>
                <a:gd name="T13" fmla="*/ 66987 h 397"/>
                <a:gd name="T14" fmla="*/ 1342183 w 582"/>
                <a:gd name="T15" fmla="*/ 89316 h 397"/>
                <a:gd name="T16" fmla="*/ 1378458 w 582"/>
                <a:gd name="T17" fmla="*/ 312606 h 397"/>
                <a:gd name="T18" fmla="*/ 795264 w 582"/>
                <a:gd name="T19" fmla="*/ 845710 h 397"/>
                <a:gd name="T20" fmla="*/ 262298 w 582"/>
                <a:gd name="T21" fmla="*/ 262365 h 397"/>
                <a:gd name="T22" fmla="*/ 318106 w 582"/>
                <a:gd name="T23" fmla="*/ 44658 h 397"/>
                <a:gd name="T24" fmla="*/ 72550 w 582"/>
                <a:gd name="T25" fmla="*/ 0 h 397"/>
                <a:gd name="T26" fmla="*/ 19533 w 582"/>
                <a:gd name="T27" fmla="*/ 253992 h 397"/>
                <a:gd name="T28" fmla="*/ 784102 w 582"/>
                <a:gd name="T29" fmla="*/ 1088537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2"/>
                <a:gd name="T46" fmla="*/ 0 h 397"/>
                <a:gd name="T47" fmla="*/ 582 w 582"/>
                <a:gd name="T48" fmla="*/ 397 h 3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2" h="397">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94" name="组合 8"/>
          <p:cNvGrpSpPr/>
          <p:nvPr/>
        </p:nvGrpSpPr>
        <p:grpSpPr bwMode="auto">
          <a:xfrm>
            <a:off x="8465616" y="2303815"/>
            <a:ext cx="1487487" cy="1644650"/>
            <a:chOff x="0" y="0"/>
            <a:chExt cx="1487487" cy="1644650"/>
          </a:xfrm>
          <a:blipFill>
            <a:blip r:embed="rId4"/>
            <a:stretch>
              <a:fillRect/>
            </a:stretch>
          </a:blipFill>
        </p:grpSpPr>
        <p:sp>
          <p:nvSpPr>
            <p:cNvPr id="95" name="Freeform 242"/>
            <p:cNvSpPr>
              <a:spLocks noChangeArrowheads="1"/>
            </p:cNvSpPr>
            <p:nvPr/>
          </p:nvSpPr>
          <p:spPr bwMode="auto">
            <a:xfrm>
              <a:off x="1171575" y="1270001"/>
              <a:ext cx="179388" cy="209550"/>
            </a:xfrm>
            <a:custGeom>
              <a:avLst/>
              <a:gdLst>
                <a:gd name="T0" fmla="*/ 0 w 64"/>
                <a:gd name="T1" fmla="*/ 13970 h 75"/>
                <a:gd name="T2" fmla="*/ 145753 w 64"/>
                <a:gd name="T3" fmla="*/ 209550 h 75"/>
                <a:gd name="T4" fmla="*/ 179388 w 64"/>
                <a:gd name="T5" fmla="*/ 181610 h 75"/>
                <a:gd name="T6" fmla="*/ 19621 w 64"/>
                <a:gd name="T7" fmla="*/ 0 h 75"/>
                <a:gd name="T8" fmla="*/ 0 w 64"/>
                <a:gd name="T9" fmla="*/ 13970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6" name="Freeform 243"/>
            <p:cNvSpPr>
              <a:spLocks noChangeArrowheads="1"/>
            </p:cNvSpPr>
            <p:nvPr/>
          </p:nvSpPr>
          <p:spPr bwMode="auto">
            <a:xfrm>
              <a:off x="1208087" y="1244601"/>
              <a:ext cx="184150" cy="195263"/>
            </a:xfrm>
            <a:custGeom>
              <a:avLst/>
              <a:gdLst>
                <a:gd name="T0" fmla="*/ 0 w 66"/>
                <a:gd name="T1" fmla="*/ 11158 h 70"/>
                <a:gd name="T2" fmla="*/ 159039 w 66"/>
                <a:gd name="T3" fmla="*/ 195263 h 70"/>
                <a:gd name="T4" fmla="*/ 184150 w 66"/>
                <a:gd name="T5" fmla="*/ 170158 h 70"/>
                <a:gd name="T6" fmla="*/ 11161 w 66"/>
                <a:gd name="T7" fmla="*/ 0 h 70"/>
                <a:gd name="T8" fmla="*/ 0 w 66"/>
                <a:gd name="T9" fmla="*/ 11158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7" name="Freeform 244"/>
            <p:cNvSpPr>
              <a:spLocks noChangeArrowheads="1"/>
            </p:cNvSpPr>
            <p:nvPr/>
          </p:nvSpPr>
          <p:spPr bwMode="auto">
            <a:xfrm>
              <a:off x="1127125" y="1300163"/>
              <a:ext cx="161925" cy="231775"/>
            </a:xfrm>
            <a:custGeom>
              <a:avLst/>
              <a:gdLst>
                <a:gd name="T0" fmla="*/ 0 w 58"/>
                <a:gd name="T1" fmla="*/ 13962 h 83"/>
                <a:gd name="T2" fmla="*/ 106089 w 58"/>
                <a:gd name="T3" fmla="*/ 231775 h 83"/>
                <a:gd name="T4" fmla="*/ 161925 w 58"/>
                <a:gd name="T5" fmla="*/ 198265 h 83"/>
                <a:gd name="T6" fmla="*/ 19543 w 58"/>
                <a:gd name="T7" fmla="*/ 0 h 83"/>
                <a:gd name="T8" fmla="*/ 0 w 58"/>
                <a:gd name="T9" fmla="*/ 13962 h 83"/>
                <a:gd name="T10" fmla="*/ 0 60000 65536"/>
                <a:gd name="T11" fmla="*/ 0 60000 65536"/>
                <a:gd name="T12" fmla="*/ 0 60000 65536"/>
                <a:gd name="T13" fmla="*/ 0 60000 65536"/>
                <a:gd name="T14" fmla="*/ 0 60000 65536"/>
                <a:gd name="T15" fmla="*/ 0 w 58"/>
                <a:gd name="T16" fmla="*/ 0 h 83"/>
                <a:gd name="T17" fmla="*/ 58 w 58"/>
                <a:gd name="T18" fmla="*/ 83 h 83"/>
              </a:gdLst>
              <a:ahLst/>
              <a:cxnLst>
                <a:cxn ang="T10">
                  <a:pos x="T0" y="T1"/>
                </a:cxn>
                <a:cxn ang="T11">
                  <a:pos x="T2" y="T3"/>
                </a:cxn>
                <a:cxn ang="T12">
                  <a:pos x="T4" y="T5"/>
                </a:cxn>
                <a:cxn ang="T13">
                  <a:pos x="T6" y="T7"/>
                </a:cxn>
                <a:cxn ang="T14">
                  <a:pos x="T8" y="T9"/>
                </a:cxn>
              </a:cxnLst>
              <a:rect l="T15" t="T16" r="T17" b="T18"/>
              <a:pathLst>
                <a:path w="58" h="83">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8" name="Freeform 245"/>
            <p:cNvSpPr>
              <a:spLocks noChangeArrowheads="1"/>
            </p:cNvSpPr>
            <p:nvPr/>
          </p:nvSpPr>
          <p:spPr bwMode="auto">
            <a:xfrm>
              <a:off x="1077912" y="1325563"/>
              <a:ext cx="130175" cy="250825"/>
            </a:xfrm>
            <a:custGeom>
              <a:avLst/>
              <a:gdLst>
                <a:gd name="T0" fmla="*/ 0 w 47"/>
                <a:gd name="T1" fmla="*/ 16722 h 90"/>
                <a:gd name="T2" fmla="*/ 69242 w 47"/>
                <a:gd name="T3" fmla="*/ 250825 h 90"/>
                <a:gd name="T4" fmla="*/ 130175 w 47"/>
                <a:gd name="T5" fmla="*/ 220169 h 90"/>
                <a:gd name="T6" fmla="*/ 30466 w 47"/>
                <a:gd name="T7" fmla="*/ 0 h 90"/>
                <a:gd name="T8" fmla="*/ 0 w 47"/>
                <a:gd name="T9" fmla="*/ 16722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9" name="Freeform 246"/>
            <p:cNvSpPr>
              <a:spLocks noChangeArrowheads="1"/>
            </p:cNvSpPr>
            <p:nvPr/>
          </p:nvSpPr>
          <p:spPr bwMode="auto">
            <a:xfrm>
              <a:off x="1030287" y="1350963"/>
              <a:ext cx="96838" cy="258763"/>
            </a:xfrm>
            <a:custGeom>
              <a:avLst/>
              <a:gdLst>
                <a:gd name="T0" fmla="*/ 0 w 35"/>
                <a:gd name="T1" fmla="*/ 8347 h 93"/>
                <a:gd name="T2" fmla="*/ 11067 w 35"/>
                <a:gd name="T3" fmla="*/ 258763 h 93"/>
                <a:gd name="T4" fmla="*/ 96838 w 35"/>
                <a:gd name="T5" fmla="*/ 233721 h 93"/>
                <a:gd name="T6" fmla="*/ 27668 w 35"/>
                <a:gd name="T7" fmla="*/ 0 h 93"/>
                <a:gd name="T8" fmla="*/ 0 w 35"/>
                <a:gd name="T9" fmla="*/ 8347 h 93"/>
                <a:gd name="T10" fmla="*/ 0 60000 65536"/>
                <a:gd name="T11" fmla="*/ 0 60000 65536"/>
                <a:gd name="T12" fmla="*/ 0 60000 65536"/>
                <a:gd name="T13" fmla="*/ 0 60000 65536"/>
                <a:gd name="T14" fmla="*/ 0 60000 65536"/>
                <a:gd name="T15" fmla="*/ 0 w 35"/>
                <a:gd name="T16" fmla="*/ 0 h 93"/>
                <a:gd name="T17" fmla="*/ 35 w 35"/>
                <a:gd name="T18" fmla="*/ 93 h 93"/>
              </a:gdLst>
              <a:ahLst/>
              <a:cxnLst>
                <a:cxn ang="T10">
                  <a:pos x="T0" y="T1"/>
                </a:cxn>
                <a:cxn ang="T11">
                  <a:pos x="T2" y="T3"/>
                </a:cxn>
                <a:cxn ang="T12">
                  <a:pos x="T4" y="T5"/>
                </a:cxn>
                <a:cxn ang="T13">
                  <a:pos x="T6" y="T7"/>
                </a:cxn>
                <a:cxn ang="T14">
                  <a:pos x="T8" y="T9"/>
                </a:cxn>
              </a:cxnLst>
              <a:rect l="T15" t="T16" r="T17" b="T18"/>
              <a:pathLst>
                <a:path w="35" h="93">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0" name="Freeform 247"/>
            <p:cNvSpPr>
              <a:spLocks noChangeArrowheads="1"/>
            </p:cNvSpPr>
            <p:nvPr/>
          </p:nvSpPr>
          <p:spPr bwMode="auto">
            <a:xfrm>
              <a:off x="1244600" y="290513"/>
              <a:ext cx="206375" cy="184150"/>
            </a:xfrm>
            <a:custGeom>
              <a:avLst/>
              <a:gdLst>
                <a:gd name="T0" fmla="*/ 16733 w 74"/>
                <a:gd name="T1" fmla="*/ 184150 h 66"/>
                <a:gd name="T2" fmla="*/ 206375 w 74"/>
                <a:gd name="T3" fmla="*/ 36272 h 66"/>
                <a:gd name="T4" fmla="*/ 181275 w 74"/>
                <a:gd name="T5" fmla="*/ 0 h 66"/>
                <a:gd name="T6" fmla="*/ 0 w 74"/>
                <a:gd name="T7" fmla="*/ 170199 h 66"/>
                <a:gd name="T8" fmla="*/ 16733 w 74"/>
                <a:gd name="T9" fmla="*/ 18415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1" name="Freeform 248"/>
            <p:cNvSpPr>
              <a:spLocks noChangeArrowheads="1"/>
            </p:cNvSpPr>
            <p:nvPr/>
          </p:nvSpPr>
          <p:spPr bwMode="auto">
            <a:xfrm>
              <a:off x="1274762" y="341313"/>
              <a:ext cx="212725" cy="163513"/>
            </a:xfrm>
            <a:custGeom>
              <a:avLst/>
              <a:gdLst>
                <a:gd name="T0" fmla="*/ 8397 w 76"/>
                <a:gd name="T1" fmla="*/ 163513 h 59"/>
                <a:gd name="T2" fmla="*/ 212725 w 76"/>
                <a:gd name="T3" fmla="*/ 27714 h 59"/>
                <a:gd name="T4" fmla="*/ 190333 w 76"/>
                <a:gd name="T5" fmla="*/ 0 h 59"/>
                <a:gd name="T6" fmla="*/ 0 w 76"/>
                <a:gd name="T7" fmla="*/ 152427 h 59"/>
                <a:gd name="T8" fmla="*/ 8397 w 76"/>
                <a:gd name="T9" fmla="*/ 163513 h 59"/>
                <a:gd name="T10" fmla="*/ 0 60000 65536"/>
                <a:gd name="T11" fmla="*/ 0 60000 65536"/>
                <a:gd name="T12" fmla="*/ 0 60000 65536"/>
                <a:gd name="T13" fmla="*/ 0 60000 65536"/>
                <a:gd name="T14" fmla="*/ 0 60000 65536"/>
                <a:gd name="T15" fmla="*/ 0 w 76"/>
                <a:gd name="T16" fmla="*/ 0 h 59"/>
                <a:gd name="T17" fmla="*/ 76 w 76"/>
                <a:gd name="T18" fmla="*/ 59 h 59"/>
              </a:gdLst>
              <a:ahLst/>
              <a:cxnLst>
                <a:cxn ang="T10">
                  <a:pos x="T0" y="T1"/>
                </a:cxn>
                <a:cxn ang="T11">
                  <a:pos x="T2" y="T3"/>
                </a:cxn>
                <a:cxn ang="T12">
                  <a:pos x="T4" y="T5"/>
                </a:cxn>
                <a:cxn ang="T13">
                  <a:pos x="T6" y="T7"/>
                </a:cxn>
                <a:cxn ang="T14">
                  <a:pos x="T8" y="T9"/>
                </a:cxn>
              </a:cxnLst>
              <a:rect l="T15" t="T16" r="T17" b="T18"/>
              <a:pathLst>
                <a:path w="76" h="59">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2" name="Freeform 249"/>
            <p:cNvSpPr>
              <a:spLocks noChangeArrowheads="1"/>
            </p:cNvSpPr>
            <p:nvPr/>
          </p:nvSpPr>
          <p:spPr bwMode="auto">
            <a:xfrm>
              <a:off x="1208087" y="227013"/>
              <a:ext cx="193675" cy="214313"/>
            </a:xfrm>
            <a:custGeom>
              <a:avLst/>
              <a:gdLst>
                <a:gd name="T0" fmla="*/ 19648 w 69"/>
                <a:gd name="T1" fmla="*/ 214313 h 77"/>
                <a:gd name="T2" fmla="*/ 193675 w 69"/>
                <a:gd name="T3" fmla="*/ 44533 h 77"/>
                <a:gd name="T4" fmla="*/ 145958 w 69"/>
                <a:gd name="T5" fmla="*/ 0 h 77"/>
                <a:gd name="T6" fmla="*/ 0 w 69"/>
                <a:gd name="T7" fmla="*/ 194830 h 77"/>
                <a:gd name="T8" fmla="*/ 19648 w 69"/>
                <a:gd name="T9" fmla="*/ 214313 h 77"/>
                <a:gd name="T10" fmla="*/ 0 60000 65536"/>
                <a:gd name="T11" fmla="*/ 0 60000 65536"/>
                <a:gd name="T12" fmla="*/ 0 60000 65536"/>
                <a:gd name="T13" fmla="*/ 0 60000 65536"/>
                <a:gd name="T14" fmla="*/ 0 60000 65536"/>
                <a:gd name="T15" fmla="*/ 0 w 69"/>
                <a:gd name="T16" fmla="*/ 0 h 77"/>
                <a:gd name="T17" fmla="*/ 69 w 69"/>
                <a:gd name="T18" fmla="*/ 77 h 77"/>
              </a:gdLst>
              <a:ahLst/>
              <a:cxnLst>
                <a:cxn ang="T10">
                  <a:pos x="T0" y="T1"/>
                </a:cxn>
                <a:cxn ang="T11">
                  <a:pos x="T2" y="T3"/>
                </a:cxn>
                <a:cxn ang="T12">
                  <a:pos x="T4" y="T5"/>
                </a:cxn>
                <a:cxn ang="T13">
                  <a:pos x="T6" y="T7"/>
                </a:cxn>
                <a:cxn ang="T14">
                  <a:pos x="T8" y="T9"/>
                </a:cxn>
              </a:cxnLst>
              <a:rect l="T15" t="T16" r="T17" b="T18"/>
              <a:pathLst>
                <a:path w="69" h="77">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3" name="Freeform 250"/>
            <p:cNvSpPr>
              <a:spLocks noChangeArrowheads="1"/>
            </p:cNvSpPr>
            <p:nvPr/>
          </p:nvSpPr>
          <p:spPr bwMode="auto">
            <a:xfrm>
              <a:off x="1163637" y="168276"/>
              <a:ext cx="169863" cy="239713"/>
            </a:xfrm>
            <a:custGeom>
              <a:avLst/>
              <a:gdLst>
                <a:gd name="T0" fmla="*/ 27846 w 61"/>
                <a:gd name="T1" fmla="*/ 239713 h 86"/>
                <a:gd name="T2" fmla="*/ 169863 w 61"/>
                <a:gd name="T3" fmla="*/ 39023 h 86"/>
                <a:gd name="T4" fmla="*/ 111386 w 61"/>
                <a:gd name="T5" fmla="*/ 0 h 86"/>
                <a:gd name="T6" fmla="*/ 0 w 61"/>
                <a:gd name="T7" fmla="*/ 217414 h 86"/>
                <a:gd name="T8" fmla="*/ 27846 w 61"/>
                <a:gd name="T9" fmla="*/ 239713 h 86"/>
                <a:gd name="T10" fmla="*/ 0 60000 65536"/>
                <a:gd name="T11" fmla="*/ 0 60000 65536"/>
                <a:gd name="T12" fmla="*/ 0 60000 65536"/>
                <a:gd name="T13" fmla="*/ 0 60000 65536"/>
                <a:gd name="T14" fmla="*/ 0 60000 65536"/>
                <a:gd name="T15" fmla="*/ 0 w 61"/>
                <a:gd name="T16" fmla="*/ 0 h 86"/>
                <a:gd name="T17" fmla="*/ 61 w 61"/>
                <a:gd name="T18" fmla="*/ 86 h 86"/>
              </a:gdLst>
              <a:ahLst/>
              <a:cxnLst>
                <a:cxn ang="T10">
                  <a:pos x="T0" y="T1"/>
                </a:cxn>
                <a:cxn ang="T11">
                  <a:pos x="T2" y="T3"/>
                </a:cxn>
                <a:cxn ang="T12">
                  <a:pos x="T4" y="T5"/>
                </a:cxn>
                <a:cxn ang="T13">
                  <a:pos x="T6" y="T7"/>
                </a:cxn>
                <a:cxn ang="T14">
                  <a:pos x="T8" y="T9"/>
                </a:cxn>
              </a:cxnLst>
              <a:rect l="T15" t="T16" r="T17" b="T18"/>
              <a:pathLst>
                <a:path w="61" h="86">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4" name="Freeform 251"/>
            <p:cNvSpPr>
              <a:spLocks noChangeArrowheads="1"/>
            </p:cNvSpPr>
            <p:nvPr/>
          </p:nvSpPr>
          <p:spPr bwMode="auto">
            <a:xfrm>
              <a:off x="1122362" y="114301"/>
              <a:ext cx="133350" cy="260350"/>
            </a:xfrm>
            <a:custGeom>
              <a:avLst/>
              <a:gdLst>
                <a:gd name="T0" fmla="*/ 25003 w 48"/>
                <a:gd name="T1" fmla="*/ 260350 h 93"/>
                <a:gd name="T2" fmla="*/ 133350 w 48"/>
                <a:gd name="T3" fmla="*/ 39192 h 93"/>
                <a:gd name="T4" fmla="*/ 55563 w 48"/>
                <a:gd name="T5" fmla="*/ 0 h 93"/>
                <a:gd name="T6" fmla="*/ 0 w 48"/>
                <a:gd name="T7" fmla="*/ 243553 h 93"/>
                <a:gd name="T8" fmla="*/ 25003 w 48"/>
                <a:gd name="T9" fmla="*/ 260350 h 93"/>
                <a:gd name="T10" fmla="*/ 0 60000 65536"/>
                <a:gd name="T11" fmla="*/ 0 60000 65536"/>
                <a:gd name="T12" fmla="*/ 0 60000 65536"/>
                <a:gd name="T13" fmla="*/ 0 60000 65536"/>
                <a:gd name="T14" fmla="*/ 0 60000 65536"/>
                <a:gd name="T15" fmla="*/ 0 w 48"/>
                <a:gd name="T16" fmla="*/ 0 h 93"/>
                <a:gd name="T17" fmla="*/ 48 w 48"/>
                <a:gd name="T18" fmla="*/ 93 h 93"/>
              </a:gdLst>
              <a:ahLst/>
              <a:cxnLst>
                <a:cxn ang="T10">
                  <a:pos x="T0" y="T1"/>
                </a:cxn>
                <a:cxn ang="T11">
                  <a:pos x="T2" y="T3"/>
                </a:cxn>
                <a:cxn ang="T12">
                  <a:pos x="T4" y="T5"/>
                </a:cxn>
                <a:cxn ang="T13">
                  <a:pos x="T6" y="T7"/>
                </a:cxn>
                <a:cxn ang="T14">
                  <a:pos x="T8" y="T9"/>
                </a:cxn>
              </a:cxnLst>
              <a:rect l="T15" t="T16" r="T17" b="T18"/>
              <a:pathLst>
                <a:path w="48" h="93">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5" name="Freeform 252"/>
            <p:cNvSpPr>
              <a:spLocks noChangeArrowheads="1"/>
            </p:cNvSpPr>
            <p:nvPr/>
          </p:nvSpPr>
          <p:spPr bwMode="auto">
            <a:xfrm>
              <a:off x="0" y="0"/>
              <a:ext cx="1158875" cy="1644650"/>
            </a:xfrm>
            <a:custGeom>
              <a:avLst/>
              <a:gdLst>
                <a:gd name="T0" fmla="*/ 39095 w 415"/>
                <a:gd name="T1" fmla="*/ 765083 h 589"/>
                <a:gd name="T2" fmla="*/ 39095 w 415"/>
                <a:gd name="T3" fmla="*/ 765083 h 589"/>
                <a:gd name="T4" fmla="*/ 39095 w 415"/>
                <a:gd name="T5" fmla="*/ 765083 h 589"/>
                <a:gd name="T6" fmla="*/ 39095 w 415"/>
                <a:gd name="T7" fmla="*/ 765083 h 589"/>
                <a:gd name="T8" fmla="*/ 39095 w 415"/>
                <a:gd name="T9" fmla="*/ 765083 h 589"/>
                <a:gd name="T10" fmla="*/ 765137 w 415"/>
                <a:gd name="T11" fmla="*/ 1636273 h 589"/>
                <a:gd name="T12" fmla="*/ 1022044 w 415"/>
                <a:gd name="T13" fmla="*/ 1616727 h 589"/>
                <a:gd name="T14" fmla="*/ 1010874 w 415"/>
                <a:gd name="T15" fmla="*/ 1368215 h 589"/>
                <a:gd name="T16" fmla="*/ 787477 w 415"/>
                <a:gd name="T17" fmla="*/ 1393345 h 589"/>
                <a:gd name="T18" fmla="*/ 282039 w 415"/>
                <a:gd name="T19" fmla="*/ 787422 h 589"/>
                <a:gd name="T20" fmla="*/ 888005 w 415"/>
                <a:gd name="T21" fmla="*/ 282020 h 589"/>
                <a:gd name="T22" fmla="*/ 1103026 w 415"/>
                <a:gd name="T23" fmla="*/ 349034 h 589"/>
                <a:gd name="T24" fmla="*/ 1158875 w 415"/>
                <a:gd name="T25" fmla="*/ 106106 h 589"/>
                <a:gd name="T26" fmla="*/ 910345 w 415"/>
                <a:gd name="T27" fmla="*/ 41884 h 589"/>
                <a:gd name="T28" fmla="*/ 39095 w 415"/>
                <a:gd name="T29" fmla="*/ 765083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89"/>
                <a:gd name="T47" fmla="*/ 415 w 415"/>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89">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sp>
        <p:nvSpPr>
          <p:cNvPr id="106" name="TextBox 682"/>
          <p:cNvSpPr>
            <a:spLocks noChangeArrowheads="1"/>
          </p:cNvSpPr>
          <p:nvPr/>
        </p:nvSpPr>
        <p:spPr bwMode="auto">
          <a:xfrm>
            <a:off x="275669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01</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7" name="TextBox 682"/>
          <p:cNvSpPr>
            <a:spLocks noChangeArrowheads="1"/>
          </p:cNvSpPr>
          <p:nvPr/>
        </p:nvSpPr>
        <p:spPr bwMode="auto">
          <a:xfrm>
            <a:off x="4781550"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02</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8" name="TextBox 682"/>
          <p:cNvSpPr>
            <a:spLocks noChangeArrowheads="1"/>
          </p:cNvSpPr>
          <p:nvPr/>
        </p:nvSpPr>
        <p:spPr bwMode="auto">
          <a:xfrm>
            <a:off x="6898997"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03</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9" name="TextBox 682"/>
          <p:cNvSpPr>
            <a:spLocks noChangeArrowheads="1"/>
          </p:cNvSpPr>
          <p:nvPr/>
        </p:nvSpPr>
        <p:spPr bwMode="auto">
          <a:xfrm>
            <a:off x="900695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04</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10" name="矩形 1"/>
          <p:cNvSpPr>
            <a:spLocks noChangeArrowheads="1"/>
          </p:cNvSpPr>
          <p:nvPr/>
        </p:nvSpPr>
        <p:spPr bwMode="auto">
          <a:xfrm>
            <a:off x="2388843" y="4549782"/>
            <a:ext cx="77403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1" name="TextBox 291"/>
          <p:cNvSpPr>
            <a:spLocks noChangeArrowheads="1"/>
          </p:cNvSpPr>
          <p:nvPr/>
        </p:nvSpPr>
        <p:spPr bwMode="auto">
          <a:xfrm>
            <a:off x="2575460"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2" name="TextBox 292"/>
          <p:cNvSpPr>
            <a:spLocks noChangeArrowheads="1"/>
          </p:cNvSpPr>
          <p:nvPr/>
        </p:nvSpPr>
        <p:spPr bwMode="auto">
          <a:xfrm>
            <a:off x="470588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3" name="TextBox 293"/>
          <p:cNvSpPr>
            <a:spLocks noChangeArrowheads="1"/>
          </p:cNvSpPr>
          <p:nvPr/>
        </p:nvSpPr>
        <p:spPr bwMode="auto">
          <a:xfrm>
            <a:off x="670109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4" name="TextBox 294"/>
          <p:cNvSpPr>
            <a:spLocks noChangeArrowheads="1"/>
          </p:cNvSpPr>
          <p:nvPr/>
        </p:nvSpPr>
        <p:spPr bwMode="auto">
          <a:xfrm>
            <a:off x="8734439"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5" cstate="email"/>
            <a:stretch>
              <a:fillRect/>
            </a:stretch>
          </p:blipFill>
          <p:spPr>
            <a:xfrm>
              <a:off x="3886" y="759"/>
              <a:ext cx="3131" cy="227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4864">
        <p:dissolve/>
      </p:transition>
    </mc:Choice>
    <mc:Fallback xmlns="">
      <p:transition spd="slow" advTm="4864">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p:cTn id="17" dur="500" fill="hold"/>
                                        <p:tgtEl>
                                          <p:spTgt spid="111"/>
                                        </p:tgtEl>
                                        <p:attrNameLst>
                                          <p:attrName>ppt_w</p:attrName>
                                        </p:attrNameLst>
                                      </p:cBhvr>
                                      <p:tavLst>
                                        <p:tav tm="0">
                                          <p:val>
                                            <p:fltVal val="0"/>
                                          </p:val>
                                        </p:tav>
                                        <p:tav tm="100000">
                                          <p:val>
                                            <p:strVal val="#ppt_w"/>
                                          </p:val>
                                        </p:tav>
                                      </p:tavLst>
                                    </p:anim>
                                    <p:anim calcmode="lin" valueType="num">
                                      <p:cBhvr>
                                        <p:cTn id="18" dur="500" fill="hold"/>
                                        <p:tgtEl>
                                          <p:spTgt spid="111"/>
                                        </p:tgtEl>
                                        <p:attrNameLst>
                                          <p:attrName>ppt_h</p:attrName>
                                        </p:attrNameLst>
                                      </p:cBhvr>
                                      <p:tavLst>
                                        <p:tav tm="0">
                                          <p:val>
                                            <p:fltVal val="0"/>
                                          </p:val>
                                        </p:tav>
                                        <p:tav tm="100000">
                                          <p:val>
                                            <p:strVal val="#ppt_h"/>
                                          </p:val>
                                        </p:tav>
                                      </p:tavLst>
                                    </p:anim>
                                    <p:animEffect transition="in" filter="fade">
                                      <p:cBhvr>
                                        <p:cTn id="19" dur="5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500" fill="hold"/>
                                        <p:tgtEl>
                                          <p:spTgt spid="107"/>
                                        </p:tgtEl>
                                        <p:attrNameLst>
                                          <p:attrName>ppt_w</p:attrName>
                                        </p:attrNameLst>
                                      </p:cBhvr>
                                      <p:tavLst>
                                        <p:tav tm="0">
                                          <p:val>
                                            <p:fltVal val="0"/>
                                          </p:val>
                                        </p:tav>
                                        <p:tav tm="100000">
                                          <p:val>
                                            <p:strVal val="#ppt_w"/>
                                          </p:val>
                                        </p:tav>
                                      </p:tavLst>
                                    </p:anim>
                                    <p:anim calcmode="lin" valueType="num">
                                      <p:cBhvr>
                                        <p:cTn id="30" dur="500" fill="hold"/>
                                        <p:tgtEl>
                                          <p:spTgt spid="107"/>
                                        </p:tgtEl>
                                        <p:attrNameLst>
                                          <p:attrName>ppt_h</p:attrName>
                                        </p:attrNameLst>
                                      </p:cBhvr>
                                      <p:tavLst>
                                        <p:tav tm="0">
                                          <p:val>
                                            <p:fltVal val="0"/>
                                          </p:val>
                                        </p:tav>
                                        <p:tav tm="100000">
                                          <p:val>
                                            <p:strVal val="#ppt_h"/>
                                          </p:val>
                                        </p:tav>
                                      </p:tavLst>
                                    </p:anim>
                                    <p:animEffect transition="in" filter="fade">
                                      <p:cBhvr>
                                        <p:cTn id="31" dur="500"/>
                                        <p:tgtEl>
                                          <p:spTgt spid="10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fltVal val="0"/>
                                          </p:val>
                                        </p:tav>
                                        <p:tav tm="100000">
                                          <p:val>
                                            <p:strVal val="#ppt_h"/>
                                          </p:val>
                                        </p:tav>
                                      </p:tavLst>
                                    </p:anim>
                                    <p:animEffect transition="in" filter="fade">
                                      <p:cBhvr>
                                        <p:cTn id="48" dur="500"/>
                                        <p:tgtEl>
                                          <p:spTgt spid="10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fltVal val="0"/>
                                          </p:val>
                                        </p:tav>
                                        <p:tav tm="100000">
                                          <p:val>
                                            <p:strVal val="#ppt_h"/>
                                          </p:val>
                                        </p:tav>
                                      </p:tavLst>
                                    </p:anim>
                                    <p:animEffect transition="in" filter="fade">
                                      <p:cBhvr>
                                        <p:cTn id="65" dur="500"/>
                                        <p:tgtEl>
                                          <p:spTgt spid="10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 calcmode="lin" valueType="num">
                                      <p:cBhvr>
                                        <p:cTn id="68" dur="500" fill="hold"/>
                                        <p:tgtEl>
                                          <p:spTgt spid="114"/>
                                        </p:tgtEl>
                                        <p:attrNameLst>
                                          <p:attrName>ppt_w</p:attrName>
                                        </p:attrNameLst>
                                      </p:cBhvr>
                                      <p:tavLst>
                                        <p:tav tm="0">
                                          <p:val>
                                            <p:fltVal val="0"/>
                                          </p:val>
                                        </p:tav>
                                        <p:tav tm="100000">
                                          <p:val>
                                            <p:strVal val="#ppt_w"/>
                                          </p:val>
                                        </p:tav>
                                      </p:tavLst>
                                    </p:anim>
                                    <p:anim calcmode="lin" valueType="num">
                                      <p:cBhvr>
                                        <p:cTn id="69" dur="500" fill="hold"/>
                                        <p:tgtEl>
                                          <p:spTgt spid="114"/>
                                        </p:tgtEl>
                                        <p:attrNameLst>
                                          <p:attrName>ppt_h</p:attrName>
                                        </p:attrNameLst>
                                      </p:cBhvr>
                                      <p:tavLst>
                                        <p:tav tm="0">
                                          <p:val>
                                            <p:fltVal val="0"/>
                                          </p:val>
                                        </p:tav>
                                        <p:tav tm="100000">
                                          <p:val>
                                            <p:strVal val="#ppt_h"/>
                                          </p:val>
                                        </p:tav>
                                      </p:tavLst>
                                    </p:anim>
                                    <p:animEffect transition="in" filter="fade">
                                      <p:cBhvr>
                                        <p:cTn id="70" dur="500"/>
                                        <p:tgtEl>
                                          <p:spTgt spid="11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fill="hold"/>
                                        <p:tgtEl>
                                          <p:spTgt spid="110"/>
                                        </p:tgtEl>
                                        <p:attrNameLst>
                                          <p:attrName>ppt_x</p:attrName>
                                        </p:attrNameLst>
                                      </p:cBhvr>
                                      <p:tavLst>
                                        <p:tav tm="0">
                                          <p:val>
                                            <p:strVal val="#ppt_x"/>
                                          </p:val>
                                        </p:tav>
                                        <p:tav tm="100000">
                                          <p:val>
                                            <p:strVal val="#ppt_x"/>
                                          </p:val>
                                        </p:tav>
                                      </p:tavLst>
                                    </p:anim>
                                    <p:anim calcmode="lin" valueType="num">
                                      <p:cBhvr additive="base">
                                        <p:cTn id="7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3725832" y="4873553"/>
            <a:ext cx="360040" cy="504056"/>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116" name="矩形 115"/>
          <p:cNvSpPr/>
          <p:nvPr/>
        </p:nvSpPr>
        <p:spPr>
          <a:xfrm>
            <a:off x="4805952" y="4657529"/>
            <a:ext cx="360040" cy="720080"/>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5917300" y="4297489"/>
            <a:ext cx="360040" cy="1080120"/>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7036857" y="3793433"/>
            <a:ext cx="360040" cy="1584176"/>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8160356" y="2929337"/>
            <a:ext cx="360040" cy="2448272"/>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形标注 67"/>
          <p:cNvSpPr/>
          <p:nvPr/>
        </p:nvSpPr>
        <p:spPr>
          <a:xfrm rot="1193015">
            <a:off x="8558787" y="1782703"/>
            <a:ext cx="1086901" cy="1086901"/>
          </a:xfrm>
          <a:prstGeom prst="wedgeEllipseCallout">
            <a:avLst/>
          </a:prstGeom>
          <a:blipFill>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3365792" y="5377609"/>
            <a:ext cx="5472608"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3614191" y="5433881"/>
            <a:ext cx="5034033" cy="525785"/>
            <a:chOff x="2204491" y="4215124"/>
            <a:chExt cx="5034033" cy="525785"/>
          </a:xfrm>
        </p:grpSpPr>
        <p:sp>
          <p:nvSpPr>
            <p:cNvPr id="123" name="文本框 344"/>
            <p:cNvSpPr txBox="1"/>
            <p:nvPr/>
          </p:nvSpPr>
          <p:spPr>
            <a:xfrm>
              <a:off x="2204491" y="4215124"/>
              <a:ext cx="615697" cy="276999"/>
            </a:xfrm>
            <a:prstGeom prst="rect">
              <a:avLst/>
            </a:prstGeom>
            <a:noFill/>
          </p:spPr>
          <p:txBody>
            <a:bodyPr wrap="square" rtlCol="0">
              <a:spAutoFit/>
            </a:bodyPr>
            <a:lstStyle/>
            <a:p>
              <a:pPr algn="ctr">
                <a:defRPr/>
              </a:pPr>
              <a:r>
                <a:rPr lang="en-US" altLang="zh-CN" sz="1200" dirty="0" smtClean="0">
                  <a:solidFill>
                    <a:schemeClr val="bg2">
                      <a:lumMod val="25000"/>
                    </a:schemeClr>
                  </a:solidFill>
                  <a:latin typeface="幼圆" panose="02010509060101010101" pitchFamily="49" charset="-122"/>
                  <a:ea typeface="幼圆" panose="02010509060101010101" pitchFamily="49" charset="-122"/>
                </a:rPr>
                <a:t>201X</a:t>
              </a:r>
              <a:endParaRPr lang="zh-CN" altLang="en-US" sz="1200" dirty="0">
                <a:solidFill>
                  <a:schemeClr val="bg2">
                    <a:lumMod val="25000"/>
                  </a:schemeClr>
                </a:solidFill>
                <a:latin typeface="幼圆" panose="02010509060101010101" pitchFamily="49" charset="-122"/>
                <a:ea typeface="幼圆" panose="02010509060101010101" pitchFamily="49" charset="-122"/>
              </a:endParaRPr>
            </a:p>
          </p:txBody>
        </p:sp>
        <p:sp>
          <p:nvSpPr>
            <p:cNvPr id="124" name="文本框 344"/>
            <p:cNvSpPr txBox="1"/>
            <p:nvPr/>
          </p:nvSpPr>
          <p:spPr>
            <a:xfrm>
              <a:off x="3331729" y="4215124"/>
              <a:ext cx="615697" cy="525785"/>
            </a:xfrm>
            <a:prstGeom prst="rect">
              <a:avLst/>
            </a:prstGeom>
            <a:noFill/>
          </p:spPr>
          <p:txBody>
            <a:bodyPr wrap="square" rtlCol="0">
              <a:spAutoFit/>
            </a:bodyPr>
            <a:lstStyle/>
            <a:p>
              <a:pPr>
                <a:spcBef>
                  <a:spcPts val="450"/>
                </a:spcBef>
              </a:pPr>
              <a:r>
                <a:rPr lang="en-US" altLang="zh-CN" sz="1200" dirty="0">
                  <a:solidFill>
                    <a:schemeClr val="bg2">
                      <a:lumMod val="25000"/>
                    </a:schemeClr>
                  </a:solidFill>
                  <a:latin typeface="幼圆" panose="02010509060101010101" pitchFamily="49" charset="-122"/>
                  <a:ea typeface="幼圆" panose="02010509060101010101" pitchFamily="49" charset="-122"/>
                </a:rPr>
                <a:t>201X</a:t>
              </a:r>
              <a:endParaRPr lang="zh-CN" altLang="en-US" sz="1200" dirty="0">
                <a:solidFill>
                  <a:schemeClr val="bg2">
                    <a:lumMod val="25000"/>
                  </a:schemeClr>
                </a:solidFill>
                <a:latin typeface="幼圆" panose="02010509060101010101" pitchFamily="49" charset="-122"/>
                <a:ea typeface="幼圆" panose="02010509060101010101" pitchFamily="49" charset="-122"/>
              </a:endParaRPr>
            </a:p>
            <a:p>
              <a:pPr>
                <a:spcBef>
                  <a:spcPts val="450"/>
                </a:spcBef>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344"/>
            <p:cNvSpPr txBox="1"/>
            <p:nvPr/>
          </p:nvSpPr>
          <p:spPr>
            <a:xfrm>
              <a:off x="4431899" y="4215124"/>
              <a:ext cx="615697" cy="276999"/>
            </a:xfrm>
            <a:prstGeom prst="rect">
              <a:avLst/>
            </a:prstGeom>
            <a:noFill/>
          </p:spPr>
          <p:txBody>
            <a:bodyPr wrap="square" rtlCol="0">
              <a:spAutoFit/>
            </a:bodyPr>
            <a:lstStyle/>
            <a:p>
              <a:pPr algn="ctr">
                <a:defRPr/>
              </a:pPr>
              <a:r>
                <a:rPr lang="en-US" altLang="zh-CN" sz="1200" dirty="0">
                  <a:solidFill>
                    <a:schemeClr val="bg2">
                      <a:lumMod val="25000"/>
                    </a:schemeClr>
                  </a:solidFill>
                  <a:latin typeface="幼圆" panose="02010509060101010101" pitchFamily="49" charset="-122"/>
                  <a:ea typeface="幼圆" panose="02010509060101010101" pitchFamily="49" charset="-122"/>
                </a:rPr>
                <a:t>201X</a:t>
              </a:r>
              <a:endParaRPr lang="zh-CN" altLang="en-US" sz="1200" dirty="0">
                <a:solidFill>
                  <a:schemeClr val="bg2">
                    <a:lumMod val="25000"/>
                  </a:schemeClr>
                </a:solidFill>
                <a:latin typeface="幼圆" panose="02010509060101010101" pitchFamily="49" charset="-122"/>
                <a:ea typeface="幼圆" panose="02010509060101010101" pitchFamily="49" charset="-122"/>
              </a:endParaRPr>
            </a:p>
          </p:txBody>
        </p:sp>
        <p:sp>
          <p:nvSpPr>
            <p:cNvPr id="126" name="文本框 344"/>
            <p:cNvSpPr txBox="1"/>
            <p:nvPr/>
          </p:nvSpPr>
          <p:spPr>
            <a:xfrm>
              <a:off x="5532069" y="4215124"/>
              <a:ext cx="615697" cy="276999"/>
            </a:xfrm>
            <a:prstGeom prst="rect">
              <a:avLst/>
            </a:prstGeom>
            <a:noFill/>
          </p:spPr>
          <p:txBody>
            <a:bodyPr wrap="square" rtlCol="0">
              <a:spAutoFit/>
            </a:bodyPr>
            <a:lstStyle/>
            <a:p>
              <a:pPr algn="ctr">
                <a:defRPr/>
              </a:pPr>
              <a:r>
                <a:rPr lang="en-US" altLang="zh-CN" sz="1200" dirty="0">
                  <a:solidFill>
                    <a:schemeClr val="bg2">
                      <a:lumMod val="25000"/>
                    </a:schemeClr>
                  </a:solidFill>
                  <a:latin typeface="幼圆" panose="02010509060101010101" pitchFamily="49" charset="-122"/>
                  <a:ea typeface="幼圆" panose="02010509060101010101" pitchFamily="49" charset="-122"/>
                </a:rPr>
                <a:t>201X</a:t>
              </a:r>
              <a:endParaRPr lang="zh-CN" altLang="en-US" sz="1200" dirty="0">
                <a:solidFill>
                  <a:schemeClr val="bg2">
                    <a:lumMod val="25000"/>
                  </a:schemeClr>
                </a:solidFill>
                <a:latin typeface="幼圆" panose="02010509060101010101" pitchFamily="49" charset="-122"/>
                <a:ea typeface="幼圆" panose="02010509060101010101" pitchFamily="49" charset="-122"/>
              </a:endParaRPr>
            </a:p>
          </p:txBody>
        </p:sp>
        <p:sp>
          <p:nvSpPr>
            <p:cNvPr id="127" name="文本框 344"/>
            <p:cNvSpPr txBox="1"/>
            <p:nvPr/>
          </p:nvSpPr>
          <p:spPr>
            <a:xfrm>
              <a:off x="6622827" y="4215124"/>
              <a:ext cx="615697" cy="276999"/>
            </a:xfrm>
            <a:prstGeom prst="rect">
              <a:avLst/>
            </a:prstGeom>
            <a:noFill/>
          </p:spPr>
          <p:txBody>
            <a:bodyPr wrap="square" rtlCol="0">
              <a:spAutoFit/>
            </a:bodyPr>
            <a:lstStyle/>
            <a:p>
              <a:pPr algn="ctr">
                <a:defRPr/>
              </a:pPr>
              <a:r>
                <a:rPr lang="en-US" altLang="zh-CN" sz="1200" dirty="0">
                  <a:solidFill>
                    <a:schemeClr val="bg2">
                      <a:lumMod val="25000"/>
                    </a:schemeClr>
                  </a:solidFill>
                  <a:latin typeface="幼圆" panose="02010509060101010101" pitchFamily="49" charset="-122"/>
                  <a:ea typeface="幼圆" panose="02010509060101010101" pitchFamily="49" charset="-122"/>
                </a:rPr>
                <a:t>201X</a:t>
              </a:r>
              <a:endParaRPr lang="zh-CN" altLang="en-US" sz="1200" dirty="0">
                <a:solidFill>
                  <a:schemeClr val="bg2">
                    <a:lumMod val="25000"/>
                  </a:schemeClr>
                </a:solidFill>
                <a:latin typeface="幼圆" panose="02010509060101010101" pitchFamily="49" charset="-122"/>
                <a:ea typeface="幼圆" panose="02010509060101010101" pitchFamily="49" charset="-122"/>
              </a:endParaRPr>
            </a:p>
          </p:txBody>
        </p:sp>
      </p:grpSp>
      <p:grpSp>
        <p:nvGrpSpPr>
          <p:cNvPr id="128" name="组合 127"/>
          <p:cNvGrpSpPr/>
          <p:nvPr/>
        </p:nvGrpSpPr>
        <p:grpSpPr>
          <a:xfrm>
            <a:off x="2894111" y="2419598"/>
            <a:ext cx="759713" cy="3096510"/>
            <a:chOff x="1484411" y="1200841"/>
            <a:chExt cx="759713" cy="3096510"/>
          </a:xfrm>
        </p:grpSpPr>
        <p:sp>
          <p:nvSpPr>
            <p:cNvPr id="129"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1484411" y="1200841"/>
              <a:ext cx="615697" cy="2622921"/>
              <a:chOff x="1484411" y="1200841"/>
              <a:chExt cx="615697" cy="2622921"/>
            </a:xfrm>
          </p:grpSpPr>
          <p:sp>
            <p:nvSpPr>
              <p:cNvPr id="131"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138" name="文本框 344"/>
          <p:cNvSpPr txBox="1"/>
          <p:nvPr/>
        </p:nvSpPr>
        <p:spPr>
          <a:xfrm>
            <a:off x="8823101" y="2013848"/>
            <a:ext cx="720080" cy="584775"/>
          </a:xfrm>
          <a:prstGeom prst="rect">
            <a:avLst/>
          </a:prstGeom>
          <a:noFill/>
        </p:spPr>
        <p:txBody>
          <a:bodyPr wrap="square" rtlCol="0">
            <a:spAutoFit/>
          </a:bodyPr>
          <a:lstStyle/>
          <a:p>
            <a:pPr>
              <a:spcBef>
                <a:spcPts val="450"/>
              </a:spcBef>
            </a:pPr>
            <a:r>
              <a:rPr lang="zh-CN" altLang="en-US" sz="1600" dirty="0">
                <a:solidFill>
                  <a:schemeClr val="bg1"/>
                </a:solidFill>
                <a:latin typeface="幼圆" panose="02010509060101010101" pitchFamily="49" charset="-122"/>
                <a:ea typeface="幼圆" panose="02010509060101010101" pitchFamily="49" charset="-122"/>
              </a:rPr>
              <a:t>历史新高</a:t>
            </a:r>
          </a:p>
        </p:txBody>
      </p:sp>
      <p:sp>
        <p:nvSpPr>
          <p:cNvPr id="139" name="矩形 1"/>
          <p:cNvSpPr>
            <a:spLocks noChangeArrowheads="1"/>
          </p:cNvSpPr>
          <p:nvPr/>
        </p:nvSpPr>
        <p:spPr bwMode="auto">
          <a:xfrm>
            <a:off x="3890891" y="2534586"/>
            <a:ext cx="33989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组合 9"/>
          <p:cNvGrpSpPr/>
          <p:nvPr/>
        </p:nvGrpSpPr>
        <p:grpSpPr>
          <a:xfrm>
            <a:off x="8188325" y="248920"/>
            <a:ext cx="4160520" cy="1447165"/>
            <a:chOff x="465" y="759"/>
            <a:chExt cx="6552" cy="2279"/>
          </a:xfrm>
        </p:grpSpPr>
        <p:sp>
          <p:nvSpPr>
            <p:cNvPr id="9" name="圆角矩形 8"/>
            <p:cNvSpPr/>
            <p:nvPr/>
          </p:nvSpPr>
          <p:spPr>
            <a:xfrm>
              <a:off x="465" y="1398"/>
              <a:ext cx="4708" cy="1000"/>
            </a:xfrm>
            <a:prstGeom prst="roundRect">
              <a:avLst/>
            </a:prstGeom>
            <a:solidFill>
              <a:srgbClr val="F7AC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a:spLocks noChangeArrowheads="1"/>
            </p:cNvSpPr>
            <p:nvPr/>
          </p:nvSpPr>
          <p:spPr bwMode="auto">
            <a:xfrm>
              <a:off x="541" y="1536"/>
              <a:ext cx="51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此处输入你的标题</a:t>
              </a:r>
            </a:p>
          </p:txBody>
        </p:sp>
        <p:pic>
          <p:nvPicPr>
            <p:cNvPr id="8" name="图片 7" descr="bc7ff6a58c43b572c8039a9e1ed995c4"/>
            <p:cNvPicPr>
              <a:picLocks noChangeAspect="1"/>
            </p:cNvPicPr>
            <p:nvPr/>
          </p:nvPicPr>
          <p:blipFill>
            <a:blip r:embed="rId10" cstate="email"/>
            <a:stretch>
              <a:fillRect/>
            </a:stretch>
          </p:blipFill>
          <p:spPr>
            <a:xfrm>
              <a:off x="3886" y="759"/>
              <a:ext cx="3131" cy="227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5494">
        <p:dissolve/>
      </p:transition>
    </mc:Choice>
    <mc:Fallback xmlns="">
      <p:transition spd="slow" advTm="5494">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par>
                                <p:cTn id="13" presetID="22" presetClass="entr" presetSubtype="4"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down)">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wipe(down)">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500"/>
                                        <p:tgtEl>
                                          <p:spTgt spid="1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wipe(down)">
                                      <p:cBhvr>
                                        <p:cTn id="30" dur="5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down)">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down)">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strVal val="#ppt_x"/>
                                          </p:val>
                                        </p:tav>
                                        <p:tav tm="100000">
                                          <p:val>
                                            <p:strVal val="#ppt_x"/>
                                          </p:val>
                                        </p:tav>
                                      </p:tavLst>
                                    </p:anim>
                                    <p:anim calcmode="lin" valueType="num">
                                      <p:cBhvr>
                                        <p:cTn id="47" dur="500" fill="hold"/>
                                        <p:tgtEl>
                                          <p:spTgt spid="1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anim calcmode="lin" valueType="num">
                                      <p:cBhvr>
                                        <p:cTn id="51" dur="500" fill="hold"/>
                                        <p:tgtEl>
                                          <p:spTgt spid="138"/>
                                        </p:tgtEl>
                                        <p:attrNameLst>
                                          <p:attrName>ppt_x</p:attrName>
                                        </p:attrNameLst>
                                      </p:cBhvr>
                                      <p:tavLst>
                                        <p:tav tm="0">
                                          <p:val>
                                            <p:strVal val="#ppt_x"/>
                                          </p:val>
                                        </p:tav>
                                        <p:tav tm="100000">
                                          <p:val>
                                            <p:strVal val="#ppt_x"/>
                                          </p:val>
                                        </p:tav>
                                      </p:tavLst>
                                    </p:anim>
                                    <p:anim calcmode="lin" valueType="num">
                                      <p:cBhvr>
                                        <p:cTn id="52"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9"/>
                                        </p:tgtEl>
                                        <p:attrNameLst>
                                          <p:attrName>style.visibility</p:attrName>
                                        </p:attrNameLst>
                                      </p:cBhvr>
                                      <p:to>
                                        <p:strVal val="visible"/>
                                      </p:to>
                                    </p:set>
                                    <p:anim calcmode="lin" valueType="num">
                                      <p:cBhvr additive="base">
                                        <p:cTn id="57" dur="500" fill="hold"/>
                                        <p:tgtEl>
                                          <p:spTgt spid="139"/>
                                        </p:tgtEl>
                                        <p:attrNameLst>
                                          <p:attrName>ppt_x</p:attrName>
                                        </p:attrNameLst>
                                      </p:cBhvr>
                                      <p:tavLst>
                                        <p:tav tm="0">
                                          <p:val>
                                            <p:strVal val="#ppt_x"/>
                                          </p:val>
                                        </p:tav>
                                        <p:tav tm="100000">
                                          <p:val>
                                            <p:strVal val="#ppt_x"/>
                                          </p:val>
                                        </p:tav>
                                      </p:tavLst>
                                    </p:anim>
                                    <p:anim calcmode="lin" valueType="num">
                                      <p:cBhvr additive="base">
                                        <p:cTn id="5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38" grpId="0"/>
      <p:bldP spid="13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8|0.6|0.6|0.7"/>
</p:tagLst>
</file>

<file path=ppt/tags/tag2.xml><?xml version="1.0" encoding="utf-8"?>
<p:tagLst xmlns:a="http://schemas.openxmlformats.org/drawingml/2006/main" xmlns:r="http://schemas.openxmlformats.org/officeDocument/2006/relationships" xmlns:p="http://schemas.openxmlformats.org/presentationml/2006/main">
  <p:tag name="TIMING" val="|0.7|0.9|0.8|0.5|0.2|0.2|0.2|0.1|0.7"/>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宽屏</PresentationFormat>
  <Paragraphs>155</Paragraphs>
  <Slides>18</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等线 Light</vt:lpstr>
      <vt:lpstr>方正兰亭超细黑简体</vt:lpstr>
      <vt:lpstr>方正兰亭黑_GBK</vt:lpstr>
      <vt:lpstr>方正中等线简体</vt:lpstr>
      <vt:lpstr>迷你简中等线</vt:lpstr>
      <vt:lpstr>宋体</vt:lpstr>
      <vt:lpstr>微软雅黑</vt:lpstr>
      <vt:lpstr>幼圆</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2021-07-12T01:26:10Z</dcterms:created>
  <dcterms:modified xsi:type="dcterms:W3CDTF">2023-01-11T02:18:08Z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E3F4F37AC662453790CAA8F9F3642560</vt:lpwstr>
  </property>
  <property fmtid="{A09F084E-AD41-489F-8076-AA5BE3082BCA}" pid="100">
    <vt:ui4>5</vt:ui4>
  </property>
  <property fmtid="{64440492-4C8B-11D1-8B70-080036B11A03}" pid="11">
    <vt:lpwstr>www.2ppt.com-爱PPT提供资源下载</vt:lpwstr>
  </property>
</Properties>
</file>