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9AD7C-730B-44D4-BB6B-89329BC1E62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27325-22D5-4288-B91B-252E78C1DE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4BDFD-B732-4EA5-A75E-ED997152E06D}" type="slidenum">
              <a:rPr lang="zh-CN" altLang="en-US">
                <a:solidFill>
                  <a:prstClr val="black"/>
                </a:solidFill>
              </a:r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228600" indent="-228600"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355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560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765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969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174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584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789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4198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4608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512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4813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5017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717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921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126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228600" indent="-228600"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331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228600" indent="-228600"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228600" indent="-228600"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228600" indent="-228600"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 eaLnBrk="1" hangingPunct="1">
              <a:defRPr/>
            </a:pPr>
            <a:endParaRPr lang="en-US" altLang="zh-CN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9E8EB-9611-4853-B146-944CEB99A05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F56DC-9251-4070-9032-AA115450947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B88D9-DFEC-47D5-9FE8-AA6D04C89F5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45A6F-3B00-43C3-B382-9A5F4D3CD07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0BBE81-9A2B-48B3-B44C-04AD4093AB3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E2F93D-FB7D-4683-98DC-FC4C81A60C1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42C73-C775-463F-AA28-0AFD38753C7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C0D430-49EC-4A8D-A8FA-21EFFFD2D65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F7DA43-C686-4C1B-A659-3CF34017932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F25F2-A092-414E-88EC-820159BEC02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E54E1-B8D3-4CD9-A4D1-0F6FA73DD9C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ct val="0"/>
              </a:spcBef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spcBef>
                <a:spcPct val="0"/>
              </a:spcBef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spcBef>
                <a:spcPct val="0"/>
              </a:spcBef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Aft>
                <a:spcPct val="0"/>
              </a:spcAft>
              <a:buFont typeface="Arial" panose="020B0604020202020204" pitchFamily="34" charset="0"/>
              <a:buNone/>
            </a:pPr>
            <a:fld id="{0170DACE-21B0-4A16-9C9E-F1D822BB52C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microsoft.com/office/2007/relationships/media" Target="file:///C:\Users\MeBiuS\Desktop\&#33521;&#35821;%20&#19977;&#24180;&#32423;&#19978;&#20876;%20&#35838;&#20214;PPT\Module%203\Unit%209\n-2.mp3" TargetMode="External"/><Relationship Id="rId7" Type="http://schemas.openxmlformats.org/officeDocument/2006/relationships/image" Target="../media/image2.jpeg"/><Relationship Id="rId12" Type="http://schemas.openxmlformats.org/officeDocument/2006/relationships/image" Target="../media/image30.jpeg"/><Relationship Id="rId2" Type="http://schemas.openxmlformats.org/officeDocument/2006/relationships/audio" Target="file:///C:\Users\MeBiuS\Desktop\&#33521;&#35821;%20&#19977;&#24180;&#32423;&#19978;&#20876;%20&#35838;&#20214;PPT\Module%203\Unit%209\Y-2.mp3" TargetMode="External"/><Relationship Id="rId1" Type="http://schemas.microsoft.com/office/2007/relationships/media" Target="file:///C:\Users\MeBiuS\Desktop\&#33521;&#35821;%20&#19977;&#24180;&#32423;&#19978;&#20876;%20&#35838;&#20214;PPT\Module%203\Unit%209\Y-2.mp3" TargetMode="External"/><Relationship Id="rId6" Type="http://schemas.openxmlformats.org/officeDocument/2006/relationships/notesSlide" Target="../notesSlides/notesSlide10.xml"/><Relationship Id="rId11" Type="http://schemas.openxmlformats.org/officeDocument/2006/relationships/image" Target="../media/image29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3.jpeg"/><Relationship Id="rId4" Type="http://schemas.openxmlformats.org/officeDocument/2006/relationships/audio" Target="file:///C:\Users\MeBiuS\Desktop\&#33521;&#35821;%20&#19977;&#24180;&#32423;&#19978;&#20876;%20&#35838;&#20214;PPT\Module%203\Unit%209\n-2.mp3" TargetMode="External"/><Relationship Id="rId9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jpeg"/><Relationship Id="rId3" Type="http://schemas.openxmlformats.org/officeDocument/2006/relationships/image" Target="../media/image2.jpeg"/><Relationship Id="rId7" Type="http://schemas.openxmlformats.org/officeDocument/2006/relationships/image" Target="../media/image50.jpeg"/><Relationship Id="rId12" Type="http://schemas.openxmlformats.org/officeDocument/2006/relationships/image" Target="../media/image55.jpeg"/><Relationship Id="rId17" Type="http://schemas.openxmlformats.org/officeDocument/2006/relationships/image" Target="../media/image45.jpe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5" Type="http://schemas.openxmlformats.org/officeDocument/2006/relationships/image" Target="../media/image58.pn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Relationship Id="rId14" Type="http://schemas.openxmlformats.org/officeDocument/2006/relationships/image" Target="../media/image5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1.jpeg"/><Relationship Id="rId12" Type="http://schemas.openxmlformats.org/officeDocument/2006/relationships/image" Target="../media/image66.png"/><Relationship Id="rId2" Type="http://schemas.openxmlformats.org/officeDocument/2006/relationships/audio" Target="file:///C:\Users\MeBiuS\Desktop\&#33521;&#35821;%20&#19977;&#24180;&#32423;&#19978;&#20876;%20&#35838;&#20214;PPT\Module%203\Unit%209\P2P13-1.mp3" TargetMode="External"/><Relationship Id="rId1" Type="http://schemas.microsoft.com/office/2007/relationships/media" Target="file:///C:\Users\MeBiuS\Desktop\&#33521;&#35821;%20&#19977;&#24180;&#32423;&#19978;&#20876;%20&#35838;&#20214;PPT\Module%203\Unit%209\P2P13-1.mp3" TargetMode="External"/><Relationship Id="rId6" Type="http://schemas.openxmlformats.org/officeDocument/2006/relationships/image" Target="../media/image60.jpeg"/><Relationship Id="rId11" Type="http://schemas.openxmlformats.org/officeDocument/2006/relationships/image" Target="../media/image65.jpeg"/><Relationship Id="rId5" Type="http://schemas.openxmlformats.org/officeDocument/2006/relationships/image" Target="../media/image2.jpeg"/><Relationship Id="rId10" Type="http://schemas.openxmlformats.org/officeDocument/2006/relationships/image" Target="../media/image64.pn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2.jpeg"/><Relationship Id="rId12" Type="http://schemas.openxmlformats.org/officeDocument/2006/relationships/image" Target="../media/image69.png"/><Relationship Id="rId2" Type="http://schemas.openxmlformats.org/officeDocument/2006/relationships/audio" Target="file:///C:\Users\MeBiuS\Desktop\&#33521;&#35821;%20&#19977;&#24180;&#32423;&#19978;&#20876;%20&#35838;&#20214;PPT\Module%203\Unit%209\P2P14-1.mp3" TargetMode="External"/><Relationship Id="rId1" Type="http://schemas.microsoft.com/office/2007/relationships/media" Target="file:///C:\Users\MeBiuS\Desktop\&#33521;&#35821;%20&#19977;&#24180;&#32423;&#19978;&#20876;%20&#35838;&#20214;PPT\Module%203\Unit%209\P2P14-1.mp3" TargetMode="External"/><Relationship Id="rId6" Type="http://schemas.openxmlformats.org/officeDocument/2006/relationships/image" Target="../media/image60.jpeg"/><Relationship Id="rId11" Type="http://schemas.openxmlformats.org/officeDocument/2006/relationships/image" Target="../media/image68.jpeg"/><Relationship Id="rId5" Type="http://schemas.openxmlformats.org/officeDocument/2006/relationships/image" Target="../media/image2.jpeg"/><Relationship Id="rId10" Type="http://schemas.openxmlformats.org/officeDocument/2006/relationships/image" Target="../media/image67.jpe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13.jpeg"/><Relationship Id="rId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14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2.jpeg"/><Relationship Id="rId9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microsoft.com/office/2007/relationships/media" Target="file:///C:\Users\MeBiuS\Desktop\&#33521;&#35821;%20&#19977;&#24180;&#32423;&#19978;&#20876;%20&#35838;&#20214;PPT\Module%203\Unit%209\N-1.mp3" TargetMode="External"/><Relationship Id="rId7" Type="http://schemas.openxmlformats.org/officeDocument/2006/relationships/image" Target="../media/image2.jpeg"/><Relationship Id="rId12" Type="http://schemas.openxmlformats.org/officeDocument/2006/relationships/image" Target="../media/image30.jpeg"/><Relationship Id="rId2" Type="http://schemas.openxmlformats.org/officeDocument/2006/relationships/audio" Target="file:///C:\Users\MeBiuS\Desktop\&#33521;&#35821;%20&#19977;&#24180;&#32423;&#19978;&#20876;%20&#35838;&#20214;PPT\Module%203\Unit%209\y-1.mp3" TargetMode="External"/><Relationship Id="rId1" Type="http://schemas.microsoft.com/office/2007/relationships/media" Target="file:///C:\Users\MeBiuS\Desktop\&#33521;&#35821;%20&#19977;&#24180;&#32423;&#19978;&#20876;%20&#35838;&#20214;PPT\Module%203\Unit%209\y-1.mp3" TargetMode="External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29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8.jpeg"/><Relationship Id="rId4" Type="http://schemas.openxmlformats.org/officeDocument/2006/relationships/audio" Target="file:///C:\Users\MeBiuS\Desktop\&#33521;&#35821;%20&#19977;&#24180;&#32423;&#19978;&#20876;%20&#35838;&#20214;PPT\Module%203\Unit%209\N-1.mp3" TargetMode="External"/><Relationship Id="rId9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microsoft.com/office/2007/relationships/media" Target="file:///C:\Users\MeBiuS\Desktop\&#33521;&#35821;%20&#19977;&#24180;&#32423;&#19978;&#20876;%20&#35838;&#20214;PPT\Module%203\Unit%209\N-1.mp3" TargetMode="External"/><Relationship Id="rId7" Type="http://schemas.openxmlformats.org/officeDocument/2006/relationships/image" Target="../media/image2.jpeg"/><Relationship Id="rId12" Type="http://schemas.openxmlformats.org/officeDocument/2006/relationships/image" Target="../media/image30.jpeg"/><Relationship Id="rId2" Type="http://schemas.openxmlformats.org/officeDocument/2006/relationships/audio" Target="file:///C:\Users\MeBiuS\Desktop\&#33521;&#35821;%20&#19977;&#24180;&#32423;&#19978;&#20876;%20&#35838;&#20214;PPT\Module%203\Unit%209\y-1.mp3" TargetMode="External"/><Relationship Id="rId1" Type="http://schemas.microsoft.com/office/2007/relationships/media" Target="file:///C:\Users\MeBiuS\Desktop\&#33521;&#35821;%20&#19977;&#24180;&#32423;&#19978;&#20876;%20&#35838;&#20214;PPT\Module%203\Unit%209\y-1.mp3" TargetMode="External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29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2.jpeg"/><Relationship Id="rId4" Type="http://schemas.openxmlformats.org/officeDocument/2006/relationships/audio" Target="file:///C:\Users\MeBiuS\Desktop\&#33521;&#35821;%20&#19977;&#24180;&#32423;&#19978;&#20876;%20&#35838;&#20214;PPT\Module%203\Unit%209\N-1.mp3" TargetMode="External"/><Relationship Id="rId9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29.jpeg"/><Relationship Id="rId3" Type="http://schemas.microsoft.com/office/2007/relationships/media" Target="file:///C:\Users\MeBiuS\Desktop\&#33521;&#35821;%20&#19977;&#24180;&#32423;&#19978;&#20876;%20&#35838;&#20214;PPT\Module%203\Unit%209\N-1.mp3" TargetMode="External"/><Relationship Id="rId7" Type="http://schemas.openxmlformats.org/officeDocument/2006/relationships/image" Target="../media/image2.jpeg"/><Relationship Id="rId12" Type="http://schemas.openxmlformats.org/officeDocument/2006/relationships/image" Target="../media/image37.jpeg"/><Relationship Id="rId2" Type="http://schemas.openxmlformats.org/officeDocument/2006/relationships/audio" Target="file:///C:\Users\MeBiuS\Desktop\&#33521;&#35821;%20&#19977;&#24180;&#32423;&#19978;&#20876;%20&#35838;&#20214;PPT\Module%203\Unit%209\y-1.mp3" TargetMode="External"/><Relationship Id="rId1" Type="http://schemas.microsoft.com/office/2007/relationships/media" Target="file:///C:\Users\MeBiuS\Desktop\&#33521;&#35821;%20&#19977;&#24180;&#32423;&#19978;&#20876;%20&#35838;&#20214;PPT\Module%203\Unit%209\y-1.mp3" TargetMode="External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36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5.png"/><Relationship Id="rId4" Type="http://schemas.openxmlformats.org/officeDocument/2006/relationships/audio" Target="file:///C:\Users\MeBiuS\Desktop\&#33521;&#35821;%20&#19977;&#24180;&#32423;&#19978;&#20876;%20&#35838;&#20214;PPT\Module%203\Unit%209\N-1.mp3" TargetMode="External"/><Relationship Id="rId9" Type="http://schemas.openxmlformats.org/officeDocument/2006/relationships/image" Target="../media/image34.jpeg"/><Relationship Id="rId1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microsoft.com/office/2007/relationships/media" Target="file:///C:\Users\MeBiuS\Desktop\&#33521;&#35821;%20&#19977;&#24180;&#32423;&#19978;&#20876;%20&#35838;&#20214;PPT\Module%203\Unit%209\n-2.mp3" TargetMode="External"/><Relationship Id="rId7" Type="http://schemas.openxmlformats.org/officeDocument/2006/relationships/image" Target="../media/image2.jpeg"/><Relationship Id="rId2" Type="http://schemas.openxmlformats.org/officeDocument/2006/relationships/audio" Target="file:///C:\Users\MeBiuS\Desktop\&#33521;&#35821;%20&#19977;&#24180;&#32423;&#19978;&#20876;%20&#35838;&#20214;PPT\Module%203\Unit%209\Y-2.mp3" TargetMode="External"/><Relationship Id="rId1" Type="http://schemas.microsoft.com/office/2007/relationships/media" Target="file:///C:\Users\MeBiuS\Desktop\&#33521;&#35821;%20&#19977;&#24180;&#32423;&#19978;&#20876;%20&#35838;&#20214;PPT\Module%203\Unit%209\Y-2.mp3" TargetMode="External"/><Relationship Id="rId6" Type="http://schemas.openxmlformats.org/officeDocument/2006/relationships/notesSlide" Target="../notesSlides/notesSlide8.xml"/><Relationship Id="rId11" Type="http://schemas.openxmlformats.org/officeDocument/2006/relationships/image" Target="../media/image30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9.jpeg"/><Relationship Id="rId4" Type="http://schemas.openxmlformats.org/officeDocument/2006/relationships/audio" Target="file:///C:\Users\MeBiuS\Desktop\&#33521;&#35821;%20&#19977;&#24180;&#32423;&#19978;&#20876;%20&#35838;&#20214;PPT\Module%203\Unit%209\n-2.mp3" TargetMode="External"/><Relationship Id="rId9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microsoft.com/office/2007/relationships/media" Target="file:///C:\Users\MeBiuS\Desktop\&#33521;&#35821;%20&#19977;&#24180;&#32423;&#19978;&#20876;%20&#35838;&#20214;PPT\Module%203\Unit%209\n-2.mp3" TargetMode="External"/><Relationship Id="rId7" Type="http://schemas.openxmlformats.org/officeDocument/2006/relationships/image" Target="../media/image2.jpeg"/><Relationship Id="rId12" Type="http://schemas.openxmlformats.org/officeDocument/2006/relationships/image" Target="../media/image30.jpeg"/><Relationship Id="rId2" Type="http://schemas.openxmlformats.org/officeDocument/2006/relationships/audio" Target="file:///C:\Users\MeBiuS\Desktop\&#33521;&#35821;%20&#19977;&#24180;&#32423;&#19978;&#20876;%20&#35838;&#20214;PPT\Module%203\Unit%209\Y-2.mp3" TargetMode="External"/><Relationship Id="rId1" Type="http://schemas.microsoft.com/office/2007/relationships/media" Target="file:///C:\Users\MeBiuS\Desktop\&#33521;&#35821;%20&#19977;&#24180;&#32423;&#19978;&#20876;%20&#35838;&#20214;PPT\Module%203\Unit%209\Y-2.mp3" TargetMode="External"/><Relationship Id="rId6" Type="http://schemas.openxmlformats.org/officeDocument/2006/relationships/notesSlide" Target="../notesSlides/notesSlide9.xml"/><Relationship Id="rId11" Type="http://schemas.openxmlformats.org/officeDocument/2006/relationships/image" Target="../media/image29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0.png"/><Relationship Id="rId4" Type="http://schemas.openxmlformats.org/officeDocument/2006/relationships/audio" Target="file:///C:\Users\MeBiuS\Desktop\&#33521;&#35821;%20&#19977;&#24180;&#32423;&#19978;&#20876;%20&#35838;&#20214;PPT\Module%203\Unit%209\n-2.mp3" TargetMode="External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3" descr="C:\Users\Administrator\Desktop\M3 unit icon.t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66738"/>
            <a:ext cx="24384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2443043" y="1480344"/>
            <a:ext cx="6335712" cy="1143000"/>
          </a:xfrm>
        </p:spPr>
        <p:txBody>
          <a:bodyPr/>
          <a:lstStyle/>
          <a:p>
            <a:pPr algn="l" eaLnBrk="1" hangingPunct="1"/>
            <a:r>
              <a:rPr lang="en-US" altLang="zh-CN" sz="6000" dirty="0" smtClean="0">
                <a:solidFill>
                  <a:srgbClr val="FF9900"/>
                </a:solidFill>
                <a:latin typeface="Broadway" panose="04040905080B02020502" pitchFamily="82" charset="0"/>
              </a:rPr>
              <a:t>In my room</a:t>
            </a:r>
          </a:p>
        </p:txBody>
      </p:sp>
      <p:sp>
        <p:nvSpPr>
          <p:cNvPr id="3077" name="标题 1"/>
          <p:cNvSpPr txBox="1">
            <a:spLocks noChangeArrowheads="1"/>
          </p:cNvSpPr>
          <p:nvPr/>
        </p:nvSpPr>
        <p:spPr bwMode="auto">
          <a:xfrm>
            <a:off x="179388" y="1655763"/>
            <a:ext cx="1439862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800" dirty="0">
                <a:solidFill>
                  <a:prstClr val="white"/>
                </a:solidFill>
                <a:latin typeface="Jokerman" panose="04090605060D06020702" pitchFamily="82" charset="0"/>
              </a:rPr>
              <a:t>9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5408859" y="3212976"/>
            <a:ext cx="37861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Aft>
                <a:spcPct val="0"/>
              </a:spcAft>
              <a:defRPr/>
            </a:pPr>
            <a:r>
              <a:rPr lang="zh-CN" alt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crosiaUPC" panose="02020603050405020304" pitchFamily="18" charset="-34"/>
                <a:cs typeface="EucrosiaUPC" panose="02020603050405020304" pitchFamily="18" charset="-34"/>
              </a:rPr>
              <a:t>第二课时</a:t>
            </a:r>
          </a:p>
        </p:txBody>
      </p:sp>
      <p:pic>
        <p:nvPicPr>
          <p:cNvPr id="3081" name="Picture 11" descr="H:\02  小编图片\01 教材\02 牛津英语（全国版）3A～6B修订\Grade 5\5B new pictures\P12附页-Dan's-3.t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79712" y="2923166"/>
            <a:ext cx="3575546" cy="274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0" y="5877272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3419475" y="1773238"/>
            <a:ext cx="1873250" cy="2016125"/>
          </a:xfrm>
          <a:prstGeom prst="rect">
            <a:avLst/>
          </a:prstGeom>
          <a:noFill/>
          <a:ln w="76200">
            <a:solidFill>
              <a:srgbClr val="008000"/>
            </a:solidFill>
            <a:miter lim="800000"/>
          </a:ln>
          <a:effectLst>
            <a:prstShdw prst="shdw17" dist="52363" dir="842175">
              <a:srgbClr val="004D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000">
              <a:solidFill>
                <a:prstClr val="black"/>
              </a:solidFill>
            </a:endParaRPr>
          </a:p>
        </p:txBody>
      </p:sp>
      <p:sp>
        <p:nvSpPr>
          <p:cNvPr id="20483" name="Text Box 7"/>
          <p:cNvSpPr txBox="1">
            <a:spLocks noChangeArrowheads="1"/>
          </p:cNvSpPr>
          <p:nvPr/>
        </p:nvSpPr>
        <p:spPr bwMode="auto">
          <a:xfrm>
            <a:off x="1619250" y="5862638"/>
            <a:ext cx="30972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prstClr val="black"/>
                </a:solidFill>
                <a:latin typeface="GCFrutiger" panose="020B0604020202020204" pitchFamily="50" charset="0"/>
              </a:rPr>
              <a:t>Yes, they are.</a:t>
            </a:r>
          </a:p>
        </p:txBody>
      </p:sp>
      <p:sp>
        <p:nvSpPr>
          <p:cNvPr id="20484" name="Text Box 8"/>
          <p:cNvSpPr txBox="1">
            <a:spLocks noChangeArrowheads="1"/>
          </p:cNvSpPr>
          <p:nvPr/>
        </p:nvSpPr>
        <p:spPr bwMode="auto">
          <a:xfrm>
            <a:off x="5940425" y="5791200"/>
            <a:ext cx="2952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prstClr val="black"/>
                </a:solidFill>
                <a:latin typeface="GCFrutiger" panose="020B0604020202020204" pitchFamily="50" charset="0"/>
              </a:rPr>
              <a:t>No, they aren’t.</a:t>
            </a:r>
          </a:p>
        </p:txBody>
      </p:sp>
      <p:sp>
        <p:nvSpPr>
          <p:cNvPr id="20485" name="Text Box 9"/>
          <p:cNvSpPr txBox="1">
            <a:spLocks noChangeArrowheads="1"/>
          </p:cNvSpPr>
          <p:nvPr/>
        </p:nvSpPr>
        <p:spPr bwMode="auto">
          <a:xfrm>
            <a:off x="1187450" y="4024313"/>
            <a:ext cx="72739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800080"/>
                </a:solidFill>
                <a:latin typeface="GCFrutiger" panose="020B0604020202020204" pitchFamily="50" charset="0"/>
              </a:rPr>
              <a:t>S1: Are these _______(s)?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prstClr val="black"/>
                </a:solidFill>
                <a:latin typeface="GCFrutiger" panose="020B0604020202020204" pitchFamily="50" charset="0"/>
              </a:rPr>
              <a:t>S2: Yes, _____. / No, ______.</a:t>
            </a:r>
          </a:p>
        </p:txBody>
      </p:sp>
      <p:sp>
        <p:nvSpPr>
          <p:cNvPr id="20486" name="Rectangle 10"/>
          <p:cNvSpPr>
            <a:spLocks noChangeArrowheads="1"/>
          </p:cNvSpPr>
          <p:nvPr/>
        </p:nvSpPr>
        <p:spPr bwMode="auto">
          <a:xfrm>
            <a:off x="611188" y="1773238"/>
            <a:ext cx="1873250" cy="2016125"/>
          </a:xfrm>
          <a:prstGeom prst="rect">
            <a:avLst/>
          </a:prstGeom>
          <a:noFill/>
          <a:ln w="76200">
            <a:solidFill>
              <a:srgbClr val="008000"/>
            </a:solidFill>
            <a:miter lim="800000"/>
          </a:ln>
          <a:effectLst>
            <a:prstShdw prst="shdw17" dist="52363" dir="842175">
              <a:srgbClr val="004D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000">
              <a:solidFill>
                <a:prstClr val="black"/>
              </a:solidFill>
            </a:endParaRPr>
          </a:p>
        </p:txBody>
      </p:sp>
      <p:sp>
        <p:nvSpPr>
          <p:cNvPr id="20487" name="Rectangle 11"/>
          <p:cNvSpPr>
            <a:spLocks noChangeArrowheads="1"/>
          </p:cNvSpPr>
          <p:nvPr/>
        </p:nvSpPr>
        <p:spPr bwMode="auto">
          <a:xfrm>
            <a:off x="6227763" y="1773238"/>
            <a:ext cx="1873250" cy="2016125"/>
          </a:xfrm>
          <a:prstGeom prst="rect">
            <a:avLst/>
          </a:prstGeom>
          <a:noFill/>
          <a:ln w="76200">
            <a:solidFill>
              <a:srgbClr val="008000"/>
            </a:solidFill>
            <a:miter lim="800000"/>
          </a:ln>
          <a:effectLst>
            <a:prstShdw prst="shdw17" dist="52363" dir="842175">
              <a:srgbClr val="004D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000">
              <a:solidFill>
                <a:prstClr val="black"/>
              </a:solidFill>
            </a:endParaRPr>
          </a:p>
        </p:txBody>
      </p:sp>
      <p:sp>
        <p:nvSpPr>
          <p:cNvPr id="584718" name="Text Box 14"/>
          <p:cNvSpPr txBox="1">
            <a:spLocks noChangeArrowheads="1"/>
          </p:cNvSpPr>
          <p:nvPr/>
        </p:nvSpPr>
        <p:spPr bwMode="auto">
          <a:xfrm>
            <a:off x="971550" y="1316038"/>
            <a:ext cx="12239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prstClr val="black"/>
                </a:solidFill>
                <a:latin typeface="GCFrutiger" panose="020B0604020202020204" pitchFamily="50" charset="0"/>
              </a:rPr>
              <a:t>desks</a:t>
            </a:r>
            <a:endParaRPr lang="en-US" altLang="zh-CN" sz="2400">
              <a:solidFill>
                <a:srgbClr val="0000FF"/>
              </a:solidFill>
              <a:latin typeface="GCFrutiger" panose="020B0604020202020204" pitchFamily="50" charset="0"/>
            </a:endParaRPr>
          </a:p>
        </p:txBody>
      </p:sp>
      <p:sp>
        <p:nvSpPr>
          <p:cNvPr id="584721" name="Text Box 17"/>
          <p:cNvSpPr txBox="1">
            <a:spLocks noChangeArrowheads="1"/>
          </p:cNvSpPr>
          <p:nvPr/>
        </p:nvSpPr>
        <p:spPr bwMode="auto">
          <a:xfrm>
            <a:off x="3851275" y="1316038"/>
            <a:ext cx="12239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prstClr val="black"/>
                </a:solidFill>
                <a:latin typeface="GCFrutiger" panose="020B0604020202020204" pitchFamily="50" charset="0"/>
              </a:rPr>
              <a:t>books</a:t>
            </a:r>
            <a:endParaRPr lang="en-US" altLang="zh-CN" sz="2400">
              <a:solidFill>
                <a:srgbClr val="0000FF"/>
              </a:solidFill>
              <a:latin typeface="GCFrutiger" panose="020B0604020202020204" pitchFamily="50" charset="0"/>
            </a:endParaRPr>
          </a:p>
        </p:txBody>
      </p:sp>
      <p:sp>
        <p:nvSpPr>
          <p:cNvPr id="584724" name="Text Box 20"/>
          <p:cNvSpPr txBox="1">
            <a:spLocks noChangeArrowheads="1"/>
          </p:cNvSpPr>
          <p:nvPr/>
        </p:nvSpPr>
        <p:spPr bwMode="auto">
          <a:xfrm>
            <a:off x="6588125" y="1316038"/>
            <a:ext cx="12239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prstClr val="black"/>
                </a:solidFill>
                <a:latin typeface="GCFrutiger" panose="020B0604020202020204" pitchFamily="50" charset="0"/>
              </a:rPr>
              <a:t>pencils</a:t>
            </a:r>
            <a:endParaRPr lang="en-US" altLang="zh-CN" sz="2400">
              <a:solidFill>
                <a:srgbClr val="0000FF"/>
              </a:solidFill>
              <a:latin typeface="GCFrutiger" panose="020B0604020202020204" pitchFamily="50" charset="0"/>
            </a:endParaRPr>
          </a:p>
        </p:txBody>
      </p:sp>
      <p:grpSp>
        <p:nvGrpSpPr>
          <p:cNvPr id="20491" name="Group 23"/>
          <p:cNvGrpSpPr/>
          <p:nvPr/>
        </p:nvGrpSpPr>
        <p:grpSpPr bwMode="auto">
          <a:xfrm>
            <a:off x="900113" y="2114550"/>
            <a:ext cx="1152525" cy="1530350"/>
            <a:chOff x="567" y="1071"/>
            <a:chExt cx="726" cy="964"/>
          </a:xfrm>
        </p:grpSpPr>
        <p:pic>
          <p:nvPicPr>
            <p:cNvPr id="20492" name="Picture 21" descr="图片1_副本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-100000"/>
            </a:blip>
            <a:srcRect/>
            <a:stretch>
              <a:fillRect/>
            </a:stretch>
          </p:blipFill>
          <p:spPr bwMode="auto">
            <a:xfrm>
              <a:off x="567" y="1071"/>
              <a:ext cx="454" cy="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3" name="Picture 22" descr="图片1_副本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-100000"/>
            </a:blip>
            <a:srcRect/>
            <a:stretch>
              <a:fillRect/>
            </a:stretch>
          </p:blipFill>
          <p:spPr bwMode="auto">
            <a:xfrm>
              <a:off x="839" y="1389"/>
              <a:ext cx="454" cy="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4728" name="Group 24"/>
          <p:cNvGrpSpPr/>
          <p:nvPr/>
        </p:nvGrpSpPr>
        <p:grpSpPr bwMode="auto">
          <a:xfrm>
            <a:off x="900113" y="2114550"/>
            <a:ext cx="1152525" cy="1530350"/>
            <a:chOff x="567" y="1071"/>
            <a:chExt cx="726" cy="964"/>
          </a:xfrm>
        </p:grpSpPr>
        <p:pic>
          <p:nvPicPr>
            <p:cNvPr id="20495" name="Picture 25" descr="图片1_副本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67" y="1071"/>
              <a:ext cx="454" cy="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6" name="Picture 26" descr="图片1_副本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9" y="1389"/>
              <a:ext cx="454" cy="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497" name="Picture 29" descr="b_1243696207695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100000"/>
          </a:blip>
          <a:srcRect/>
          <a:stretch>
            <a:fillRect/>
          </a:stretch>
        </p:blipFill>
        <p:spPr bwMode="auto">
          <a:xfrm>
            <a:off x="3851275" y="2035175"/>
            <a:ext cx="1081088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734" name="Picture 30" descr="b_1243696207695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275" y="2035175"/>
            <a:ext cx="1081088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9" name="Rectangle 31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000">
              <a:solidFill>
                <a:prstClr val="black"/>
              </a:solidFill>
            </a:endParaRPr>
          </a:p>
        </p:txBody>
      </p:sp>
      <p:pic>
        <p:nvPicPr>
          <p:cNvPr id="20500" name="Picture 36" descr="T16BKUXmteXXbTtiZ__080008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100000"/>
          </a:blip>
          <a:srcRect/>
          <a:stretch>
            <a:fillRect/>
          </a:stretch>
        </p:blipFill>
        <p:spPr bwMode="auto">
          <a:xfrm>
            <a:off x="6443663" y="2028825"/>
            <a:ext cx="1620837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741" name="Picture 37" descr="T16BKUXmteXXbTtiZ__080008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3663" y="2028825"/>
            <a:ext cx="1620837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2" name="WordArt 6"/>
          <p:cNvSpPr>
            <a:spLocks noChangeArrowheads="1" noChangeShapeType="1" noTextEdit="1"/>
          </p:cNvSpPr>
          <p:nvPr/>
        </p:nvSpPr>
        <p:spPr bwMode="auto">
          <a:xfrm>
            <a:off x="250825" y="549275"/>
            <a:ext cx="3529013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Play a game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26" name="Y-2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5534025"/>
            <a:ext cx="8842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n-2.mp3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38" y="5743575"/>
            <a:ext cx="78898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4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500"/>
                                        <p:tgtEl>
                                          <p:spTgt spid="584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4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84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584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84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500"/>
                                        <p:tgtEl>
                                          <p:spTgt spid="584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62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986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584718" grpId="0"/>
      <p:bldP spid="584721" grpId="0"/>
      <p:bldP spid="5847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650" y="1341438"/>
            <a:ext cx="7416800" cy="41036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2F4D71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5" descr="play a game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557213"/>
            <a:ext cx="305911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76375" y="5524500"/>
            <a:ext cx="5783263" cy="1219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2F4D71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4" descr="T1iJaNXfhjXXalUDoZ_03354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84888" y="3357563"/>
            <a:ext cx="1727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6" descr="4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87450" y="5084763"/>
            <a:ext cx="7058025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6650" name="Rectangle 10"/>
          <p:cNvSpPr>
            <a:spLocks noChangeArrowheads="1"/>
          </p:cNvSpPr>
          <p:nvPr/>
        </p:nvSpPr>
        <p:spPr bwMode="auto">
          <a:xfrm>
            <a:off x="6084888" y="3357563"/>
            <a:ext cx="1727200" cy="1727200"/>
          </a:xfrm>
          <a:prstGeom prst="rect">
            <a:avLst/>
          </a:prstGeom>
          <a:solidFill>
            <a:schemeClr val="bg1"/>
          </a:solidFill>
          <a:ln w="38100">
            <a:solidFill>
              <a:srgbClr val="008000"/>
            </a:solidFill>
            <a:miter lim="800000"/>
          </a:ln>
        </p:spPr>
        <p:txBody>
          <a:bodyPr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000">
              <a:solidFill>
                <a:prstClr val="black"/>
              </a:solidFill>
            </a:endParaRPr>
          </a:p>
        </p:txBody>
      </p:sp>
      <p:pic>
        <p:nvPicPr>
          <p:cNvPr id="496651" name="Picture 11" descr="rubber_副本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84950" y="3856038"/>
            <a:ext cx="639763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3" descr="T1XvfkXb0gXXc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03350" y="1412875"/>
            <a:ext cx="165576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6655" name="Rectangle 15"/>
          <p:cNvSpPr>
            <a:spLocks noChangeArrowheads="1"/>
          </p:cNvSpPr>
          <p:nvPr/>
        </p:nvSpPr>
        <p:spPr bwMode="auto">
          <a:xfrm>
            <a:off x="1403350" y="1414463"/>
            <a:ext cx="1727200" cy="17272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</a:ln>
        </p:spPr>
        <p:txBody>
          <a:bodyPr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000">
              <a:solidFill>
                <a:prstClr val="black"/>
              </a:solidFill>
            </a:endParaRPr>
          </a:p>
        </p:txBody>
      </p:sp>
      <p:pic>
        <p:nvPicPr>
          <p:cNvPr id="496654" name="Picture 14" descr="图片2_副本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908175" y="1603375"/>
            <a:ext cx="942975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17" descr="T19MKIXlVwXXXC9l78_101528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300788" y="1341438"/>
            <a:ext cx="1277937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6659" name="Rectangle 19"/>
          <p:cNvSpPr>
            <a:spLocks noChangeArrowheads="1"/>
          </p:cNvSpPr>
          <p:nvPr/>
        </p:nvSpPr>
        <p:spPr bwMode="auto">
          <a:xfrm>
            <a:off x="6084888" y="1414463"/>
            <a:ext cx="1727200" cy="17272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</a:ln>
        </p:spPr>
        <p:txBody>
          <a:bodyPr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000">
              <a:solidFill>
                <a:prstClr val="black"/>
              </a:solidFill>
            </a:endParaRPr>
          </a:p>
        </p:txBody>
      </p:sp>
      <p:pic>
        <p:nvPicPr>
          <p:cNvPr id="496658" name="Picture 18" descr="图片3_副本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30963" y="1687513"/>
            <a:ext cx="9461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21" descr="T1Ka56XjRjXXa0mrYc_095905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403350" y="3213100"/>
            <a:ext cx="180022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6663" name="Rectangle 23"/>
          <p:cNvSpPr>
            <a:spLocks noChangeArrowheads="1"/>
          </p:cNvSpPr>
          <p:nvPr/>
        </p:nvSpPr>
        <p:spPr bwMode="auto">
          <a:xfrm>
            <a:off x="1403350" y="3354388"/>
            <a:ext cx="1727200" cy="1727200"/>
          </a:xfrm>
          <a:prstGeom prst="rect">
            <a:avLst/>
          </a:prstGeom>
          <a:solidFill>
            <a:schemeClr val="bg1"/>
          </a:solidFill>
          <a:ln w="38100">
            <a:solidFill>
              <a:srgbClr val="008000"/>
            </a:solidFill>
            <a:miter lim="800000"/>
          </a:ln>
        </p:spPr>
        <p:txBody>
          <a:bodyPr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000">
              <a:solidFill>
                <a:prstClr val="black"/>
              </a:solidFill>
            </a:endParaRPr>
          </a:p>
        </p:txBody>
      </p:sp>
      <p:pic>
        <p:nvPicPr>
          <p:cNvPr id="496662" name="Picture 22" descr="图片4_副本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6738" y="3716338"/>
            <a:ext cx="7905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25" descr="T1z2roXkNaXXac1hc2_044300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3852863" y="3213100"/>
            <a:ext cx="1655762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6667" name="Rectangle 27"/>
          <p:cNvSpPr>
            <a:spLocks noChangeArrowheads="1"/>
          </p:cNvSpPr>
          <p:nvPr/>
        </p:nvSpPr>
        <p:spPr bwMode="auto">
          <a:xfrm>
            <a:off x="3781425" y="3354388"/>
            <a:ext cx="1727200" cy="1727200"/>
          </a:xfrm>
          <a:prstGeom prst="rect">
            <a:avLst/>
          </a:prstGeom>
          <a:solidFill>
            <a:schemeClr val="bg1"/>
          </a:solidFill>
          <a:ln w="38100">
            <a:solidFill>
              <a:srgbClr val="008000"/>
            </a:solidFill>
            <a:miter lim="800000"/>
          </a:ln>
        </p:spPr>
        <p:txBody>
          <a:bodyPr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000">
              <a:solidFill>
                <a:prstClr val="black"/>
              </a:solidFill>
            </a:endParaRPr>
          </a:p>
        </p:txBody>
      </p:sp>
      <p:pic>
        <p:nvPicPr>
          <p:cNvPr id="496666" name="Picture 26" descr="图片5_副本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7975" y="3597275"/>
            <a:ext cx="90805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4" name="Rectangle 28"/>
          <p:cNvSpPr>
            <a:spLocks noChangeArrowheads="1"/>
          </p:cNvSpPr>
          <p:nvPr/>
        </p:nvSpPr>
        <p:spPr bwMode="auto">
          <a:xfrm>
            <a:off x="900113" y="5229225"/>
            <a:ext cx="215900" cy="2873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000">
              <a:solidFill>
                <a:prstClr val="black"/>
              </a:solidFill>
            </a:endParaRPr>
          </a:p>
        </p:txBody>
      </p:sp>
      <p:sp>
        <p:nvSpPr>
          <p:cNvPr id="24595" name="Rectangle 30"/>
          <p:cNvSpPr>
            <a:spLocks noChangeArrowheads="1"/>
          </p:cNvSpPr>
          <p:nvPr/>
        </p:nvSpPr>
        <p:spPr bwMode="auto">
          <a:xfrm>
            <a:off x="4787900" y="5229225"/>
            <a:ext cx="215900" cy="287338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000">
              <a:solidFill>
                <a:prstClr val="black"/>
              </a:solidFill>
            </a:endParaRPr>
          </a:p>
        </p:txBody>
      </p:sp>
      <p:pic>
        <p:nvPicPr>
          <p:cNvPr id="24596" name="Picture 32" descr="53724464"/>
          <p:cNvPicPr>
            <a:picLocks noChangeAspect="1" noChangeArrowheads="1"/>
          </p:cNvPicPr>
          <p:nvPr/>
        </p:nvPicPr>
        <p:blipFill>
          <a:blip r:embed="rId15" cstate="email"/>
          <a:srcRect l="8417" t="17860" r="10945" b="11111"/>
          <a:stretch>
            <a:fillRect/>
          </a:stretch>
        </p:blipFill>
        <p:spPr bwMode="auto">
          <a:xfrm>
            <a:off x="3852863" y="1766888"/>
            <a:ext cx="1655762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6674" name="Rectangle 34"/>
          <p:cNvSpPr>
            <a:spLocks noChangeArrowheads="1"/>
          </p:cNvSpPr>
          <p:nvPr/>
        </p:nvSpPr>
        <p:spPr bwMode="auto">
          <a:xfrm>
            <a:off x="3779838" y="1414463"/>
            <a:ext cx="1727200" cy="17272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</a:ln>
        </p:spPr>
        <p:txBody>
          <a:bodyPr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000">
              <a:solidFill>
                <a:prstClr val="black"/>
              </a:solidFill>
            </a:endParaRPr>
          </a:p>
        </p:txBody>
      </p:sp>
      <p:pic>
        <p:nvPicPr>
          <p:cNvPr id="496673" name="Picture 33" descr="图片6_副本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84650" y="1787525"/>
            <a:ext cx="936625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9" name="Picture 5" descr="play a game"/>
          <p:cNvPicPr>
            <a:picLocks noChangeAspect="1" noChangeArrowheads="1"/>
          </p:cNvPicPr>
          <p:nvPr/>
        </p:nvPicPr>
        <p:blipFill>
          <a:blip r:embed="rId1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557213"/>
            <a:ext cx="305911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96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96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966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96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96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96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966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966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4966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4966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96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96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6650" grpId="0" animBg="1"/>
      <p:bldP spid="496655" grpId="0" animBg="1"/>
      <p:bldP spid="496659" grpId="0" animBg="1"/>
      <p:bldP spid="496663" grpId="0" animBg="1"/>
      <p:bldP spid="496667" grpId="0" animBg="1"/>
      <p:bldP spid="49667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4" descr="MissFa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3600" y="1700213"/>
            <a:ext cx="2303463" cy="381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789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-1069134">
            <a:off x="576263" y="2041525"/>
            <a:ext cx="64611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2791" name="AutoShape 7"/>
          <p:cNvSpPr>
            <a:spLocks noChangeArrowheads="1"/>
          </p:cNvSpPr>
          <p:nvPr/>
        </p:nvSpPr>
        <p:spPr bwMode="auto">
          <a:xfrm>
            <a:off x="4060825" y="1406525"/>
            <a:ext cx="3816350" cy="792163"/>
          </a:xfrm>
          <a:prstGeom prst="wedgeRoundRectCallout">
            <a:avLst>
              <a:gd name="adj1" fmla="val -78745"/>
              <a:gd name="adj2" fmla="val 67019"/>
              <a:gd name="adj3" fmla="val 16667"/>
            </a:avLst>
          </a:prstGeom>
          <a:solidFill>
            <a:srgbClr val="FFFFCC"/>
          </a:solidFill>
          <a:ln w="19050">
            <a:solidFill>
              <a:schemeClr val="tx1"/>
            </a:solidFill>
            <a:miter lim="800000"/>
          </a:ln>
        </p:spPr>
        <p:txBody>
          <a:bodyPr anchor="ctr" anchorCtr="1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prstClr val="black"/>
                </a:solidFill>
                <a:latin typeface="GCFrutiger" panose="020B0604020202020204" pitchFamily="50" charset="0"/>
              </a:rPr>
              <a:t>This is </a:t>
            </a:r>
            <a:r>
              <a:rPr lang="en-US" altLang="zh-CN" sz="4000">
                <a:solidFill>
                  <a:srgbClr val="FF0000"/>
                </a:solidFill>
                <a:latin typeface="GCFrutiger" panose="020B0604020202020204" pitchFamily="50" charset="0"/>
              </a:rPr>
              <a:t>my</a:t>
            </a:r>
            <a:r>
              <a:rPr lang="en-US" altLang="zh-CN" sz="3200">
                <a:solidFill>
                  <a:prstClr val="black"/>
                </a:solidFill>
                <a:latin typeface="GCFrutiger" panose="020B0604020202020204" pitchFamily="50" charset="0"/>
              </a:rPr>
              <a:t> book.</a:t>
            </a:r>
          </a:p>
        </p:txBody>
      </p:sp>
      <p:pic>
        <p:nvPicPr>
          <p:cNvPr id="502794" name="Picture 10" descr="2007819125259612_1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6963" y="1357313"/>
            <a:ext cx="568325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19375" y="4221163"/>
            <a:ext cx="1511300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388" y="4221163"/>
            <a:ext cx="1979612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2797" name="AutoShape 13"/>
          <p:cNvSpPr>
            <a:spLocks noChangeArrowheads="1"/>
          </p:cNvSpPr>
          <p:nvPr/>
        </p:nvSpPr>
        <p:spPr bwMode="auto">
          <a:xfrm>
            <a:off x="4067175" y="1357313"/>
            <a:ext cx="4086225" cy="847725"/>
          </a:xfrm>
          <a:prstGeom prst="wedgeRoundRectCallout">
            <a:avLst>
              <a:gd name="adj1" fmla="val -82074"/>
              <a:gd name="adj2" fmla="val 72991"/>
              <a:gd name="adj3" fmla="val 16667"/>
            </a:avLst>
          </a:prstGeom>
          <a:solidFill>
            <a:srgbClr val="FFFFCC"/>
          </a:solidFill>
          <a:ln w="19050">
            <a:solidFill>
              <a:schemeClr val="tx1"/>
            </a:solidFill>
            <a:miter lim="800000"/>
          </a:ln>
        </p:spPr>
        <p:txBody>
          <a:bodyPr anchor="ctr" anchorCtr="1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prstClr val="black"/>
                </a:solidFill>
                <a:latin typeface="GCFrutiger" panose="020B0604020202020204" pitchFamily="50" charset="0"/>
              </a:rPr>
              <a:t>Is this </a:t>
            </a:r>
            <a:r>
              <a:rPr lang="en-US" altLang="zh-CN" sz="4000" dirty="0">
                <a:solidFill>
                  <a:srgbClr val="FF0000"/>
                </a:solidFill>
                <a:latin typeface="GCFrutiger" panose="020B0604020202020204" pitchFamily="50" charset="0"/>
              </a:rPr>
              <a:t>your</a:t>
            </a:r>
            <a:r>
              <a:rPr lang="en-US" altLang="zh-CN" sz="3200" dirty="0">
                <a:solidFill>
                  <a:prstClr val="black"/>
                </a:solidFill>
                <a:latin typeface="GCFrutiger" panose="020B0604020202020204" pitchFamily="50" charset="0"/>
              </a:rPr>
              <a:t> book?</a:t>
            </a:r>
          </a:p>
        </p:txBody>
      </p:sp>
      <p:sp>
        <p:nvSpPr>
          <p:cNvPr id="502798" name="AutoShape 14"/>
          <p:cNvSpPr>
            <a:spLocks noChangeArrowheads="1"/>
          </p:cNvSpPr>
          <p:nvPr/>
        </p:nvSpPr>
        <p:spPr bwMode="auto">
          <a:xfrm>
            <a:off x="3492500" y="2924175"/>
            <a:ext cx="2305050" cy="1008063"/>
          </a:xfrm>
          <a:prstGeom prst="wedgeRoundRectCallout">
            <a:avLst>
              <a:gd name="adj1" fmla="val -37602"/>
              <a:gd name="adj2" fmla="val 107639"/>
              <a:gd name="adj3" fmla="val 16667"/>
            </a:avLst>
          </a:prstGeom>
          <a:solidFill>
            <a:srgbClr val="FFD5D5"/>
          </a:solidFill>
          <a:ln w="19050">
            <a:solidFill>
              <a:schemeClr val="tx1"/>
            </a:solidFill>
            <a:miter lim="800000"/>
          </a:ln>
        </p:spPr>
        <p:txBody>
          <a:bodyPr anchor="ctr" anchorCtr="1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prstClr val="black"/>
                </a:solidFill>
                <a:latin typeface="GCFrutiger" panose="020B0604020202020204" pitchFamily="50" charset="0"/>
              </a:rPr>
              <a:t>No, it isn’t.</a:t>
            </a:r>
          </a:p>
        </p:txBody>
      </p:sp>
      <p:sp>
        <p:nvSpPr>
          <p:cNvPr id="502799" name="AutoShape 15"/>
          <p:cNvSpPr>
            <a:spLocks noChangeArrowheads="1"/>
          </p:cNvSpPr>
          <p:nvPr/>
        </p:nvSpPr>
        <p:spPr bwMode="auto">
          <a:xfrm>
            <a:off x="6216650" y="2994025"/>
            <a:ext cx="2316163" cy="790575"/>
          </a:xfrm>
          <a:prstGeom prst="wedgeRoundRectCallout">
            <a:avLst>
              <a:gd name="adj1" fmla="val 27190"/>
              <a:gd name="adj2" fmla="val 101407"/>
              <a:gd name="adj3" fmla="val 16667"/>
            </a:avLst>
          </a:prstGeom>
          <a:solidFill>
            <a:srgbClr val="CCECFF"/>
          </a:solidFill>
          <a:ln w="19050">
            <a:solidFill>
              <a:schemeClr val="tx1"/>
            </a:solidFill>
            <a:miter lim="800000"/>
          </a:ln>
        </p:spPr>
        <p:txBody>
          <a:bodyPr anchor="ctr" anchorCtr="1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prstClr val="black"/>
                </a:solidFill>
                <a:latin typeface="GCFrutiger" panose="020B0604020202020204" pitchFamily="50" charset="0"/>
              </a:rPr>
              <a:t>Yes, it is.</a:t>
            </a:r>
          </a:p>
        </p:txBody>
      </p:sp>
      <p:pic>
        <p:nvPicPr>
          <p:cNvPr id="502800" name="Picture 16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-284239">
            <a:off x="525463" y="2054225"/>
            <a:ext cx="630237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6" name="WordArt 6"/>
          <p:cNvSpPr>
            <a:spLocks noChangeArrowheads="1" noChangeShapeType="1" noTextEdit="1"/>
          </p:cNvSpPr>
          <p:nvPr/>
        </p:nvSpPr>
        <p:spPr bwMode="auto">
          <a:xfrm>
            <a:off x="250825" y="549275"/>
            <a:ext cx="3529013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Ask and answer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2" name="P2P13-1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0" y="5524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80"/>
                                        <p:tgtEl>
                                          <p:spTgt spid="5027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80"/>
                                        <p:tgtEl>
                                          <p:spTgt spid="5027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80"/>
                                        <p:tgtEl>
                                          <p:spTgt spid="5027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6" dur="2000" fill="hold"/>
                                        <p:tgtEl>
                                          <p:spTgt spid="5027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5027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5027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5027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5027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5027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5027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5027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5027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5027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29794E-6 L 0.7757 0.4774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028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00" y="2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53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02791" grpId="0" animBg="1"/>
      <p:bldP spid="502791" grpId="1" animBg="1"/>
      <p:bldP spid="502797" grpId="0" animBg="1"/>
      <p:bldP spid="502798" grpId="0" animBg="1"/>
      <p:bldP spid="50279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4" descr="MissFa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0113" y="1916113"/>
            <a:ext cx="1992312" cy="360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8806" name="AutoShape 6"/>
          <p:cNvSpPr>
            <a:spLocks noChangeArrowheads="1"/>
          </p:cNvSpPr>
          <p:nvPr/>
        </p:nvSpPr>
        <p:spPr bwMode="auto">
          <a:xfrm>
            <a:off x="3346450" y="1700213"/>
            <a:ext cx="4897438" cy="792162"/>
          </a:xfrm>
          <a:prstGeom prst="wedgeRoundRectCallout">
            <a:avLst>
              <a:gd name="adj1" fmla="val -61620"/>
              <a:gd name="adj2" fmla="val 49134"/>
              <a:gd name="adj3" fmla="val 16667"/>
            </a:avLst>
          </a:prstGeom>
          <a:solidFill>
            <a:srgbClr val="FFFFCC"/>
          </a:solidFill>
          <a:ln w="19050">
            <a:solidFill>
              <a:schemeClr val="tx1"/>
            </a:solidFill>
            <a:miter lim="800000"/>
          </a:ln>
        </p:spPr>
        <p:txBody>
          <a:bodyPr anchor="ctr" anchorCtr="1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prstClr val="black"/>
                </a:solidFill>
                <a:latin typeface="GCFrutiger" panose="020B0604020202020204" pitchFamily="50" charset="0"/>
              </a:rPr>
              <a:t>These are </a:t>
            </a:r>
            <a:r>
              <a:rPr lang="en-US" altLang="zh-CN" sz="4000">
                <a:solidFill>
                  <a:srgbClr val="FF0000"/>
                </a:solidFill>
                <a:latin typeface="GCFrutiger" panose="020B0604020202020204" pitchFamily="50" charset="0"/>
              </a:rPr>
              <a:t>my</a:t>
            </a:r>
            <a:r>
              <a:rPr lang="en-US" altLang="zh-CN" sz="3200">
                <a:solidFill>
                  <a:prstClr val="black"/>
                </a:solidFill>
                <a:latin typeface="GCFrutiger" panose="020B0604020202020204" pitchFamily="50" charset="0"/>
              </a:rPr>
              <a:t> pencils.</a:t>
            </a:r>
          </a:p>
        </p:txBody>
      </p:sp>
      <p:pic>
        <p:nvPicPr>
          <p:cNvPr id="588807" name="Picture 7" descr="2007819125259612_1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050" y="1125538"/>
            <a:ext cx="568325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87625" y="4149725"/>
            <a:ext cx="16129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5463" y="4164013"/>
            <a:ext cx="1800225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8810" name="AutoShape 10"/>
          <p:cNvSpPr>
            <a:spLocks noChangeArrowheads="1"/>
          </p:cNvSpPr>
          <p:nvPr/>
        </p:nvSpPr>
        <p:spPr bwMode="auto">
          <a:xfrm>
            <a:off x="3346450" y="1700213"/>
            <a:ext cx="5076825" cy="792162"/>
          </a:xfrm>
          <a:prstGeom prst="wedgeRoundRectCallout">
            <a:avLst>
              <a:gd name="adj1" fmla="val -62329"/>
              <a:gd name="adj2" fmla="val 52921"/>
              <a:gd name="adj3" fmla="val 16667"/>
            </a:avLst>
          </a:prstGeom>
          <a:solidFill>
            <a:srgbClr val="FFFFCC"/>
          </a:solidFill>
          <a:ln w="19050">
            <a:solidFill>
              <a:schemeClr val="tx1"/>
            </a:solidFill>
            <a:miter lim="800000"/>
          </a:ln>
        </p:spPr>
        <p:txBody>
          <a:bodyPr anchor="ctr" anchorCtr="1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prstClr val="black"/>
                </a:solidFill>
                <a:latin typeface="GCFrutiger" panose="020B0604020202020204" pitchFamily="50" charset="0"/>
              </a:rPr>
              <a:t>Are these </a:t>
            </a:r>
            <a:r>
              <a:rPr lang="en-US" altLang="zh-CN" sz="4000">
                <a:solidFill>
                  <a:srgbClr val="FF0000"/>
                </a:solidFill>
                <a:latin typeface="GCFrutiger" panose="020B0604020202020204" pitchFamily="50" charset="0"/>
              </a:rPr>
              <a:t>your</a:t>
            </a:r>
            <a:r>
              <a:rPr lang="en-US" altLang="zh-CN" sz="3200">
                <a:solidFill>
                  <a:prstClr val="black"/>
                </a:solidFill>
                <a:latin typeface="GCFrutiger" panose="020B0604020202020204" pitchFamily="50" charset="0"/>
              </a:rPr>
              <a:t> pencils?</a:t>
            </a:r>
          </a:p>
        </p:txBody>
      </p:sp>
      <p:sp>
        <p:nvSpPr>
          <p:cNvPr id="588811" name="AutoShape 11"/>
          <p:cNvSpPr>
            <a:spLocks noChangeArrowheads="1"/>
          </p:cNvSpPr>
          <p:nvPr/>
        </p:nvSpPr>
        <p:spPr bwMode="auto">
          <a:xfrm>
            <a:off x="3167063" y="3124200"/>
            <a:ext cx="2665412" cy="792163"/>
          </a:xfrm>
          <a:prstGeom prst="wedgeRoundRectCallout">
            <a:avLst>
              <a:gd name="adj1" fmla="val -25759"/>
              <a:gd name="adj2" fmla="val 107639"/>
              <a:gd name="adj3" fmla="val 16667"/>
            </a:avLst>
          </a:prstGeom>
          <a:solidFill>
            <a:srgbClr val="FFD5D5"/>
          </a:solidFill>
          <a:ln w="19050">
            <a:solidFill>
              <a:schemeClr val="tx1"/>
            </a:solidFill>
            <a:miter lim="800000"/>
          </a:ln>
        </p:spPr>
        <p:txBody>
          <a:bodyPr anchor="ctr" anchorCtr="1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prstClr val="black"/>
                </a:solidFill>
                <a:latin typeface="GCFrutiger" panose="020B0604020202020204" pitchFamily="50" charset="0"/>
              </a:rPr>
              <a:t>Yes, they are.</a:t>
            </a:r>
          </a:p>
        </p:txBody>
      </p:sp>
      <p:sp>
        <p:nvSpPr>
          <p:cNvPr id="588812" name="AutoShape 12"/>
          <p:cNvSpPr>
            <a:spLocks noChangeArrowheads="1"/>
          </p:cNvSpPr>
          <p:nvPr/>
        </p:nvSpPr>
        <p:spPr bwMode="auto">
          <a:xfrm>
            <a:off x="6084888" y="3068638"/>
            <a:ext cx="2951162" cy="863600"/>
          </a:xfrm>
          <a:prstGeom prst="wedgeRoundRectCallout">
            <a:avLst>
              <a:gd name="adj1" fmla="val -7505"/>
              <a:gd name="adj2" fmla="val 87176"/>
              <a:gd name="adj3" fmla="val 16667"/>
            </a:avLst>
          </a:prstGeom>
          <a:solidFill>
            <a:srgbClr val="CCECFF"/>
          </a:solidFill>
          <a:ln w="19050">
            <a:solidFill>
              <a:schemeClr val="tx1"/>
            </a:solidFill>
            <a:miter lim="800000"/>
          </a:ln>
        </p:spPr>
        <p:txBody>
          <a:bodyPr anchor="ctr" anchorCtr="1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prstClr val="black"/>
                </a:solidFill>
                <a:latin typeface="GCFrutiger" panose="020B0604020202020204" pitchFamily="50" charset="0"/>
              </a:rPr>
              <a:t>No, they aren’t.</a:t>
            </a:r>
          </a:p>
        </p:txBody>
      </p:sp>
      <p:pic>
        <p:nvPicPr>
          <p:cNvPr id="588814" name="Picture 14" descr="6901308010163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0913" y="2349500"/>
            <a:ext cx="25082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8816" name="Picture 16" descr="T1MnFHXddBXXbNY8DX_085924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-5739968">
            <a:off x="501651" y="2773362"/>
            <a:ext cx="10541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4" name="WordArt 6"/>
          <p:cNvSpPr>
            <a:spLocks noChangeArrowheads="1" noChangeShapeType="1" noTextEdit="1"/>
          </p:cNvSpPr>
          <p:nvPr/>
        </p:nvSpPr>
        <p:spPr bwMode="auto">
          <a:xfrm>
            <a:off x="250825" y="549275"/>
            <a:ext cx="3529013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Ask and answer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2" name="P2P14-1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699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80"/>
                                        <p:tgtEl>
                                          <p:spTgt spid="5888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80"/>
                                        <p:tgtEl>
                                          <p:spTgt spid="5888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80"/>
                                        <p:tgtEl>
                                          <p:spTgt spid="5888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6" dur="2000" fill="hold"/>
                                        <p:tgtEl>
                                          <p:spTgt spid="5888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5888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5888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5888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5888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5888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5888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5888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5888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5888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4.49919E-6 L 0.29306 0.4230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888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0" y="2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61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88806" grpId="0" animBg="1"/>
      <p:bldP spid="588806" grpId="1" animBg="1"/>
      <p:bldP spid="588810" grpId="0" animBg="1"/>
      <p:bldP spid="588811" grpId="0" animBg="1"/>
      <p:bldP spid="5888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0854" name="Picture 6" descr="2007819125259612_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54400">
            <a:off x="3984625" y="1343025"/>
            <a:ext cx="960438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14"/>
          <p:cNvSpPr txBox="1">
            <a:spLocks noChangeArrowheads="1"/>
          </p:cNvSpPr>
          <p:nvPr/>
        </p:nvSpPr>
        <p:spPr bwMode="auto">
          <a:xfrm>
            <a:off x="468313" y="3573463"/>
            <a:ext cx="7993062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800080"/>
                </a:solidFill>
                <a:latin typeface="GCFrutiger" panose="020B0604020202020204" pitchFamily="50" charset="0"/>
              </a:rPr>
              <a:t>S1: Is this </a:t>
            </a:r>
            <a:r>
              <a:rPr lang="en-US" altLang="zh-CN" sz="3200" dirty="0">
                <a:solidFill>
                  <a:srgbClr val="FF0000"/>
                </a:solidFill>
                <a:latin typeface="GCFrutiger" panose="020B0604020202020204" pitchFamily="50" charset="0"/>
              </a:rPr>
              <a:t>your</a:t>
            </a:r>
            <a:r>
              <a:rPr lang="en-US" altLang="zh-CN" sz="2800" dirty="0">
                <a:solidFill>
                  <a:srgbClr val="800080"/>
                </a:solidFill>
                <a:latin typeface="GCFrutiger" panose="020B0604020202020204" pitchFamily="50" charset="0"/>
              </a:rPr>
              <a:t> _____?/Are these </a:t>
            </a:r>
            <a:r>
              <a:rPr lang="en-US" altLang="zh-CN" sz="3200" dirty="0">
                <a:solidFill>
                  <a:srgbClr val="FF0000"/>
                </a:solidFill>
                <a:latin typeface="GCFrutiger" panose="020B0604020202020204" pitchFamily="50" charset="0"/>
              </a:rPr>
              <a:t>your</a:t>
            </a:r>
            <a:r>
              <a:rPr lang="en-US" altLang="zh-CN" sz="2800" dirty="0">
                <a:solidFill>
                  <a:srgbClr val="800080"/>
                </a:solidFill>
                <a:latin typeface="GCFrutiger" panose="020B0604020202020204" pitchFamily="50" charset="0"/>
              </a:rPr>
              <a:t> ____(s)?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prstClr val="black"/>
                </a:solidFill>
                <a:latin typeface="GCFrutiger" panose="020B0604020202020204" pitchFamily="50" charset="0"/>
              </a:rPr>
              <a:t>S2: Yes, _____. / No, ______.</a:t>
            </a:r>
          </a:p>
        </p:txBody>
      </p:sp>
      <p:pic>
        <p:nvPicPr>
          <p:cNvPr id="30724" name="Picture 15" descr="2100608_104416054362_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5048250"/>
            <a:ext cx="909638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16" descr="2100608_104416054362_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3800" y="5127625"/>
            <a:ext cx="1008063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 Box 17"/>
          <p:cNvSpPr txBox="1">
            <a:spLocks noChangeArrowheads="1"/>
          </p:cNvSpPr>
          <p:nvPr/>
        </p:nvSpPr>
        <p:spPr bwMode="auto">
          <a:xfrm>
            <a:off x="1619250" y="5086350"/>
            <a:ext cx="27368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prstClr val="black"/>
                </a:solidFill>
                <a:latin typeface="GCFrutiger" panose="020B0604020202020204" pitchFamily="50" charset="0"/>
              </a:rPr>
              <a:t>Yes, it is.   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prstClr val="black"/>
                </a:solidFill>
                <a:latin typeface="GCFrutiger" panose="020B0604020202020204" pitchFamily="50" charset="0"/>
              </a:rPr>
              <a:t>Yes, they are.</a:t>
            </a:r>
          </a:p>
        </p:txBody>
      </p:sp>
      <p:sp>
        <p:nvSpPr>
          <p:cNvPr id="30727" name="Text Box 18"/>
          <p:cNvSpPr txBox="1">
            <a:spLocks noChangeArrowheads="1"/>
          </p:cNvSpPr>
          <p:nvPr/>
        </p:nvSpPr>
        <p:spPr bwMode="auto">
          <a:xfrm>
            <a:off x="5940425" y="5086350"/>
            <a:ext cx="29527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prstClr val="black"/>
                </a:solidFill>
                <a:latin typeface="GCFrutiger" panose="020B0604020202020204" pitchFamily="50" charset="0"/>
              </a:rPr>
              <a:t>No, it isn’t.   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prstClr val="black"/>
                </a:solidFill>
                <a:latin typeface="GCFrutiger" panose="020B0604020202020204" pitchFamily="50" charset="0"/>
              </a:rPr>
              <a:t>No, they aren’t.</a:t>
            </a:r>
          </a:p>
        </p:txBody>
      </p:sp>
      <p:sp>
        <p:nvSpPr>
          <p:cNvPr id="30728" name="WordArt 21"/>
          <p:cNvSpPr>
            <a:spLocks noChangeArrowheads="1" noChangeShapeType="1" noTextEdit="1"/>
          </p:cNvSpPr>
          <p:nvPr/>
        </p:nvSpPr>
        <p:spPr bwMode="auto">
          <a:xfrm>
            <a:off x="981075" y="1938338"/>
            <a:ext cx="2327275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kern="10">
                <a:ln w="19050">
                  <a:solidFill>
                    <a:srgbClr val="FF6600"/>
                  </a:solidFill>
                  <a:rou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CFrutiger" panose="020B0604020202020204"/>
              </a:rPr>
              <a:t>Whose</a:t>
            </a:r>
            <a:endParaRPr lang="zh-CN" altLang="en-US" sz="3600" b="1" kern="10">
              <a:ln w="19050">
                <a:solidFill>
                  <a:srgbClr val="FF6600"/>
                </a:solidFill>
                <a:round/>
              </a:ln>
              <a:solidFill>
                <a:srgbClr val="FFCC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GCFrutiger" panose="020B0604020202020204"/>
            </a:endParaRPr>
          </a:p>
        </p:txBody>
      </p:sp>
      <p:sp>
        <p:nvSpPr>
          <p:cNvPr id="30729" name="WordArt 6"/>
          <p:cNvSpPr>
            <a:spLocks noChangeArrowheads="1" noChangeShapeType="1" noTextEdit="1"/>
          </p:cNvSpPr>
          <p:nvPr/>
        </p:nvSpPr>
        <p:spPr bwMode="auto">
          <a:xfrm>
            <a:off x="250825" y="549275"/>
            <a:ext cx="3529013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Ask and answer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30730" name="Picture 1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80063" y="1011238"/>
            <a:ext cx="1728787" cy="25320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2F4D71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9" dur="2000" fill="hold"/>
                                        <p:tgtEl>
                                          <p:spTgt spid="5908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6" descr="2009120210593263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1916113"/>
            <a:ext cx="42862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2903" name="Text Box 7"/>
          <p:cNvSpPr txBox="1">
            <a:spLocks noChangeArrowheads="1"/>
          </p:cNvSpPr>
          <p:nvPr/>
        </p:nvSpPr>
        <p:spPr bwMode="auto">
          <a:xfrm>
            <a:off x="250825" y="1214438"/>
            <a:ext cx="68405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1F497D"/>
                </a:solidFill>
                <a:latin typeface="GCFrutiger" panose="020B0604020202020204" pitchFamily="50" charset="0"/>
              </a:rPr>
              <a:t>Q: What’s in the room?</a:t>
            </a:r>
          </a:p>
        </p:txBody>
      </p:sp>
      <p:sp>
        <p:nvSpPr>
          <p:cNvPr id="592908" name="AutoShape 12"/>
          <p:cNvSpPr/>
          <p:nvPr/>
        </p:nvSpPr>
        <p:spPr bwMode="auto">
          <a:xfrm>
            <a:off x="179388" y="5084763"/>
            <a:ext cx="1436687" cy="762000"/>
          </a:xfrm>
          <a:prstGeom prst="borderCallout2">
            <a:avLst>
              <a:gd name="adj1" fmla="val 15000"/>
              <a:gd name="adj2" fmla="val 105306"/>
              <a:gd name="adj3" fmla="val 15000"/>
              <a:gd name="adj4" fmla="val 149722"/>
              <a:gd name="adj5" fmla="val -30625"/>
              <a:gd name="adj6" fmla="val 196134"/>
            </a:avLst>
          </a:prstGeom>
          <a:solidFill>
            <a:srgbClr val="CC99FF"/>
          </a:solidFill>
          <a:ln w="19050">
            <a:solidFill>
              <a:schemeClr val="tx1"/>
            </a:solidFill>
            <a:miter lim="800000"/>
          </a:ln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prstClr val="black"/>
                </a:solidFill>
                <a:latin typeface="GCFrutiger" panose="020B0604020202020204" pitchFamily="50" charset="0"/>
              </a:rPr>
              <a:t>bed</a:t>
            </a:r>
          </a:p>
        </p:txBody>
      </p:sp>
      <p:sp>
        <p:nvSpPr>
          <p:cNvPr id="592909" name="AutoShape 13"/>
          <p:cNvSpPr/>
          <p:nvPr/>
        </p:nvSpPr>
        <p:spPr bwMode="auto">
          <a:xfrm>
            <a:off x="7024688" y="1412875"/>
            <a:ext cx="1436687" cy="762000"/>
          </a:xfrm>
          <a:prstGeom prst="borderCallout2">
            <a:avLst>
              <a:gd name="adj1" fmla="val 15000"/>
              <a:gd name="adj2" fmla="val -5306"/>
              <a:gd name="adj3" fmla="val 15000"/>
              <a:gd name="adj4" fmla="val -52597"/>
              <a:gd name="adj5" fmla="val 340833"/>
              <a:gd name="adj6" fmla="val -101324"/>
            </a:avLst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prstClr val="black"/>
                </a:solidFill>
                <a:latin typeface="GCFrutiger" panose="020B0604020202020204" pitchFamily="50" charset="0"/>
              </a:rPr>
              <a:t>desk</a:t>
            </a:r>
          </a:p>
        </p:txBody>
      </p:sp>
      <p:sp>
        <p:nvSpPr>
          <p:cNvPr id="592910" name="AutoShape 14"/>
          <p:cNvSpPr/>
          <p:nvPr/>
        </p:nvSpPr>
        <p:spPr bwMode="auto">
          <a:xfrm>
            <a:off x="7164388" y="3644900"/>
            <a:ext cx="1436687" cy="762000"/>
          </a:xfrm>
          <a:prstGeom prst="borderCallout2">
            <a:avLst>
              <a:gd name="adj1" fmla="val 15000"/>
              <a:gd name="adj2" fmla="val -5306"/>
              <a:gd name="adj3" fmla="val 15000"/>
              <a:gd name="adj4" fmla="val -70056"/>
              <a:gd name="adj5" fmla="val 108750"/>
              <a:gd name="adj6" fmla="val -136796"/>
            </a:avLst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prstClr val="black"/>
                </a:solidFill>
                <a:latin typeface="GCFrutiger" panose="020B0604020202020204" pitchFamily="50" charset="0"/>
              </a:rPr>
              <a:t>chair</a:t>
            </a:r>
          </a:p>
        </p:txBody>
      </p:sp>
      <p:sp>
        <p:nvSpPr>
          <p:cNvPr id="592913" name="AutoShape 17"/>
          <p:cNvSpPr/>
          <p:nvPr/>
        </p:nvSpPr>
        <p:spPr bwMode="auto">
          <a:xfrm>
            <a:off x="179388" y="2276475"/>
            <a:ext cx="1581150" cy="762000"/>
          </a:xfrm>
          <a:prstGeom prst="borderCallout2">
            <a:avLst>
              <a:gd name="adj1" fmla="val 15000"/>
              <a:gd name="adj2" fmla="val 105306"/>
              <a:gd name="adj3" fmla="val 15000"/>
              <a:gd name="adj4" fmla="val 180333"/>
              <a:gd name="adj5" fmla="val 88750"/>
              <a:gd name="adj6" fmla="val 258676"/>
            </a:avLst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prstClr val="black"/>
                </a:solidFill>
                <a:latin typeface="GCFrutiger" panose="020B0604020202020204" pitchFamily="50" charset="0"/>
              </a:rPr>
              <a:t>books</a:t>
            </a:r>
          </a:p>
        </p:txBody>
      </p:sp>
      <p:sp>
        <p:nvSpPr>
          <p:cNvPr id="34824" name="WordArt 6"/>
          <p:cNvSpPr>
            <a:spLocks noChangeArrowheads="1" noChangeShapeType="1" noTextEdit="1"/>
          </p:cNvSpPr>
          <p:nvPr/>
        </p:nvSpPr>
        <p:spPr bwMode="auto">
          <a:xfrm>
            <a:off x="250825" y="549275"/>
            <a:ext cx="4105275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Ask and answer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29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2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2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29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2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2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29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2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2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29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92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92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929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92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2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903" grpId="0"/>
      <p:bldP spid="592908" grpId="0" animBg="1"/>
      <p:bldP spid="592909" grpId="0" animBg="1"/>
      <p:bldP spid="592910" grpId="0" animBg="1"/>
      <p:bldP spid="5929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4835" name="Picture 3" descr="2405672_114005073_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12838" y="2011363"/>
            <a:ext cx="26638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4837" name="Text Box 5"/>
          <p:cNvSpPr txBox="1">
            <a:spLocks noChangeArrowheads="1"/>
          </p:cNvSpPr>
          <p:nvPr/>
        </p:nvSpPr>
        <p:spPr bwMode="auto">
          <a:xfrm>
            <a:off x="1763713" y="1262063"/>
            <a:ext cx="6724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1F497D"/>
                </a:solidFill>
                <a:latin typeface="GCFrutiger" panose="020B0604020202020204" pitchFamily="50" charset="0"/>
              </a:rPr>
              <a:t>Q: Which room do you like?</a:t>
            </a:r>
          </a:p>
        </p:txBody>
      </p:sp>
      <p:pic>
        <p:nvPicPr>
          <p:cNvPr id="504839" name="Picture 7" descr="091119mctu5m9ggmsca8qt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51438" y="2035175"/>
            <a:ext cx="2665412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4841" name="Picture 9" descr="20090909_4eacf2f95d49db9c649fQmVwhhrakv1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85863" y="4365625"/>
            <a:ext cx="2665412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4843" name="Picture 11" descr="12025307801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146675" y="4408488"/>
            <a:ext cx="26638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WordArt 6"/>
          <p:cNvSpPr>
            <a:spLocks noChangeArrowheads="1" noChangeShapeType="1" noTextEdit="1"/>
          </p:cNvSpPr>
          <p:nvPr/>
        </p:nvSpPr>
        <p:spPr bwMode="auto">
          <a:xfrm>
            <a:off x="250825" y="549275"/>
            <a:ext cx="4105275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Ask and answer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48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4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4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50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50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504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504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8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2" name="Picture 5" descr="4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9100" y="1425575"/>
            <a:ext cx="208915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6" descr="4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9425" y="3454400"/>
            <a:ext cx="1968500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7" descr="4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72000" y="1125538"/>
            <a:ext cx="2338388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8" descr="4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500563" y="3500438"/>
            <a:ext cx="2130425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6892" name="AutoShape 12"/>
          <p:cNvSpPr/>
          <p:nvPr/>
        </p:nvSpPr>
        <p:spPr bwMode="auto">
          <a:xfrm>
            <a:off x="2070100" y="3209925"/>
            <a:ext cx="1655763" cy="431800"/>
          </a:xfrm>
          <a:prstGeom prst="borderCallout1">
            <a:avLst>
              <a:gd name="adj1" fmla="val 26472"/>
              <a:gd name="adj2" fmla="val -4602"/>
              <a:gd name="adj3" fmla="val -114338"/>
              <a:gd name="adj4" fmla="val -40079"/>
            </a:avLst>
          </a:prstGeom>
          <a:noFill/>
          <a:ln w="19050">
            <a:solidFill>
              <a:schemeClr val="tx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rgbClr val="1F497D"/>
                </a:solidFill>
                <a:latin typeface="GCFrutiger" panose="020B0604020202020204" pitchFamily="50" charset="0"/>
              </a:rPr>
              <a:t>What’s this?</a:t>
            </a:r>
            <a:endParaRPr lang="zh-CN" altLang="en-US" sz="2000">
              <a:solidFill>
                <a:srgbClr val="1F497D"/>
              </a:solidFill>
              <a:latin typeface="GCFrutiger" panose="020B0604020202020204" pitchFamily="50" charset="0"/>
            </a:endParaRPr>
          </a:p>
        </p:txBody>
      </p:sp>
      <p:sp>
        <p:nvSpPr>
          <p:cNvPr id="506893" name="AutoShape 13"/>
          <p:cNvSpPr/>
          <p:nvPr/>
        </p:nvSpPr>
        <p:spPr bwMode="auto">
          <a:xfrm>
            <a:off x="6084888" y="2997200"/>
            <a:ext cx="2362200" cy="431800"/>
          </a:xfrm>
          <a:prstGeom prst="borderCallout1">
            <a:avLst>
              <a:gd name="adj1" fmla="val 26472"/>
              <a:gd name="adj2" fmla="val -3227"/>
              <a:gd name="adj3" fmla="val -145222"/>
              <a:gd name="adj4" fmla="val -20699"/>
            </a:avLst>
          </a:prstGeom>
          <a:noFill/>
          <a:ln w="19050">
            <a:solidFill>
              <a:schemeClr val="tx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rgbClr val="1F497D"/>
                </a:solidFill>
                <a:latin typeface="GCFrutiger" panose="020B0604020202020204" pitchFamily="50" charset="0"/>
              </a:rPr>
              <a:t>Are these books?</a:t>
            </a:r>
            <a:endParaRPr lang="zh-CN" altLang="en-US" sz="2000">
              <a:solidFill>
                <a:srgbClr val="1F497D"/>
              </a:solidFill>
              <a:latin typeface="GCFrutiger" panose="020B0604020202020204" pitchFamily="50" charset="0"/>
            </a:endParaRPr>
          </a:p>
        </p:txBody>
      </p:sp>
      <p:sp>
        <p:nvSpPr>
          <p:cNvPr id="506894" name="AutoShape 14"/>
          <p:cNvSpPr/>
          <p:nvPr/>
        </p:nvSpPr>
        <p:spPr bwMode="auto">
          <a:xfrm>
            <a:off x="2016125" y="6275388"/>
            <a:ext cx="2941638" cy="431800"/>
          </a:xfrm>
          <a:prstGeom prst="borderCallout1">
            <a:avLst>
              <a:gd name="adj1" fmla="val 26472"/>
              <a:gd name="adj2" fmla="val -2593"/>
              <a:gd name="adj3" fmla="val -363236"/>
              <a:gd name="adj4" fmla="val -10847"/>
            </a:avLst>
          </a:prstGeom>
          <a:noFill/>
          <a:ln w="19050">
            <a:solidFill>
              <a:schemeClr val="tx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rgbClr val="1F497D"/>
                </a:solidFill>
                <a:latin typeface="GCFrutiger" panose="020B0604020202020204" pitchFamily="50" charset="0"/>
              </a:rPr>
              <a:t>Are these Mum’s rulers?</a:t>
            </a:r>
            <a:endParaRPr lang="zh-CN" altLang="en-US" sz="2000">
              <a:solidFill>
                <a:srgbClr val="1F497D"/>
              </a:solidFill>
              <a:latin typeface="GCFrutiger" panose="020B0604020202020204" pitchFamily="50" charset="0"/>
            </a:endParaRPr>
          </a:p>
        </p:txBody>
      </p:sp>
      <p:sp>
        <p:nvSpPr>
          <p:cNvPr id="506895" name="AutoShape 15"/>
          <p:cNvSpPr/>
          <p:nvPr/>
        </p:nvSpPr>
        <p:spPr bwMode="auto">
          <a:xfrm>
            <a:off x="5940425" y="5876925"/>
            <a:ext cx="2941638" cy="431800"/>
          </a:xfrm>
          <a:prstGeom prst="borderCallout1">
            <a:avLst>
              <a:gd name="adj1" fmla="val 26472"/>
              <a:gd name="adj2" fmla="val -2593"/>
              <a:gd name="adj3" fmla="val -187500"/>
              <a:gd name="adj4" fmla="val -22074"/>
            </a:avLst>
          </a:prstGeom>
          <a:noFill/>
          <a:ln w="19050">
            <a:solidFill>
              <a:schemeClr val="tx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rgbClr val="1F497D"/>
                </a:solidFill>
                <a:latin typeface="GCFrutiger" panose="020B0604020202020204" pitchFamily="50" charset="0"/>
              </a:rPr>
              <a:t>Is this Dad’s pen?</a:t>
            </a:r>
            <a:endParaRPr lang="zh-CN" altLang="en-US" sz="2000">
              <a:solidFill>
                <a:srgbClr val="1F497D"/>
              </a:solidFill>
              <a:latin typeface="GCFrutiger" panose="020B0604020202020204" pitchFamily="50" charset="0"/>
            </a:endParaRPr>
          </a:p>
        </p:txBody>
      </p:sp>
      <p:sp>
        <p:nvSpPr>
          <p:cNvPr id="506896" name="AutoShape 16"/>
          <p:cNvSpPr/>
          <p:nvPr/>
        </p:nvSpPr>
        <p:spPr bwMode="auto">
          <a:xfrm>
            <a:off x="2416175" y="1339850"/>
            <a:ext cx="1727200" cy="431800"/>
          </a:xfrm>
          <a:prstGeom prst="borderCallout1">
            <a:avLst>
              <a:gd name="adj1" fmla="val 26472"/>
              <a:gd name="adj2" fmla="val -4412"/>
              <a:gd name="adj3" fmla="val 169116"/>
              <a:gd name="adj4" fmla="val -23713"/>
            </a:avLst>
          </a:prstGeom>
          <a:noFill/>
          <a:ln w="19050">
            <a:solidFill>
              <a:schemeClr val="tx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rgbClr val="1F497D"/>
                </a:solidFill>
                <a:latin typeface="GCFrutiger" panose="020B0604020202020204" pitchFamily="50" charset="0"/>
              </a:rPr>
              <a:t>Who’s she?</a:t>
            </a:r>
            <a:endParaRPr lang="zh-CN" altLang="en-US" sz="2000">
              <a:solidFill>
                <a:srgbClr val="1F497D"/>
              </a:solidFill>
              <a:latin typeface="GCFrutiger" panose="020B0604020202020204" pitchFamily="50" charset="0"/>
            </a:endParaRPr>
          </a:p>
        </p:txBody>
      </p:sp>
      <p:sp>
        <p:nvSpPr>
          <p:cNvPr id="506897" name="AutoShape 17"/>
          <p:cNvSpPr/>
          <p:nvPr/>
        </p:nvSpPr>
        <p:spPr bwMode="auto">
          <a:xfrm>
            <a:off x="2163763" y="3932238"/>
            <a:ext cx="2232025" cy="431800"/>
          </a:xfrm>
          <a:prstGeom prst="borderCallout1">
            <a:avLst>
              <a:gd name="adj1" fmla="val 26472"/>
              <a:gd name="adj2" fmla="val -3412"/>
              <a:gd name="adj3" fmla="val 154046"/>
              <a:gd name="adj4" fmla="val -17495"/>
            </a:avLst>
          </a:prstGeom>
          <a:noFill/>
          <a:ln w="19050">
            <a:solidFill>
              <a:schemeClr val="tx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rgbClr val="1F497D"/>
                </a:solidFill>
                <a:latin typeface="GCFrutiger" panose="020B0604020202020204" pitchFamily="50" charset="0"/>
              </a:rPr>
              <a:t>What are these?</a:t>
            </a:r>
            <a:endParaRPr lang="zh-CN" altLang="en-US" sz="2000">
              <a:solidFill>
                <a:srgbClr val="1F497D"/>
              </a:solidFill>
              <a:latin typeface="GCFrutiger" panose="020B0604020202020204" pitchFamily="50" charset="0"/>
            </a:endParaRPr>
          </a:p>
        </p:txBody>
      </p:sp>
      <p:sp>
        <p:nvSpPr>
          <p:cNvPr id="506898" name="AutoShape 18"/>
          <p:cNvSpPr/>
          <p:nvPr/>
        </p:nvSpPr>
        <p:spPr bwMode="auto">
          <a:xfrm>
            <a:off x="5940425" y="3716338"/>
            <a:ext cx="3024188" cy="431800"/>
          </a:xfrm>
          <a:prstGeom prst="borderCallout1">
            <a:avLst>
              <a:gd name="adj1" fmla="val 26472"/>
              <a:gd name="adj2" fmla="val -2519"/>
              <a:gd name="adj3" fmla="val 317648"/>
              <a:gd name="adj4" fmla="val -20421"/>
            </a:avLst>
          </a:prstGeom>
          <a:noFill/>
          <a:ln w="19050">
            <a:solidFill>
              <a:schemeClr val="tx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rgbClr val="1F497D"/>
                </a:solidFill>
                <a:latin typeface="GCFrutiger" panose="020B0604020202020204" pitchFamily="50" charset="0"/>
              </a:rPr>
              <a:t>What’s this in her hand?</a:t>
            </a:r>
            <a:endParaRPr lang="zh-CN" altLang="en-US" sz="2000">
              <a:solidFill>
                <a:srgbClr val="1F497D"/>
              </a:solidFill>
              <a:latin typeface="GCFrutiger" panose="020B0604020202020204" pitchFamily="50" charset="0"/>
            </a:endParaRPr>
          </a:p>
        </p:txBody>
      </p:sp>
      <p:sp>
        <p:nvSpPr>
          <p:cNvPr id="40973" name="WordArt 6"/>
          <p:cNvSpPr>
            <a:spLocks noChangeArrowheads="1" noChangeShapeType="1" noTextEdit="1"/>
          </p:cNvSpPr>
          <p:nvPr/>
        </p:nvSpPr>
        <p:spPr bwMode="auto">
          <a:xfrm>
            <a:off x="250825" y="549275"/>
            <a:ext cx="4105275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Ask and answer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068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068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068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068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068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068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068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068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068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068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068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068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5068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5068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5068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5068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5068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5068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5068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5068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5068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6892" grpId="0" animBg="1"/>
      <p:bldP spid="506893" grpId="0" animBg="1"/>
      <p:bldP spid="506894" grpId="0" animBg="1"/>
      <p:bldP spid="506895" grpId="0" animBg="1"/>
      <p:bldP spid="506896" grpId="0" animBg="1"/>
      <p:bldP spid="506897" grpId="0" animBg="1"/>
      <p:bldP spid="50689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8" name="Picture 3" descr="4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1181100"/>
            <a:ext cx="6119813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 descr="4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81200" y="3675063"/>
            <a:ext cx="6119813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WordArt 6"/>
          <p:cNvSpPr>
            <a:spLocks noChangeArrowheads="1" noChangeShapeType="1" noTextEdit="1"/>
          </p:cNvSpPr>
          <p:nvPr/>
        </p:nvSpPr>
        <p:spPr bwMode="auto">
          <a:xfrm>
            <a:off x="250825" y="549275"/>
            <a:ext cx="3384550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Say and act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4" descr="图片1_副本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1412875"/>
            <a:ext cx="1074737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5" descr="图片11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313" y="1268413"/>
            <a:ext cx="1063625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633520833526035000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98925" y="1628775"/>
            <a:ext cx="1120775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 descr="T1MnFHXddBXXbNY8DX_085924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9689043">
            <a:off x="323850" y="4221163"/>
            <a:ext cx="17287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271713" y="4292600"/>
            <a:ext cx="17303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802188" y="4292600"/>
            <a:ext cx="6921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0" descr="1257570064054_8527_b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09443">
            <a:off x="7235825" y="1700213"/>
            <a:ext cx="1081088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1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313488" y="4149725"/>
            <a:ext cx="2024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Text Box 12"/>
          <p:cNvSpPr txBox="1">
            <a:spLocks noChangeArrowheads="1"/>
          </p:cNvSpPr>
          <p:nvPr/>
        </p:nvSpPr>
        <p:spPr bwMode="auto">
          <a:xfrm>
            <a:off x="755650" y="2997200"/>
            <a:ext cx="1223963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prstClr val="black"/>
                </a:solidFill>
                <a:latin typeface="GCFrutiger" panose="020B0604020202020204" pitchFamily="50" charset="0"/>
              </a:rPr>
              <a:t>desk</a:t>
            </a:r>
          </a:p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prstClr val="black"/>
                </a:solidFill>
                <a:latin typeface="GCFrutiger" panose="020B0604020202020204" pitchFamily="50" charset="0"/>
              </a:rPr>
              <a:t>desk</a:t>
            </a:r>
            <a:r>
              <a:rPr lang="en-US" altLang="zh-CN" sz="2800" dirty="0">
                <a:solidFill>
                  <a:srgbClr val="0000FF"/>
                </a:solidFill>
                <a:latin typeface="GCFrutiger" panose="020B0604020202020204" pitchFamily="50" charset="0"/>
              </a:rPr>
              <a:t>s</a:t>
            </a:r>
          </a:p>
        </p:txBody>
      </p:sp>
      <p:sp>
        <p:nvSpPr>
          <p:cNvPr id="4107" name="Text Box 13"/>
          <p:cNvSpPr txBox="1">
            <a:spLocks noChangeArrowheads="1"/>
          </p:cNvSpPr>
          <p:nvPr/>
        </p:nvSpPr>
        <p:spPr bwMode="auto">
          <a:xfrm>
            <a:off x="2484438" y="2997200"/>
            <a:ext cx="1223962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prstClr val="black"/>
                </a:solidFill>
                <a:latin typeface="GCFrutiger" panose="020B0604020202020204" pitchFamily="50" charset="0"/>
              </a:rPr>
              <a:t>chair</a:t>
            </a:r>
          </a:p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prstClr val="black"/>
                </a:solidFill>
                <a:latin typeface="GCFrutiger" panose="020B0604020202020204" pitchFamily="50" charset="0"/>
              </a:rPr>
              <a:t>chair</a:t>
            </a:r>
            <a:r>
              <a:rPr lang="en-US" altLang="zh-CN" sz="2800" dirty="0">
                <a:solidFill>
                  <a:srgbClr val="0000FF"/>
                </a:solidFill>
                <a:latin typeface="GCFrutiger" panose="020B0604020202020204" pitchFamily="50" charset="0"/>
              </a:rPr>
              <a:t>s</a:t>
            </a:r>
          </a:p>
        </p:txBody>
      </p:sp>
      <p:sp>
        <p:nvSpPr>
          <p:cNvPr id="4108" name="Text Box 14"/>
          <p:cNvSpPr txBox="1">
            <a:spLocks noChangeArrowheads="1"/>
          </p:cNvSpPr>
          <p:nvPr/>
        </p:nvSpPr>
        <p:spPr bwMode="auto">
          <a:xfrm>
            <a:off x="4140200" y="3016250"/>
            <a:ext cx="1223963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prstClr val="black"/>
                </a:solidFill>
                <a:latin typeface="GCFrutiger" panose="020B0604020202020204" pitchFamily="50" charset="0"/>
              </a:rPr>
              <a:t>bag</a:t>
            </a:r>
          </a:p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prstClr val="black"/>
                </a:solidFill>
                <a:latin typeface="GCFrutiger" panose="020B0604020202020204" pitchFamily="50" charset="0"/>
              </a:rPr>
              <a:t>bag</a:t>
            </a:r>
            <a:r>
              <a:rPr lang="en-US" altLang="zh-CN" sz="2800" dirty="0">
                <a:solidFill>
                  <a:srgbClr val="0000FF"/>
                </a:solidFill>
                <a:latin typeface="GCFrutiger" panose="020B0604020202020204" pitchFamily="50" charset="0"/>
              </a:rPr>
              <a:t>s</a:t>
            </a:r>
          </a:p>
        </p:txBody>
      </p:sp>
      <p:sp>
        <p:nvSpPr>
          <p:cNvPr id="4109" name="Text Box 15"/>
          <p:cNvSpPr txBox="1">
            <a:spLocks noChangeArrowheads="1"/>
          </p:cNvSpPr>
          <p:nvPr/>
        </p:nvSpPr>
        <p:spPr bwMode="auto">
          <a:xfrm>
            <a:off x="7164388" y="2944813"/>
            <a:ext cx="1223962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prstClr val="black"/>
                </a:solidFill>
                <a:latin typeface="GCFrutiger" panose="020B0604020202020204" pitchFamily="50" charset="0"/>
              </a:rPr>
              <a:t>pen</a:t>
            </a:r>
          </a:p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prstClr val="black"/>
                </a:solidFill>
                <a:latin typeface="GCFrutiger" panose="020B0604020202020204" pitchFamily="50" charset="0"/>
              </a:rPr>
              <a:t>pen</a:t>
            </a:r>
            <a:r>
              <a:rPr lang="en-US" altLang="zh-CN" sz="2800" dirty="0">
                <a:solidFill>
                  <a:srgbClr val="0000FF"/>
                </a:solidFill>
                <a:latin typeface="GCFrutiger" panose="020B0604020202020204" pitchFamily="50" charset="0"/>
              </a:rPr>
              <a:t>s</a:t>
            </a:r>
          </a:p>
        </p:txBody>
      </p:sp>
      <p:sp>
        <p:nvSpPr>
          <p:cNvPr id="4110" name="Text Box 16"/>
          <p:cNvSpPr txBox="1">
            <a:spLocks noChangeArrowheads="1"/>
          </p:cNvSpPr>
          <p:nvPr/>
        </p:nvSpPr>
        <p:spPr bwMode="auto">
          <a:xfrm>
            <a:off x="468313" y="4960938"/>
            <a:ext cx="1439862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prstClr val="black"/>
                </a:solidFill>
                <a:latin typeface="GCFrutiger" panose="020B0604020202020204" pitchFamily="50" charset="0"/>
              </a:rPr>
              <a:t>pencil</a:t>
            </a:r>
          </a:p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prstClr val="black"/>
                </a:solidFill>
                <a:latin typeface="GCFrutiger" panose="020B0604020202020204" pitchFamily="50" charset="0"/>
              </a:rPr>
              <a:t>pencil</a:t>
            </a:r>
            <a:r>
              <a:rPr lang="en-US" altLang="zh-CN" sz="2800" dirty="0">
                <a:solidFill>
                  <a:srgbClr val="0000FF"/>
                </a:solidFill>
                <a:latin typeface="GCFrutiger" panose="020B0604020202020204" pitchFamily="50" charset="0"/>
              </a:rPr>
              <a:t>s</a:t>
            </a:r>
          </a:p>
        </p:txBody>
      </p:sp>
      <p:sp>
        <p:nvSpPr>
          <p:cNvPr id="4111" name="Text Box 17"/>
          <p:cNvSpPr txBox="1">
            <a:spLocks noChangeArrowheads="1"/>
          </p:cNvSpPr>
          <p:nvPr/>
        </p:nvSpPr>
        <p:spPr bwMode="auto">
          <a:xfrm>
            <a:off x="2555875" y="4960938"/>
            <a:ext cx="1223963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prstClr val="black"/>
                </a:solidFill>
                <a:latin typeface="GCFrutiger" panose="020B0604020202020204" pitchFamily="50" charset="0"/>
              </a:rPr>
              <a:t>ruler</a:t>
            </a:r>
          </a:p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prstClr val="black"/>
                </a:solidFill>
                <a:latin typeface="GCFrutiger" panose="020B0604020202020204" pitchFamily="50" charset="0"/>
              </a:rPr>
              <a:t>ruler</a:t>
            </a:r>
            <a:r>
              <a:rPr lang="en-US" altLang="zh-CN" sz="2800" dirty="0">
                <a:solidFill>
                  <a:srgbClr val="0000FF"/>
                </a:solidFill>
                <a:latin typeface="GCFrutiger" panose="020B0604020202020204" pitchFamily="50" charset="0"/>
              </a:rPr>
              <a:t>s</a:t>
            </a:r>
          </a:p>
        </p:txBody>
      </p:sp>
      <p:sp>
        <p:nvSpPr>
          <p:cNvPr id="4112" name="Text Box 18"/>
          <p:cNvSpPr txBox="1">
            <a:spLocks noChangeArrowheads="1"/>
          </p:cNvSpPr>
          <p:nvPr/>
        </p:nvSpPr>
        <p:spPr bwMode="auto">
          <a:xfrm>
            <a:off x="4427538" y="4941888"/>
            <a:ext cx="17780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prstClr val="black"/>
                </a:solidFill>
                <a:latin typeface="GCFrutiger" panose="020B0604020202020204" pitchFamily="50" charset="0"/>
              </a:rPr>
              <a:t>rubber</a:t>
            </a:r>
          </a:p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prstClr val="black"/>
                </a:solidFill>
                <a:latin typeface="GCFrutiger" panose="020B0604020202020204" pitchFamily="50" charset="0"/>
              </a:rPr>
              <a:t>rubber</a:t>
            </a:r>
            <a:r>
              <a:rPr lang="en-US" altLang="zh-CN" sz="2800" dirty="0">
                <a:solidFill>
                  <a:srgbClr val="0000FF"/>
                </a:solidFill>
                <a:latin typeface="GCFrutiger" panose="020B0604020202020204" pitchFamily="50" charset="0"/>
              </a:rPr>
              <a:t>s</a:t>
            </a:r>
          </a:p>
        </p:txBody>
      </p:sp>
      <p:sp>
        <p:nvSpPr>
          <p:cNvPr id="4113" name="Text Box 19"/>
          <p:cNvSpPr txBox="1">
            <a:spLocks noChangeArrowheads="1"/>
          </p:cNvSpPr>
          <p:nvPr/>
        </p:nvSpPr>
        <p:spPr bwMode="auto">
          <a:xfrm>
            <a:off x="6372225" y="4960938"/>
            <a:ext cx="2160588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prstClr val="black"/>
                </a:solidFill>
                <a:latin typeface="GCFrutiger" panose="020B0604020202020204" pitchFamily="50" charset="0"/>
              </a:rPr>
              <a:t>pencil case</a:t>
            </a:r>
          </a:p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prstClr val="black"/>
                </a:solidFill>
                <a:latin typeface="GCFrutiger" panose="020B0604020202020204" pitchFamily="50" charset="0"/>
              </a:rPr>
              <a:t>pencil case</a:t>
            </a:r>
            <a:r>
              <a:rPr lang="en-US" altLang="zh-CN" sz="2800" dirty="0">
                <a:solidFill>
                  <a:srgbClr val="0000FF"/>
                </a:solidFill>
                <a:latin typeface="GCFrutiger" panose="020B0604020202020204" pitchFamily="50" charset="0"/>
              </a:rPr>
              <a:t>s</a:t>
            </a:r>
          </a:p>
        </p:txBody>
      </p:sp>
      <p:pic>
        <p:nvPicPr>
          <p:cNvPr id="4114" name="Picture 20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rot="-1069134">
            <a:off x="5826125" y="1622425"/>
            <a:ext cx="7588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Text Box 21"/>
          <p:cNvSpPr txBox="1">
            <a:spLocks noChangeArrowheads="1"/>
          </p:cNvSpPr>
          <p:nvPr/>
        </p:nvSpPr>
        <p:spPr bwMode="auto">
          <a:xfrm>
            <a:off x="5580063" y="2924175"/>
            <a:ext cx="1223962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prstClr val="black"/>
                </a:solidFill>
                <a:latin typeface="GCFrutiger" panose="020B0604020202020204" pitchFamily="50" charset="0"/>
              </a:rPr>
              <a:t>book</a:t>
            </a:r>
          </a:p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prstClr val="black"/>
                </a:solidFill>
                <a:latin typeface="GCFrutiger" panose="020B0604020202020204" pitchFamily="50" charset="0"/>
              </a:rPr>
              <a:t>book</a:t>
            </a:r>
            <a:r>
              <a:rPr lang="en-US" altLang="zh-CN" sz="2800" dirty="0">
                <a:solidFill>
                  <a:srgbClr val="0000FF"/>
                </a:solidFill>
                <a:latin typeface="GCFrutiger" panose="020B0604020202020204" pitchFamily="50" charset="0"/>
              </a:rPr>
              <a:t>s</a:t>
            </a:r>
          </a:p>
        </p:txBody>
      </p:sp>
      <p:sp>
        <p:nvSpPr>
          <p:cNvPr id="4116" name="WordArt 6"/>
          <p:cNvSpPr>
            <a:spLocks noChangeArrowheads="1" noChangeShapeType="1" noTextEdit="1"/>
          </p:cNvSpPr>
          <p:nvPr/>
        </p:nvSpPr>
        <p:spPr bwMode="auto">
          <a:xfrm>
            <a:off x="179388" y="549275"/>
            <a:ext cx="3671887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Point and say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6" name="Picture 3" descr="图片7_副本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03350" y="3597275"/>
            <a:ext cx="7127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4" descr="图片7_副本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31913" y="4740275"/>
            <a:ext cx="7620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5" descr="图片7_副本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331913" y="2276475"/>
            <a:ext cx="738187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 Box 6"/>
          <p:cNvSpPr txBox="1">
            <a:spLocks noChangeArrowheads="1"/>
          </p:cNvSpPr>
          <p:nvPr/>
        </p:nvSpPr>
        <p:spPr bwMode="auto">
          <a:xfrm>
            <a:off x="755650" y="2360613"/>
            <a:ext cx="9366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prstClr val="black"/>
                </a:solidFill>
              </a:rPr>
              <a:t>S1</a:t>
            </a:r>
          </a:p>
        </p:txBody>
      </p:sp>
      <p:sp>
        <p:nvSpPr>
          <p:cNvPr id="47110" name="Text Box 7"/>
          <p:cNvSpPr txBox="1">
            <a:spLocks noChangeArrowheads="1"/>
          </p:cNvSpPr>
          <p:nvPr/>
        </p:nvSpPr>
        <p:spPr bwMode="auto">
          <a:xfrm>
            <a:off x="755650" y="3659188"/>
            <a:ext cx="9366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prstClr val="black"/>
                </a:solidFill>
              </a:rPr>
              <a:t>S2</a:t>
            </a:r>
          </a:p>
        </p:txBody>
      </p:sp>
      <p:sp>
        <p:nvSpPr>
          <p:cNvPr id="47111" name="Text Box 8"/>
          <p:cNvSpPr txBox="1">
            <a:spLocks noChangeArrowheads="1"/>
          </p:cNvSpPr>
          <p:nvPr/>
        </p:nvSpPr>
        <p:spPr bwMode="auto">
          <a:xfrm>
            <a:off x="755650" y="4884738"/>
            <a:ext cx="9366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prstClr val="black"/>
                </a:solidFill>
              </a:rPr>
              <a:t>S3</a:t>
            </a:r>
          </a:p>
        </p:txBody>
      </p:sp>
      <p:sp>
        <p:nvSpPr>
          <p:cNvPr id="47112" name="Text Box 10"/>
          <p:cNvSpPr txBox="1">
            <a:spLocks noChangeArrowheads="1"/>
          </p:cNvSpPr>
          <p:nvPr/>
        </p:nvSpPr>
        <p:spPr bwMode="auto">
          <a:xfrm rot="-1349057">
            <a:off x="2339975" y="1125538"/>
            <a:ext cx="36718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prstClr val="black"/>
                </a:solidFill>
                <a:latin typeface="GCFrutiger" panose="020B0604020202020204" pitchFamily="50" charset="0"/>
              </a:rPr>
              <a:t>This is my …</a:t>
            </a:r>
            <a:endParaRPr lang="zh-CN" altLang="en-US" sz="2800">
              <a:solidFill>
                <a:prstClr val="black"/>
              </a:solidFill>
              <a:latin typeface="GCFrutiger" panose="020B0604020202020204" pitchFamily="50" charset="0"/>
            </a:endParaRPr>
          </a:p>
        </p:txBody>
      </p:sp>
      <p:sp>
        <p:nvSpPr>
          <p:cNvPr id="47113" name="Text Box 11"/>
          <p:cNvSpPr txBox="1">
            <a:spLocks noChangeArrowheads="1"/>
          </p:cNvSpPr>
          <p:nvPr/>
        </p:nvSpPr>
        <p:spPr bwMode="auto">
          <a:xfrm rot="-183397">
            <a:off x="4932363" y="1614488"/>
            <a:ext cx="36718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prstClr val="black"/>
                </a:solidFill>
              </a:rPr>
              <a:t>These are my …</a:t>
            </a:r>
            <a:endParaRPr lang="zh-CN" altLang="en-US" sz="2800">
              <a:solidFill>
                <a:prstClr val="black"/>
              </a:solidFill>
            </a:endParaRPr>
          </a:p>
        </p:txBody>
      </p:sp>
      <p:sp>
        <p:nvSpPr>
          <p:cNvPr id="47114" name="Text Box 12"/>
          <p:cNvSpPr txBox="1">
            <a:spLocks noChangeArrowheads="1"/>
          </p:cNvSpPr>
          <p:nvPr/>
        </p:nvSpPr>
        <p:spPr bwMode="auto">
          <a:xfrm rot="209610">
            <a:off x="2484438" y="2565400"/>
            <a:ext cx="36718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prstClr val="black"/>
                </a:solidFill>
                <a:latin typeface="GCFrutiger" panose="020B0604020202020204" pitchFamily="50" charset="0"/>
              </a:rPr>
              <a:t>Is this your …?</a:t>
            </a:r>
            <a:endParaRPr lang="zh-CN" altLang="en-US" sz="2800">
              <a:solidFill>
                <a:prstClr val="black"/>
              </a:solidFill>
              <a:latin typeface="GCFrutiger" panose="020B0604020202020204" pitchFamily="50" charset="0"/>
            </a:endParaRPr>
          </a:p>
        </p:txBody>
      </p:sp>
      <p:sp>
        <p:nvSpPr>
          <p:cNvPr id="47115" name="Text Box 13"/>
          <p:cNvSpPr txBox="1">
            <a:spLocks noChangeArrowheads="1"/>
          </p:cNvSpPr>
          <p:nvPr/>
        </p:nvSpPr>
        <p:spPr bwMode="auto">
          <a:xfrm rot="715967">
            <a:off x="5076825" y="5589588"/>
            <a:ext cx="36718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prstClr val="black"/>
                </a:solidFill>
                <a:latin typeface="GCFrutiger" panose="020B0604020202020204" pitchFamily="50" charset="0"/>
              </a:rPr>
              <a:t>Are these your …?</a:t>
            </a:r>
            <a:endParaRPr lang="zh-CN" altLang="en-US" sz="2800">
              <a:solidFill>
                <a:prstClr val="black"/>
              </a:solidFill>
              <a:latin typeface="GCFrutiger" panose="020B0604020202020204" pitchFamily="50" charset="0"/>
            </a:endParaRPr>
          </a:p>
        </p:txBody>
      </p:sp>
      <p:sp>
        <p:nvSpPr>
          <p:cNvPr id="47116" name="Text Box 14"/>
          <p:cNvSpPr txBox="1">
            <a:spLocks noChangeArrowheads="1"/>
          </p:cNvSpPr>
          <p:nvPr/>
        </p:nvSpPr>
        <p:spPr bwMode="auto">
          <a:xfrm rot="1490401">
            <a:off x="2484438" y="3644900"/>
            <a:ext cx="25193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prstClr val="black"/>
                </a:solidFill>
                <a:latin typeface="GCFrutiger" panose="020B0604020202020204" pitchFamily="50" charset="0"/>
              </a:rPr>
              <a:t>Yes, it is.</a:t>
            </a:r>
            <a:endParaRPr lang="zh-CN" altLang="en-US" sz="2800">
              <a:solidFill>
                <a:prstClr val="black"/>
              </a:solidFill>
              <a:latin typeface="GCFrutiger" panose="020B0604020202020204" pitchFamily="50" charset="0"/>
            </a:endParaRPr>
          </a:p>
        </p:txBody>
      </p:sp>
      <p:sp>
        <p:nvSpPr>
          <p:cNvPr id="47117" name="Text Box 15"/>
          <p:cNvSpPr txBox="1">
            <a:spLocks noChangeArrowheads="1"/>
          </p:cNvSpPr>
          <p:nvPr/>
        </p:nvSpPr>
        <p:spPr bwMode="auto">
          <a:xfrm rot="-361824">
            <a:off x="4859338" y="3500438"/>
            <a:ext cx="36718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prstClr val="black"/>
                </a:solidFill>
                <a:latin typeface="GCFrutiger" panose="020B0604020202020204" pitchFamily="50" charset="0"/>
              </a:rPr>
              <a:t>No, they aren’t.</a:t>
            </a:r>
          </a:p>
        </p:txBody>
      </p:sp>
      <p:sp>
        <p:nvSpPr>
          <p:cNvPr id="47118" name="Text Box 16"/>
          <p:cNvSpPr txBox="1">
            <a:spLocks noChangeArrowheads="1"/>
          </p:cNvSpPr>
          <p:nvPr/>
        </p:nvSpPr>
        <p:spPr bwMode="auto">
          <a:xfrm rot="425370">
            <a:off x="2268538" y="4581525"/>
            <a:ext cx="36718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prstClr val="black"/>
                </a:solidFill>
                <a:latin typeface="GCFrutiger" panose="020B0604020202020204" pitchFamily="50" charset="0"/>
              </a:rPr>
              <a:t>No, it isn’t.</a:t>
            </a:r>
            <a:endParaRPr lang="zh-CN" altLang="en-US" sz="2800">
              <a:solidFill>
                <a:prstClr val="black"/>
              </a:solidFill>
              <a:latin typeface="GCFrutiger" panose="020B0604020202020204" pitchFamily="50" charset="0"/>
            </a:endParaRPr>
          </a:p>
        </p:txBody>
      </p:sp>
      <p:sp>
        <p:nvSpPr>
          <p:cNvPr id="47119" name="Text Box 17"/>
          <p:cNvSpPr txBox="1">
            <a:spLocks noChangeArrowheads="1"/>
          </p:cNvSpPr>
          <p:nvPr/>
        </p:nvSpPr>
        <p:spPr bwMode="auto">
          <a:xfrm rot="-455224">
            <a:off x="2268538" y="5373688"/>
            <a:ext cx="36718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prstClr val="black"/>
                </a:solidFill>
                <a:latin typeface="GCFrutiger" panose="020B0604020202020204" pitchFamily="50" charset="0"/>
              </a:rPr>
              <a:t>Yes, they are.</a:t>
            </a:r>
            <a:endParaRPr lang="zh-CN" altLang="en-US" sz="2800">
              <a:solidFill>
                <a:prstClr val="black"/>
              </a:solidFill>
              <a:latin typeface="GCFrutiger" panose="020B0604020202020204" pitchFamily="50" charset="0"/>
            </a:endParaRPr>
          </a:p>
        </p:txBody>
      </p:sp>
      <p:sp>
        <p:nvSpPr>
          <p:cNvPr id="47120" name="Text Box 18"/>
          <p:cNvSpPr txBox="1">
            <a:spLocks noChangeArrowheads="1"/>
          </p:cNvSpPr>
          <p:nvPr/>
        </p:nvSpPr>
        <p:spPr bwMode="auto">
          <a:xfrm rot="275902">
            <a:off x="4932363" y="4494213"/>
            <a:ext cx="36718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prstClr val="black"/>
                </a:solidFill>
                <a:latin typeface="GCFrutiger" panose="020B0604020202020204" pitchFamily="50" charset="0"/>
              </a:rPr>
              <a:t>Here you are.</a:t>
            </a:r>
            <a:endParaRPr lang="zh-CN" altLang="en-US" sz="2800">
              <a:solidFill>
                <a:prstClr val="black"/>
              </a:solidFill>
              <a:latin typeface="GCFrutiger" panose="020B0604020202020204" pitchFamily="50" charset="0"/>
            </a:endParaRPr>
          </a:p>
        </p:txBody>
      </p:sp>
      <p:sp>
        <p:nvSpPr>
          <p:cNvPr id="47121" name="Text Box 19"/>
          <p:cNvSpPr txBox="1">
            <a:spLocks noChangeArrowheads="1"/>
          </p:cNvSpPr>
          <p:nvPr/>
        </p:nvSpPr>
        <p:spPr bwMode="auto">
          <a:xfrm rot="1127059">
            <a:off x="5637213" y="2974975"/>
            <a:ext cx="36718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prstClr val="black"/>
                </a:solidFill>
                <a:latin typeface="GCFrutiger" panose="020B0604020202020204" pitchFamily="50" charset="0"/>
              </a:rPr>
              <a:t>Thank you.</a:t>
            </a:r>
            <a:endParaRPr lang="zh-CN" altLang="en-US" sz="2800">
              <a:solidFill>
                <a:prstClr val="black"/>
              </a:solidFill>
              <a:latin typeface="GCFrutiger" panose="020B0604020202020204" pitchFamily="50" charset="0"/>
            </a:endParaRPr>
          </a:p>
        </p:txBody>
      </p:sp>
      <p:sp>
        <p:nvSpPr>
          <p:cNvPr id="47122" name="WordArt 20"/>
          <p:cNvSpPr>
            <a:spLocks noChangeArrowheads="1" noChangeShapeType="1" noTextEdit="1"/>
          </p:cNvSpPr>
          <p:nvPr/>
        </p:nvSpPr>
        <p:spPr bwMode="auto">
          <a:xfrm rot="917194">
            <a:off x="5384800" y="1023938"/>
            <a:ext cx="3132138" cy="568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CFrutiger" panose="020B0604020202020204"/>
              </a:rPr>
              <a:t>A new dialogue</a:t>
            </a:r>
            <a:endParaRPr lang="zh-CN" altLang="en-US" sz="36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GCFrutiger" panose="020B0604020202020204"/>
            </a:endParaRPr>
          </a:p>
        </p:txBody>
      </p:sp>
      <p:sp>
        <p:nvSpPr>
          <p:cNvPr id="47123" name="WordArt 6"/>
          <p:cNvSpPr>
            <a:spLocks noChangeArrowheads="1" noChangeShapeType="1" noTextEdit="1"/>
          </p:cNvSpPr>
          <p:nvPr/>
        </p:nvSpPr>
        <p:spPr bwMode="auto">
          <a:xfrm>
            <a:off x="250825" y="549275"/>
            <a:ext cx="3384550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Say and act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1" descr="200901140903042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484313"/>
            <a:ext cx="7416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4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6997" name="Text Box 5"/>
          <p:cNvSpPr txBox="1">
            <a:spLocks noChangeArrowheads="1"/>
          </p:cNvSpPr>
          <p:nvPr/>
        </p:nvSpPr>
        <p:spPr bwMode="auto">
          <a:xfrm>
            <a:off x="1403350" y="2133600"/>
            <a:ext cx="6516688" cy="339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fontAlgn="base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400" b="1" dirty="0" smtClean="0">
                <a:solidFill>
                  <a:prstClr val="black"/>
                </a:solidFill>
                <a:latin typeface="GCFrutiger" panose="020B0604020202020204" pitchFamily="50" charset="0"/>
              </a:rPr>
              <a:t>1</a:t>
            </a:r>
            <a:r>
              <a:rPr lang="en-US" altLang="zh-CN" sz="2400" dirty="0" smtClean="0">
                <a:solidFill>
                  <a:prstClr val="black"/>
                </a:solidFill>
                <a:latin typeface="GCFrutiger" panose="020B0604020202020204" pitchFamily="50" charset="0"/>
              </a:rPr>
              <a:t>  Copy the sentences. </a:t>
            </a:r>
          </a:p>
          <a:p>
            <a:pPr eaLnBrk="1" fontAlgn="base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dirty="0" smtClean="0">
                <a:solidFill>
                  <a:srgbClr val="FF0000"/>
                </a:solidFill>
                <a:latin typeface="GCFrutiger" panose="020B0604020202020204" pitchFamily="50" charset="0"/>
              </a:rPr>
              <a:t>     This is my room.   This is my book.</a:t>
            </a:r>
          </a:p>
          <a:p>
            <a:pPr eaLnBrk="1" fontAlgn="base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dirty="0" smtClean="0">
                <a:solidFill>
                  <a:srgbClr val="FF0000"/>
                </a:solidFill>
                <a:latin typeface="GCFrutiger" panose="020B0604020202020204" pitchFamily="50" charset="0"/>
              </a:rPr>
              <a:t>     These are my books.   These are my rulers.</a:t>
            </a:r>
          </a:p>
          <a:p>
            <a:pPr eaLnBrk="1" fontAlgn="base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dirty="0" smtClean="0">
                <a:solidFill>
                  <a:srgbClr val="FF0000"/>
                </a:solidFill>
                <a:latin typeface="GCFrutiger" panose="020B0604020202020204" pitchFamily="50" charset="0"/>
              </a:rPr>
              <a:t>     Yes, it is.             No, it isn’t.</a:t>
            </a:r>
          </a:p>
          <a:p>
            <a:pPr eaLnBrk="1" fontAlgn="base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dirty="0" smtClean="0">
                <a:solidFill>
                  <a:srgbClr val="FF0000"/>
                </a:solidFill>
                <a:latin typeface="GCFrutiger" panose="020B0604020202020204" pitchFamily="50" charset="0"/>
              </a:rPr>
              <a:t>     Yes, they are.    No, they aren’t.</a:t>
            </a:r>
          </a:p>
          <a:p>
            <a:pPr marL="0" indent="0" eaLnBrk="1" fontAlgn="base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400" b="1" dirty="0" smtClean="0">
                <a:solidFill>
                  <a:prstClr val="black"/>
                </a:solidFill>
                <a:latin typeface="GCFrutiger" panose="020B0604020202020204" pitchFamily="50" charset="0"/>
              </a:rPr>
              <a:t>2</a:t>
            </a:r>
            <a:r>
              <a:rPr lang="en-US" altLang="zh-CN" sz="2400" dirty="0" smtClean="0">
                <a:solidFill>
                  <a:prstClr val="black"/>
                </a:solidFill>
                <a:latin typeface="GCFrutiger" panose="020B0604020202020204" pitchFamily="50" charset="0"/>
              </a:rPr>
              <a:t>  Rewrite the sentences. </a:t>
            </a:r>
          </a:p>
          <a:p>
            <a:pPr eaLnBrk="1" fontAlgn="base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dirty="0" smtClean="0">
                <a:solidFill>
                  <a:srgbClr val="FF0000"/>
                </a:solidFill>
                <a:latin typeface="GCFrutiger" panose="020B0604020202020204" pitchFamily="50" charset="0"/>
              </a:rPr>
              <a:t>     e.g., This is my desk. </a:t>
            </a:r>
            <a:r>
              <a:rPr lang="zh-CN" altLang="en-US" dirty="0" smtClean="0">
                <a:solidFill>
                  <a:srgbClr val="FF0000"/>
                </a:solidFill>
                <a:latin typeface="GCFrutiger" panose="020B0604020202020204" pitchFamily="50" charset="0"/>
              </a:rPr>
              <a:t>→</a:t>
            </a:r>
            <a:r>
              <a:rPr lang="en-US" altLang="zh-CN" dirty="0" smtClean="0">
                <a:solidFill>
                  <a:srgbClr val="FF0000"/>
                </a:solidFill>
                <a:latin typeface="GCFrutiger" panose="020B0604020202020204" pitchFamily="50" charset="0"/>
              </a:rPr>
              <a:t> Is this your desk?</a:t>
            </a:r>
          </a:p>
          <a:p>
            <a:pPr eaLnBrk="1" fontAlgn="base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dirty="0" smtClean="0">
                <a:solidFill>
                  <a:srgbClr val="FF0000"/>
                </a:solidFill>
                <a:latin typeface="GCFrutiger" panose="020B0604020202020204" pitchFamily="50" charset="0"/>
              </a:rPr>
              <a:t>              These are my pens. </a:t>
            </a:r>
            <a:r>
              <a:rPr lang="zh-CN" altLang="en-US" dirty="0" smtClean="0">
                <a:solidFill>
                  <a:srgbClr val="FF0000"/>
                </a:solidFill>
                <a:latin typeface="GCFrutiger" panose="020B0604020202020204" pitchFamily="50" charset="0"/>
              </a:rPr>
              <a:t>→</a:t>
            </a:r>
            <a:r>
              <a:rPr lang="en-US" altLang="zh-CN" dirty="0" smtClean="0">
                <a:solidFill>
                  <a:srgbClr val="FF0000"/>
                </a:solidFill>
                <a:latin typeface="GCFrutiger" panose="020B0604020202020204" pitchFamily="50" charset="0"/>
              </a:rPr>
              <a:t> Are these your pens? </a:t>
            </a:r>
            <a:endParaRPr lang="en-US" altLang="zh-CN" sz="2400" dirty="0" smtClean="0">
              <a:solidFill>
                <a:prstClr val="black"/>
              </a:solidFill>
              <a:latin typeface="GCFrutiger" panose="020B0604020202020204" pitchFamily="50" charset="0"/>
            </a:endParaRPr>
          </a:p>
        </p:txBody>
      </p:sp>
      <p:sp>
        <p:nvSpPr>
          <p:cNvPr id="49156" name="WordArt 4"/>
          <p:cNvSpPr>
            <a:spLocks noChangeArrowheads="1" noChangeShapeType="1" noTextEdit="1"/>
          </p:cNvSpPr>
          <p:nvPr/>
        </p:nvSpPr>
        <p:spPr bwMode="auto">
          <a:xfrm>
            <a:off x="2703513" y="836613"/>
            <a:ext cx="3449637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Black" panose="020B0A04020102020204"/>
              </a:rPr>
              <a:t>Homework</a:t>
            </a:r>
            <a:endParaRPr lang="zh-CN" altLang="en-US" sz="3600" b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96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699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9" descr="图片1_副本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1341438"/>
            <a:ext cx="8096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10" descr="图片11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2649538"/>
            <a:ext cx="75723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1" descr="633520833526035000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388" y="1125538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2" descr="T1MnFHXddBXXbNY8DX_085924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9593423">
            <a:off x="6946900" y="3141663"/>
            <a:ext cx="17287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-1778303">
            <a:off x="7015163" y="4448175"/>
            <a:ext cx="17303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4" descr="1257570064054_8527_b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5372100"/>
            <a:ext cx="108108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 Box 15"/>
          <p:cNvSpPr txBox="1">
            <a:spLocks noChangeArrowheads="1"/>
          </p:cNvSpPr>
          <p:nvPr/>
        </p:nvSpPr>
        <p:spPr bwMode="auto">
          <a:xfrm>
            <a:off x="3708400" y="4581525"/>
            <a:ext cx="1655763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prstClr val="black"/>
                </a:solidFill>
                <a:latin typeface="GCFrutiger" panose="020B0604020202020204" pitchFamily="50" charset="0"/>
              </a:rPr>
              <a:t>pencil</a:t>
            </a:r>
          </a:p>
        </p:txBody>
      </p:sp>
      <p:sp>
        <p:nvSpPr>
          <p:cNvPr id="6153" name="Text Box 16"/>
          <p:cNvSpPr txBox="1">
            <a:spLocks noChangeArrowheads="1"/>
          </p:cNvSpPr>
          <p:nvPr/>
        </p:nvSpPr>
        <p:spPr bwMode="auto">
          <a:xfrm>
            <a:off x="3779838" y="3213100"/>
            <a:ext cx="1223962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prstClr val="black"/>
                </a:solidFill>
                <a:latin typeface="GCFrutiger" panose="020B0604020202020204" pitchFamily="50" charset="0"/>
              </a:rPr>
              <a:t>ruler</a:t>
            </a:r>
          </a:p>
        </p:txBody>
      </p:sp>
      <p:sp>
        <p:nvSpPr>
          <p:cNvPr id="6154" name="Text Box 17"/>
          <p:cNvSpPr txBox="1">
            <a:spLocks noChangeArrowheads="1"/>
          </p:cNvSpPr>
          <p:nvPr/>
        </p:nvSpPr>
        <p:spPr bwMode="auto">
          <a:xfrm>
            <a:off x="3851275" y="1196975"/>
            <a:ext cx="1223963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prstClr val="black"/>
                </a:solidFill>
                <a:latin typeface="GCFrutiger" panose="020B0604020202020204" pitchFamily="50" charset="0"/>
              </a:rPr>
              <a:t>pen</a:t>
            </a:r>
            <a:endParaRPr lang="en-US" altLang="zh-CN" sz="3600">
              <a:solidFill>
                <a:srgbClr val="0000FF"/>
              </a:solidFill>
              <a:latin typeface="GCFrutiger" panose="020B0604020202020204" pitchFamily="50" charset="0"/>
            </a:endParaRPr>
          </a:p>
        </p:txBody>
      </p:sp>
      <p:pic>
        <p:nvPicPr>
          <p:cNvPr id="6155" name="Picture 18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466013" y="5734050"/>
            <a:ext cx="6921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20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-1069134">
            <a:off x="614363" y="3940175"/>
            <a:ext cx="7588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Text Box 21"/>
          <p:cNvSpPr txBox="1">
            <a:spLocks noChangeArrowheads="1"/>
          </p:cNvSpPr>
          <p:nvPr/>
        </p:nvSpPr>
        <p:spPr bwMode="auto">
          <a:xfrm>
            <a:off x="3779838" y="1844675"/>
            <a:ext cx="1223962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prstClr val="black"/>
                </a:solidFill>
                <a:latin typeface="GCFrutiger" panose="020B0604020202020204" pitchFamily="50" charset="0"/>
              </a:rPr>
              <a:t>desk</a:t>
            </a:r>
          </a:p>
        </p:txBody>
      </p:sp>
      <p:sp>
        <p:nvSpPr>
          <p:cNvPr id="6158" name="Text Box 22"/>
          <p:cNvSpPr txBox="1">
            <a:spLocks noChangeArrowheads="1"/>
          </p:cNvSpPr>
          <p:nvPr/>
        </p:nvSpPr>
        <p:spPr bwMode="auto">
          <a:xfrm>
            <a:off x="3635375" y="5229225"/>
            <a:ext cx="180022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prstClr val="black"/>
                </a:solidFill>
                <a:latin typeface="GCFrutiger" panose="020B0604020202020204" pitchFamily="50" charset="0"/>
              </a:rPr>
              <a:t>rubber</a:t>
            </a:r>
          </a:p>
        </p:txBody>
      </p:sp>
      <p:sp>
        <p:nvSpPr>
          <p:cNvPr id="6159" name="Text Box 23"/>
          <p:cNvSpPr txBox="1">
            <a:spLocks noChangeArrowheads="1"/>
          </p:cNvSpPr>
          <p:nvPr/>
        </p:nvSpPr>
        <p:spPr bwMode="auto">
          <a:xfrm>
            <a:off x="3779838" y="2492375"/>
            <a:ext cx="158432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prstClr val="black"/>
                </a:solidFill>
                <a:latin typeface="GCFrutiger" panose="020B0604020202020204" pitchFamily="50" charset="0"/>
              </a:rPr>
              <a:t>book</a:t>
            </a:r>
          </a:p>
        </p:txBody>
      </p:sp>
      <p:sp>
        <p:nvSpPr>
          <p:cNvPr id="6160" name="Oval 24"/>
          <p:cNvSpPr>
            <a:spLocks noChangeArrowheads="1"/>
          </p:cNvSpPr>
          <p:nvPr/>
        </p:nvSpPr>
        <p:spPr bwMode="auto">
          <a:xfrm>
            <a:off x="1619250" y="1773238"/>
            <a:ext cx="215900" cy="287337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000">
              <a:solidFill>
                <a:prstClr val="black"/>
              </a:solidFill>
            </a:endParaRPr>
          </a:p>
        </p:txBody>
      </p:sp>
      <p:sp>
        <p:nvSpPr>
          <p:cNvPr id="6161" name="Oval 25"/>
          <p:cNvSpPr>
            <a:spLocks noChangeArrowheads="1"/>
          </p:cNvSpPr>
          <p:nvPr/>
        </p:nvSpPr>
        <p:spPr bwMode="auto">
          <a:xfrm>
            <a:off x="1619250" y="3141663"/>
            <a:ext cx="215900" cy="287337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000">
              <a:solidFill>
                <a:prstClr val="black"/>
              </a:solidFill>
            </a:endParaRPr>
          </a:p>
        </p:txBody>
      </p:sp>
      <p:sp>
        <p:nvSpPr>
          <p:cNvPr id="6162" name="Oval 26"/>
          <p:cNvSpPr>
            <a:spLocks noChangeArrowheads="1"/>
          </p:cNvSpPr>
          <p:nvPr/>
        </p:nvSpPr>
        <p:spPr bwMode="auto">
          <a:xfrm>
            <a:off x="1619250" y="4508500"/>
            <a:ext cx="215900" cy="287338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000">
              <a:solidFill>
                <a:prstClr val="black"/>
              </a:solidFill>
            </a:endParaRPr>
          </a:p>
        </p:txBody>
      </p:sp>
      <p:sp>
        <p:nvSpPr>
          <p:cNvPr id="6163" name="Oval 27"/>
          <p:cNvSpPr>
            <a:spLocks noChangeArrowheads="1"/>
          </p:cNvSpPr>
          <p:nvPr/>
        </p:nvSpPr>
        <p:spPr bwMode="auto">
          <a:xfrm>
            <a:off x="1619250" y="5805488"/>
            <a:ext cx="215900" cy="287337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000">
              <a:solidFill>
                <a:prstClr val="black"/>
              </a:solidFill>
            </a:endParaRPr>
          </a:p>
        </p:txBody>
      </p:sp>
      <p:sp>
        <p:nvSpPr>
          <p:cNvPr id="6164" name="Oval 28"/>
          <p:cNvSpPr>
            <a:spLocks noChangeArrowheads="1"/>
          </p:cNvSpPr>
          <p:nvPr/>
        </p:nvSpPr>
        <p:spPr bwMode="auto">
          <a:xfrm>
            <a:off x="6732588" y="1773238"/>
            <a:ext cx="215900" cy="287337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000">
              <a:solidFill>
                <a:prstClr val="black"/>
              </a:solidFill>
            </a:endParaRPr>
          </a:p>
        </p:txBody>
      </p:sp>
      <p:sp>
        <p:nvSpPr>
          <p:cNvPr id="6165" name="Oval 29"/>
          <p:cNvSpPr>
            <a:spLocks noChangeArrowheads="1"/>
          </p:cNvSpPr>
          <p:nvPr/>
        </p:nvSpPr>
        <p:spPr bwMode="auto">
          <a:xfrm>
            <a:off x="6732588" y="3141663"/>
            <a:ext cx="215900" cy="287337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000">
              <a:solidFill>
                <a:prstClr val="black"/>
              </a:solidFill>
            </a:endParaRPr>
          </a:p>
        </p:txBody>
      </p:sp>
      <p:sp>
        <p:nvSpPr>
          <p:cNvPr id="6166" name="Oval 30"/>
          <p:cNvSpPr>
            <a:spLocks noChangeArrowheads="1"/>
          </p:cNvSpPr>
          <p:nvPr/>
        </p:nvSpPr>
        <p:spPr bwMode="auto">
          <a:xfrm>
            <a:off x="6732588" y="4508500"/>
            <a:ext cx="215900" cy="287338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000">
              <a:solidFill>
                <a:prstClr val="black"/>
              </a:solidFill>
            </a:endParaRPr>
          </a:p>
        </p:txBody>
      </p:sp>
      <p:sp>
        <p:nvSpPr>
          <p:cNvPr id="6167" name="Oval 31"/>
          <p:cNvSpPr>
            <a:spLocks noChangeArrowheads="1"/>
          </p:cNvSpPr>
          <p:nvPr/>
        </p:nvSpPr>
        <p:spPr bwMode="auto">
          <a:xfrm>
            <a:off x="6732588" y="5805488"/>
            <a:ext cx="215900" cy="287337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000">
              <a:solidFill>
                <a:prstClr val="black"/>
              </a:solidFill>
            </a:endParaRPr>
          </a:p>
        </p:txBody>
      </p:sp>
      <p:sp>
        <p:nvSpPr>
          <p:cNvPr id="330784" name="Line 32"/>
          <p:cNvSpPr>
            <a:spLocks noChangeShapeType="1"/>
          </p:cNvSpPr>
          <p:nvPr/>
        </p:nvSpPr>
        <p:spPr bwMode="auto">
          <a:xfrm>
            <a:off x="1727200" y="1916113"/>
            <a:ext cx="1981200" cy="217487"/>
          </a:xfrm>
          <a:prstGeom prst="line">
            <a:avLst/>
          </a:prstGeom>
          <a:noFill/>
          <a:ln w="76200">
            <a:solidFill>
              <a:srgbClr val="00336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000">
              <a:solidFill>
                <a:prstClr val="black"/>
              </a:solidFill>
            </a:endParaRPr>
          </a:p>
        </p:txBody>
      </p:sp>
      <p:sp>
        <p:nvSpPr>
          <p:cNvPr id="330785" name="Line 33"/>
          <p:cNvSpPr>
            <a:spLocks noChangeShapeType="1"/>
          </p:cNvSpPr>
          <p:nvPr/>
        </p:nvSpPr>
        <p:spPr bwMode="auto">
          <a:xfrm>
            <a:off x="1727200" y="3284538"/>
            <a:ext cx="1981200" cy="889000"/>
          </a:xfrm>
          <a:prstGeom prst="line">
            <a:avLst/>
          </a:prstGeom>
          <a:noFill/>
          <a:ln w="76200">
            <a:solidFill>
              <a:srgbClr val="00336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000">
              <a:solidFill>
                <a:prstClr val="black"/>
              </a:solidFill>
            </a:endParaRPr>
          </a:p>
        </p:txBody>
      </p:sp>
      <p:sp>
        <p:nvSpPr>
          <p:cNvPr id="6170" name="Text Box 34"/>
          <p:cNvSpPr txBox="1">
            <a:spLocks noChangeArrowheads="1"/>
          </p:cNvSpPr>
          <p:nvPr/>
        </p:nvSpPr>
        <p:spPr bwMode="auto">
          <a:xfrm>
            <a:off x="3779838" y="3905250"/>
            <a:ext cx="16557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prstClr val="black"/>
                </a:solidFill>
                <a:latin typeface="GCFrutiger" panose="020B0604020202020204" pitchFamily="50" charset="0"/>
              </a:rPr>
              <a:t>chair</a:t>
            </a:r>
          </a:p>
        </p:txBody>
      </p:sp>
      <p:sp>
        <p:nvSpPr>
          <p:cNvPr id="6171" name="Text Box 35"/>
          <p:cNvSpPr txBox="1">
            <a:spLocks noChangeArrowheads="1"/>
          </p:cNvSpPr>
          <p:nvPr/>
        </p:nvSpPr>
        <p:spPr bwMode="auto">
          <a:xfrm>
            <a:off x="3276600" y="5876925"/>
            <a:ext cx="2808288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prstClr val="black"/>
                </a:solidFill>
                <a:latin typeface="GCFrutiger" panose="020B0604020202020204" pitchFamily="50" charset="0"/>
              </a:rPr>
              <a:t>schoolbag</a:t>
            </a:r>
          </a:p>
        </p:txBody>
      </p:sp>
      <p:sp>
        <p:nvSpPr>
          <p:cNvPr id="330788" name="Line 36"/>
          <p:cNvSpPr>
            <a:spLocks noChangeShapeType="1"/>
          </p:cNvSpPr>
          <p:nvPr/>
        </p:nvSpPr>
        <p:spPr bwMode="auto">
          <a:xfrm flipV="1">
            <a:off x="1727200" y="2781300"/>
            <a:ext cx="1981200" cy="1876425"/>
          </a:xfrm>
          <a:prstGeom prst="line">
            <a:avLst/>
          </a:prstGeom>
          <a:noFill/>
          <a:ln w="76200">
            <a:solidFill>
              <a:srgbClr val="00336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000">
              <a:solidFill>
                <a:prstClr val="black"/>
              </a:solidFill>
            </a:endParaRPr>
          </a:p>
        </p:txBody>
      </p:sp>
      <p:sp>
        <p:nvSpPr>
          <p:cNvPr id="330789" name="Line 37"/>
          <p:cNvSpPr>
            <a:spLocks noChangeShapeType="1"/>
          </p:cNvSpPr>
          <p:nvPr/>
        </p:nvSpPr>
        <p:spPr bwMode="auto">
          <a:xfrm flipV="1">
            <a:off x="1727200" y="1484313"/>
            <a:ext cx="1981200" cy="4465637"/>
          </a:xfrm>
          <a:prstGeom prst="line">
            <a:avLst/>
          </a:prstGeom>
          <a:noFill/>
          <a:ln w="76200">
            <a:solidFill>
              <a:srgbClr val="00336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000">
              <a:solidFill>
                <a:prstClr val="black"/>
              </a:solidFill>
            </a:endParaRPr>
          </a:p>
        </p:txBody>
      </p:sp>
      <p:sp>
        <p:nvSpPr>
          <p:cNvPr id="330790" name="Line 38"/>
          <p:cNvSpPr>
            <a:spLocks noChangeShapeType="1"/>
          </p:cNvSpPr>
          <p:nvPr/>
        </p:nvSpPr>
        <p:spPr bwMode="auto">
          <a:xfrm flipH="1">
            <a:off x="5651500" y="1941513"/>
            <a:ext cx="1189038" cy="4151312"/>
          </a:xfrm>
          <a:prstGeom prst="line">
            <a:avLst/>
          </a:prstGeom>
          <a:noFill/>
          <a:ln w="76200">
            <a:solidFill>
              <a:srgbClr val="00336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000">
              <a:solidFill>
                <a:prstClr val="black"/>
              </a:solidFill>
            </a:endParaRPr>
          </a:p>
        </p:txBody>
      </p:sp>
      <p:sp>
        <p:nvSpPr>
          <p:cNvPr id="330791" name="Line 39"/>
          <p:cNvSpPr>
            <a:spLocks noChangeShapeType="1"/>
          </p:cNvSpPr>
          <p:nvPr/>
        </p:nvSpPr>
        <p:spPr bwMode="auto">
          <a:xfrm flipV="1">
            <a:off x="5148263" y="3284538"/>
            <a:ext cx="1692275" cy="1511300"/>
          </a:xfrm>
          <a:prstGeom prst="line">
            <a:avLst/>
          </a:prstGeom>
          <a:noFill/>
          <a:ln w="76200">
            <a:solidFill>
              <a:srgbClr val="00336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000">
              <a:solidFill>
                <a:prstClr val="black"/>
              </a:solidFill>
            </a:endParaRPr>
          </a:p>
        </p:txBody>
      </p:sp>
      <p:sp>
        <p:nvSpPr>
          <p:cNvPr id="330792" name="Line 40"/>
          <p:cNvSpPr>
            <a:spLocks noChangeShapeType="1"/>
          </p:cNvSpPr>
          <p:nvPr/>
        </p:nvSpPr>
        <p:spPr bwMode="auto">
          <a:xfrm>
            <a:off x="5148263" y="3478213"/>
            <a:ext cx="1692275" cy="1181100"/>
          </a:xfrm>
          <a:prstGeom prst="line">
            <a:avLst/>
          </a:prstGeom>
          <a:noFill/>
          <a:ln w="76200">
            <a:solidFill>
              <a:srgbClr val="00336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000">
              <a:solidFill>
                <a:prstClr val="black"/>
              </a:solidFill>
            </a:endParaRPr>
          </a:p>
        </p:txBody>
      </p:sp>
      <p:sp>
        <p:nvSpPr>
          <p:cNvPr id="330793" name="Line 41"/>
          <p:cNvSpPr>
            <a:spLocks noChangeShapeType="1"/>
          </p:cNvSpPr>
          <p:nvPr/>
        </p:nvSpPr>
        <p:spPr bwMode="auto">
          <a:xfrm>
            <a:off x="5364163" y="5516563"/>
            <a:ext cx="1368425" cy="360362"/>
          </a:xfrm>
          <a:prstGeom prst="line">
            <a:avLst/>
          </a:prstGeom>
          <a:noFill/>
          <a:ln w="76200">
            <a:solidFill>
              <a:srgbClr val="00336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000">
              <a:solidFill>
                <a:prstClr val="black"/>
              </a:solidFill>
            </a:endParaRPr>
          </a:p>
        </p:txBody>
      </p:sp>
      <p:sp>
        <p:nvSpPr>
          <p:cNvPr id="6178" name="WordArt 6"/>
          <p:cNvSpPr>
            <a:spLocks noChangeArrowheads="1" noChangeShapeType="1" noTextEdit="1"/>
          </p:cNvSpPr>
          <p:nvPr/>
        </p:nvSpPr>
        <p:spPr bwMode="auto">
          <a:xfrm>
            <a:off x="179388" y="549275"/>
            <a:ext cx="3887787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Match and say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0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30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30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30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30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30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0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30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</p:childTnLst>
        </p:cTn>
      </p:par>
    </p:tnLst>
    <p:bldLst>
      <p:bldP spid="330784" grpId="0" animBg="1"/>
      <p:bldP spid="330785" grpId="0" animBg="1"/>
      <p:bldP spid="330788" grpId="0" animBg="1"/>
      <p:bldP spid="330789" grpId="0" animBg="1"/>
      <p:bldP spid="330790" grpId="0" animBg="1"/>
      <p:bldP spid="330791" grpId="0" animBg="1"/>
      <p:bldP spid="330792" grpId="0" animBg="1"/>
      <p:bldP spid="33079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2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5" y="1973263"/>
            <a:ext cx="1728788" cy="3163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1960" name="AutoShape 8"/>
          <p:cNvSpPr>
            <a:spLocks noChangeArrowheads="1"/>
          </p:cNvSpPr>
          <p:nvPr/>
        </p:nvSpPr>
        <p:spPr bwMode="auto">
          <a:xfrm>
            <a:off x="2263775" y="1255713"/>
            <a:ext cx="5903913" cy="1152525"/>
          </a:xfrm>
          <a:prstGeom prst="wedgeRoundRectCallout">
            <a:avLst>
              <a:gd name="adj1" fmla="val -59736"/>
              <a:gd name="adj2" fmla="val 50894"/>
              <a:gd name="adj3" fmla="val 16667"/>
            </a:avLst>
          </a:prstGeom>
          <a:solidFill>
            <a:srgbClr val="FFE1E1"/>
          </a:solidFill>
          <a:ln w="19050">
            <a:solidFill>
              <a:schemeClr val="tx1"/>
            </a:solidFill>
            <a:miter lim="800000"/>
          </a:ln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prstClr val="black"/>
                </a:solidFill>
                <a:latin typeface="GCFrutiger" panose="020B0604020202020204" pitchFamily="50" charset="0"/>
              </a:rPr>
              <a:t>Look! This is my … It is …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prstClr val="black"/>
                </a:solidFill>
                <a:latin typeface="GCFrutiger" panose="020B0604020202020204" pitchFamily="50" charset="0"/>
              </a:rPr>
              <a:t>These are my … I have … They are …</a:t>
            </a:r>
          </a:p>
        </p:txBody>
      </p:sp>
      <p:sp>
        <p:nvSpPr>
          <p:cNvPr id="8196" name="WordArt 6"/>
          <p:cNvSpPr>
            <a:spLocks noChangeArrowheads="1" noChangeShapeType="1" noTextEdit="1"/>
          </p:cNvSpPr>
          <p:nvPr/>
        </p:nvSpPr>
        <p:spPr bwMode="auto">
          <a:xfrm>
            <a:off x="179388" y="549275"/>
            <a:ext cx="3671887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Think and say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grpSp>
        <p:nvGrpSpPr>
          <p:cNvPr id="8197" name="组合 14"/>
          <p:cNvGrpSpPr/>
          <p:nvPr/>
        </p:nvGrpSpPr>
        <p:grpSpPr bwMode="auto">
          <a:xfrm>
            <a:off x="1716088" y="2408238"/>
            <a:ext cx="7824787" cy="4359275"/>
            <a:chOff x="1258888" y="2497138"/>
            <a:chExt cx="7824787" cy="4360862"/>
          </a:xfrm>
        </p:grpSpPr>
        <p:pic>
          <p:nvPicPr>
            <p:cNvPr id="8198" name="Picture 6" descr="3718113_185858063340_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258888" y="3976688"/>
              <a:ext cx="7824787" cy="288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9" name="Picture 19" descr="b_1243696207695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59338" y="2997200"/>
              <a:ext cx="2239962" cy="168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0" name="Picture 21" descr="5766177_172546077212_2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4F4F4"/>
                </a:clrFrom>
                <a:clrTo>
                  <a:srgbClr val="F4F4F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1185448">
              <a:off x="1619250" y="4581525"/>
              <a:ext cx="1112838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1" name="Picture 24" descr="1257570064054_8527_b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809443">
              <a:off x="5292725" y="4652963"/>
              <a:ext cx="693738" cy="693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2" name="Picture 26" descr="6a758c389c5bda14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11413" y="4437063"/>
              <a:ext cx="1008062" cy="81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3" name="Picture 19" descr="H:\NOT SB 1A～5D （转）\2B（转）\02.9.i.jpg"/>
            <p:cNvPicPr>
              <a:picLocks noChangeAspect="1" noChangeArrowheads="1"/>
            </p:cNvPicPr>
            <p:nvPr/>
          </p:nvPicPr>
          <p:blipFill>
            <a:blip r:embed="rId1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40450" y="4587875"/>
              <a:ext cx="452438" cy="51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4" name="Picture 20"/>
            <p:cNvPicPr>
              <a:picLocks noChangeAspect="1" noChangeArrowheads="1"/>
            </p:cNvPicPr>
            <p:nvPr/>
          </p:nvPicPr>
          <p:blipFill>
            <a:blip r:embed="rId1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27238" y="2497138"/>
              <a:ext cx="2076450" cy="2295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5" name="Picture 20"/>
            <p:cNvPicPr>
              <a:picLocks noChangeAspect="1" noChangeArrowheads="1"/>
            </p:cNvPicPr>
            <p:nvPr/>
          </p:nvPicPr>
          <p:blipFill>
            <a:blip r:embed="rId1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33850" y="4071938"/>
              <a:ext cx="1304925" cy="809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819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819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819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2548" name="Picture 4" descr="MissFa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40088" y="2492375"/>
            <a:ext cx="226853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2549" name="Picture 5" descr="ba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100000"/>
          </a:blip>
          <a:srcRect/>
          <a:stretch>
            <a:fillRect/>
          </a:stretch>
        </p:blipFill>
        <p:spPr bwMode="auto">
          <a:xfrm>
            <a:off x="703263" y="2228850"/>
            <a:ext cx="1806575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2550" name="Rectangle 6"/>
          <p:cNvSpPr>
            <a:spLocks noChangeArrowheads="1"/>
          </p:cNvSpPr>
          <p:nvPr/>
        </p:nvSpPr>
        <p:spPr bwMode="auto">
          <a:xfrm>
            <a:off x="411163" y="1916113"/>
            <a:ext cx="2520950" cy="2808287"/>
          </a:xfrm>
          <a:prstGeom prst="rect">
            <a:avLst/>
          </a:prstGeom>
          <a:noFill/>
          <a:ln w="76200">
            <a:solidFill>
              <a:srgbClr val="008000"/>
            </a:solidFill>
            <a:miter lim="800000"/>
          </a:ln>
          <a:effectLst>
            <a:prstShdw prst="shdw17" dist="52363" dir="842175">
              <a:srgbClr val="004D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000">
              <a:solidFill>
                <a:prstClr val="black"/>
              </a:solidFill>
            </a:endParaRPr>
          </a:p>
        </p:txBody>
      </p:sp>
      <p:pic>
        <p:nvPicPr>
          <p:cNvPr id="492552" name="Picture 8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54050" y="2176463"/>
            <a:ext cx="190500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2553" name="AutoShape 9"/>
          <p:cNvSpPr>
            <a:spLocks noChangeArrowheads="1"/>
          </p:cNvSpPr>
          <p:nvPr/>
        </p:nvSpPr>
        <p:spPr bwMode="auto">
          <a:xfrm>
            <a:off x="3924300" y="1271588"/>
            <a:ext cx="4968875" cy="957262"/>
          </a:xfrm>
          <a:prstGeom prst="wedgeRoundRectCallout">
            <a:avLst>
              <a:gd name="adj1" fmla="val -27190"/>
              <a:gd name="adj2" fmla="val 102954"/>
              <a:gd name="adj3" fmla="val 16667"/>
            </a:avLst>
          </a:prstGeom>
          <a:solidFill>
            <a:srgbClr val="CDE6FF"/>
          </a:solidFill>
          <a:ln w="19050">
            <a:solidFill>
              <a:schemeClr val="tx1"/>
            </a:solidFill>
            <a:miter lim="800000"/>
          </a:ln>
        </p:spPr>
        <p:txBody>
          <a:bodyPr anchor="ctr" anchorCtr="1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 dirty="0">
                <a:solidFill>
                  <a:prstClr val="black"/>
                </a:solidFill>
                <a:latin typeface="GCFrutiger" panose="020B0604020202020204" pitchFamily="50" charset="0"/>
              </a:rPr>
              <a:t>Is this a schoolbag?</a:t>
            </a:r>
          </a:p>
        </p:txBody>
      </p:sp>
      <p:sp>
        <p:nvSpPr>
          <p:cNvPr id="492557" name="Text Box 13"/>
          <p:cNvSpPr txBox="1">
            <a:spLocks noChangeArrowheads="1"/>
          </p:cNvSpPr>
          <p:nvPr/>
        </p:nvSpPr>
        <p:spPr bwMode="auto">
          <a:xfrm>
            <a:off x="1692275" y="5300663"/>
            <a:ext cx="22320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 dirty="0">
                <a:solidFill>
                  <a:prstClr val="black"/>
                </a:solidFill>
                <a:latin typeface="GCFrutiger" panose="020B0604020202020204" pitchFamily="50" charset="0"/>
              </a:rPr>
              <a:t>Yes, it is.</a:t>
            </a:r>
          </a:p>
        </p:txBody>
      </p:sp>
      <p:sp>
        <p:nvSpPr>
          <p:cNvPr id="492558" name="Text Box 14"/>
          <p:cNvSpPr txBox="1">
            <a:spLocks noChangeArrowheads="1"/>
          </p:cNvSpPr>
          <p:nvPr/>
        </p:nvSpPr>
        <p:spPr bwMode="auto">
          <a:xfrm>
            <a:off x="6300788" y="5241925"/>
            <a:ext cx="27352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 dirty="0">
                <a:solidFill>
                  <a:prstClr val="black"/>
                </a:solidFill>
                <a:latin typeface="GCFrutiger" panose="020B0604020202020204" pitchFamily="50" charset="0"/>
              </a:rPr>
              <a:t>No, it isn’t.</a:t>
            </a:r>
          </a:p>
        </p:txBody>
      </p:sp>
      <p:sp>
        <p:nvSpPr>
          <p:cNvPr id="492559" name="Text Box 15"/>
          <p:cNvSpPr txBox="1">
            <a:spLocks noChangeArrowheads="1"/>
          </p:cNvSpPr>
          <p:nvPr/>
        </p:nvSpPr>
        <p:spPr bwMode="auto">
          <a:xfrm>
            <a:off x="827088" y="4076700"/>
            <a:ext cx="17303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prstClr val="black"/>
                </a:solidFill>
                <a:latin typeface="GCFrutiger" panose="020B0604020202020204" pitchFamily="50" charset="0"/>
              </a:rPr>
              <a:t>schoolbag</a:t>
            </a:r>
            <a:endParaRPr lang="en-US" altLang="zh-CN" sz="2400">
              <a:solidFill>
                <a:srgbClr val="0000FF"/>
              </a:solidFill>
              <a:latin typeface="GCFrutiger" panose="020B0604020202020204" pitchFamily="50" charset="0"/>
            </a:endParaRPr>
          </a:p>
        </p:txBody>
      </p:sp>
      <p:sp>
        <p:nvSpPr>
          <p:cNvPr id="10250" name="WordArt 6"/>
          <p:cNvSpPr>
            <a:spLocks noChangeArrowheads="1" noChangeShapeType="1" noTextEdit="1"/>
          </p:cNvSpPr>
          <p:nvPr/>
        </p:nvSpPr>
        <p:spPr bwMode="auto">
          <a:xfrm>
            <a:off x="250825" y="549275"/>
            <a:ext cx="3529013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Play a game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2" name="y-1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076825"/>
            <a:ext cx="823912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N-1.mp3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038" y="5214938"/>
            <a:ext cx="793750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49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9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9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4925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925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925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2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2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2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2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2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2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925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9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5" dur="500"/>
                                        <p:tgtEl>
                                          <p:spTgt spid="49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254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8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6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92550" grpId="0" animBg="1"/>
      <p:bldP spid="492553" grpId="0" animBg="1"/>
      <p:bldP spid="492557" grpId="0"/>
      <p:bldP spid="492558" grpId="0"/>
      <p:bldP spid="492558" grpId="1"/>
      <p:bldP spid="4925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4" descr="MissFa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419475" y="2420938"/>
            <a:ext cx="21971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6518" name="Rectangle 6"/>
          <p:cNvSpPr>
            <a:spLocks noChangeArrowheads="1"/>
          </p:cNvSpPr>
          <p:nvPr/>
        </p:nvSpPr>
        <p:spPr bwMode="auto">
          <a:xfrm>
            <a:off x="395288" y="1268413"/>
            <a:ext cx="2520950" cy="2808287"/>
          </a:xfrm>
          <a:prstGeom prst="rect">
            <a:avLst/>
          </a:prstGeom>
          <a:noFill/>
          <a:ln w="76200">
            <a:solidFill>
              <a:srgbClr val="008000"/>
            </a:solidFill>
            <a:miter lim="800000"/>
          </a:ln>
          <a:effectLst>
            <a:prstShdw prst="shdw17" dist="52363" dir="842175">
              <a:srgbClr val="004D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000">
              <a:solidFill>
                <a:prstClr val="black"/>
              </a:solidFill>
            </a:endParaRPr>
          </a:p>
        </p:txBody>
      </p:sp>
      <p:sp>
        <p:nvSpPr>
          <p:cNvPr id="576520" name="AutoShape 8"/>
          <p:cNvSpPr>
            <a:spLocks noChangeArrowheads="1"/>
          </p:cNvSpPr>
          <p:nvPr/>
        </p:nvSpPr>
        <p:spPr bwMode="auto">
          <a:xfrm>
            <a:off x="4787900" y="1196975"/>
            <a:ext cx="3744913" cy="863600"/>
          </a:xfrm>
          <a:prstGeom prst="wedgeRoundRectCallout">
            <a:avLst>
              <a:gd name="adj1" fmla="val -35519"/>
              <a:gd name="adj2" fmla="val 101685"/>
              <a:gd name="adj3" fmla="val 16667"/>
            </a:avLst>
          </a:prstGeom>
          <a:solidFill>
            <a:srgbClr val="CDE6FF"/>
          </a:solidFill>
          <a:ln w="19050">
            <a:solidFill>
              <a:schemeClr val="tx1"/>
            </a:solidFill>
            <a:miter lim="800000"/>
          </a:ln>
        </p:spPr>
        <p:txBody>
          <a:bodyPr anchor="ctr" anchorCtr="1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 dirty="0">
                <a:solidFill>
                  <a:prstClr val="black"/>
                </a:solidFill>
                <a:latin typeface="GCFrutiger" panose="020B0604020202020204" pitchFamily="50" charset="0"/>
              </a:rPr>
              <a:t>Is this a ruler?</a:t>
            </a:r>
          </a:p>
        </p:txBody>
      </p:sp>
      <p:sp>
        <p:nvSpPr>
          <p:cNvPr id="576523" name="Text Box 11"/>
          <p:cNvSpPr txBox="1">
            <a:spLocks noChangeArrowheads="1"/>
          </p:cNvSpPr>
          <p:nvPr/>
        </p:nvSpPr>
        <p:spPr bwMode="auto">
          <a:xfrm>
            <a:off x="1692275" y="5300663"/>
            <a:ext cx="22320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 dirty="0">
                <a:solidFill>
                  <a:prstClr val="black"/>
                </a:solidFill>
                <a:latin typeface="GCFrutiger" panose="020B0604020202020204" pitchFamily="50" charset="0"/>
              </a:rPr>
              <a:t>Yes, it is.</a:t>
            </a:r>
          </a:p>
        </p:txBody>
      </p:sp>
      <p:sp>
        <p:nvSpPr>
          <p:cNvPr id="576524" name="Text Box 12"/>
          <p:cNvSpPr txBox="1">
            <a:spLocks noChangeArrowheads="1"/>
          </p:cNvSpPr>
          <p:nvPr/>
        </p:nvSpPr>
        <p:spPr bwMode="auto">
          <a:xfrm>
            <a:off x="6300788" y="5156200"/>
            <a:ext cx="28432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 dirty="0">
                <a:solidFill>
                  <a:prstClr val="black"/>
                </a:solidFill>
                <a:latin typeface="GCFrutiger" panose="020B0604020202020204" pitchFamily="50" charset="0"/>
              </a:rPr>
              <a:t>No, it isn’t.</a:t>
            </a:r>
          </a:p>
        </p:txBody>
      </p:sp>
      <p:pic>
        <p:nvPicPr>
          <p:cNvPr id="576525" name="Picture 13" descr="T209JyXjdMXXXXXXXX_!!705479506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100000"/>
          </a:blip>
          <a:srcRect/>
          <a:stretch>
            <a:fillRect/>
          </a:stretch>
        </p:blipFill>
        <p:spPr bwMode="auto">
          <a:xfrm>
            <a:off x="539750" y="2205038"/>
            <a:ext cx="226853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6526" name="Picture 14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61975" y="2205038"/>
            <a:ext cx="21875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6527" name="Text Box 15"/>
          <p:cNvSpPr txBox="1">
            <a:spLocks noChangeArrowheads="1"/>
          </p:cNvSpPr>
          <p:nvPr/>
        </p:nvSpPr>
        <p:spPr bwMode="auto">
          <a:xfrm>
            <a:off x="827088" y="3284538"/>
            <a:ext cx="172878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prstClr val="black"/>
                </a:solidFill>
                <a:latin typeface="GCFrutiger" panose="020B0604020202020204" pitchFamily="50" charset="0"/>
              </a:rPr>
              <a:t>pencil case</a:t>
            </a:r>
            <a:endParaRPr lang="en-US" altLang="zh-CN" sz="2400">
              <a:solidFill>
                <a:srgbClr val="0000FF"/>
              </a:solidFill>
              <a:latin typeface="GCFrutiger" panose="020B0604020202020204" pitchFamily="50" charset="0"/>
            </a:endParaRPr>
          </a:p>
        </p:txBody>
      </p:sp>
      <p:sp>
        <p:nvSpPr>
          <p:cNvPr id="12298" name="WordArt 6"/>
          <p:cNvSpPr>
            <a:spLocks noChangeArrowheads="1" noChangeShapeType="1" noTextEdit="1"/>
          </p:cNvSpPr>
          <p:nvPr/>
        </p:nvSpPr>
        <p:spPr bwMode="auto">
          <a:xfrm>
            <a:off x="250825" y="549275"/>
            <a:ext cx="3529013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Play a game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14" name="y-1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076825"/>
            <a:ext cx="823912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N-1.mp3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038" y="5214938"/>
            <a:ext cx="793750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76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76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5765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5765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5765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65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6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6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6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6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6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765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76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0" dur="500"/>
                                        <p:tgtEl>
                                          <p:spTgt spid="576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652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85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69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576518" grpId="0" animBg="1"/>
      <p:bldP spid="576520" grpId="0" animBg="1"/>
      <p:bldP spid="576523" grpId="0"/>
      <p:bldP spid="576523" grpId="1"/>
      <p:bldP spid="576524" grpId="0"/>
      <p:bldP spid="5765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3419475" y="1700213"/>
            <a:ext cx="1873250" cy="2016125"/>
          </a:xfrm>
          <a:prstGeom prst="rect">
            <a:avLst/>
          </a:prstGeom>
          <a:noFill/>
          <a:ln w="76200">
            <a:solidFill>
              <a:srgbClr val="008000"/>
            </a:solidFill>
            <a:miter lim="800000"/>
          </a:ln>
          <a:effectLst>
            <a:prstShdw prst="shdw17" dist="52363" dir="842175">
              <a:srgbClr val="004D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000">
              <a:solidFill>
                <a:prstClr val="black"/>
              </a:solidFill>
            </a:endParaRPr>
          </a:p>
        </p:txBody>
      </p:sp>
      <p:sp>
        <p:nvSpPr>
          <p:cNvPr id="14339" name="Text Box 9"/>
          <p:cNvSpPr txBox="1">
            <a:spLocks noChangeArrowheads="1"/>
          </p:cNvSpPr>
          <p:nvPr/>
        </p:nvSpPr>
        <p:spPr bwMode="auto">
          <a:xfrm>
            <a:off x="1619250" y="5862638"/>
            <a:ext cx="2232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prstClr val="black"/>
                </a:solidFill>
                <a:latin typeface="GCFrutiger" panose="020B0604020202020204" pitchFamily="50" charset="0"/>
              </a:rPr>
              <a:t>Yes, it is.</a:t>
            </a:r>
          </a:p>
        </p:txBody>
      </p:sp>
      <p:sp>
        <p:nvSpPr>
          <p:cNvPr id="14340" name="Text Box 10"/>
          <p:cNvSpPr txBox="1">
            <a:spLocks noChangeArrowheads="1"/>
          </p:cNvSpPr>
          <p:nvPr/>
        </p:nvSpPr>
        <p:spPr bwMode="auto">
          <a:xfrm>
            <a:off x="6227763" y="5791200"/>
            <a:ext cx="25923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prstClr val="black"/>
                </a:solidFill>
                <a:latin typeface="GCFrutiger" panose="020B0604020202020204" pitchFamily="50" charset="0"/>
              </a:rPr>
              <a:t>No, it isn’t.</a:t>
            </a:r>
          </a:p>
        </p:txBody>
      </p:sp>
      <p:sp>
        <p:nvSpPr>
          <p:cNvPr id="14341" name="Text Box 13"/>
          <p:cNvSpPr txBox="1">
            <a:spLocks noChangeArrowheads="1"/>
          </p:cNvSpPr>
          <p:nvPr/>
        </p:nvSpPr>
        <p:spPr bwMode="auto">
          <a:xfrm>
            <a:off x="1187450" y="3933825"/>
            <a:ext cx="7273925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800080"/>
                </a:solidFill>
                <a:latin typeface="GCFrutiger" panose="020B0604020202020204" pitchFamily="50" charset="0"/>
              </a:rPr>
              <a:t>S1: Is this a _______?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prstClr val="black"/>
                </a:solidFill>
                <a:latin typeface="GCFrutiger" panose="020B0604020202020204" pitchFamily="50" charset="0"/>
              </a:rPr>
              <a:t>S2: Yes,_____. / No, ______.</a:t>
            </a:r>
          </a:p>
        </p:txBody>
      </p:sp>
      <p:sp>
        <p:nvSpPr>
          <p:cNvPr id="14342" name="Rectangle 14"/>
          <p:cNvSpPr>
            <a:spLocks noChangeArrowheads="1"/>
          </p:cNvSpPr>
          <p:nvPr/>
        </p:nvSpPr>
        <p:spPr bwMode="auto">
          <a:xfrm>
            <a:off x="611188" y="1700213"/>
            <a:ext cx="1873250" cy="2016125"/>
          </a:xfrm>
          <a:prstGeom prst="rect">
            <a:avLst/>
          </a:prstGeom>
          <a:noFill/>
          <a:ln w="76200">
            <a:solidFill>
              <a:srgbClr val="008000"/>
            </a:solidFill>
            <a:miter lim="800000"/>
          </a:ln>
          <a:effectLst>
            <a:prstShdw prst="shdw17" dist="52363" dir="842175">
              <a:srgbClr val="004D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000">
              <a:solidFill>
                <a:prstClr val="black"/>
              </a:solidFill>
            </a:endParaRPr>
          </a:p>
        </p:txBody>
      </p:sp>
      <p:sp>
        <p:nvSpPr>
          <p:cNvPr id="14343" name="Rectangle 15"/>
          <p:cNvSpPr>
            <a:spLocks noChangeArrowheads="1"/>
          </p:cNvSpPr>
          <p:nvPr/>
        </p:nvSpPr>
        <p:spPr bwMode="auto">
          <a:xfrm>
            <a:off x="6227763" y="1700213"/>
            <a:ext cx="1873250" cy="2016125"/>
          </a:xfrm>
          <a:prstGeom prst="rect">
            <a:avLst/>
          </a:prstGeom>
          <a:noFill/>
          <a:ln w="76200">
            <a:solidFill>
              <a:srgbClr val="008000"/>
            </a:solidFill>
            <a:miter lim="800000"/>
          </a:ln>
          <a:effectLst>
            <a:prstShdw prst="shdw17" dist="52363" dir="842175">
              <a:srgbClr val="004D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000">
              <a:solidFill>
                <a:prstClr val="black"/>
              </a:solidFill>
            </a:endParaRPr>
          </a:p>
        </p:txBody>
      </p:sp>
      <p:pic>
        <p:nvPicPr>
          <p:cNvPr id="14344" name="Picture 18"/>
          <p:cNvPicPr>
            <a:picLocks noChangeAspect="1" noChangeArrowheads="1"/>
          </p:cNvPicPr>
          <p:nvPr/>
        </p:nvPicPr>
        <p:blipFill>
          <a:blip r:embed="rId8" cstate="email">
            <a:grayscl/>
          </a:blip>
          <a:srcRect/>
          <a:stretch>
            <a:fillRect/>
          </a:stretch>
        </p:blipFill>
        <p:spPr bwMode="auto">
          <a:xfrm rot="1954362">
            <a:off x="739775" y="2579688"/>
            <a:ext cx="1579563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8579" name="Picture 1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1954362">
            <a:off x="681038" y="2520950"/>
            <a:ext cx="169703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8580" name="Text Box 20"/>
          <p:cNvSpPr txBox="1">
            <a:spLocks noChangeArrowheads="1"/>
          </p:cNvSpPr>
          <p:nvPr/>
        </p:nvSpPr>
        <p:spPr bwMode="auto">
          <a:xfrm>
            <a:off x="971550" y="1268413"/>
            <a:ext cx="12239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prstClr val="black"/>
                </a:solidFill>
                <a:latin typeface="GCFrutiger" panose="020B0604020202020204" pitchFamily="50" charset="0"/>
              </a:rPr>
              <a:t>ruler</a:t>
            </a:r>
            <a:endParaRPr lang="en-US" altLang="zh-CN" sz="2400">
              <a:solidFill>
                <a:srgbClr val="0000FF"/>
              </a:solidFill>
              <a:latin typeface="GCFrutiger" panose="020B0604020202020204" pitchFamily="50" charset="0"/>
            </a:endParaRPr>
          </a:p>
        </p:txBody>
      </p:sp>
      <p:pic>
        <p:nvPicPr>
          <p:cNvPr id="14347" name="Picture 2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884613" y="2582863"/>
            <a:ext cx="896937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8583" name="Picture 23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875088" y="2582863"/>
            <a:ext cx="896937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8584" name="Text Box 24"/>
          <p:cNvSpPr txBox="1">
            <a:spLocks noChangeArrowheads="1"/>
          </p:cNvSpPr>
          <p:nvPr/>
        </p:nvSpPr>
        <p:spPr bwMode="auto">
          <a:xfrm>
            <a:off x="3851275" y="1244600"/>
            <a:ext cx="12239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prstClr val="black"/>
                </a:solidFill>
                <a:latin typeface="GCFrutiger" panose="020B0604020202020204" pitchFamily="50" charset="0"/>
              </a:rPr>
              <a:t>rubber</a:t>
            </a:r>
            <a:endParaRPr lang="en-US" altLang="zh-CN" sz="2400">
              <a:solidFill>
                <a:srgbClr val="0000FF"/>
              </a:solidFill>
              <a:latin typeface="GCFrutiger" panose="020B0604020202020204" pitchFamily="50" charset="0"/>
            </a:endParaRPr>
          </a:p>
        </p:txBody>
      </p:sp>
      <p:pic>
        <p:nvPicPr>
          <p:cNvPr id="14350" name="Picture 26" descr="T141SVXo4bXXXsihc5_055803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100000"/>
          </a:blip>
          <a:srcRect/>
          <a:stretch>
            <a:fillRect/>
          </a:stretch>
        </p:blipFill>
        <p:spPr bwMode="auto">
          <a:xfrm>
            <a:off x="6588125" y="2133600"/>
            <a:ext cx="11620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8587" name="Picture 27" descr="T141SVXo4bXXXsihc5_055803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125" y="2133600"/>
            <a:ext cx="11620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8588" name="Text Box 28"/>
          <p:cNvSpPr txBox="1">
            <a:spLocks noChangeArrowheads="1"/>
          </p:cNvSpPr>
          <p:nvPr/>
        </p:nvSpPr>
        <p:spPr bwMode="auto">
          <a:xfrm>
            <a:off x="6588125" y="1244600"/>
            <a:ext cx="12239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prstClr val="black"/>
                </a:solidFill>
                <a:latin typeface="GCFrutiger" panose="020B0604020202020204" pitchFamily="50" charset="0"/>
              </a:rPr>
              <a:t>chair</a:t>
            </a:r>
            <a:endParaRPr lang="en-US" altLang="zh-CN" sz="2400">
              <a:solidFill>
                <a:srgbClr val="0000FF"/>
              </a:solidFill>
              <a:latin typeface="GCFrutiger" panose="020B0604020202020204" pitchFamily="50" charset="0"/>
            </a:endParaRPr>
          </a:p>
        </p:txBody>
      </p:sp>
      <p:sp>
        <p:nvSpPr>
          <p:cNvPr id="14353" name="WordArt 6"/>
          <p:cNvSpPr>
            <a:spLocks noChangeArrowheads="1" noChangeShapeType="1" noTextEdit="1"/>
          </p:cNvSpPr>
          <p:nvPr/>
        </p:nvSpPr>
        <p:spPr bwMode="auto">
          <a:xfrm>
            <a:off x="250825" y="549275"/>
            <a:ext cx="3529013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Play a game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21" name="y-1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527675"/>
            <a:ext cx="823912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N-1.mp3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038" y="5665788"/>
            <a:ext cx="793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8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500"/>
                                        <p:tgtEl>
                                          <p:spTgt spid="578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3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78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578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3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78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500"/>
                                        <p:tgtEl>
                                          <p:spTgt spid="578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85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69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578580" grpId="0"/>
      <p:bldP spid="578584" grpId="0"/>
      <p:bldP spid="5785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4" descr="MissFa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419475" y="2420938"/>
            <a:ext cx="216058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2661" name="Rectangle 5"/>
          <p:cNvSpPr>
            <a:spLocks noChangeArrowheads="1"/>
          </p:cNvSpPr>
          <p:nvPr/>
        </p:nvSpPr>
        <p:spPr bwMode="auto">
          <a:xfrm>
            <a:off x="395288" y="1268413"/>
            <a:ext cx="2520950" cy="2808287"/>
          </a:xfrm>
          <a:prstGeom prst="rect">
            <a:avLst/>
          </a:prstGeom>
          <a:noFill/>
          <a:ln w="76200">
            <a:solidFill>
              <a:srgbClr val="008000"/>
            </a:solidFill>
            <a:miter lim="800000"/>
          </a:ln>
          <a:effectLst>
            <a:prstShdw prst="shdw17" dist="52363" dir="842175">
              <a:srgbClr val="004D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000">
              <a:solidFill>
                <a:prstClr val="black"/>
              </a:solidFill>
            </a:endParaRPr>
          </a:p>
        </p:txBody>
      </p:sp>
      <p:sp>
        <p:nvSpPr>
          <p:cNvPr id="582662" name="AutoShape 6"/>
          <p:cNvSpPr>
            <a:spLocks noChangeArrowheads="1"/>
          </p:cNvSpPr>
          <p:nvPr/>
        </p:nvSpPr>
        <p:spPr bwMode="auto">
          <a:xfrm>
            <a:off x="4643438" y="1341438"/>
            <a:ext cx="4105275" cy="912812"/>
          </a:xfrm>
          <a:prstGeom prst="wedgeRoundRectCallout">
            <a:avLst>
              <a:gd name="adj1" fmla="val -34338"/>
              <a:gd name="adj2" fmla="val 97102"/>
              <a:gd name="adj3" fmla="val 16667"/>
            </a:avLst>
          </a:prstGeom>
          <a:solidFill>
            <a:srgbClr val="CDE6FF"/>
          </a:solidFill>
          <a:ln w="19050">
            <a:solidFill>
              <a:schemeClr val="tx1"/>
            </a:solidFill>
            <a:miter lim="800000"/>
          </a:ln>
        </p:spPr>
        <p:txBody>
          <a:bodyPr anchor="ctr" anchorCtr="1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prstClr val="black"/>
                </a:solidFill>
                <a:latin typeface="GCFrutiger" panose="020B0604020202020204" pitchFamily="50" charset="0"/>
              </a:rPr>
              <a:t>Are these pencils?</a:t>
            </a:r>
          </a:p>
        </p:txBody>
      </p:sp>
      <p:sp>
        <p:nvSpPr>
          <p:cNvPr id="582665" name="Text Box 9"/>
          <p:cNvSpPr txBox="1">
            <a:spLocks noChangeArrowheads="1"/>
          </p:cNvSpPr>
          <p:nvPr/>
        </p:nvSpPr>
        <p:spPr bwMode="auto">
          <a:xfrm>
            <a:off x="1619250" y="5646738"/>
            <a:ext cx="27352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prstClr val="black"/>
                </a:solidFill>
                <a:latin typeface="GCFrutiger" panose="020B0604020202020204" pitchFamily="50" charset="0"/>
              </a:rPr>
              <a:t>Yes, they are.</a:t>
            </a:r>
          </a:p>
        </p:txBody>
      </p:sp>
      <p:sp>
        <p:nvSpPr>
          <p:cNvPr id="582666" name="Text Box 10"/>
          <p:cNvSpPr txBox="1">
            <a:spLocks noChangeArrowheads="1"/>
          </p:cNvSpPr>
          <p:nvPr/>
        </p:nvSpPr>
        <p:spPr bwMode="auto">
          <a:xfrm>
            <a:off x="5761038" y="5643563"/>
            <a:ext cx="3203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prstClr val="black"/>
                </a:solidFill>
                <a:latin typeface="GCFrutiger" panose="020B0604020202020204" pitchFamily="50" charset="0"/>
              </a:rPr>
              <a:t>No, they aren’t.</a:t>
            </a:r>
          </a:p>
        </p:txBody>
      </p:sp>
      <p:pic>
        <p:nvPicPr>
          <p:cNvPr id="582669" name="Picture 13" descr="T1HIV5XXFIXXXCLHQ3_045934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  <a:lum contrast="-100000"/>
          </a:blip>
          <a:srcRect/>
          <a:stretch>
            <a:fillRect/>
          </a:stretch>
        </p:blipFill>
        <p:spPr bwMode="auto">
          <a:xfrm>
            <a:off x="539750" y="1557338"/>
            <a:ext cx="22320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2670" name="Picture 14" descr="T1HIV5XXFIXXXCLHQ3_045934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1557338"/>
            <a:ext cx="22320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2671" name="Text Box 15"/>
          <p:cNvSpPr txBox="1">
            <a:spLocks noChangeArrowheads="1"/>
          </p:cNvSpPr>
          <p:nvPr/>
        </p:nvSpPr>
        <p:spPr bwMode="auto">
          <a:xfrm>
            <a:off x="1187450" y="3500438"/>
            <a:ext cx="12239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prstClr val="black"/>
                </a:solidFill>
                <a:latin typeface="GCFrutiger" panose="020B0604020202020204" pitchFamily="50" charset="0"/>
              </a:rPr>
              <a:t>pencils</a:t>
            </a:r>
            <a:endParaRPr lang="en-US" altLang="zh-CN" sz="2400">
              <a:solidFill>
                <a:srgbClr val="0000FF"/>
              </a:solidFill>
              <a:latin typeface="GCFrutiger" panose="020B0604020202020204" pitchFamily="50" charset="0"/>
            </a:endParaRPr>
          </a:p>
        </p:txBody>
      </p:sp>
      <p:sp>
        <p:nvSpPr>
          <p:cNvPr id="16394" name="WordArt 6"/>
          <p:cNvSpPr>
            <a:spLocks noChangeArrowheads="1" noChangeShapeType="1" noTextEdit="1"/>
          </p:cNvSpPr>
          <p:nvPr/>
        </p:nvSpPr>
        <p:spPr bwMode="auto">
          <a:xfrm>
            <a:off x="250825" y="549275"/>
            <a:ext cx="3529013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Play a game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2" name="Y-2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5302250"/>
            <a:ext cx="884237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n-2.mp3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5513388"/>
            <a:ext cx="788988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82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82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5826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5826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5826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26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2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2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26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2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2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826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82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0" dur="500"/>
                                        <p:tgtEl>
                                          <p:spTgt spid="582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266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6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9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82661" grpId="0" animBg="1"/>
      <p:bldP spid="582662" grpId="0" animBg="1"/>
      <p:bldP spid="582665" grpId="0"/>
      <p:bldP spid="582666" grpId="0"/>
      <p:bldP spid="582666" grpId="1"/>
      <p:bldP spid="5826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4" descr="MissFa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419475" y="2420938"/>
            <a:ext cx="234156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0614" name="Rectangle 6"/>
          <p:cNvSpPr>
            <a:spLocks noChangeArrowheads="1"/>
          </p:cNvSpPr>
          <p:nvPr/>
        </p:nvSpPr>
        <p:spPr bwMode="auto">
          <a:xfrm>
            <a:off x="395288" y="1628775"/>
            <a:ext cx="2520950" cy="2808288"/>
          </a:xfrm>
          <a:prstGeom prst="rect">
            <a:avLst/>
          </a:prstGeom>
          <a:noFill/>
          <a:ln w="76200">
            <a:solidFill>
              <a:srgbClr val="008000"/>
            </a:solidFill>
            <a:miter lim="800000"/>
          </a:ln>
          <a:effectLst>
            <a:prstShdw prst="shdw17" dist="52363" dir="842175">
              <a:srgbClr val="004D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000">
              <a:solidFill>
                <a:prstClr val="black"/>
              </a:solidFill>
            </a:endParaRPr>
          </a:p>
        </p:txBody>
      </p:sp>
      <p:sp>
        <p:nvSpPr>
          <p:cNvPr id="580616" name="AutoShape 8"/>
          <p:cNvSpPr>
            <a:spLocks noChangeArrowheads="1"/>
          </p:cNvSpPr>
          <p:nvPr/>
        </p:nvSpPr>
        <p:spPr bwMode="auto">
          <a:xfrm>
            <a:off x="4395788" y="1196975"/>
            <a:ext cx="4137025" cy="863600"/>
          </a:xfrm>
          <a:prstGeom prst="wedgeRoundRectCallout">
            <a:avLst>
              <a:gd name="adj1" fmla="val -32157"/>
              <a:gd name="adj2" fmla="val 108838"/>
              <a:gd name="adj3" fmla="val 16667"/>
            </a:avLst>
          </a:prstGeom>
          <a:solidFill>
            <a:srgbClr val="CDE6FF"/>
          </a:solidFill>
          <a:ln w="19050">
            <a:solidFill>
              <a:schemeClr val="tx1"/>
            </a:solidFill>
            <a:miter lim="800000"/>
          </a:ln>
        </p:spPr>
        <p:txBody>
          <a:bodyPr anchor="ctr" anchorCtr="1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prstClr val="black"/>
                </a:solidFill>
                <a:latin typeface="GCFrutiger" panose="020B0604020202020204" pitchFamily="50" charset="0"/>
              </a:rPr>
              <a:t>Are these books?</a:t>
            </a:r>
          </a:p>
        </p:txBody>
      </p:sp>
      <p:sp>
        <p:nvSpPr>
          <p:cNvPr id="580619" name="Text Box 11"/>
          <p:cNvSpPr txBox="1">
            <a:spLocks noChangeArrowheads="1"/>
          </p:cNvSpPr>
          <p:nvPr/>
        </p:nvSpPr>
        <p:spPr bwMode="auto">
          <a:xfrm>
            <a:off x="1619250" y="5646738"/>
            <a:ext cx="27352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prstClr val="black"/>
                </a:solidFill>
                <a:latin typeface="GCFrutiger" panose="020B0604020202020204" pitchFamily="50" charset="0"/>
              </a:rPr>
              <a:t>Yes, they are.</a:t>
            </a:r>
          </a:p>
        </p:txBody>
      </p:sp>
      <p:sp>
        <p:nvSpPr>
          <p:cNvPr id="580620" name="Text Box 12"/>
          <p:cNvSpPr txBox="1">
            <a:spLocks noChangeArrowheads="1"/>
          </p:cNvSpPr>
          <p:nvPr/>
        </p:nvSpPr>
        <p:spPr bwMode="auto">
          <a:xfrm>
            <a:off x="5761038" y="5643563"/>
            <a:ext cx="3132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prstClr val="black"/>
                </a:solidFill>
                <a:latin typeface="GCFrutiger" panose="020B0604020202020204" pitchFamily="50" charset="0"/>
              </a:rPr>
              <a:t>No, they aren’t.</a:t>
            </a:r>
          </a:p>
        </p:txBody>
      </p:sp>
      <p:pic>
        <p:nvPicPr>
          <p:cNvPr id="580629" name="Picture 21" descr="图片3_副本"/>
          <p:cNvPicPr>
            <a:picLocks noChangeAspect="1" noChangeArrowheads="1"/>
          </p:cNvPicPr>
          <p:nvPr/>
        </p:nvPicPr>
        <p:blipFill>
          <a:blip r:embed="rId9" cstate="email">
            <a:lum contrast="-100000"/>
          </a:blip>
          <a:srcRect/>
          <a:stretch>
            <a:fillRect/>
          </a:stretch>
        </p:blipFill>
        <p:spPr bwMode="auto">
          <a:xfrm>
            <a:off x="703263" y="2092325"/>
            <a:ext cx="1804987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0630" name="Picture 2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84213" y="2097088"/>
            <a:ext cx="1804987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0631" name="Text Box 23"/>
          <p:cNvSpPr txBox="1">
            <a:spLocks noChangeArrowheads="1"/>
          </p:cNvSpPr>
          <p:nvPr/>
        </p:nvSpPr>
        <p:spPr bwMode="auto">
          <a:xfrm>
            <a:off x="971550" y="4005263"/>
            <a:ext cx="151765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prstClr val="black"/>
                </a:solidFill>
                <a:latin typeface="GCFrutiger" panose="020B0604020202020204" pitchFamily="50" charset="0"/>
              </a:rPr>
              <a:t>rubbers</a:t>
            </a:r>
            <a:endParaRPr lang="en-US" altLang="zh-CN" sz="2400">
              <a:solidFill>
                <a:srgbClr val="0000FF"/>
              </a:solidFill>
              <a:latin typeface="GCFrutiger" panose="020B0604020202020204" pitchFamily="50" charset="0"/>
            </a:endParaRPr>
          </a:p>
        </p:txBody>
      </p:sp>
      <p:sp>
        <p:nvSpPr>
          <p:cNvPr id="18442" name="WordArt 6"/>
          <p:cNvSpPr>
            <a:spLocks noChangeArrowheads="1" noChangeShapeType="1" noTextEdit="1"/>
          </p:cNvSpPr>
          <p:nvPr/>
        </p:nvSpPr>
        <p:spPr bwMode="auto">
          <a:xfrm>
            <a:off x="250825" y="549275"/>
            <a:ext cx="3529013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Play a game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14" name="Y-2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5302250"/>
            <a:ext cx="884237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n-2.mp3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5513388"/>
            <a:ext cx="788988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80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80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5806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5806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5806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06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0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0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06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0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0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806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80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0" dur="500"/>
                                        <p:tgtEl>
                                          <p:spTgt spid="580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06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62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98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580614" grpId="0" animBg="1"/>
      <p:bldP spid="580616" grpId="0" animBg="1"/>
      <p:bldP spid="580619" grpId="0"/>
      <p:bldP spid="580619" grpId="1"/>
      <p:bldP spid="580620" grpId="0"/>
      <p:bldP spid="580631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486</Words>
  <Application>Microsoft Office PowerPoint</Application>
  <PresentationFormat>全屏显示(4:3)</PresentationFormat>
  <Paragraphs>131</Paragraphs>
  <Slides>21</Slides>
  <Notes>21</Notes>
  <HiddenSlides>0</HiddenSlides>
  <MMClips>14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EucrosiaUPC</vt:lpstr>
      <vt:lpstr>GCFrutiger</vt:lpstr>
      <vt:lpstr>宋体</vt:lpstr>
      <vt:lpstr>微软雅黑</vt:lpstr>
      <vt:lpstr>Arial</vt:lpstr>
      <vt:lpstr>Arial Black</vt:lpstr>
      <vt:lpstr>Broadway</vt:lpstr>
      <vt:lpstr>Calibri</vt:lpstr>
      <vt:lpstr>Jokerman</vt:lpstr>
      <vt:lpstr>WWW.2PPT.COM
</vt:lpstr>
      <vt:lpstr>In my room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2018-07-30T07:05:00Z</dcterms:created>
  <dcterms:modified xsi:type="dcterms:W3CDTF">2023-01-17T02:52:12Z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EA360865E4734741865C815E35C4DE4C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